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26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4" r:id="rId16"/>
    <p:sldId id="303" r:id="rId17"/>
    <p:sldId id="305" r:id="rId18"/>
    <p:sldId id="306" r:id="rId19"/>
    <p:sldId id="28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61312-E608-4F41-88A5-E21BF13E9318}" v="1275" dt="2019-02-13T16:00:39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Mohammed Moustafa Hosam Elde" userId="ab8f451e-a635-42ee-be12-e2dde55852bf" providerId="ADAL" clId="{0A561312-E608-4F41-88A5-E21BF13E9318}"/>
    <pc:docChg chg="undo custSel addSld delSld modSld sldOrd">
      <pc:chgData name="Osama Mohammed Moustafa Hosam Elde" userId="ab8f451e-a635-42ee-be12-e2dde55852bf" providerId="ADAL" clId="{0A561312-E608-4F41-88A5-E21BF13E9318}" dt="2019-02-02T12:19:22.961" v="1046" actId="14100"/>
      <pc:docMkLst>
        <pc:docMk/>
      </pc:docMkLst>
      <pc:sldChg chg="modSp">
        <pc:chgData name="Osama Mohammed Moustafa Hosam Elde" userId="ab8f451e-a635-42ee-be12-e2dde55852bf" providerId="ADAL" clId="{0A561312-E608-4F41-88A5-E21BF13E9318}" dt="2019-02-02T10:36:53.143" v="746" actId="20577"/>
        <pc:sldMkLst>
          <pc:docMk/>
          <pc:sldMk cId="2149670262" sldId="256"/>
        </pc:sldMkLst>
        <pc:spChg chg="mod">
          <ac:chgData name="Osama Mohammed Moustafa Hosam Elde" userId="ab8f451e-a635-42ee-be12-e2dde55852bf" providerId="ADAL" clId="{0A561312-E608-4F41-88A5-E21BF13E9318}" dt="2019-02-02T10:36:53.143" v="746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addSp delSp modSp">
        <pc:chgData name="Osama Mohammed Moustafa Hosam Elde" userId="ab8f451e-a635-42ee-be12-e2dde55852bf" providerId="ADAL" clId="{0A561312-E608-4F41-88A5-E21BF13E9318}" dt="2019-02-02T11:22:52.058" v="846" actId="14100"/>
        <pc:sldMkLst>
          <pc:docMk/>
          <pc:sldMk cId="152299813" sldId="261"/>
        </pc:sldMkLst>
        <pc:spChg chg="mod">
          <ac:chgData name="Osama Mohammed Moustafa Hosam Elde" userId="ab8f451e-a635-42ee-be12-e2dde55852bf" providerId="ADAL" clId="{0A561312-E608-4F41-88A5-E21BF13E9318}" dt="2019-02-02T11:21:56.227" v="837" actId="20577"/>
          <ac:spMkLst>
            <pc:docMk/>
            <pc:sldMk cId="152299813" sldId="261"/>
            <ac:spMk id="2" creationId="{3D705614-2BBE-48E4-8899-1427CA409726}"/>
          </ac:spMkLst>
        </pc:spChg>
        <pc:picChg chg="del">
          <ac:chgData name="Osama Mohammed Moustafa Hosam Elde" userId="ab8f451e-a635-42ee-be12-e2dde55852bf" providerId="ADAL" clId="{0A561312-E608-4F41-88A5-E21BF13E9318}" dt="2019-02-02T11:21:58.702" v="838" actId="478"/>
          <ac:picMkLst>
            <pc:docMk/>
            <pc:sldMk cId="152299813" sldId="261"/>
            <ac:picMk id="3" creationId="{88195558-F7A0-436C-AFAD-81C9D5DDAFDD}"/>
          </ac:picMkLst>
        </pc:picChg>
        <pc:picChg chg="add mod">
          <ac:chgData name="Osama Mohammed Moustafa Hosam Elde" userId="ab8f451e-a635-42ee-be12-e2dde55852bf" providerId="ADAL" clId="{0A561312-E608-4F41-88A5-E21BF13E9318}" dt="2019-02-02T11:22:52.058" v="846" actId="14100"/>
          <ac:picMkLst>
            <pc:docMk/>
            <pc:sldMk cId="152299813" sldId="261"/>
            <ac:picMk id="6" creationId="{06F8D55F-108A-4AD1-A768-2ED664472CF6}"/>
          </ac:picMkLst>
        </pc:picChg>
        <pc:picChg chg="del">
          <ac:chgData name="Osama Mohammed Moustafa Hosam Elde" userId="ab8f451e-a635-42ee-be12-e2dde55852bf" providerId="ADAL" clId="{0A561312-E608-4F41-88A5-E21BF13E9318}" dt="2019-02-02T11:21:59.390" v="839" actId="478"/>
          <ac:picMkLst>
            <pc:docMk/>
            <pc:sldMk cId="152299813" sldId="261"/>
            <ac:picMk id="8" creationId="{28FA1D67-ED2D-4C80-B2BB-DF016E719172}"/>
          </ac:picMkLst>
        </pc:picChg>
      </pc:sldChg>
      <pc:sldChg chg="addSp delSp modSp">
        <pc:chgData name="Osama Mohammed Moustafa Hosam Elde" userId="ab8f451e-a635-42ee-be12-e2dde55852bf" providerId="ADAL" clId="{0A561312-E608-4F41-88A5-E21BF13E9318}" dt="2019-02-02T10:37:38.967" v="823" actId="478"/>
        <pc:sldMkLst>
          <pc:docMk/>
          <pc:sldMk cId="3758631689" sldId="281"/>
        </pc:sldMkLst>
        <pc:spChg chg="add del mod">
          <ac:chgData name="Osama Mohammed Moustafa Hosam Elde" userId="ab8f451e-a635-42ee-be12-e2dde55852bf" providerId="ADAL" clId="{0A561312-E608-4F41-88A5-E21BF13E9318}" dt="2019-02-02T10:37:38.967" v="823" actId="478"/>
          <ac:spMkLst>
            <pc:docMk/>
            <pc:sldMk cId="3758631689" sldId="281"/>
            <ac:spMk id="7" creationId="{C713E7BC-3A05-424C-862D-FFAF7A08B625}"/>
          </ac:spMkLst>
        </pc:spChg>
        <pc:picChg chg="add del mod">
          <ac:chgData name="Osama Mohammed Moustafa Hosam Elde" userId="ab8f451e-a635-42ee-be12-e2dde55852bf" providerId="ADAL" clId="{0A561312-E608-4F41-88A5-E21BF13E9318}" dt="2019-02-02T10:37:37.467" v="822" actId="478"/>
          <ac:picMkLst>
            <pc:docMk/>
            <pc:sldMk cId="3758631689" sldId="281"/>
            <ac:picMk id="6" creationId="{55A398E0-B2A1-42A6-9D64-0E35F76B7E46}"/>
          </ac:picMkLst>
        </pc:picChg>
      </pc:sldChg>
      <pc:sldChg chg="modSp add">
        <pc:chgData name="Osama Mohammed Moustafa Hosam Elde" userId="ab8f451e-a635-42ee-be12-e2dde55852bf" providerId="ADAL" clId="{0A561312-E608-4F41-88A5-E21BF13E9318}" dt="2019-02-02T12:10:39.071" v="980" actId="20577"/>
        <pc:sldMkLst>
          <pc:docMk/>
          <pc:sldMk cId="4145407886" sldId="291"/>
        </pc:sldMkLst>
        <pc:spChg chg="mod">
          <ac:chgData name="Osama Mohammed Moustafa Hosam Elde" userId="ab8f451e-a635-42ee-be12-e2dde55852bf" providerId="ADAL" clId="{0A561312-E608-4F41-88A5-E21BF13E9318}" dt="2019-02-02T10:37:22.465" v="807" actId="20577"/>
          <ac:spMkLst>
            <pc:docMk/>
            <pc:sldMk cId="4145407886" sldId="291"/>
            <ac:spMk id="2" creationId="{72F5B92E-C894-4D47-B76A-2956F5C05192}"/>
          </ac:spMkLst>
        </pc:spChg>
        <pc:spChg chg="mod">
          <ac:chgData name="Osama Mohammed Moustafa Hosam Elde" userId="ab8f451e-a635-42ee-be12-e2dde55852bf" providerId="ADAL" clId="{0A561312-E608-4F41-88A5-E21BF13E9318}" dt="2019-02-02T12:10:39.071" v="980" actId="20577"/>
          <ac:spMkLst>
            <pc:docMk/>
            <pc:sldMk cId="4145407886" sldId="291"/>
            <ac:spMk id="3" creationId="{EED46DC5-2E48-4CE5-9242-10FD662F72DC}"/>
          </ac:spMkLst>
        </pc:spChg>
      </pc:sldChg>
      <pc:sldChg chg="addSp delSp modSp add">
        <pc:chgData name="Osama Mohammed Moustafa Hosam Elde" userId="ab8f451e-a635-42ee-be12-e2dde55852bf" providerId="ADAL" clId="{0A561312-E608-4F41-88A5-E21BF13E9318}" dt="2019-02-02T11:28:01.423" v="884" actId="1035"/>
        <pc:sldMkLst>
          <pc:docMk/>
          <pc:sldMk cId="1928678466" sldId="292"/>
        </pc:sldMkLst>
        <pc:spChg chg="mod">
          <ac:chgData name="Osama Mohammed Moustafa Hosam Elde" userId="ab8f451e-a635-42ee-be12-e2dde55852bf" providerId="ADAL" clId="{0A561312-E608-4F41-88A5-E21BF13E9318}" dt="2019-02-02T11:26:41.040" v="852" actId="14100"/>
          <ac:spMkLst>
            <pc:docMk/>
            <pc:sldMk cId="1928678466" sldId="292"/>
            <ac:spMk id="2" creationId="{3D705614-2BBE-48E4-8899-1427CA409726}"/>
          </ac:spMkLst>
        </pc:spChg>
        <pc:spChg chg="add mod">
          <ac:chgData name="Osama Mohammed Moustafa Hosam Elde" userId="ab8f451e-a635-42ee-be12-e2dde55852bf" providerId="ADAL" clId="{0A561312-E608-4F41-88A5-E21BF13E9318}" dt="2019-02-02T11:27:06.062" v="873" actId="14100"/>
          <ac:spMkLst>
            <pc:docMk/>
            <pc:sldMk cId="1928678466" sldId="292"/>
            <ac:spMk id="7" creationId="{9EEFCB9C-1491-4CEF-A2C2-9B5FE09AC1D8}"/>
          </ac:spMkLst>
        </pc:spChg>
        <pc:picChg chg="add mod">
          <ac:chgData name="Osama Mohammed Moustafa Hosam Elde" userId="ab8f451e-a635-42ee-be12-e2dde55852bf" providerId="ADAL" clId="{0A561312-E608-4F41-88A5-E21BF13E9318}" dt="2019-02-02T11:28:01.423" v="884" actId="1035"/>
          <ac:picMkLst>
            <pc:docMk/>
            <pc:sldMk cId="1928678466" sldId="292"/>
            <ac:picMk id="3" creationId="{06C6E9E4-B06E-4447-BEB0-17E54EE72071}"/>
          </ac:picMkLst>
        </pc:picChg>
        <pc:picChg chg="del">
          <ac:chgData name="Osama Mohammed Moustafa Hosam Elde" userId="ab8f451e-a635-42ee-be12-e2dde55852bf" providerId="ADAL" clId="{0A561312-E608-4F41-88A5-E21BF13E9318}" dt="2019-02-02T11:23:08.231" v="848" actId="478"/>
          <ac:picMkLst>
            <pc:docMk/>
            <pc:sldMk cId="1928678466" sldId="292"/>
            <ac:picMk id="6" creationId="{06F8D55F-108A-4AD1-A768-2ED664472CF6}"/>
          </ac:picMkLst>
        </pc:picChg>
        <pc:picChg chg="add mod">
          <ac:chgData name="Osama Mohammed Moustafa Hosam Elde" userId="ab8f451e-a635-42ee-be12-e2dde55852bf" providerId="ADAL" clId="{0A561312-E608-4F41-88A5-E21BF13E9318}" dt="2019-02-02T11:27:28.812" v="877" actId="1076"/>
          <ac:picMkLst>
            <pc:docMk/>
            <pc:sldMk cId="1928678466" sldId="292"/>
            <ac:picMk id="8" creationId="{AC2758C6-169C-4569-94AC-741111CA20CD}"/>
          </ac:picMkLst>
        </pc:picChg>
      </pc:sldChg>
      <pc:sldChg chg="addSp delSp modSp add ord">
        <pc:chgData name="Osama Mohammed Moustafa Hosam Elde" userId="ab8f451e-a635-42ee-be12-e2dde55852bf" providerId="ADAL" clId="{0A561312-E608-4F41-88A5-E21BF13E9318}" dt="2019-02-02T11:32:16.169" v="905" actId="1076"/>
        <pc:sldMkLst>
          <pc:docMk/>
          <pc:sldMk cId="2744587458" sldId="293"/>
        </pc:sldMkLst>
        <pc:picChg chg="add del">
          <ac:chgData name="Osama Mohammed Moustafa Hosam Elde" userId="ab8f451e-a635-42ee-be12-e2dde55852bf" providerId="ADAL" clId="{0A561312-E608-4F41-88A5-E21BF13E9318}" dt="2019-02-02T11:30:23.242" v="889"/>
          <ac:picMkLst>
            <pc:docMk/>
            <pc:sldMk cId="2744587458" sldId="293"/>
            <ac:picMk id="3" creationId="{75FFE183-310D-4AC2-9325-DFC0B189CEFC}"/>
          </ac:picMkLst>
        </pc:picChg>
        <pc:picChg chg="del">
          <ac:chgData name="Osama Mohammed Moustafa Hosam Elde" userId="ab8f451e-a635-42ee-be12-e2dde55852bf" providerId="ADAL" clId="{0A561312-E608-4F41-88A5-E21BF13E9318}" dt="2019-02-02T11:30:18" v="887" actId="478"/>
          <ac:picMkLst>
            <pc:docMk/>
            <pc:sldMk cId="2744587458" sldId="293"/>
            <ac:picMk id="6" creationId="{06F8D55F-108A-4AD1-A768-2ED664472CF6}"/>
          </ac:picMkLst>
        </pc:picChg>
        <pc:picChg chg="add mod">
          <ac:chgData name="Osama Mohammed Moustafa Hosam Elde" userId="ab8f451e-a635-42ee-be12-e2dde55852bf" providerId="ADAL" clId="{0A561312-E608-4F41-88A5-E21BF13E9318}" dt="2019-02-02T11:32:16.169" v="905" actId="1076"/>
          <ac:picMkLst>
            <pc:docMk/>
            <pc:sldMk cId="2744587458" sldId="293"/>
            <ac:picMk id="7" creationId="{0EEE4D54-3467-4F4E-B107-72958D4DB169}"/>
          </ac:picMkLst>
        </pc:picChg>
      </pc:sldChg>
      <pc:sldChg chg="addSp delSp modSp add">
        <pc:chgData name="Osama Mohammed Moustafa Hosam Elde" userId="ab8f451e-a635-42ee-be12-e2dde55852bf" providerId="ADAL" clId="{0A561312-E608-4F41-88A5-E21BF13E9318}" dt="2019-02-02T11:32:24.932" v="907" actId="1076"/>
        <pc:sldMkLst>
          <pc:docMk/>
          <pc:sldMk cId="129075763" sldId="294"/>
        </pc:sldMkLst>
        <pc:picChg chg="add del mod">
          <ac:chgData name="Osama Mohammed Moustafa Hosam Elde" userId="ab8f451e-a635-42ee-be12-e2dde55852bf" providerId="ADAL" clId="{0A561312-E608-4F41-88A5-E21BF13E9318}" dt="2019-02-02T11:31:56.437" v="901"/>
          <ac:picMkLst>
            <pc:docMk/>
            <pc:sldMk cId="129075763" sldId="294"/>
            <ac:picMk id="3" creationId="{F282066A-C30E-4845-B2FB-7D9395E17F53}"/>
          </ac:picMkLst>
        </pc:picChg>
        <pc:picChg chg="add mod">
          <ac:chgData name="Osama Mohammed Moustafa Hosam Elde" userId="ab8f451e-a635-42ee-be12-e2dde55852bf" providerId="ADAL" clId="{0A561312-E608-4F41-88A5-E21BF13E9318}" dt="2019-02-02T11:32:24.932" v="907" actId="1076"/>
          <ac:picMkLst>
            <pc:docMk/>
            <pc:sldMk cId="129075763" sldId="294"/>
            <ac:picMk id="6" creationId="{5D48A66C-AA22-4C8E-9B56-14A9257F9118}"/>
          </ac:picMkLst>
        </pc:picChg>
        <pc:picChg chg="del">
          <ac:chgData name="Osama Mohammed Moustafa Hosam Elde" userId="ab8f451e-a635-42ee-be12-e2dde55852bf" providerId="ADAL" clId="{0A561312-E608-4F41-88A5-E21BF13E9318}" dt="2019-02-02T11:31:00.761" v="895" actId="478"/>
          <ac:picMkLst>
            <pc:docMk/>
            <pc:sldMk cId="129075763" sldId="294"/>
            <ac:picMk id="7" creationId="{0EEE4D54-3467-4F4E-B107-72958D4DB169}"/>
          </ac:picMkLst>
        </pc:picChg>
      </pc:sldChg>
      <pc:sldChg chg="addSp delSp modSp add">
        <pc:chgData name="Osama Mohammed Moustafa Hosam Elde" userId="ab8f451e-a635-42ee-be12-e2dde55852bf" providerId="ADAL" clId="{0A561312-E608-4F41-88A5-E21BF13E9318}" dt="2019-02-02T11:33:06.311" v="915" actId="1076"/>
        <pc:sldMkLst>
          <pc:docMk/>
          <pc:sldMk cId="3772626755" sldId="295"/>
        </pc:sldMkLst>
        <pc:picChg chg="add mod">
          <ac:chgData name="Osama Mohammed Moustafa Hosam Elde" userId="ab8f451e-a635-42ee-be12-e2dde55852bf" providerId="ADAL" clId="{0A561312-E608-4F41-88A5-E21BF13E9318}" dt="2019-02-02T11:33:06.311" v="915" actId="1076"/>
          <ac:picMkLst>
            <pc:docMk/>
            <pc:sldMk cId="3772626755" sldId="295"/>
            <ac:picMk id="3" creationId="{1F275AD8-3644-4679-BC92-3EB315C2B28E}"/>
          </ac:picMkLst>
        </pc:picChg>
        <pc:picChg chg="del">
          <ac:chgData name="Osama Mohammed Moustafa Hosam Elde" userId="ab8f451e-a635-42ee-be12-e2dde55852bf" providerId="ADAL" clId="{0A561312-E608-4F41-88A5-E21BF13E9318}" dt="2019-02-02T11:32:34.527" v="909" actId="478"/>
          <ac:picMkLst>
            <pc:docMk/>
            <pc:sldMk cId="3772626755" sldId="295"/>
            <ac:picMk id="6" creationId="{5D48A66C-AA22-4C8E-9B56-14A9257F9118}"/>
          </ac:picMkLst>
        </pc:picChg>
      </pc:sldChg>
      <pc:sldChg chg="addSp delSp modSp add">
        <pc:chgData name="Osama Mohammed Moustafa Hosam Elde" userId="ab8f451e-a635-42ee-be12-e2dde55852bf" providerId="ADAL" clId="{0A561312-E608-4F41-88A5-E21BF13E9318}" dt="2019-02-02T11:43:25.902" v="969"/>
        <pc:sldMkLst>
          <pc:docMk/>
          <pc:sldMk cId="852564434" sldId="296"/>
        </pc:sldMkLst>
        <pc:spChg chg="add del mod">
          <ac:chgData name="Osama Mohammed Moustafa Hosam Elde" userId="ab8f451e-a635-42ee-be12-e2dde55852bf" providerId="ADAL" clId="{0A561312-E608-4F41-88A5-E21BF13E9318}" dt="2019-02-02T11:34:59.611" v="924" actId="478"/>
          <ac:spMkLst>
            <pc:docMk/>
            <pc:sldMk cId="852564434" sldId="296"/>
            <ac:spMk id="7" creationId="{FD113375-C394-4F60-9A61-D4B15E783AC9}"/>
          </ac:spMkLst>
        </pc:spChg>
        <pc:spChg chg="add">
          <ac:chgData name="Osama Mohammed Moustafa Hosam Elde" userId="ab8f451e-a635-42ee-be12-e2dde55852bf" providerId="ADAL" clId="{0A561312-E608-4F41-88A5-E21BF13E9318}" dt="2019-02-02T11:43:25.902" v="969"/>
          <ac:spMkLst>
            <pc:docMk/>
            <pc:sldMk cId="852564434" sldId="296"/>
            <ac:spMk id="15" creationId="{07F87533-3E2F-4447-BE92-9C95D6A40989}"/>
          </ac:spMkLst>
        </pc:spChg>
        <pc:picChg chg="del">
          <ac:chgData name="Osama Mohammed Moustafa Hosam Elde" userId="ab8f451e-a635-42ee-be12-e2dde55852bf" providerId="ADAL" clId="{0A561312-E608-4F41-88A5-E21BF13E9318}" dt="2019-02-02T11:33:19.359" v="917" actId="478"/>
          <ac:picMkLst>
            <pc:docMk/>
            <pc:sldMk cId="852564434" sldId="296"/>
            <ac:picMk id="3" creationId="{1F275AD8-3644-4679-BC92-3EB315C2B28E}"/>
          </ac:picMkLst>
        </pc:picChg>
        <pc:picChg chg="add del mod">
          <ac:chgData name="Osama Mohammed Moustafa Hosam Elde" userId="ab8f451e-a635-42ee-be12-e2dde55852bf" providerId="ADAL" clId="{0A561312-E608-4F41-88A5-E21BF13E9318}" dt="2019-02-02T11:35:42.491" v="926" actId="478"/>
          <ac:picMkLst>
            <pc:docMk/>
            <pc:sldMk cId="852564434" sldId="296"/>
            <ac:picMk id="6" creationId="{933EB7EC-2160-486A-BA46-17CF14E8DCE9}"/>
          </ac:picMkLst>
        </pc:picChg>
        <pc:picChg chg="add mod">
          <ac:chgData name="Osama Mohammed Moustafa Hosam Elde" userId="ab8f451e-a635-42ee-be12-e2dde55852bf" providerId="ADAL" clId="{0A561312-E608-4F41-88A5-E21BF13E9318}" dt="2019-02-02T11:39:11.356" v="934" actId="14100"/>
          <ac:picMkLst>
            <pc:docMk/>
            <pc:sldMk cId="852564434" sldId="296"/>
            <ac:picMk id="8" creationId="{FDBAED73-C519-41D3-8BCE-E0130392A3DE}"/>
          </ac:picMkLst>
        </pc:picChg>
        <pc:picChg chg="add del mod">
          <ac:chgData name="Osama Mohammed Moustafa Hosam Elde" userId="ab8f451e-a635-42ee-be12-e2dde55852bf" providerId="ADAL" clId="{0A561312-E608-4F41-88A5-E21BF13E9318}" dt="2019-02-02T11:39:52.016" v="939" actId="478"/>
          <ac:picMkLst>
            <pc:docMk/>
            <pc:sldMk cId="852564434" sldId="296"/>
            <ac:picMk id="9" creationId="{45210B42-D56A-4C9C-827D-A7FFDC7002BB}"/>
          </ac:picMkLst>
        </pc:picChg>
        <pc:picChg chg="add del mod">
          <ac:chgData name="Osama Mohammed Moustafa Hosam Elde" userId="ab8f451e-a635-42ee-be12-e2dde55852bf" providerId="ADAL" clId="{0A561312-E608-4F41-88A5-E21BF13E9318}" dt="2019-02-02T11:40:29.429" v="952" actId="14100"/>
          <ac:picMkLst>
            <pc:docMk/>
            <pc:sldMk cId="852564434" sldId="296"/>
            <ac:picMk id="10" creationId="{1C7662A5-ADE4-4049-8EF3-F8BFBF27C380}"/>
          </ac:picMkLst>
        </pc:picChg>
        <pc:picChg chg="add del mod">
          <ac:chgData name="Osama Mohammed Moustafa Hosam Elde" userId="ab8f451e-a635-42ee-be12-e2dde55852bf" providerId="ADAL" clId="{0A561312-E608-4F41-88A5-E21BF13E9318}" dt="2019-02-02T11:41:45.946" v="957" actId="478"/>
          <ac:picMkLst>
            <pc:docMk/>
            <pc:sldMk cId="852564434" sldId="296"/>
            <ac:picMk id="11" creationId="{A6A0CA45-B738-47E8-BFFC-A1DF46D38BB5}"/>
          </ac:picMkLst>
        </pc:picChg>
        <pc:picChg chg="add mod">
          <ac:chgData name="Osama Mohammed Moustafa Hosam Elde" userId="ab8f451e-a635-42ee-be12-e2dde55852bf" providerId="ADAL" clId="{0A561312-E608-4F41-88A5-E21BF13E9318}" dt="2019-02-02T11:42:02.653" v="961" actId="14100"/>
          <ac:picMkLst>
            <pc:docMk/>
            <pc:sldMk cId="852564434" sldId="296"/>
            <ac:picMk id="12" creationId="{D56BF627-49EC-498D-A5D2-511D98DD43D7}"/>
          </ac:picMkLst>
        </pc:picChg>
        <pc:picChg chg="add mod">
          <ac:chgData name="Osama Mohammed Moustafa Hosam Elde" userId="ab8f451e-a635-42ee-be12-e2dde55852bf" providerId="ADAL" clId="{0A561312-E608-4F41-88A5-E21BF13E9318}" dt="2019-02-02T11:42:35.425" v="966" actId="14100"/>
          <ac:picMkLst>
            <pc:docMk/>
            <pc:sldMk cId="852564434" sldId="296"/>
            <ac:picMk id="13" creationId="{9F196719-F30A-4AB2-8F6A-B7C5D7AF9057}"/>
          </ac:picMkLst>
        </pc:picChg>
        <pc:picChg chg="add mod">
          <ac:chgData name="Osama Mohammed Moustafa Hosam Elde" userId="ab8f451e-a635-42ee-be12-e2dde55852bf" providerId="ADAL" clId="{0A561312-E608-4F41-88A5-E21BF13E9318}" dt="2019-02-02T11:43:12.314" v="968" actId="1076"/>
          <ac:picMkLst>
            <pc:docMk/>
            <pc:sldMk cId="852564434" sldId="296"/>
            <ac:picMk id="14" creationId="{0251CCBC-22CA-4072-AB15-BD0CEFC28E02}"/>
          </ac:picMkLst>
        </pc:picChg>
      </pc:sldChg>
      <pc:sldChg chg="addSp delSp modSp add">
        <pc:chgData name="Osama Mohammed Moustafa Hosam Elde" userId="ab8f451e-a635-42ee-be12-e2dde55852bf" providerId="ADAL" clId="{0A561312-E608-4F41-88A5-E21BF13E9318}" dt="2019-02-02T12:12:12.031" v="1014" actId="478"/>
        <pc:sldMkLst>
          <pc:docMk/>
          <pc:sldMk cId="4206932527" sldId="297"/>
        </pc:sldMkLst>
        <pc:spChg chg="mod">
          <ac:chgData name="Osama Mohammed Moustafa Hosam Elde" userId="ab8f451e-a635-42ee-be12-e2dde55852bf" providerId="ADAL" clId="{0A561312-E608-4F41-88A5-E21BF13E9318}" dt="2019-02-02T12:11:21.947" v="1007" actId="20577"/>
          <ac:spMkLst>
            <pc:docMk/>
            <pc:sldMk cId="4206932527" sldId="297"/>
            <ac:spMk id="2" creationId="{3D705614-2BBE-48E4-8899-1427CA409726}"/>
          </ac:spMkLst>
        </pc:spChg>
        <pc:spChg chg="add del mod">
          <ac:chgData name="Osama Mohammed Moustafa Hosam Elde" userId="ab8f451e-a635-42ee-be12-e2dde55852bf" providerId="ADAL" clId="{0A561312-E608-4F41-88A5-E21BF13E9318}" dt="2019-02-02T12:12:12.031" v="1014" actId="478"/>
          <ac:spMkLst>
            <pc:docMk/>
            <pc:sldMk cId="4206932527" sldId="297"/>
            <ac:spMk id="6" creationId="{3252B0C8-688D-42AF-8F34-A34FA004B631}"/>
          </ac:spMkLst>
        </pc:spChg>
        <pc:spChg chg="del">
          <ac:chgData name="Osama Mohammed Moustafa Hosam Elde" userId="ab8f451e-a635-42ee-be12-e2dde55852bf" providerId="ADAL" clId="{0A561312-E608-4F41-88A5-E21BF13E9318}" dt="2019-02-02T12:11:27.618" v="1008" actId="478"/>
          <ac:spMkLst>
            <pc:docMk/>
            <pc:sldMk cId="4206932527" sldId="297"/>
            <ac:spMk id="15" creationId="{07F87533-3E2F-4447-BE92-9C95D6A40989}"/>
          </ac:spMkLst>
        </pc:spChg>
        <pc:picChg chg="add mod">
          <ac:chgData name="Osama Mohammed Moustafa Hosam Elde" userId="ab8f451e-a635-42ee-be12-e2dde55852bf" providerId="ADAL" clId="{0A561312-E608-4F41-88A5-E21BF13E9318}" dt="2019-02-02T12:12:02.012" v="1013" actId="1076"/>
          <ac:picMkLst>
            <pc:docMk/>
            <pc:sldMk cId="4206932527" sldId="297"/>
            <ac:picMk id="7" creationId="{619D42D2-1BAB-4CC9-94A3-96EDCE88018A}"/>
          </ac:picMkLst>
        </pc:picChg>
        <pc:picChg chg="del">
          <ac:chgData name="Osama Mohammed Moustafa Hosam Elde" userId="ab8f451e-a635-42ee-be12-e2dde55852bf" providerId="ADAL" clId="{0A561312-E608-4F41-88A5-E21BF13E9318}" dt="2019-02-02T12:11:10.234" v="985" actId="478"/>
          <ac:picMkLst>
            <pc:docMk/>
            <pc:sldMk cId="4206932527" sldId="297"/>
            <ac:picMk id="8" creationId="{FDBAED73-C519-41D3-8BCE-E0130392A3DE}"/>
          </ac:picMkLst>
        </pc:picChg>
        <pc:picChg chg="del">
          <ac:chgData name="Osama Mohammed Moustafa Hosam Elde" userId="ab8f451e-a635-42ee-be12-e2dde55852bf" providerId="ADAL" clId="{0A561312-E608-4F41-88A5-E21BF13E9318}" dt="2019-02-02T12:11:11" v="986" actId="478"/>
          <ac:picMkLst>
            <pc:docMk/>
            <pc:sldMk cId="4206932527" sldId="297"/>
            <ac:picMk id="10" creationId="{1C7662A5-ADE4-4049-8EF3-F8BFBF27C380}"/>
          </ac:picMkLst>
        </pc:picChg>
        <pc:picChg chg="del">
          <ac:chgData name="Osama Mohammed Moustafa Hosam Elde" userId="ab8f451e-a635-42ee-be12-e2dde55852bf" providerId="ADAL" clId="{0A561312-E608-4F41-88A5-E21BF13E9318}" dt="2019-02-02T12:11:08.968" v="983" actId="478"/>
          <ac:picMkLst>
            <pc:docMk/>
            <pc:sldMk cId="4206932527" sldId="297"/>
            <ac:picMk id="12" creationId="{D56BF627-49EC-498D-A5D2-511D98DD43D7}"/>
          </ac:picMkLst>
        </pc:picChg>
        <pc:picChg chg="del">
          <ac:chgData name="Osama Mohammed Moustafa Hosam Elde" userId="ab8f451e-a635-42ee-be12-e2dde55852bf" providerId="ADAL" clId="{0A561312-E608-4F41-88A5-E21BF13E9318}" dt="2019-02-02T12:11:09.765" v="984" actId="478"/>
          <ac:picMkLst>
            <pc:docMk/>
            <pc:sldMk cId="4206932527" sldId="297"/>
            <ac:picMk id="13" creationId="{9F196719-F30A-4AB2-8F6A-B7C5D7AF9057}"/>
          </ac:picMkLst>
        </pc:picChg>
        <pc:picChg chg="del">
          <ac:chgData name="Osama Mohammed Moustafa Hosam Elde" userId="ab8f451e-a635-42ee-be12-e2dde55852bf" providerId="ADAL" clId="{0A561312-E608-4F41-88A5-E21BF13E9318}" dt="2019-02-02T12:11:08.250" v="982" actId="478"/>
          <ac:picMkLst>
            <pc:docMk/>
            <pc:sldMk cId="4206932527" sldId="297"/>
            <ac:picMk id="14" creationId="{0251CCBC-22CA-4072-AB15-BD0CEFC28E02}"/>
          </ac:picMkLst>
        </pc:picChg>
      </pc:sldChg>
      <pc:sldChg chg="addSp delSp modSp add">
        <pc:chgData name="Osama Mohammed Moustafa Hosam Elde" userId="ab8f451e-a635-42ee-be12-e2dde55852bf" providerId="ADAL" clId="{0A561312-E608-4F41-88A5-E21BF13E9318}" dt="2019-02-02T12:18:45.237" v="1027" actId="1076"/>
        <pc:sldMkLst>
          <pc:docMk/>
          <pc:sldMk cId="2605699517" sldId="298"/>
        </pc:sldMkLst>
        <pc:spChg chg="add mod">
          <ac:chgData name="Osama Mohammed Moustafa Hosam Elde" userId="ab8f451e-a635-42ee-be12-e2dde55852bf" providerId="ADAL" clId="{0A561312-E608-4F41-88A5-E21BF13E9318}" dt="2019-02-02T12:18:45.237" v="1027" actId="1076"/>
          <ac:spMkLst>
            <pc:docMk/>
            <pc:sldMk cId="2605699517" sldId="298"/>
            <ac:spMk id="8" creationId="{B4A84093-E42B-41E2-A1D3-A3F5A7D01CD2}"/>
          </ac:spMkLst>
        </pc:spChg>
        <pc:picChg chg="add mod">
          <ac:chgData name="Osama Mohammed Moustafa Hosam Elde" userId="ab8f451e-a635-42ee-be12-e2dde55852bf" providerId="ADAL" clId="{0A561312-E608-4F41-88A5-E21BF13E9318}" dt="2019-02-02T12:16:19.816" v="1020" actId="1076"/>
          <ac:picMkLst>
            <pc:docMk/>
            <pc:sldMk cId="2605699517" sldId="298"/>
            <ac:picMk id="3" creationId="{B9880894-B225-45B6-8A65-43B1B8E1079E}"/>
          </ac:picMkLst>
        </pc:picChg>
        <pc:picChg chg="add mod">
          <ac:chgData name="Osama Mohammed Moustafa Hosam Elde" userId="ab8f451e-a635-42ee-be12-e2dde55852bf" providerId="ADAL" clId="{0A561312-E608-4F41-88A5-E21BF13E9318}" dt="2019-02-02T12:18:32.236" v="1025" actId="1076"/>
          <ac:picMkLst>
            <pc:docMk/>
            <pc:sldMk cId="2605699517" sldId="298"/>
            <ac:picMk id="6" creationId="{42680474-C084-4B0B-9CD0-70DD27A84A7E}"/>
          </ac:picMkLst>
        </pc:picChg>
        <pc:picChg chg="del">
          <ac:chgData name="Osama Mohammed Moustafa Hosam Elde" userId="ab8f451e-a635-42ee-be12-e2dde55852bf" providerId="ADAL" clId="{0A561312-E608-4F41-88A5-E21BF13E9318}" dt="2019-02-02T12:16:12.503" v="1016" actId="478"/>
          <ac:picMkLst>
            <pc:docMk/>
            <pc:sldMk cId="2605699517" sldId="298"/>
            <ac:picMk id="7" creationId="{619D42D2-1BAB-4CC9-94A3-96EDCE88018A}"/>
          </ac:picMkLst>
        </pc:picChg>
      </pc:sldChg>
      <pc:sldChg chg="addSp delSp modSp add">
        <pc:chgData name="Osama Mohammed Moustafa Hosam Elde" userId="ab8f451e-a635-42ee-be12-e2dde55852bf" providerId="ADAL" clId="{0A561312-E608-4F41-88A5-E21BF13E9318}" dt="2019-02-02T12:19:22.961" v="1046" actId="14100"/>
        <pc:sldMkLst>
          <pc:docMk/>
          <pc:sldMk cId="3711041710" sldId="299"/>
        </pc:sldMkLst>
        <pc:spChg chg="mod">
          <ac:chgData name="Osama Mohammed Moustafa Hosam Elde" userId="ab8f451e-a635-42ee-be12-e2dde55852bf" providerId="ADAL" clId="{0A561312-E608-4F41-88A5-E21BF13E9318}" dt="2019-02-02T12:19:01.208" v="1043" actId="27636"/>
          <ac:spMkLst>
            <pc:docMk/>
            <pc:sldMk cId="3711041710" sldId="299"/>
            <ac:spMk id="8" creationId="{B4A84093-E42B-41E2-A1D3-A3F5A7D01CD2}"/>
          </ac:spMkLst>
        </pc:spChg>
        <pc:picChg chg="del">
          <ac:chgData name="Osama Mohammed Moustafa Hosam Elde" userId="ab8f451e-a635-42ee-be12-e2dde55852bf" providerId="ADAL" clId="{0A561312-E608-4F41-88A5-E21BF13E9318}" dt="2019-02-02T12:18:52.808" v="1030" actId="478"/>
          <ac:picMkLst>
            <pc:docMk/>
            <pc:sldMk cId="3711041710" sldId="299"/>
            <ac:picMk id="3" creationId="{B9880894-B225-45B6-8A65-43B1B8E1079E}"/>
          </ac:picMkLst>
        </pc:picChg>
        <pc:picChg chg="del">
          <ac:chgData name="Osama Mohammed Moustafa Hosam Elde" userId="ab8f451e-a635-42ee-be12-e2dde55852bf" providerId="ADAL" clId="{0A561312-E608-4F41-88A5-E21BF13E9318}" dt="2019-02-02T12:18:52.254" v="1029" actId="478"/>
          <ac:picMkLst>
            <pc:docMk/>
            <pc:sldMk cId="3711041710" sldId="299"/>
            <ac:picMk id="6" creationId="{42680474-C084-4B0B-9CD0-70DD27A84A7E}"/>
          </ac:picMkLst>
        </pc:picChg>
        <pc:picChg chg="add mod">
          <ac:chgData name="Osama Mohammed Moustafa Hosam Elde" userId="ab8f451e-a635-42ee-be12-e2dde55852bf" providerId="ADAL" clId="{0A561312-E608-4F41-88A5-E21BF13E9318}" dt="2019-02-02T12:19:22.961" v="1046" actId="14100"/>
          <ac:picMkLst>
            <pc:docMk/>
            <pc:sldMk cId="3711041710" sldId="299"/>
            <ac:picMk id="7" creationId="{F3C1E8F2-CD40-4F5D-9EC7-9FD622EDDC12}"/>
          </ac:picMkLst>
        </pc:picChg>
      </pc:sldChg>
    </pc:docChg>
  </pc:docChgLst>
  <pc:docChgLst>
    <pc:chgData name="Osama hosam elde" userId="ab8f451e-a635-42ee-be12-e2dde55852bf" providerId="ADAL" clId="{AFF7628B-8F7E-4F91-87DE-229E9D015345}"/>
    <pc:docChg chg="undo custSel addSld delSld modSld">
      <pc:chgData name="Osama hosam elde" userId="ab8f451e-a635-42ee-be12-e2dde55852bf" providerId="ADAL" clId="{AFF7628B-8F7E-4F91-87DE-229E9D015345}" dt="2019-01-31T12:21:42.897" v="249" actId="14100"/>
      <pc:docMkLst>
        <pc:docMk/>
      </pc:docMkLst>
      <pc:sldChg chg="modSp">
        <pc:chgData name="Osama hosam elde" userId="ab8f451e-a635-42ee-be12-e2dde55852bf" providerId="ADAL" clId="{AFF7628B-8F7E-4F91-87DE-229E9D015345}" dt="2019-01-31T11:02:34.361" v="39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AFF7628B-8F7E-4F91-87DE-229E9D015345}" dt="2019-01-31T11:02:34.361" v="39" actId="20577"/>
          <ac:spMkLst>
            <pc:docMk/>
            <pc:sldMk cId="2149670262" sldId="256"/>
            <ac:spMk id="2" creationId="{990AC6F3-8D5B-43B6-B443-8DEAC96606B9}"/>
          </ac:spMkLst>
        </pc:spChg>
      </pc:sldChg>
      <pc:sldChg chg="addSp delSp modSp">
        <pc:chgData name="Osama hosam elde" userId="ab8f451e-a635-42ee-be12-e2dde55852bf" providerId="ADAL" clId="{AFF7628B-8F7E-4F91-87DE-229E9D015345}" dt="2019-01-31T12:04:30.991" v="102" actId="1076"/>
        <pc:sldMkLst>
          <pc:docMk/>
          <pc:sldMk cId="152299813" sldId="261"/>
        </pc:sldMkLst>
        <pc:spChg chg="mod">
          <ac:chgData name="Osama hosam elde" userId="ab8f451e-a635-42ee-be12-e2dde55852bf" providerId="ADAL" clId="{AFF7628B-8F7E-4F91-87DE-229E9D015345}" dt="2019-01-31T12:03:08.150" v="88" actId="20577"/>
          <ac:spMkLst>
            <pc:docMk/>
            <pc:sldMk cId="152299813" sldId="261"/>
            <ac:spMk id="2" creationId="{3D705614-2BBE-48E4-8899-1427CA409726}"/>
          </ac:spMkLst>
        </pc:spChg>
        <pc:picChg chg="add mod">
          <ac:chgData name="Osama hosam elde" userId="ab8f451e-a635-42ee-be12-e2dde55852bf" providerId="ADAL" clId="{AFF7628B-8F7E-4F91-87DE-229E9D015345}" dt="2019-01-31T12:03:57.023" v="97" actId="1076"/>
          <ac:picMkLst>
            <pc:docMk/>
            <pc:sldMk cId="152299813" sldId="261"/>
            <ac:picMk id="3" creationId="{88195558-F7A0-436C-AFAD-81C9D5DDAFDD}"/>
          </ac:picMkLst>
        </pc:picChg>
        <pc:picChg chg="del">
          <ac:chgData name="Osama hosam elde" userId="ab8f451e-a635-42ee-be12-e2dde55852bf" providerId="ADAL" clId="{AFF7628B-8F7E-4F91-87DE-229E9D015345}" dt="2019-01-31T12:03:13.041" v="89" actId="478"/>
          <ac:picMkLst>
            <pc:docMk/>
            <pc:sldMk cId="152299813" sldId="261"/>
            <ac:picMk id="6" creationId="{9C691CFA-8950-43BD-AF1F-369DDA7986AA}"/>
          </ac:picMkLst>
        </pc:picChg>
        <pc:picChg chg="del">
          <ac:chgData name="Osama hosam elde" userId="ab8f451e-a635-42ee-be12-e2dde55852bf" providerId="ADAL" clId="{AFF7628B-8F7E-4F91-87DE-229E9D015345}" dt="2019-01-31T12:03:13.572" v="90" actId="478"/>
          <ac:picMkLst>
            <pc:docMk/>
            <pc:sldMk cId="152299813" sldId="261"/>
            <ac:picMk id="7" creationId="{AE2CE464-4861-40DC-8724-0DF6C5B40E32}"/>
          </ac:picMkLst>
        </pc:picChg>
        <pc:picChg chg="add mod">
          <ac:chgData name="Osama hosam elde" userId="ab8f451e-a635-42ee-be12-e2dde55852bf" providerId="ADAL" clId="{AFF7628B-8F7E-4F91-87DE-229E9D015345}" dt="2019-01-31T12:04:30.991" v="102" actId="1076"/>
          <ac:picMkLst>
            <pc:docMk/>
            <pc:sldMk cId="152299813" sldId="261"/>
            <ac:picMk id="8" creationId="{28FA1D67-ED2D-4C80-B2BB-DF016E719172}"/>
          </ac:picMkLst>
        </pc:picChg>
      </pc:sldChg>
      <pc:sldChg chg="delSp">
        <pc:chgData name="Osama hosam elde" userId="ab8f451e-a635-42ee-be12-e2dde55852bf" providerId="ADAL" clId="{AFF7628B-8F7E-4F91-87DE-229E9D015345}" dt="2019-01-31T12:03:16.916" v="91" actId="478"/>
        <pc:sldMkLst>
          <pc:docMk/>
          <pc:sldMk cId="3758631689" sldId="281"/>
        </pc:sldMkLst>
        <pc:picChg chg="del">
          <ac:chgData name="Osama hosam elde" userId="ab8f451e-a635-42ee-be12-e2dde55852bf" providerId="ADAL" clId="{AFF7628B-8F7E-4F91-87DE-229E9D015345}" dt="2019-01-31T12:03:16.916" v="91" actId="478"/>
          <ac:picMkLst>
            <pc:docMk/>
            <pc:sldMk cId="3758631689" sldId="281"/>
            <ac:picMk id="8" creationId="{3663AECE-10D0-4266-9FE7-00EB4635BE53}"/>
          </ac:picMkLst>
        </pc:picChg>
      </pc:sldChg>
    </pc:docChg>
  </pc:docChgLst>
  <pc:docChgLst>
    <pc:chgData name="Osama hosam elde" userId="ab8f451e-a635-42ee-be12-e2dde55852bf" providerId="ADAL" clId="{B3FEB850-D7F7-41AB-A135-0EF13BD1AF59}"/>
    <pc:docChg chg="undo custSel addSld delSld modSld sldOrd modMainMaster">
      <pc:chgData name="Osama hosam elde" userId="ab8f451e-a635-42ee-be12-e2dde55852bf" providerId="ADAL" clId="{B3FEB850-D7F7-41AB-A135-0EF13BD1AF59}" dt="2019-01-26T16:51:11.274" v="1338" actId="2696"/>
      <pc:docMkLst>
        <pc:docMk/>
      </pc:docMkLst>
      <pc:sldChg chg="modSp add">
        <pc:chgData name="Osama hosam elde" userId="ab8f451e-a635-42ee-be12-e2dde55852bf" providerId="ADAL" clId="{B3FEB850-D7F7-41AB-A135-0EF13BD1AF59}" dt="2019-01-26T11:31:25.124" v="257" actId="20577"/>
        <pc:sldMkLst>
          <pc:docMk/>
          <pc:sldMk cId="2149670262" sldId="256"/>
        </pc:sldMkLst>
        <pc:spChg chg="mod">
          <ac:chgData name="Osama hosam elde" userId="ab8f451e-a635-42ee-be12-e2dde55852bf" providerId="ADAL" clId="{B3FEB850-D7F7-41AB-A135-0EF13BD1AF59}" dt="2019-01-26T11:31:25.124" v="257" actId="20577"/>
          <ac:spMkLst>
            <pc:docMk/>
            <pc:sldMk cId="2149670262" sldId="256"/>
            <ac:spMk id="2" creationId="{990AC6F3-8D5B-43B6-B443-8DEAC96606B9}"/>
          </ac:spMkLst>
        </pc:spChg>
        <pc:spChg chg="mod">
          <ac:chgData name="Osama hosam elde" userId="ab8f451e-a635-42ee-be12-e2dde55852bf" providerId="ADAL" clId="{B3FEB850-D7F7-41AB-A135-0EF13BD1AF59}" dt="2019-01-26T11:29:13.059" v="214" actId="1076"/>
          <ac:spMkLst>
            <pc:docMk/>
            <pc:sldMk cId="2149670262" sldId="256"/>
            <ac:spMk id="3" creationId="{A9C8091B-5398-4691-ACC4-91262EF7B3ED}"/>
          </ac:spMkLst>
        </pc:spChg>
      </pc:sldChg>
      <pc:sldChg chg="modSp add">
        <pc:chgData name="Osama hosam elde" userId="ab8f451e-a635-42ee-be12-e2dde55852bf" providerId="ADAL" clId="{B3FEB850-D7F7-41AB-A135-0EF13BD1AF59}" dt="2019-01-26T11:53:24.697" v="432" actId="20577"/>
        <pc:sldMkLst>
          <pc:docMk/>
          <pc:sldMk cId="152299813" sldId="261"/>
        </pc:sldMkLst>
        <pc:spChg chg="mod">
          <ac:chgData name="Osama hosam elde" userId="ab8f451e-a635-42ee-be12-e2dde55852bf" providerId="ADAL" clId="{B3FEB850-D7F7-41AB-A135-0EF13BD1AF59}" dt="2019-01-26T11:53:24.697" v="432" actId="20577"/>
          <ac:spMkLst>
            <pc:docMk/>
            <pc:sldMk cId="152299813" sldId="261"/>
            <ac:spMk id="2" creationId="{3D705614-2BBE-48E4-8899-1427CA409726}"/>
          </ac:spMkLst>
        </pc:spChg>
      </pc:sldChg>
      <pc:sldChg chg="delSp modSp add">
        <pc:chgData name="Osama hosam elde" userId="ab8f451e-a635-42ee-be12-e2dde55852bf" providerId="ADAL" clId="{B3FEB850-D7F7-41AB-A135-0EF13BD1AF59}" dt="2019-01-26T12:55:01.867" v="1079" actId="1076"/>
        <pc:sldMkLst>
          <pc:docMk/>
          <pc:sldMk cId="1901208219" sldId="280"/>
        </pc:sldMkLst>
        <pc:spChg chg="mod">
          <ac:chgData name="Osama hosam elde" userId="ab8f451e-a635-42ee-be12-e2dde55852bf" providerId="ADAL" clId="{B3FEB850-D7F7-41AB-A135-0EF13BD1AF59}" dt="2019-01-26T12:55:01.867" v="1079" actId="1076"/>
          <ac:spMkLst>
            <pc:docMk/>
            <pc:sldMk cId="1901208219" sldId="280"/>
            <ac:spMk id="2" creationId="{FACD2BD5-A4DB-437F-BF2E-273375D832F4}"/>
          </ac:spMkLst>
        </pc:spChg>
        <pc:spChg chg="del">
          <ac:chgData name="Osama hosam elde" userId="ab8f451e-a635-42ee-be12-e2dde55852bf" providerId="ADAL" clId="{B3FEB850-D7F7-41AB-A135-0EF13BD1AF59}" dt="2019-01-26T12:54:23.591" v="1036" actId="478"/>
          <ac:spMkLst>
            <pc:docMk/>
            <pc:sldMk cId="1901208219" sldId="280"/>
            <ac:spMk id="3" creationId="{2500FB64-0371-4D63-A832-06F92DF8F524}"/>
          </ac:spMkLst>
        </pc:spChg>
      </pc:sldChg>
      <pc:sldChg chg="addSp delSp modSp add">
        <pc:chgData name="Osama hosam elde" userId="ab8f451e-a635-42ee-be12-e2dde55852bf" providerId="ADAL" clId="{B3FEB850-D7F7-41AB-A135-0EF13BD1AF59}" dt="2019-01-26T13:06:51.916" v="1317" actId="1076"/>
        <pc:sldMkLst>
          <pc:docMk/>
          <pc:sldMk cId="3758631689" sldId="281"/>
        </pc:sldMkLst>
        <pc:spChg chg="mod">
          <ac:chgData name="Osama hosam elde" userId="ab8f451e-a635-42ee-be12-e2dde55852bf" providerId="ADAL" clId="{B3FEB850-D7F7-41AB-A135-0EF13BD1AF59}" dt="2019-01-26T13:01:11.510" v="1114" actId="14100"/>
          <ac:spMkLst>
            <pc:docMk/>
            <pc:sldMk cId="3758631689" sldId="281"/>
            <ac:spMk id="2" creationId="{72F5B92E-C894-4D47-B76A-2956F5C05192}"/>
          </ac:spMkLst>
        </pc:spChg>
        <pc:spChg chg="mod">
          <ac:chgData name="Osama hosam elde" userId="ab8f451e-a635-42ee-be12-e2dde55852bf" providerId="ADAL" clId="{B3FEB850-D7F7-41AB-A135-0EF13BD1AF59}" dt="2019-01-26T13:06:42.728" v="1313" actId="14100"/>
          <ac:spMkLst>
            <pc:docMk/>
            <pc:sldMk cId="3758631689" sldId="281"/>
            <ac:spMk id="3" creationId="{EED46DC5-2E48-4CE5-9242-10FD662F72DC}"/>
          </ac:spMkLst>
        </pc:spChg>
        <pc:picChg chg="add mod">
          <ac:chgData name="Osama hosam elde" userId="ab8f451e-a635-42ee-be12-e2dde55852bf" providerId="ADAL" clId="{B3FEB850-D7F7-41AB-A135-0EF13BD1AF59}" dt="2019-01-26T13:06:51.916" v="1317" actId="1076"/>
          <ac:picMkLst>
            <pc:docMk/>
            <pc:sldMk cId="3758631689" sldId="281"/>
            <ac:picMk id="8" creationId="{3663AECE-10D0-4266-9FE7-00EB4635BE53}"/>
          </ac:picMkLst>
        </pc:picChg>
        <pc:cxnChg chg="add del mod">
          <ac:chgData name="Osama hosam elde" userId="ab8f451e-a635-42ee-be12-e2dde55852bf" providerId="ADAL" clId="{B3FEB850-D7F7-41AB-A135-0EF13BD1AF59}" dt="2019-01-26T13:06:39.148" v="1312" actId="478"/>
          <ac:cxnSpMkLst>
            <pc:docMk/>
            <pc:sldMk cId="3758631689" sldId="281"/>
            <ac:cxnSpMk id="7" creationId="{FE9DEED0-AE93-4E37-B029-BF05E240ECAB}"/>
          </ac:cxnSpMkLst>
        </pc:cxnChg>
      </pc:sldChg>
      <pc:sldMasterChg chg="modSp modSldLayout">
        <pc:chgData name="Osama hosam elde" userId="ab8f451e-a635-42ee-be12-e2dde55852bf" providerId="ADAL" clId="{B3FEB850-D7F7-41AB-A135-0EF13BD1AF59}" dt="2019-01-26T16:50:47.656" v="1336" actId="14861"/>
        <pc:sldMasterMkLst>
          <pc:docMk/>
          <pc:sldMasterMk cId="4210001172" sldId="2147483648"/>
        </pc:sldMasterMkLst>
        <pc:spChg chg="mod">
          <ac:chgData name="Osama hosam elde" userId="ab8f451e-a635-42ee-be12-e2dde55852bf" providerId="ADAL" clId="{B3FEB850-D7F7-41AB-A135-0EF13BD1AF59}" dt="2019-01-26T11:27:28.855" v="45" actId="207"/>
          <ac:spMkLst>
            <pc:docMk/>
            <pc:sldMasterMk cId="4210001172" sldId="2147483648"/>
            <ac:spMk id="2" creationId="{6FEB7CAB-5D93-43B4-B269-44A46025CBD8}"/>
          </ac:spMkLst>
        </pc:spChg>
        <pc:spChg chg="mod">
          <ac:chgData name="Osama hosam elde" userId="ab8f451e-a635-42ee-be12-e2dde55852bf" providerId="ADAL" clId="{B3FEB850-D7F7-41AB-A135-0EF13BD1AF59}" dt="2019-01-26T11:23:24.215" v="2" actId="782"/>
          <ac:spMkLst>
            <pc:docMk/>
            <pc:sldMasterMk cId="4210001172" sldId="2147483648"/>
            <ac:spMk id="3" creationId="{77A15C42-B041-4A81-ADA5-420F0B175279}"/>
          </ac:spMkLst>
        </pc:spChg>
        <pc:spChg chg="mod">
          <ac:chgData name="Osama hosam elde" userId="ab8f451e-a635-42ee-be12-e2dde55852bf" providerId="ADAL" clId="{B3FEB850-D7F7-41AB-A135-0EF13BD1AF59}" dt="2019-01-26T11:23:38.266" v="33" actId="20577"/>
          <ac:spMkLst>
            <pc:docMk/>
            <pc:sldMasterMk cId="4210001172" sldId="2147483648"/>
            <ac:spMk id="5" creationId="{F748E69E-37A7-498C-8ADD-B5E8BE509CE4}"/>
          </ac:spMkLst>
        </pc:spChg>
        <pc:sldLayoutChg chg="modSp">
          <pc:chgData name="Osama hosam elde" userId="ab8f451e-a635-42ee-be12-e2dde55852bf" providerId="ADAL" clId="{B3FEB850-D7F7-41AB-A135-0EF13BD1AF59}" dt="2019-01-26T16:50:47.656" v="1336" actId="14861"/>
          <pc:sldLayoutMkLst>
            <pc:docMk/>
            <pc:sldMasterMk cId="4210001172" sldId="2147483648"/>
            <pc:sldLayoutMk cId="1027476276" sldId="2147483649"/>
          </pc:sldLayoutMkLst>
          <pc:spChg chg="mod">
            <ac:chgData name="Osama hosam elde" userId="ab8f451e-a635-42ee-be12-e2dde55852bf" providerId="ADAL" clId="{B3FEB850-D7F7-41AB-A135-0EF13BD1AF59}" dt="2019-01-26T16:50:47.656" v="1336" actId="14861"/>
            <ac:spMkLst>
              <pc:docMk/>
              <pc:sldMasterMk cId="4210001172" sldId="2147483648"/>
              <pc:sldLayoutMk cId="1027476276" sldId="2147483649"/>
              <ac:spMk id="2" creationId="{38DADA55-2354-426F-94B7-FB2BE7B842D2}"/>
            </ac:spMkLst>
          </pc:spChg>
        </pc:sldLayoutChg>
        <pc:sldLayoutChg chg="modSp">
          <pc:chgData name="Osama hosam elde" userId="ab8f451e-a635-42ee-be12-e2dde55852bf" providerId="ADAL" clId="{B3FEB850-D7F7-41AB-A135-0EF13BD1AF59}" dt="2019-01-26T11:40:52.450" v="309" actId="14100"/>
          <pc:sldLayoutMkLst>
            <pc:docMk/>
            <pc:sldMasterMk cId="4210001172" sldId="2147483648"/>
            <pc:sldLayoutMk cId="2780892852" sldId="2147483650"/>
          </pc:sldLayoutMkLst>
          <pc:spChg chg="mod">
            <ac:chgData name="Osama hosam elde" userId="ab8f451e-a635-42ee-be12-e2dde55852bf" providerId="ADAL" clId="{B3FEB850-D7F7-41AB-A135-0EF13BD1AF59}" dt="2019-01-26T11:39:53.110" v="304" actId="14100"/>
            <ac:spMkLst>
              <pc:docMk/>
              <pc:sldMasterMk cId="4210001172" sldId="2147483648"/>
              <pc:sldLayoutMk cId="2780892852" sldId="2147483650"/>
              <ac:spMk id="2" creationId="{BE3E768F-6852-4E10-87FC-F788EC6F8441}"/>
            </ac:spMkLst>
          </pc:spChg>
          <pc:spChg chg="mod">
            <ac:chgData name="Osama hosam elde" userId="ab8f451e-a635-42ee-be12-e2dde55852bf" providerId="ADAL" clId="{B3FEB850-D7F7-41AB-A135-0EF13BD1AF59}" dt="2019-01-26T11:40:52.450" v="309" actId="14100"/>
            <ac:spMkLst>
              <pc:docMk/>
              <pc:sldMasterMk cId="4210001172" sldId="2147483648"/>
              <pc:sldLayoutMk cId="2780892852" sldId="2147483650"/>
              <ac:spMk id="3" creationId="{01875981-1EE4-4C14-BACF-369BA09DEA9A}"/>
            </ac:spMkLst>
          </pc:spChg>
        </pc:sldLayoutChg>
      </pc:sldMasterChg>
    </pc:docChg>
  </pc:docChgLst>
  <pc:docChgLst>
    <pc:chgData name="Osama hosam elde" userId="ab8f451e-a635-42ee-be12-e2dde55852bf" providerId="ADAL" clId="{0A561312-E608-4F41-88A5-E21BF13E9318}"/>
    <pc:docChg chg="custSel addSld delSld modSld">
      <pc:chgData name="Osama hosam elde" userId="ab8f451e-a635-42ee-be12-e2dde55852bf" providerId="ADAL" clId="{0A561312-E608-4F41-88A5-E21BF13E9318}" dt="2019-02-13T16:00:39.874" v="224" actId="1076"/>
      <pc:docMkLst>
        <pc:docMk/>
      </pc:docMkLst>
      <pc:sldChg chg="modSp">
        <pc:chgData name="Osama hosam elde" userId="ab8f451e-a635-42ee-be12-e2dde55852bf" providerId="ADAL" clId="{0A561312-E608-4F41-88A5-E21BF13E9318}" dt="2019-02-03T18:41:13.625" v="168"/>
        <pc:sldMkLst>
          <pc:docMk/>
          <pc:sldMk cId="152299813" sldId="261"/>
        </pc:sldMkLst>
        <pc:picChg chg="mod">
          <ac:chgData name="Osama hosam elde" userId="ab8f451e-a635-42ee-be12-e2dde55852bf" providerId="ADAL" clId="{0A561312-E608-4F41-88A5-E21BF13E9318}" dt="2019-02-03T18:41:13.625" v="168"/>
          <ac:picMkLst>
            <pc:docMk/>
            <pc:sldMk cId="152299813" sldId="261"/>
            <ac:picMk id="6" creationId="{06F8D55F-108A-4AD1-A768-2ED664472CF6}"/>
          </ac:picMkLst>
        </pc:picChg>
      </pc:sldChg>
      <pc:sldChg chg="addSp delSp modSp">
        <pc:chgData name="Osama hosam elde" userId="ab8f451e-a635-42ee-be12-e2dde55852bf" providerId="ADAL" clId="{0A561312-E608-4F41-88A5-E21BF13E9318}" dt="2019-02-13T16:00:39.874" v="224" actId="1076"/>
        <pc:sldMkLst>
          <pc:docMk/>
          <pc:sldMk cId="3758631689" sldId="281"/>
        </pc:sldMkLst>
        <pc:picChg chg="add del mod">
          <ac:chgData name="Osama hosam elde" userId="ab8f451e-a635-42ee-be12-e2dde55852bf" providerId="ADAL" clId="{0A561312-E608-4F41-88A5-E21BF13E9318}" dt="2019-02-13T16:00:27.772" v="220" actId="478"/>
          <ac:picMkLst>
            <pc:docMk/>
            <pc:sldMk cId="3758631689" sldId="281"/>
            <ac:picMk id="6" creationId="{60E5A8FD-3D4A-4BEF-91CF-9DF01C064500}"/>
          </ac:picMkLst>
        </pc:picChg>
        <pc:picChg chg="add mod">
          <ac:chgData name="Osama hosam elde" userId="ab8f451e-a635-42ee-be12-e2dde55852bf" providerId="ADAL" clId="{0A561312-E608-4F41-88A5-E21BF13E9318}" dt="2019-02-13T16:00:39.874" v="224" actId="1076"/>
          <ac:picMkLst>
            <pc:docMk/>
            <pc:sldMk cId="3758631689" sldId="281"/>
            <ac:picMk id="7" creationId="{334ABEC8-39CA-494B-BF7F-338DD0490CDE}"/>
          </ac:picMkLst>
        </pc:picChg>
      </pc:sldChg>
      <pc:sldChg chg="modSp">
        <pc:chgData name="Osama hosam elde" userId="ab8f451e-a635-42ee-be12-e2dde55852bf" providerId="ADAL" clId="{0A561312-E608-4F41-88A5-E21BF13E9318}" dt="2019-02-03T18:41:19.767" v="170"/>
        <pc:sldMkLst>
          <pc:docMk/>
          <pc:sldMk cId="1928678466" sldId="292"/>
        </pc:sldMkLst>
        <pc:picChg chg="mod">
          <ac:chgData name="Osama hosam elde" userId="ab8f451e-a635-42ee-be12-e2dde55852bf" providerId="ADAL" clId="{0A561312-E608-4F41-88A5-E21BF13E9318}" dt="2019-02-03T18:41:19.767" v="170"/>
          <ac:picMkLst>
            <pc:docMk/>
            <pc:sldMk cId="1928678466" sldId="292"/>
            <ac:picMk id="3" creationId="{06C6E9E4-B06E-4447-BEB0-17E54EE72071}"/>
          </ac:picMkLst>
        </pc:picChg>
        <pc:picChg chg="mod">
          <ac:chgData name="Osama hosam elde" userId="ab8f451e-a635-42ee-be12-e2dde55852bf" providerId="ADAL" clId="{0A561312-E608-4F41-88A5-E21BF13E9318}" dt="2019-02-03T18:41:17.069" v="169"/>
          <ac:picMkLst>
            <pc:docMk/>
            <pc:sldMk cId="1928678466" sldId="292"/>
            <ac:picMk id="8" creationId="{AC2758C6-169C-4569-94AC-741111CA20CD}"/>
          </ac:picMkLst>
        </pc:picChg>
      </pc:sldChg>
      <pc:sldChg chg="modSp">
        <pc:chgData name="Osama hosam elde" userId="ab8f451e-a635-42ee-be12-e2dde55852bf" providerId="ADAL" clId="{0A561312-E608-4F41-88A5-E21BF13E9318}" dt="2019-02-03T18:41:08.581" v="167"/>
        <pc:sldMkLst>
          <pc:docMk/>
          <pc:sldMk cId="2744587458" sldId="293"/>
        </pc:sldMkLst>
        <pc:picChg chg="mod">
          <ac:chgData name="Osama hosam elde" userId="ab8f451e-a635-42ee-be12-e2dde55852bf" providerId="ADAL" clId="{0A561312-E608-4F41-88A5-E21BF13E9318}" dt="2019-02-03T18:41:08.581" v="167"/>
          <ac:picMkLst>
            <pc:docMk/>
            <pc:sldMk cId="2744587458" sldId="293"/>
            <ac:picMk id="7" creationId="{0EEE4D54-3467-4F4E-B107-72958D4DB169}"/>
          </ac:picMkLst>
        </pc:picChg>
      </pc:sldChg>
      <pc:sldChg chg="modSp">
        <pc:chgData name="Osama hosam elde" userId="ab8f451e-a635-42ee-be12-e2dde55852bf" providerId="ADAL" clId="{0A561312-E608-4F41-88A5-E21BF13E9318}" dt="2019-02-03T18:41:05.196" v="166"/>
        <pc:sldMkLst>
          <pc:docMk/>
          <pc:sldMk cId="129075763" sldId="294"/>
        </pc:sldMkLst>
        <pc:picChg chg="mod">
          <ac:chgData name="Osama hosam elde" userId="ab8f451e-a635-42ee-be12-e2dde55852bf" providerId="ADAL" clId="{0A561312-E608-4F41-88A5-E21BF13E9318}" dt="2019-02-03T18:41:05.196" v="166"/>
          <ac:picMkLst>
            <pc:docMk/>
            <pc:sldMk cId="129075763" sldId="294"/>
            <ac:picMk id="6" creationId="{5D48A66C-AA22-4C8E-9B56-14A9257F9118}"/>
          </ac:picMkLst>
        </pc:picChg>
      </pc:sldChg>
      <pc:sldChg chg="modSp">
        <pc:chgData name="Osama hosam elde" userId="ab8f451e-a635-42ee-be12-e2dde55852bf" providerId="ADAL" clId="{0A561312-E608-4F41-88A5-E21BF13E9318}" dt="2019-02-03T18:41:00.604" v="165"/>
        <pc:sldMkLst>
          <pc:docMk/>
          <pc:sldMk cId="3772626755" sldId="295"/>
        </pc:sldMkLst>
        <pc:picChg chg="mod">
          <ac:chgData name="Osama hosam elde" userId="ab8f451e-a635-42ee-be12-e2dde55852bf" providerId="ADAL" clId="{0A561312-E608-4F41-88A5-E21BF13E9318}" dt="2019-02-03T18:41:00.604" v="165"/>
          <ac:picMkLst>
            <pc:docMk/>
            <pc:sldMk cId="3772626755" sldId="295"/>
            <ac:picMk id="3" creationId="{1F275AD8-3644-4679-BC92-3EB315C2B28E}"/>
          </ac:picMkLst>
        </pc:picChg>
      </pc:sldChg>
      <pc:sldChg chg="modSp">
        <pc:chgData name="Osama hosam elde" userId="ab8f451e-a635-42ee-be12-e2dde55852bf" providerId="ADAL" clId="{0A561312-E608-4F41-88A5-E21BF13E9318}" dt="2019-02-03T18:40:56.776" v="164"/>
        <pc:sldMkLst>
          <pc:docMk/>
          <pc:sldMk cId="852564434" sldId="296"/>
        </pc:sldMkLst>
        <pc:picChg chg="mod">
          <ac:chgData name="Osama hosam elde" userId="ab8f451e-a635-42ee-be12-e2dde55852bf" providerId="ADAL" clId="{0A561312-E608-4F41-88A5-E21BF13E9318}" dt="2019-02-03T18:40:52.999" v="163"/>
          <ac:picMkLst>
            <pc:docMk/>
            <pc:sldMk cId="852564434" sldId="296"/>
            <ac:picMk id="8" creationId="{FDBAED73-C519-41D3-8BCE-E0130392A3DE}"/>
          </ac:picMkLst>
        </pc:picChg>
        <pc:picChg chg="mod">
          <ac:chgData name="Osama hosam elde" userId="ab8f451e-a635-42ee-be12-e2dde55852bf" providerId="ADAL" clId="{0A561312-E608-4F41-88A5-E21BF13E9318}" dt="2019-02-03T18:40:56.776" v="164"/>
          <ac:picMkLst>
            <pc:docMk/>
            <pc:sldMk cId="852564434" sldId="296"/>
            <ac:picMk id="10" creationId="{1C7662A5-ADE4-4049-8EF3-F8BFBF27C380}"/>
          </ac:picMkLst>
        </pc:picChg>
        <pc:picChg chg="mod">
          <ac:chgData name="Osama hosam elde" userId="ab8f451e-a635-42ee-be12-e2dde55852bf" providerId="ADAL" clId="{0A561312-E608-4F41-88A5-E21BF13E9318}" dt="2019-02-03T18:40:48.569" v="161"/>
          <ac:picMkLst>
            <pc:docMk/>
            <pc:sldMk cId="852564434" sldId="296"/>
            <ac:picMk id="12" creationId="{D56BF627-49EC-498D-A5D2-511D98DD43D7}"/>
          </ac:picMkLst>
        </pc:picChg>
        <pc:picChg chg="mod">
          <ac:chgData name="Osama hosam elde" userId="ab8f451e-a635-42ee-be12-e2dde55852bf" providerId="ADAL" clId="{0A561312-E608-4F41-88A5-E21BF13E9318}" dt="2019-02-03T18:40:50.744" v="162"/>
          <ac:picMkLst>
            <pc:docMk/>
            <pc:sldMk cId="852564434" sldId="296"/>
            <ac:picMk id="13" creationId="{9F196719-F30A-4AB2-8F6A-B7C5D7AF9057}"/>
          </ac:picMkLst>
        </pc:picChg>
        <pc:picChg chg="mod">
          <ac:chgData name="Osama hosam elde" userId="ab8f451e-a635-42ee-be12-e2dde55852bf" providerId="ADAL" clId="{0A561312-E608-4F41-88A5-E21BF13E9318}" dt="2019-02-03T18:40:46.482" v="160"/>
          <ac:picMkLst>
            <pc:docMk/>
            <pc:sldMk cId="852564434" sldId="296"/>
            <ac:picMk id="14" creationId="{0251CCBC-22CA-4072-AB15-BD0CEFC28E02}"/>
          </ac:picMkLst>
        </pc:picChg>
      </pc:sldChg>
      <pc:sldChg chg="modSp">
        <pc:chgData name="Osama hosam elde" userId="ab8f451e-a635-42ee-be12-e2dde55852bf" providerId="ADAL" clId="{0A561312-E608-4F41-88A5-E21BF13E9318}" dt="2019-02-03T18:40:42.115" v="159"/>
        <pc:sldMkLst>
          <pc:docMk/>
          <pc:sldMk cId="4206932527" sldId="297"/>
        </pc:sldMkLst>
        <pc:picChg chg="mod">
          <ac:chgData name="Osama hosam elde" userId="ab8f451e-a635-42ee-be12-e2dde55852bf" providerId="ADAL" clId="{0A561312-E608-4F41-88A5-E21BF13E9318}" dt="2019-02-03T18:40:42.115" v="159"/>
          <ac:picMkLst>
            <pc:docMk/>
            <pc:sldMk cId="4206932527" sldId="297"/>
            <ac:picMk id="7" creationId="{619D42D2-1BAB-4CC9-94A3-96EDCE88018A}"/>
          </ac:picMkLst>
        </pc:picChg>
      </pc:sldChg>
      <pc:sldChg chg="modSp">
        <pc:chgData name="Osama hosam elde" userId="ab8f451e-a635-42ee-be12-e2dde55852bf" providerId="ADAL" clId="{0A561312-E608-4F41-88A5-E21BF13E9318}" dt="2019-02-03T18:40:38.292" v="158"/>
        <pc:sldMkLst>
          <pc:docMk/>
          <pc:sldMk cId="2605699517" sldId="298"/>
        </pc:sldMkLst>
        <pc:picChg chg="mod">
          <ac:chgData name="Osama hosam elde" userId="ab8f451e-a635-42ee-be12-e2dde55852bf" providerId="ADAL" clId="{0A561312-E608-4F41-88A5-E21BF13E9318}" dt="2019-02-03T18:40:38.292" v="158"/>
          <ac:picMkLst>
            <pc:docMk/>
            <pc:sldMk cId="2605699517" sldId="298"/>
            <ac:picMk id="3" creationId="{B9880894-B225-45B6-8A65-43B1B8E1079E}"/>
          </ac:picMkLst>
        </pc:picChg>
        <pc:picChg chg="mod">
          <ac:chgData name="Osama hosam elde" userId="ab8f451e-a635-42ee-be12-e2dde55852bf" providerId="ADAL" clId="{0A561312-E608-4F41-88A5-E21BF13E9318}" dt="2019-02-03T18:40:36.193" v="157"/>
          <ac:picMkLst>
            <pc:docMk/>
            <pc:sldMk cId="2605699517" sldId="298"/>
            <ac:picMk id="6" creationId="{42680474-C084-4B0B-9CD0-70DD27A84A7E}"/>
          </ac:picMkLst>
        </pc:picChg>
      </pc:sldChg>
      <pc:sldChg chg="modSp">
        <pc:chgData name="Osama hosam elde" userId="ab8f451e-a635-42ee-be12-e2dde55852bf" providerId="ADAL" clId="{0A561312-E608-4F41-88A5-E21BF13E9318}" dt="2019-02-03T18:40:31.646" v="156"/>
        <pc:sldMkLst>
          <pc:docMk/>
          <pc:sldMk cId="3711041710" sldId="299"/>
        </pc:sldMkLst>
        <pc:picChg chg="mod">
          <ac:chgData name="Osama hosam elde" userId="ab8f451e-a635-42ee-be12-e2dde55852bf" providerId="ADAL" clId="{0A561312-E608-4F41-88A5-E21BF13E9318}" dt="2019-02-03T18:40:31.646" v="156"/>
          <ac:picMkLst>
            <pc:docMk/>
            <pc:sldMk cId="3711041710" sldId="299"/>
            <ac:picMk id="7" creationId="{F3C1E8F2-CD40-4F5D-9EC7-9FD622EDDC12}"/>
          </ac:picMkLst>
        </pc:picChg>
      </pc:sldChg>
      <pc:sldChg chg="addSp delSp modSp add">
        <pc:chgData name="Osama hosam elde" userId="ab8f451e-a635-42ee-be12-e2dde55852bf" providerId="ADAL" clId="{0A561312-E608-4F41-88A5-E21BF13E9318}" dt="2019-02-03T18:40:20.608" v="155"/>
        <pc:sldMkLst>
          <pc:docMk/>
          <pc:sldMk cId="2933343607" sldId="300"/>
        </pc:sldMkLst>
        <pc:spChg chg="mod">
          <ac:chgData name="Osama hosam elde" userId="ab8f451e-a635-42ee-be12-e2dde55852bf" providerId="ADAL" clId="{0A561312-E608-4F41-88A5-E21BF13E9318}" dt="2019-02-03T18:24:20.928" v="20" actId="20577"/>
          <ac:spMkLst>
            <pc:docMk/>
            <pc:sldMk cId="2933343607" sldId="300"/>
            <ac:spMk id="2" creationId="{3D705614-2BBE-48E4-8899-1427CA409726}"/>
          </ac:spMkLst>
        </pc:spChg>
        <pc:spChg chg="add del mod">
          <ac:chgData name="Osama hosam elde" userId="ab8f451e-a635-42ee-be12-e2dde55852bf" providerId="ADAL" clId="{0A561312-E608-4F41-88A5-E21BF13E9318}" dt="2019-02-03T18:25:38.283" v="25" actId="478"/>
          <ac:spMkLst>
            <pc:docMk/>
            <pc:sldMk cId="2933343607" sldId="300"/>
            <ac:spMk id="6" creationId="{DE514E95-9F3D-48FC-B4FC-5E0BBCD646AE}"/>
          </ac:spMkLst>
        </pc:spChg>
        <pc:spChg chg="del">
          <ac:chgData name="Osama hosam elde" userId="ab8f451e-a635-42ee-be12-e2dde55852bf" providerId="ADAL" clId="{0A561312-E608-4F41-88A5-E21BF13E9318}" dt="2019-02-03T18:24:25.765" v="21" actId="478"/>
          <ac:spMkLst>
            <pc:docMk/>
            <pc:sldMk cId="2933343607" sldId="300"/>
            <ac:spMk id="8" creationId="{B4A84093-E42B-41E2-A1D3-A3F5A7D01CD2}"/>
          </ac:spMkLst>
        </pc:spChg>
        <pc:picChg chg="del">
          <ac:chgData name="Osama hosam elde" userId="ab8f451e-a635-42ee-be12-e2dde55852bf" providerId="ADAL" clId="{0A561312-E608-4F41-88A5-E21BF13E9318}" dt="2019-02-03T18:24:10.168" v="1" actId="478"/>
          <ac:picMkLst>
            <pc:docMk/>
            <pc:sldMk cId="2933343607" sldId="300"/>
            <ac:picMk id="7" creationId="{F3C1E8F2-CD40-4F5D-9EC7-9FD622EDDC12}"/>
          </ac:picMkLst>
        </pc:picChg>
        <pc:picChg chg="add mod">
          <ac:chgData name="Osama hosam elde" userId="ab8f451e-a635-42ee-be12-e2dde55852bf" providerId="ADAL" clId="{0A561312-E608-4F41-88A5-E21BF13E9318}" dt="2019-02-03T18:40:20.608" v="155"/>
          <ac:picMkLst>
            <pc:docMk/>
            <pc:sldMk cId="2933343607" sldId="300"/>
            <ac:picMk id="9" creationId="{7E555D08-3FD3-4066-B429-8358CEDC4599}"/>
          </ac:picMkLst>
        </pc:picChg>
        <pc:picChg chg="add del mod">
          <ac:chgData name="Osama hosam elde" userId="ab8f451e-a635-42ee-be12-e2dde55852bf" providerId="ADAL" clId="{0A561312-E608-4F41-88A5-E21BF13E9318}" dt="2019-02-03T18:30:44.344" v="101" actId="478"/>
          <ac:picMkLst>
            <pc:docMk/>
            <pc:sldMk cId="2933343607" sldId="300"/>
            <ac:picMk id="10" creationId="{02A4EE65-792A-4405-A0AC-75360D705CF4}"/>
          </ac:picMkLst>
        </pc:picChg>
        <pc:picChg chg="add mod">
          <ac:chgData name="Osama hosam elde" userId="ab8f451e-a635-42ee-be12-e2dde55852bf" providerId="ADAL" clId="{0A561312-E608-4F41-88A5-E21BF13E9318}" dt="2019-02-03T18:40:18.140" v="154"/>
          <ac:picMkLst>
            <pc:docMk/>
            <pc:sldMk cId="2933343607" sldId="300"/>
            <ac:picMk id="11" creationId="{44E53140-C7F2-4D64-B4CA-F22F3C27A97C}"/>
          </ac:picMkLst>
        </pc:picChg>
        <pc:picChg chg="add mod">
          <ac:chgData name="Osama hosam elde" userId="ab8f451e-a635-42ee-be12-e2dde55852bf" providerId="ADAL" clId="{0A561312-E608-4F41-88A5-E21BF13E9318}" dt="2019-02-03T18:27:25.240" v="88" actId="1076"/>
          <ac:picMkLst>
            <pc:docMk/>
            <pc:sldMk cId="2933343607" sldId="300"/>
            <ac:picMk id="1026" creationId="{D6490942-723A-4630-884B-BFFF36CC328D}"/>
          </ac:picMkLst>
        </pc:picChg>
      </pc:sldChg>
      <pc:sldChg chg="addSp delSp modSp add">
        <pc:chgData name="Osama hosam elde" userId="ab8f451e-a635-42ee-be12-e2dde55852bf" providerId="ADAL" clId="{0A561312-E608-4F41-88A5-E21BF13E9318}" dt="2019-02-03T18:42:31.443" v="172"/>
        <pc:sldMkLst>
          <pc:docMk/>
          <pc:sldMk cId="2625753774" sldId="301"/>
        </pc:sldMkLst>
        <pc:picChg chg="add del mod">
          <ac:chgData name="Osama hosam elde" userId="ab8f451e-a635-42ee-be12-e2dde55852bf" providerId="ADAL" clId="{0A561312-E608-4F41-88A5-E21BF13E9318}" dt="2019-02-03T18:31:15.979" v="104" actId="478"/>
          <ac:picMkLst>
            <pc:docMk/>
            <pc:sldMk cId="2625753774" sldId="301"/>
            <ac:picMk id="3" creationId="{55A51307-D083-41FE-B688-2E8BC95E98F0}"/>
          </ac:picMkLst>
        </pc:picChg>
        <pc:picChg chg="add del mod">
          <ac:chgData name="Osama hosam elde" userId="ab8f451e-a635-42ee-be12-e2dde55852bf" providerId="ADAL" clId="{0A561312-E608-4F41-88A5-E21BF13E9318}" dt="2019-02-03T18:33:21.906" v="112" actId="478"/>
          <ac:picMkLst>
            <pc:docMk/>
            <pc:sldMk cId="2625753774" sldId="301"/>
            <ac:picMk id="6" creationId="{8BA1C8B6-77C4-4570-81AC-A69AA76735BE}"/>
          </ac:picMkLst>
        </pc:picChg>
        <pc:picChg chg="add mod">
          <ac:chgData name="Osama hosam elde" userId="ab8f451e-a635-42ee-be12-e2dde55852bf" providerId="ADAL" clId="{0A561312-E608-4F41-88A5-E21BF13E9318}" dt="2019-02-03T18:42:31.443" v="172"/>
          <ac:picMkLst>
            <pc:docMk/>
            <pc:sldMk cId="2625753774" sldId="301"/>
            <ac:picMk id="7" creationId="{E6C3DE79-3200-49F5-9FC0-F57189C7B0E2}"/>
          </ac:picMkLst>
        </pc:picChg>
        <pc:picChg chg="add mod ord">
          <ac:chgData name="Osama hosam elde" userId="ab8f451e-a635-42ee-be12-e2dde55852bf" providerId="ADAL" clId="{0A561312-E608-4F41-88A5-E21BF13E9318}" dt="2019-02-03T18:40:13.546" v="153"/>
          <ac:picMkLst>
            <pc:docMk/>
            <pc:sldMk cId="2625753774" sldId="301"/>
            <ac:picMk id="8" creationId="{A9FF2089-639D-4045-9B97-830096ACC160}"/>
          </ac:picMkLst>
        </pc:picChg>
        <pc:picChg chg="del">
          <ac:chgData name="Osama hosam elde" userId="ab8f451e-a635-42ee-be12-e2dde55852bf" providerId="ADAL" clId="{0A561312-E608-4F41-88A5-E21BF13E9318}" dt="2019-02-03T18:27:46.807" v="91" actId="478"/>
          <ac:picMkLst>
            <pc:docMk/>
            <pc:sldMk cId="2625753774" sldId="301"/>
            <ac:picMk id="9" creationId="{7E555D08-3FD3-4066-B429-8358CEDC4599}"/>
          </ac:picMkLst>
        </pc:picChg>
        <pc:picChg chg="del">
          <ac:chgData name="Osama hosam elde" userId="ab8f451e-a635-42ee-be12-e2dde55852bf" providerId="ADAL" clId="{0A561312-E608-4F41-88A5-E21BF13E9318}" dt="2019-02-03T18:27:46.088" v="90" actId="478"/>
          <ac:picMkLst>
            <pc:docMk/>
            <pc:sldMk cId="2625753774" sldId="301"/>
            <ac:picMk id="10" creationId="{02A4EE65-792A-4405-A0AC-75360D705CF4}"/>
          </ac:picMkLst>
        </pc:picChg>
        <pc:picChg chg="add mod">
          <ac:chgData name="Osama hosam elde" userId="ab8f451e-a635-42ee-be12-e2dde55852bf" providerId="ADAL" clId="{0A561312-E608-4F41-88A5-E21BF13E9318}" dt="2019-02-03T18:42:28.437" v="171"/>
          <ac:picMkLst>
            <pc:docMk/>
            <pc:sldMk cId="2625753774" sldId="301"/>
            <ac:picMk id="11" creationId="{03A78827-27A4-4883-A492-890C8828F3AA}"/>
          </ac:picMkLst>
        </pc:picChg>
        <pc:picChg chg="del">
          <ac:chgData name="Osama hosam elde" userId="ab8f451e-a635-42ee-be12-e2dde55852bf" providerId="ADAL" clId="{0A561312-E608-4F41-88A5-E21BF13E9318}" dt="2019-02-03T18:27:47.510" v="92" actId="478"/>
          <ac:picMkLst>
            <pc:docMk/>
            <pc:sldMk cId="2625753774" sldId="301"/>
            <ac:picMk id="1026" creationId="{D6490942-723A-4630-884B-BFFF36CC328D}"/>
          </ac:picMkLst>
        </pc:picChg>
      </pc:sldChg>
      <pc:sldChg chg="addSp delSp modSp add">
        <pc:chgData name="Osama hosam elde" userId="ab8f451e-a635-42ee-be12-e2dde55852bf" providerId="ADAL" clId="{0A561312-E608-4F41-88A5-E21BF13E9318}" dt="2019-02-03T18:40:09.922" v="152"/>
        <pc:sldMkLst>
          <pc:docMk/>
          <pc:sldMk cId="2709090456" sldId="302"/>
        </pc:sldMkLst>
        <pc:picChg chg="add del mod">
          <ac:chgData name="Osama hosam elde" userId="ab8f451e-a635-42ee-be12-e2dde55852bf" providerId="ADAL" clId="{0A561312-E608-4F41-88A5-E21BF13E9318}" dt="2019-02-03T18:35:37.808" v="121" actId="478"/>
          <ac:picMkLst>
            <pc:docMk/>
            <pc:sldMk cId="2709090456" sldId="302"/>
            <ac:picMk id="3" creationId="{3456114C-7844-409B-988D-DBBE367B144A}"/>
          </ac:picMkLst>
        </pc:picChg>
        <pc:picChg chg="del">
          <ac:chgData name="Osama hosam elde" userId="ab8f451e-a635-42ee-be12-e2dde55852bf" providerId="ADAL" clId="{0A561312-E608-4F41-88A5-E21BF13E9318}" dt="2019-02-03T18:31:46.144" v="110" actId="478"/>
          <ac:picMkLst>
            <pc:docMk/>
            <pc:sldMk cId="2709090456" sldId="302"/>
            <ac:picMk id="6" creationId="{8BA1C8B6-77C4-4570-81AC-A69AA76735BE}"/>
          </ac:picMkLst>
        </pc:picChg>
        <pc:picChg chg="del">
          <ac:chgData name="Osama hosam elde" userId="ab8f451e-a635-42ee-be12-e2dde55852bf" providerId="ADAL" clId="{0A561312-E608-4F41-88A5-E21BF13E9318}" dt="2019-02-03T18:31:45.707" v="109" actId="478"/>
          <ac:picMkLst>
            <pc:docMk/>
            <pc:sldMk cId="2709090456" sldId="302"/>
            <ac:picMk id="7" creationId="{E6C3DE79-3200-49F5-9FC0-F57189C7B0E2}"/>
          </ac:picMkLst>
        </pc:picChg>
        <pc:picChg chg="del">
          <ac:chgData name="Osama hosam elde" userId="ab8f451e-a635-42ee-be12-e2dde55852bf" providerId="ADAL" clId="{0A561312-E608-4F41-88A5-E21BF13E9318}" dt="2019-02-03T18:31:46.613" v="111" actId="478"/>
          <ac:picMkLst>
            <pc:docMk/>
            <pc:sldMk cId="2709090456" sldId="302"/>
            <ac:picMk id="8" creationId="{A9FF2089-639D-4045-9B97-830096ACC160}"/>
          </ac:picMkLst>
        </pc:picChg>
        <pc:picChg chg="add mod">
          <ac:chgData name="Osama hosam elde" userId="ab8f451e-a635-42ee-be12-e2dde55852bf" providerId="ADAL" clId="{0A561312-E608-4F41-88A5-E21BF13E9318}" dt="2019-02-03T18:40:09.922" v="152"/>
          <ac:picMkLst>
            <pc:docMk/>
            <pc:sldMk cId="2709090456" sldId="302"/>
            <ac:picMk id="9" creationId="{F2B8D46A-52F2-48FE-B8B0-91028E94536E}"/>
          </ac:picMkLst>
        </pc:picChg>
      </pc:sldChg>
      <pc:sldChg chg="addSp delSp modSp add">
        <pc:chgData name="Osama hosam elde" userId="ab8f451e-a635-42ee-be12-e2dde55852bf" providerId="ADAL" clId="{0A561312-E608-4F41-88A5-E21BF13E9318}" dt="2019-02-03T18:39:59.397" v="149"/>
        <pc:sldMkLst>
          <pc:docMk/>
          <pc:sldMk cId="2086897328" sldId="303"/>
        </pc:sldMkLst>
        <pc:picChg chg="del">
          <ac:chgData name="Osama hosam elde" userId="ab8f451e-a635-42ee-be12-e2dde55852bf" providerId="ADAL" clId="{0A561312-E608-4F41-88A5-E21BF13E9318}" dt="2019-02-03T18:34:50.201" v="120" actId="478"/>
          <ac:picMkLst>
            <pc:docMk/>
            <pc:sldMk cId="2086897328" sldId="303"/>
            <ac:picMk id="3" creationId="{3456114C-7844-409B-988D-DBBE367B144A}"/>
          </ac:picMkLst>
        </pc:picChg>
        <pc:picChg chg="add mod">
          <ac:chgData name="Osama hosam elde" userId="ab8f451e-a635-42ee-be12-e2dde55852bf" providerId="ADAL" clId="{0A561312-E608-4F41-88A5-E21BF13E9318}" dt="2019-02-03T18:39:56.788" v="148"/>
          <ac:picMkLst>
            <pc:docMk/>
            <pc:sldMk cId="2086897328" sldId="303"/>
            <ac:picMk id="6" creationId="{EC1E382D-F865-4369-BE84-9D895D9B3C59}"/>
          </ac:picMkLst>
        </pc:picChg>
        <pc:picChg chg="add mod">
          <ac:chgData name="Osama hosam elde" userId="ab8f451e-a635-42ee-be12-e2dde55852bf" providerId="ADAL" clId="{0A561312-E608-4F41-88A5-E21BF13E9318}" dt="2019-02-03T18:39:59.397" v="149"/>
          <ac:picMkLst>
            <pc:docMk/>
            <pc:sldMk cId="2086897328" sldId="303"/>
            <ac:picMk id="7" creationId="{F31017DB-A088-4822-8A5D-2CBBEA11FAB4}"/>
          </ac:picMkLst>
        </pc:picChg>
      </pc:sldChg>
      <pc:sldChg chg="addSp delSp modSp add">
        <pc:chgData name="Osama hosam elde" userId="ab8f451e-a635-42ee-be12-e2dde55852bf" providerId="ADAL" clId="{0A561312-E608-4F41-88A5-E21BF13E9318}" dt="2019-02-03T18:40:06.432" v="151"/>
        <pc:sldMkLst>
          <pc:docMk/>
          <pc:sldMk cId="56044662" sldId="304"/>
        </pc:sldMkLst>
        <pc:picChg chg="add mod">
          <ac:chgData name="Osama hosam elde" userId="ab8f451e-a635-42ee-be12-e2dde55852bf" providerId="ADAL" clId="{0A561312-E608-4F41-88A5-E21BF13E9318}" dt="2019-02-03T18:40:03.573" v="150"/>
          <ac:picMkLst>
            <pc:docMk/>
            <pc:sldMk cId="56044662" sldId="304"/>
            <ac:picMk id="3" creationId="{12479BBF-A5A0-415B-B4C6-21D123A5D2D7}"/>
          </ac:picMkLst>
        </pc:picChg>
        <pc:picChg chg="add mod">
          <ac:chgData name="Osama hosam elde" userId="ab8f451e-a635-42ee-be12-e2dde55852bf" providerId="ADAL" clId="{0A561312-E608-4F41-88A5-E21BF13E9318}" dt="2019-02-03T18:40:06.432" v="151"/>
          <ac:picMkLst>
            <pc:docMk/>
            <pc:sldMk cId="56044662" sldId="304"/>
            <ac:picMk id="6" creationId="{2D620DC7-6494-48CB-8C59-A328E414883D}"/>
          </ac:picMkLst>
        </pc:picChg>
        <pc:picChg chg="del">
          <ac:chgData name="Osama hosam elde" userId="ab8f451e-a635-42ee-be12-e2dde55852bf" providerId="ADAL" clId="{0A561312-E608-4F41-88A5-E21BF13E9318}" dt="2019-02-03T18:35:50.575" v="125" actId="478"/>
          <ac:picMkLst>
            <pc:docMk/>
            <pc:sldMk cId="56044662" sldId="304"/>
            <ac:picMk id="9" creationId="{F2B8D46A-52F2-48FE-B8B0-91028E94536E}"/>
          </ac:picMkLst>
        </pc:picChg>
      </pc:sldChg>
      <pc:sldChg chg="addSp delSp modSp add">
        <pc:chgData name="Osama hosam elde" userId="ab8f451e-a635-42ee-be12-e2dde55852bf" providerId="ADAL" clId="{0A561312-E608-4F41-88A5-E21BF13E9318}" dt="2019-02-03T18:45:37.981" v="196" actId="14100"/>
        <pc:sldMkLst>
          <pc:docMk/>
          <pc:sldMk cId="4165099071" sldId="305"/>
        </pc:sldMkLst>
        <pc:spChg chg="mod">
          <ac:chgData name="Osama hosam elde" userId="ab8f451e-a635-42ee-be12-e2dde55852bf" providerId="ADAL" clId="{0A561312-E608-4F41-88A5-E21BF13E9318}" dt="2019-02-03T18:44:06.837" v="193" actId="20577"/>
          <ac:spMkLst>
            <pc:docMk/>
            <pc:sldMk cId="4165099071" sldId="305"/>
            <ac:spMk id="2" creationId="{3D705614-2BBE-48E4-8899-1427CA409726}"/>
          </ac:spMkLst>
        </pc:spChg>
        <pc:picChg chg="add mod">
          <ac:chgData name="Osama hosam elde" userId="ab8f451e-a635-42ee-be12-e2dde55852bf" providerId="ADAL" clId="{0A561312-E608-4F41-88A5-E21BF13E9318}" dt="2019-02-03T18:45:37.981" v="196" actId="14100"/>
          <ac:picMkLst>
            <pc:docMk/>
            <pc:sldMk cId="4165099071" sldId="305"/>
            <ac:picMk id="3" creationId="{9A477ED5-3B5B-4BDC-92E9-211A266416DF}"/>
          </ac:picMkLst>
        </pc:picChg>
        <pc:picChg chg="del">
          <ac:chgData name="Osama hosam elde" userId="ab8f451e-a635-42ee-be12-e2dde55852bf" providerId="ADAL" clId="{0A561312-E608-4F41-88A5-E21BF13E9318}" dt="2019-02-03T18:43:28.031" v="175" actId="478"/>
          <ac:picMkLst>
            <pc:docMk/>
            <pc:sldMk cId="4165099071" sldId="305"/>
            <ac:picMk id="6" creationId="{EC1E382D-F865-4369-BE84-9D895D9B3C59}"/>
          </ac:picMkLst>
        </pc:picChg>
        <pc:picChg chg="del">
          <ac:chgData name="Osama hosam elde" userId="ab8f451e-a635-42ee-be12-e2dde55852bf" providerId="ADAL" clId="{0A561312-E608-4F41-88A5-E21BF13E9318}" dt="2019-02-03T18:43:27.042" v="174" actId="478"/>
          <ac:picMkLst>
            <pc:docMk/>
            <pc:sldMk cId="4165099071" sldId="305"/>
            <ac:picMk id="7" creationId="{F31017DB-A088-4822-8A5D-2CBBEA11FAB4}"/>
          </ac:picMkLst>
        </pc:picChg>
      </pc:sldChg>
      <pc:sldChg chg="addSp delSp modSp add">
        <pc:chgData name="Osama hosam elde" userId="ab8f451e-a635-42ee-be12-e2dde55852bf" providerId="ADAL" clId="{0A561312-E608-4F41-88A5-E21BF13E9318}" dt="2019-02-03T18:47:25.462" v="206" actId="1076"/>
        <pc:sldMkLst>
          <pc:docMk/>
          <pc:sldMk cId="3682615270" sldId="306"/>
        </pc:sldMkLst>
        <pc:picChg chg="del">
          <ac:chgData name="Osama hosam elde" userId="ab8f451e-a635-42ee-be12-e2dde55852bf" providerId="ADAL" clId="{0A561312-E608-4F41-88A5-E21BF13E9318}" dt="2019-02-03T18:45:45.354" v="198" actId="478"/>
          <ac:picMkLst>
            <pc:docMk/>
            <pc:sldMk cId="3682615270" sldId="306"/>
            <ac:picMk id="3" creationId="{9A477ED5-3B5B-4BDC-92E9-211A266416DF}"/>
          </ac:picMkLst>
        </pc:picChg>
        <pc:picChg chg="add mod">
          <ac:chgData name="Osama hosam elde" userId="ab8f451e-a635-42ee-be12-e2dde55852bf" providerId="ADAL" clId="{0A561312-E608-4F41-88A5-E21BF13E9318}" dt="2019-02-03T18:46:59.059" v="202" actId="1076"/>
          <ac:picMkLst>
            <pc:docMk/>
            <pc:sldMk cId="3682615270" sldId="306"/>
            <ac:picMk id="6" creationId="{5A0B8996-A8A2-47E6-8219-1244BD203119}"/>
          </ac:picMkLst>
        </pc:picChg>
        <pc:picChg chg="add mod">
          <ac:chgData name="Osama hosam elde" userId="ab8f451e-a635-42ee-be12-e2dde55852bf" providerId="ADAL" clId="{0A561312-E608-4F41-88A5-E21BF13E9318}" dt="2019-02-03T18:47:25.462" v="206" actId="1076"/>
          <ac:picMkLst>
            <pc:docMk/>
            <pc:sldMk cId="3682615270" sldId="306"/>
            <ac:picMk id="7" creationId="{A5529846-E76D-481B-AE22-8FA9783496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C240D-0108-487D-A002-1E2BE24852B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7E76-5DC5-4A72-8173-D1F8E4EC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https://www.tutorialspoint.com/html/html_image_links.htm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47E76-5DC5-4A72-8173-D1F8E4EC2F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DA55-2354-426F-94B7-FB2BE7B8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tx2">
              <a:lumMod val="20000"/>
              <a:lumOff val="80000"/>
            </a:schemeClr>
          </a:solidFill>
          <a:ln w="508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CA65-5CB2-4EBA-9C4B-9ED8F4D0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A612E-3EE6-4539-A418-42836039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0A9-E3DA-4C1D-80F6-04907E90B9A5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5B9D-1C8D-4088-AF7E-2DD20B6F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738A-E1E4-4305-ABB8-8764226E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9CCC-998B-47A5-8C3D-041E3951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1A9A4-A127-46E0-AC8F-EACD1F44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2683-8E12-4B36-8529-E8C9BB02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0D4F-FE8C-46A2-A83E-38941EFE01B7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7BC1-930D-4F77-95EB-BCEA2A06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3740-1418-4CDA-8AA4-FC121C77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989E4-FC41-4D84-A35F-AC81A8731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71E3-9F75-4838-BF1F-023E22DA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0E75-E619-4D77-A157-50968A33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3B88-8F16-4E52-99C8-62A59451B3F1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730A5-E51C-4052-98BF-96CA5A9C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AD75-5247-4704-9FD1-7AEF4998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768F-6852-4E10-87FC-F788EC6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5981-1EE4-4C14-BACF-369BA09D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2"/>
            <a:ext cx="11477766" cy="50766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3D33-EFE9-46E7-9322-7CEA6EAF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89A-C020-4F63-994E-1257CD79FBDC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0F576-3570-430E-8F59-6EB7E59E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981A-868C-47B9-ABBA-C06D8416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A3F1-AF50-48CB-8CC3-09D05DFE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DC27-A8E3-4B08-837D-9242EE3D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B005-5866-4662-9AFF-E176F479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9215-8045-43A6-876A-B55783C35C2C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D220-CBF3-489E-89A9-969AF16C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CC0B-DF71-48E9-8E27-DF2A5011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896C-1AC4-4C17-B11B-C5A755A3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64A1-E754-4C64-9B87-B96375A25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1C82A-B307-4596-A1E0-F2ECFDE34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49B41-50A0-44DD-88A3-45684F72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C4C1-0619-435E-AB34-F0BB3858E954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4E2E7-D72C-46C9-9D83-A0BA321B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B26C7-FD98-4697-9A13-EE4A27FF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82B7-C055-4C27-A3F0-E05521ED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0224A-D961-41A6-BFFD-91E8A453C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0F374-BF88-4B16-AE04-137ED82D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97128-89AF-4CE8-9C1E-2A89F9C5E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5AC6A-BA02-487E-9EE4-2AB8976FF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BAB74-907E-49A3-9740-6070AF51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39F0-863A-4131-9549-F54A22B34BCC}" type="datetime1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C7B5A-9058-4E2C-B75A-A49D3177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8E24B-4598-42A0-8459-3035C581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DDE5-8676-4A47-9519-86BA82C0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517F7-D698-429D-8810-E29B1664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4107-6BF1-4770-A15B-206896B70A59}" type="datetime1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39C0F-3034-4B8A-AA1B-D661D46D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77984-CC21-4F3D-B8DF-8C601055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49452-A2D5-4084-9437-47EFA74B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53B1-A530-492E-8798-0119424C0F8A}" type="datetime1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3EDBF-EC33-46B7-935E-DFC0AB6C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1534D-E1FD-4BDD-A577-18698AF1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8187-0C74-4405-AAC7-84A8EBAE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85DE-F306-4D7B-B616-099A9B6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350EF-8624-4DB7-B19A-8401863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BD704-FCEF-4734-B4DA-0DA6BDD3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F4B1-5C1D-4480-ABA6-D9713FCF810B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ADDC-A098-4AF2-8D92-0CD4A318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B430D-9E80-44BE-A1AA-6021B294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7FA8-6E0B-4374-A408-A82ECA57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84CBB-F966-4420-BF4F-296A5CAA5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17290-0BF8-4B05-AA41-A4AB940A3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1A94B-0470-43B2-9501-2A2D3FAA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AA81-6FC2-4D2D-9AD3-6FD8D3A4F072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FFCE4-5F4B-421F-8D0C-C3F03DD0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0BF98-18A7-4391-B93C-A0462B94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B7CAB-5D93-43B4-B269-44A46025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15C42-B041-4A81-ADA5-420F0B17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8F69-B456-4383-A204-2E9A53D9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4635-3E9E-4144-BE48-60ACF8A910C0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E69E-37A7-498C-8ADD-B5E8BE509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SA" dirty="0"/>
              <a:t>اعداد / دكتور أسامة حسام الدين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D9A6-D0B4-4957-86B5-49FA85435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101F-BA63-4F9C-9069-293AB2EF1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C6F3-8D5B-43B6-B443-8DEAC966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5016"/>
            <a:ext cx="9144000" cy="280956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ar-SA" sz="4800" b="0" dirty="0"/>
              <a:t>برمجة تطبيقات الانترنت (1)</a:t>
            </a:r>
            <a:br>
              <a:rPr lang="ar-SA" sz="4800" b="0" dirty="0"/>
            </a:br>
            <a:r>
              <a:rPr lang="ar-SA" sz="4800" b="0" dirty="0"/>
              <a:t>الفصل الرابع</a:t>
            </a:r>
            <a:br>
              <a:rPr lang="ar-SA" sz="4800" dirty="0"/>
            </a:br>
            <a:r>
              <a:rPr lang="ar-SA" sz="4800" dirty="0"/>
              <a:t>الجداول والإطارات والميتا في </a:t>
            </a:r>
            <a:r>
              <a:rPr lang="en-US" sz="4800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8091B-5398-4691-ACC4-91262EF7B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2347"/>
            <a:ext cx="9144000" cy="1655762"/>
          </a:xfrm>
        </p:spPr>
        <p:txBody>
          <a:bodyPr/>
          <a:lstStyle/>
          <a:p>
            <a:r>
              <a:rPr lang="ar-SA" dirty="0"/>
              <a:t>اعداد </a:t>
            </a:r>
          </a:p>
          <a:p>
            <a:r>
              <a:rPr lang="ar-SA" b="1" dirty="0"/>
              <a:t>الدكتور / أسامة حسام الدين</a:t>
            </a:r>
          </a:p>
          <a:p>
            <a:r>
              <a:rPr lang="ar-SA" dirty="0"/>
              <a:t>الأستاذ المشارك بكلية علوم وهندسة الحاسبات بينبع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1871E-8482-46E5-A169-0B6E9F37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1D087-3257-4B3E-8C21-0B9D243F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الجداول الغير بسيطة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80894-B225-45B6-8A65-43B1B8E1079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80394" y="1243908"/>
            <a:ext cx="5358291" cy="5305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680474-C084-4B0B-9CD0-70DD27A84A7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252410" y="2336953"/>
            <a:ext cx="5359196" cy="401939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A84093-E42B-41E2-A1D3-A3F5A7D01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3088" y="1416780"/>
            <a:ext cx="1228518" cy="501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SA" dirty="0"/>
              <a:t>مثال:</a:t>
            </a:r>
          </a:p>
        </p:txBody>
      </p:sp>
    </p:spTree>
    <p:extLst>
      <p:ext uri="{BB962C8B-B14F-4D97-AF65-F5344CB8AC3E}">
        <p14:creationId xmlns:p14="http://schemas.microsoft.com/office/powerpoint/2010/main" val="260569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الجداول الغير بسيطة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A84093-E42B-41E2-A1D3-A3F5A7D01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2994" y="1416780"/>
            <a:ext cx="2408612" cy="501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SA" dirty="0"/>
              <a:t>المخرجات: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1E8F2-CD40-4F5D-9EC7-9FD622EDDC1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27703" y="1416780"/>
            <a:ext cx="8327730" cy="51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4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الإطارات </a:t>
            </a:r>
            <a:r>
              <a:rPr lang="en-US" dirty="0"/>
              <a:t>Frames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555D08-3FD3-4066-B429-8358CEDC459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06368" y="1374189"/>
            <a:ext cx="11089883" cy="1135279"/>
          </a:xfrm>
          <a:prstGeom prst="rect">
            <a:avLst/>
          </a:prstGeom>
        </p:spPr>
      </p:pic>
      <p:pic>
        <p:nvPicPr>
          <p:cNvPr id="1026" name="Picture 2" descr="ÙØªÙØ¬Ø© Ø¨Ø­Ø« Ø§ÙØµÙØ± Ø¹Ù âªhtml frames imagesâ¬â">
            <a:extLst>
              <a:ext uri="{FF2B5EF4-FFF2-40B4-BE49-F238E27FC236}">
                <a16:creationId xmlns:a16="http://schemas.microsoft.com/office/drawing/2014/main" id="{D6490942-723A-4630-884B-BFFF36CC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79647"/>
            <a:ext cx="2743200" cy="18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E53140-C7F2-4D64-B4CA-F22F3C27A97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706368" y="2661259"/>
            <a:ext cx="110204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4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FF2089-639D-4045-9B97-830096ACC16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130095" y="1371060"/>
            <a:ext cx="10629900" cy="308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الإطارات </a:t>
            </a:r>
            <a:r>
              <a:rPr lang="en-US" dirty="0"/>
              <a:t>Frames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3DE79-3200-49F5-9FC0-F57189C7B0E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700560" y="4012121"/>
            <a:ext cx="5405272" cy="2691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A78827-27A4-4883-A492-890C8828F3A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6563032" y="4582115"/>
            <a:ext cx="4478654" cy="19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5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الإطارات </a:t>
            </a:r>
            <a:r>
              <a:rPr lang="en-US" dirty="0"/>
              <a:t>Frames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8D46A-52F2-48FE-B8B0-91028E9453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68261" y="1663623"/>
            <a:ext cx="113157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9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الإطارات </a:t>
            </a:r>
            <a:r>
              <a:rPr lang="en-US" dirty="0"/>
              <a:t>Frames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79BBF-A5A0-415B-B4C6-21D123A5D2D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875935" y="1798106"/>
            <a:ext cx="6459793" cy="1869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620DC7-6494-48CB-8C59-A328E41488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64355" y="4313039"/>
            <a:ext cx="11682954" cy="14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الإطارات </a:t>
            </a:r>
            <a:r>
              <a:rPr lang="en-US" dirty="0"/>
              <a:t>Frames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E382D-F865-4369-BE84-9D895D9B3C5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76075" y="1381287"/>
            <a:ext cx="11337466" cy="1317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017DB-A088-4822-8A5D-2CBBEA11FAB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43156" y="2747559"/>
            <a:ext cx="11040806" cy="349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9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عناصر الـ </a:t>
            </a:r>
            <a:r>
              <a:rPr lang="en-US" dirty="0"/>
              <a:t>Meta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77ED5-3B5B-4BDC-92E9-211A2664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2537"/>
            <a:ext cx="10945761" cy="53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9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عناصر الـ </a:t>
            </a:r>
            <a:r>
              <a:rPr lang="en-US" dirty="0"/>
              <a:t>Meta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0B8996-A8A2-47E6-8219-1244BD20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04" y="1152371"/>
            <a:ext cx="7842056" cy="3331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529846-E76D-481B-AE22-8FA978349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76717"/>
            <a:ext cx="10040701" cy="165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1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373" y="365126"/>
            <a:ext cx="1538235" cy="726696"/>
          </a:xfrm>
        </p:spPr>
        <p:txBody>
          <a:bodyPr/>
          <a:lstStyle/>
          <a:p>
            <a:r>
              <a:rPr lang="ar-SA" dirty="0"/>
              <a:t>تمارين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6DC5-2E48-4CE5-9242-10FD662F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3"/>
            <a:ext cx="11477766" cy="574840"/>
          </a:xfrm>
        </p:spPr>
        <p:txBody>
          <a:bodyPr/>
          <a:lstStyle/>
          <a:p>
            <a:r>
              <a:rPr lang="ar-SA" dirty="0"/>
              <a:t>اكتب شفرة </a:t>
            </a:r>
            <a:r>
              <a:rPr lang="en-US" dirty="0"/>
              <a:t>html</a:t>
            </a:r>
            <a:r>
              <a:rPr lang="ar-SA" dirty="0"/>
              <a:t> للحصول على المخرج التالي: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ABEC8-39CA-494B-BF7F-338DD0490C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866954" y="2184756"/>
            <a:ext cx="6453544" cy="39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3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B92E-C894-4D47-B76A-2956F5C0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43" y="365126"/>
            <a:ext cx="11477766" cy="726696"/>
          </a:xfrm>
        </p:spPr>
        <p:txBody>
          <a:bodyPr/>
          <a:lstStyle/>
          <a:p>
            <a:r>
              <a:rPr lang="ar-SA" dirty="0"/>
              <a:t>محتوى الفصل الرابع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6DC5-2E48-4CE5-9242-10FD662F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3" y="1416192"/>
            <a:ext cx="11477766" cy="4748633"/>
          </a:xfrm>
        </p:spPr>
        <p:txBody>
          <a:bodyPr>
            <a:normAutofit/>
          </a:bodyPr>
          <a:lstStyle/>
          <a:p>
            <a:r>
              <a:rPr lang="ar-SA" dirty="0"/>
              <a:t>الجداول</a:t>
            </a:r>
          </a:p>
          <a:p>
            <a:r>
              <a:rPr lang="ar-SA" dirty="0"/>
              <a:t>الجداول الغير بسيطة</a:t>
            </a:r>
          </a:p>
          <a:p>
            <a:r>
              <a:rPr lang="ar-SA" dirty="0"/>
              <a:t>الإطارات</a:t>
            </a:r>
          </a:p>
          <a:p>
            <a:r>
              <a:rPr lang="ar-SA" dirty="0"/>
              <a:t>عناصر ميتا </a:t>
            </a:r>
            <a:r>
              <a:rPr lang="en-US" dirty="0"/>
              <a:t>Meta</a:t>
            </a:r>
            <a:endParaRPr lang="ar-S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1EB-F325-4CD8-A971-7038A192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C1E6-5F84-4EE9-8B8F-E922024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2BD5-A4DB-437F-BF2E-273375D8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44" y="2059074"/>
            <a:ext cx="6458912" cy="2739851"/>
          </a:xfrm>
        </p:spPr>
        <p:txBody>
          <a:bodyPr/>
          <a:lstStyle/>
          <a:p>
            <a:pPr algn="ctr"/>
            <a:r>
              <a:rPr lang="ar-SA" dirty="0"/>
              <a:t>مع خالص التحية ،،،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AA17C-202B-40D1-91D7-9255A4DF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69CFD-D34D-432E-8E9A-FA8058F9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0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الجداول </a:t>
            </a:r>
            <a:r>
              <a:rPr lang="en-US" dirty="0"/>
              <a:t>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8D55F-108A-4AD1-A768-2ED664472CF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681316" y="1415973"/>
            <a:ext cx="10102645" cy="529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39" y="308128"/>
            <a:ext cx="8480322" cy="844243"/>
          </a:xfrm>
        </p:spPr>
        <p:txBody>
          <a:bodyPr/>
          <a:lstStyle/>
          <a:p>
            <a:r>
              <a:rPr lang="ar-SA" dirty="0"/>
              <a:t>الجداول </a:t>
            </a:r>
            <a:r>
              <a:rPr lang="en-US" dirty="0"/>
              <a:t>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6E9E4-B06E-4447-BEB0-17E54EE7207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8556" y="58996"/>
            <a:ext cx="3119341" cy="67105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EFCB9C-1491-4CEF-A2C2-9B5FE09A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4090" y="1416193"/>
            <a:ext cx="1228518" cy="501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SA" dirty="0"/>
              <a:t>مثال: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2758C6-169C-4569-94AC-741111CA20C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3747809" y="1836175"/>
            <a:ext cx="7077507" cy="44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7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الجداول </a:t>
            </a:r>
            <a:r>
              <a:rPr lang="en-US" dirty="0"/>
              <a:t>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E4D54-3467-4F4E-B107-72958D4DB16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064775" y="1451545"/>
            <a:ext cx="9173496" cy="50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8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الجداول </a:t>
            </a:r>
            <a:r>
              <a:rPr lang="en-US" dirty="0"/>
              <a:t>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8A66C-AA22-4C8E-9B56-14A9257F911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329746" y="1823731"/>
            <a:ext cx="9232990" cy="28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الجداول </a:t>
            </a:r>
            <a:r>
              <a:rPr lang="en-US" dirty="0"/>
              <a:t>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75AD8-3644-4679-BC92-3EB315C2B28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474838" y="1296382"/>
            <a:ext cx="9601200" cy="49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2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الجداول </a:t>
            </a:r>
            <a:r>
              <a:rPr lang="en-US" dirty="0"/>
              <a:t>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BAED73-C519-41D3-8BCE-E0130392A3D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27703" y="1290944"/>
            <a:ext cx="4277032" cy="2778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7662A5-ADE4-4049-8EF3-F8BFBF27C3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27702" y="4069105"/>
            <a:ext cx="4275131" cy="19924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6BF627-49EC-498D-A5D2-511D98DD43D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4806591" y="1339150"/>
            <a:ext cx="3593816" cy="3085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196719-F30A-4AB2-8F6A-B7C5D7AF905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4804688" y="4424516"/>
            <a:ext cx="3593815" cy="2303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51CCBC-22CA-4072-AB15-BD0CEFC28E0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0000" contrast="40000"/>
          </a:blip>
          <a:stretch>
            <a:fillRect/>
          </a:stretch>
        </p:blipFill>
        <p:spPr>
          <a:xfrm>
            <a:off x="8610600" y="2325610"/>
            <a:ext cx="3257550" cy="28575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F87533-3E2F-4447-BE92-9C95D6A40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4090" y="1416193"/>
            <a:ext cx="1228518" cy="501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SA" dirty="0"/>
              <a:t>مثال:</a:t>
            </a:r>
          </a:p>
        </p:txBody>
      </p:sp>
    </p:spTree>
    <p:extLst>
      <p:ext uri="{BB962C8B-B14F-4D97-AF65-F5344CB8AC3E}">
        <p14:creationId xmlns:p14="http://schemas.microsoft.com/office/powerpoint/2010/main" val="85256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5614-2BBE-48E4-8899-1427CA4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08128"/>
            <a:ext cx="11356258" cy="844243"/>
          </a:xfrm>
        </p:spPr>
        <p:txBody>
          <a:bodyPr/>
          <a:lstStyle/>
          <a:p>
            <a:r>
              <a:rPr lang="ar-SA" dirty="0"/>
              <a:t>الجداول الغير بسيطة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FE13-6FDB-45B6-8836-655A4D7D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اعداد / دكتور أسامة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30BC-2A60-4A86-AB5F-90547B9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01F-BA63-4F9C-9069-293AB2EF1EB0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D42D2-1BAB-4CC9-94A3-96EDCE88018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07539" y="1360439"/>
            <a:ext cx="10446261" cy="51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3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246</Words>
  <Application>Microsoft Office PowerPoint</Application>
  <PresentationFormat>Widescreen</PresentationFormat>
  <Paragraphs>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برمجة تطبيقات الانترنت (1) الفصل الرابع الجداول والإطارات والميتا في HTML</vt:lpstr>
      <vt:lpstr>محتوى الفصل الرابع</vt:lpstr>
      <vt:lpstr>الجداول Tables</vt:lpstr>
      <vt:lpstr>الجداول Tables</vt:lpstr>
      <vt:lpstr>الجداول Tables</vt:lpstr>
      <vt:lpstr>الجداول Tables</vt:lpstr>
      <vt:lpstr>الجداول Tables</vt:lpstr>
      <vt:lpstr>الجداول Tables</vt:lpstr>
      <vt:lpstr>الجداول الغير بسيطة</vt:lpstr>
      <vt:lpstr>الجداول الغير بسيطة</vt:lpstr>
      <vt:lpstr>الجداول الغير بسيطة</vt:lpstr>
      <vt:lpstr>الإطارات Frames</vt:lpstr>
      <vt:lpstr>الإطارات Frames</vt:lpstr>
      <vt:lpstr>الإطارات Frames</vt:lpstr>
      <vt:lpstr>الإطارات Frames</vt:lpstr>
      <vt:lpstr>الإطارات Frames</vt:lpstr>
      <vt:lpstr>عناصر الـ Meta</vt:lpstr>
      <vt:lpstr>عناصر الـ Meta</vt:lpstr>
      <vt:lpstr>تمارين</vt:lpstr>
      <vt:lpstr>مع خالص التحية ،،،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برمجة تطبيقات الانترنت (1) الفصل الثاني مبادئ HTML</dc:title>
  <dc:creator>Osama hosam elde</dc:creator>
  <cp:lastModifiedBy>Osama hosam elde</cp:lastModifiedBy>
  <cp:revision>1</cp:revision>
  <dcterms:created xsi:type="dcterms:W3CDTF">2019-01-26T11:22:24Z</dcterms:created>
  <dcterms:modified xsi:type="dcterms:W3CDTF">2019-02-13T16:00:48Z</dcterms:modified>
</cp:coreProperties>
</file>