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7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8B15D-CAA0-49F3-859F-B4CB47B330FF}" v="1158" dt="2019-02-05T07:19:02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A4B8B15D-CAA0-49F3-859F-B4CB47B330FF}"/>
    <pc:docChg chg="undo custSel addSld delSld modSld sldOrd">
      <pc:chgData name="Osama Mohammed Moustafa Hosam Elde" userId="ab8f451e-a635-42ee-be12-e2dde55852bf" providerId="ADAL" clId="{A4B8B15D-CAA0-49F3-859F-B4CB47B330FF}" dt="2019-02-05T07:19:02.906" v="1009" actId="1076"/>
      <pc:docMkLst>
        <pc:docMk/>
      </pc:docMkLst>
      <pc:sldChg chg="addSp modSp">
        <pc:chgData name="Osama Mohammed Moustafa Hosam Elde" userId="ab8f451e-a635-42ee-be12-e2dde55852bf" providerId="ADAL" clId="{A4B8B15D-CAA0-49F3-859F-B4CB47B330FF}" dt="2019-02-05T07:19:02.906" v="1009" actId="1076"/>
        <pc:sldMkLst>
          <pc:docMk/>
          <pc:sldMk cId="3758631689" sldId="281"/>
        </pc:sldMkLst>
        <pc:picChg chg="add mod">
          <ac:chgData name="Osama Mohammed Moustafa Hosam Elde" userId="ab8f451e-a635-42ee-be12-e2dde55852bf" providerId="ADAL" clId="{A4B8B15D-CAA0-49F3-859F-B4CB47B330FF}" dt="2019-02-05T07:19:02.906" v="1009" actId="1076"/>
          <ac:picMkLst>
            <pc:docMk/>
            <pc:sldMk cId="3758631689" sldId="281"/>
            <ac:picMk id="1026" creationId="{6A52A179-2900-457E-BE5F-14F2AABE1FBF}"/>
          </ac:picMkLst>
        </pc:picChg>
      </pc:sldChg>
      <pc:sldChg chg="addSp delSp modSp">
        <pc:chgData name="Osama Mohammed Moustafa Hosam Elde" userId="ab8f451e-a635-42ee-be12-e2dde55852bf" providerId="ADAL" clId="{A4B8B15D-CAA0-49F3-859F-B4CB47B330FF}" dt="2019-02-05T06:41:33.750" v="366" actId="20577"/>
        <pc:sldMkLst>
          <pc:docMk/>
          <pc:sldMk cId="4145407886" sldId="291"/>
        </pc:sldMkLst>
        <pc:spChg chg="add del mod">
          <ac:chgData name="Osama Mohammed Moustafa Hosam Elde" userId="ab8f451e-a635-42ee-be12-e2dde55852bf" providerId="ADAL" clId="{A4B8B15D-CAA0-49F3-859F-B4CB47B330FF}" dt="2019-02-05T06:41:33.750" v="366" actId="20577"/>
          <ac:spMkLst>
            <pc:docMk/>
            <pc:sldMk cId="4145407886" sldId="291"/>
            <ac:spMk id="3" creationId="{EED46DC5-2E48-4CE5-9242-10FD662F72DC}"/>
          </ac:spMkLst>
        </pc:spChg>
        <pc:spChg chg="add del mod">
          <ac:chgData name="Osama Mohammed Moustafa Hosam Elde" userId="ab8f451e-a635-42ee-be12-e2dde55852bf" providerId="ADAL" clId="{A4B8B15D-CAA0-49F3-859F-B4CB47B330FF}" dt="2019-02-05T06:08:09.216" v="38" actId="478"/>
          <ac:spMkLst>
            <pc:docMk/>
            <pc:sldMk cId="4145407886" sldId="291"/>
            <ac:spMk id="8" creationId="{4162960C-7991-4FD5-8E8E-E40A7A1145EE}"/>
          </ac:spMkLst>
        </pc:spChg>
        <pc:picChg chg="add del mod ord">
          <ac:chgData name="Osama Mohammed Moustafa Hosam Elde" userId="ab8f451e-a635-42ee-be12-e2dde55852bf" providerId="ADAL" clId="{A4B8B15D-CAA0-49F3-859F-B4CB47B330FF}" dt="2019-02-05T06:08:11.885" v="40"/>
          <ac:picMkLst>
            <pc:docMk/>
            <pc:sldMk cId="4145407886" sldId="291"/>
            <ac:picMk id="6" creationId="{781A6B1D-3115-46A7-BB56-80708DE5F992}"/>
          </ac:picMkLst>
        </pc:picChg>
      </pc:sldChg>
      <pc:sldChg chg="addSp delSp modSp">
        <pc:chgData name="Osama Mohammed Moustafa Hosam Elde" userId="ab8f451e-a635-42ee-be12-e2dde55852bf" providerId="ADAL" clId="{A4B8B15D-CAA0-49F3-859F-B4CB47B330FF}" dt="2019-02-05T07:04:44.118" v="535"/>
        <pc:sldMkLst>
          <pc:docMk/>
          <pc:sldMk cId="3634038875" sldId="296"/>
        </pc:sldMkLst>
        <pc:spChg chg="mod">
          <ac:chgData name="Osama Mohammed Moustafa Hosam Elde" userId="ab8f451e-a635-42ee-be12-e2dde55852bf" providerId="ADAL" clId="{A4B8B15D-CAA0-49F3-859F-B4CB47B330FF}" dt="2019-02-05T06:08:44.555" v="63" actId="20577"/>
          <ac:spMkLst>
            <pc:docMk/>
            <pc:sldMk cId="3634038875" sldId="296"/>
            <ac:spMk id="2" creationId="{3D705614-2BBE-48E4-8899-1427CA409726}"/>
          </ac:spMkLst>
        </pc:spChg>
        <pc:spChg chg="del">
          <ac:chgData name="Osama Mohammed Moustafa Hosam Elde" userId="ab8f451e-a635-42ee-be12-e2dde55852bf" providerId="ADAL" clId="{A4B8B15D-CAA0-49F3-859F-B4CB47B330FF}" dt="2019-02-05T06:08:15.896" v="41" actId="478"/>
          <ac:spMkLst>
            <pc:docMk/>
            <pc:sldMk cId="3634038875" sldId="296"/>
            <ac:spMk id="10" creationId="{F4CFE9E3-1926-44F8-A40C-758F851E1AFA}"/>
          </ac:spMkLst>
        </pc:spChg>
        <pc:picChg chg="add mod">
          <ac:chgData name="Osama Mohammed Moustafa Hosam Elde" userId="ab8f451e-a635-42ee-be12-e2dde55852bf" providerId="ADAL" clId="{A4B8B15D-CAA0-49F3-859F-B4CB47B330FF}" dt="2019-02-05T06:11:23.581" v="80" actId="14100"/>
          <ac:picMkLst>
            <pc:docMk/>
            <pc:sldMk cId="3634038875" sldId="296"/>
            <ac:picMk id="3" creationId="{41F095DE-A576-4EA5-8816-F7BC0C51AE88}"/>
          </ac:picMkLst>
        </pc:picChg>
        <pc:picChg chg="add del mod">
          <ac:chgData name="Osama Mohammed Moustafa Hosam Elde" userId="ab8f451e-a635-42ee-be12-e2dde55852bf" providerId="ADAL" clId="{A4B8B15D-CAA0-49F3-859F-B4CB47B330FF}" dt="2019-02-05T06:09:13.828" v="64" actId="478"/>
          <ac:picMkLst>
            <pc:docMk/>
            <pc:sldMk cId="3634038875" sldId="296"/>
            <ac:picMk id="6" creationId="{4609DBCA-B645-4D04-A3A6-168041F01E89}"/>
          </ac:picMkLst>
        </pc:picChg>
        <pc:picChg chg="add del mod">
          <ac:chgData name="Osama Mohammed Moustafa Hosam Elde" userId="ab8f451e-a635-42ee-be12-e2dde55852bf" providerId="ADAL" clId="{A4B8B15D-CAA0-49F3-859F-B4CB47B330FF}" dt="2019-02-05T06:11:17.870" v="78"/>
          <ac:picMkLst>
            <pc:docMk/>
            <pc:sldMk cId="3634038875" sldId="296"/>
            <ac:picMk id="7" creationId="{5558B386-BEDC-4244-84F9-FACDB5D16C16}"/>
          </ac:picMkLst>
        </pc:picChg>
        <pc:picChg chg="add mod">
          <ac:chgData name="Osama Mohammed Moustafa Hosam Elde" userId="ab8f451e-a635-42ee-be12-e2dde55852bf" providerId="ADAL" clId="{A4B8B15D-CAA0-49F3-859F-B4CB47B330FF}" dt="2019-02-05T07:04:44.118" v="535"/>
          <ac:picMkLst>
            <pc:docMk/>
            <pc:sldMk cId="3634038875" sldId="296"/>
            <ac:picMk id="8" creationId="{EFD5108C-936B-4B77-BF18-A572BE2F5360}"/>
          </ac:picMkLst>
        </pc:picChg>
      </pc:sldChg>
      <pc:sldChg chg="addSp delSp add del">
        <pc:chgData name="Osama Mohammed Moustafa Hosam Elde" userId="ab8f451e-a635-42ee-be12-e2dde55852bf" providerId="ADAL" clId="{A4B8B15D-CAA0-49F3-859F-B4CB47B330FF}" dt="2019-02-05T06:08:02.393" v="27"/>
        <pc:sldMkLst>
          <pc:docMk/>
          <pc:sldMk cId="715617322" sldId="298"/>
        </pc:sldMkLst>
        <pc:picChg chg="add del">
          <ac:chgData name="Osama Mohammed Moustafa Hosam Elde" userId="ab8f451e-a635-42ee-be12-e2dde55852bf" providerId="ADAL" clId="{A4B8B15D-CAA0-49F3-859F-B4CB47B330FF}" dt="2019-02-05T06:08:00.433" v="26" actId="478"/>
          <ac:picMkLst>
            <pc:docMk/>
            <pc:sldMk cId="715617322" sldId="298"/>
            <ac:picMk id="6" creationId="{781A6B1D-3115-46A7-BB56-80708DE5F992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6:12:51.602" v="96" actId="1076"/>
        <pc:sldMkLst>
          <pc:docMk/>
          <pc:sldMk cId="2178686505" sldId="298"/>
        </pc:sldMkLst>
        <pc:picChg chg="del">
          <ac:chgData name="Osama Mohammed Moustafa Hosam Elde" userId="ab8f451e-a635-42ee-be12-e2dde55852bf" providerId="ADAL" clId="{A4B8B15D-CAA0-49F3-859F-B4CB47B330FF}" dt="2019-02-05T06:12:27.459" v="92" actId="478"/>
          <ac:picMkLst>
            <pc:docMk/>
            <pc:sldMk cId="2178686505" sldId="298"/>
            <ac:picMk id="3" creationId="{41F095DE-A576-4EA5-8816-F7BC0C51AE88}"/>
          </ac:picMkLst>
        </pc:picChg>
        <pc:picChg chg="add mod">
          <ac:chgData name="Osama Mohammed Moustafa Hosam Elde" userId="ab8f451e-a635-42ee-be12-e2dde55852bf" providerId="ADAL" clId="{A4B8B15D-CAA0-49F3-859F-B4CB47B330FF}" dt="2019-02-05T06:12:51.602" v="96" actId="1076"/>
          <ac:picMkLst>
            <pc:docMk/>
            <pc:sldMk cId="2178686505" sldId="298"/>
            <ac:picMk id="6" creationId="{ABE601FE-07D9-42BB-A038-88154102A546}"/>
          </ac:picMkLst>
        </pc:picChg>
        <pc:picChg chg="del">
          <ac:chgData name="Osama Mohammed Moustafa Hosam Elde" userId="ab8f451e-a635-42ee-be12-e2dde55852bf" providerId="ADAL" clId="{A4B8B15D-CAA0-49F3-859F-B4CB47B330FF}" dt="2019-02-05T06:12:26.907" v="91" actId="478"/>
          <ac:picMkLst>
            <pc:docMk/>
            <pc:sldMk cId="2178686505" sldId="298"/>
            <ac:picMk id="8" creationId="{EFD5108C-936B-4B77-BF18-A572BE2F5360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6:19:36.864" v="117" actId="14100"/>
        <pc:sldMkLst>
          <pc:docMk/>
          <pc:sldMk cId="3853673939" sldId="299"/>
        </pc:sldMkLst>
        <pc:picChg chg="add mod">
          <ac:chgData name="Osama Mohammed Moustafa Hosam Elde" userId="ab8f451e-a635-42ee-be12-e2dde55852bf" providerId="ADAL" clId="{A4B8B15D-CAA0-49F3-859F-B4CB47B330FF}" dt="2019-02-05T06:19:07.306" v="112" actId="14100"/>
          <ac:picMkLst>
            <pc:docMk/>
            <pc:sldMk cId="3853673939" sldId="299"/>
            <ac:picMk id="3" creationId="{5C451B14-32EC-46B8-AFE9-970BA154364B}"/>
          </ac:picMkLst>
        </pc:picChg>
        <pc:picChg chg="del">
          <ac:chgData name="Osama Mohammed Moustafa Hosam Elde" userId="ab8f451e-a635-42ee-be12-e2dde55852bf" providerId="ADAL" clId="{A4B8B15D-CAA0-49F3-859F-B4CB47B330FF}" dt="2019-02-05T06:16:53.471" v="100" actId="478"/>
          <ac:picMkLst>
            <pc:docMk/>
            <pc:sldMk cId="3853673939" sldId="299"/>
            <ac:picMk id="6" creationId="{ABE601FE-07D9-42BB-A038-88154102A546}"/>
          </ac:picMkLst>
        </pc:picChg>
        <pc:picChg chg="add del mod">
          <ac:chgData name="Osama Mohammed Moustafa Hosam Elde" userId="ab8f451e-a635-42ee-be12-e2dde55852bf" providerId="ADAL" clId="{A4B8B15D-CAA0-49F3-859F-B4CB47B330FF}" dt="2019-02-05T06:18:39.012" v="107"/>
          <ac:picMkLst>
            <pc:docMk/>
            <pc:sldMk cId="3853673939" sldId="299"/>
            <ac:picMk id="7" creationId="{0594AA0C-2541-46C1-ACFE-988B1339EF1C}"/>
          </ac:picMkLst>
        </pc:picChg>
        <pc:picChg chg="add mod">
          <ac:chgData name="Osama Mohammed Moustafa Hosam Elde" userId="ab8f451e-a635-42ee-be12-e2dde55852bf" providerId="ADAL" clId="{A4B8B15D-CAA0-49F3-859F-B4CB47B330FF}" dt="2019-02-05T06:19:10.633" v="113" actId="1076"/>
          <ac:picMkLst>
            <pc:docMk/>
            <pc:sldMk cId="3853673939" sldId="299"/>
            <ac:picMk id="8" creationId="{5DDE5CE7-DAE1-45DF-B94B-CC1A885930BD}"/>
          </ac:picMkLst>
        </pc:picChg>
        <pc:picChg chg="add mod">
          <ac:chgData name="Osama Mohammed Moustafa Hosam Elde" userId="ab8f451e-a635-42ee-be12-e2dde55852bf" providerId="ADAL" clId="{A4B8B15D-CAA0-49F3-859F-B4CB47B330FF}" dt="2019-02-05T06:19:36.864" v="117" actId="14100"/>
          <ac:picMkLst>
            <pc:docMk/>
            <pc:sldMk cId="3853673939" sldId="299"/>
            <ac:picMk id="9" creationId="{892B5021-16F0-461E-882E-7354CEF9B84B}"/>
          </ac:picMkLst>
        </pc:picChg>
      </pc:sldChg>
      <pc:sldChg chg="add del">
        <pc:chgData name="Osama Mohammed Moustafa Hosam Elde" userId="ab8f451e-a635-42ee-be12-e2dde55852bf" providerId="ADAL" clId="{A4B8B15D-CAA0-49F3-859F-B4CB47B330FF}" dt="2019-02-05T06:16:51.603" v="99" actId="2696"/>
        <pc:sldMkLst>
          <pc:docMk/>
          <pc:sldMk cId="2488194483" sldId="300"/>
        </pc:sldMkLst>
      </pc:sldChg>
      <pc:sldChg chg="addSp delSp modSp add">
        <pc:chgData name="Osama Mohammed Moustafa Hosam Elde" userId="ab8f451e-a635-42ee-be12-e2dde55852bf" providerId="ADAL" clId="{A4B8B15D-CAA0-49F3-859F-B4CB47B330FF}" dt="2019-02-05T07:04:40.918" v="534"/>
        <pc:sldMkLst>
          <pc:docMk/>
          <pc:sldMk cId="2553403112" sldId="300"/>
        </pc:sldMkLst>
        <pc:picChg chg="del">
          <ac:chgData name="Osama Mohammed Moustafa Hosam Elde" userId="ab8f451e-a635-42ee-be12-e2dde55852bf" providerId="ADAL" clId="{A4B8B15D-CAA0-49F3-859F-B4CB47B330FF}" dt="2019-02-05T06:19:47.398" v="119" actId="478"/>
          <ac:picMkLst>
            <pc:docMk/>
            <pc:sldMk cId="2553403112" sldId="300"/>
            <ac:picMk id="3" creationId="{5C451B14-32EC-46B8-AFE9-970BA154364B}"/>
          </ac:picMkLst>
        </pc:picChg>
        <pc:picChg chg="add mod">
          <ac:chgData name="Osama Mohammed Moustafa Hosam Elde" userId="ab8f451e-a635-42ee-be12-e2dde55852bf" providerId="ADAL" clId="{A4B8B15D-CAA0-49F3-859F-B4CB47B330FF}" dt="2019-02-05T06:20:31.797" v="125" actId="1076"/>
          <ac:picMkLst>
            <pc:docMk/>
            <pc:sldMk cId="2553403112" sldId="300"/>
            <ac:picMk id="6" creationId="{40AF0570-B317-41F5-A66D-331A331AE7A5}"/>
          </ac:picMkLst>
        </pc:picChg>
        <pc:picChg chg="add mod">
          <ac:chgData name="Osama Mohammed Moustafa Hosam Elde" userId="ab8f451e-a635-42ee-be12-e2dde55852bf" providerId="ADAL" clId="{A4B8B15D-CAA0-49F3-859F-B4CB47B330FF}" dt="2019-02-05T07:04:40.157" v="533"/>
          <ac:picMkLst>
            <pc:docMk/>
            <pc:sldMk cId="2553403112" sldId="300"/>
            <ac:picMk id="7" creationId="{81ACEFBD-13E6-4ACE-BE70-F9CAA86611CD}"/>
          </ac:picMkLst>
        </pc:picChg>
        <pc:picChg chg="del">
          <ac:chgData name="Osama Mohammed Moustafa Hosam Elde" userId="ab8f451e-a635-42ee-be12-e2dde55852bf" providerId="ADAL" clId="{A4B8B15D-CAA0-49F3-859F-B4CB47B330FF}" dt="2019-02-05T06:19:48.134" v="120" actId="478"/>
          <ac:picMkLst>
            <pc:docMk/>
            <pc:sldMk cId="2553403112" sldId="300"/>
            <ac:picMk id="8" creationId="{5DDE5CE7-DAE1-45DF-B94B-CC1A885930BD}"/>
          </ac:picMkLst>
        </pc:picChg>
        <pc:picChg chg="del">
          <ac:chgData name="Osama Mohammed Moustafa Hosam Elde" userId="ab8f451e-a635-42ee-be12-e2dde55852bf" providerId="ADAL" clId="{A4B8B15D-CAA0-49F3-859F-B4CB47B330FF}" dt="2019-02-05T06:19:48.605" v="121" actId="478"/>
          <ac:picMkLst>
            <pc:docMk/>
            <pc:sldMk cId="2553403112" sldId="300"/>
            <ac:picMk id="9" creationId="{892B5021-16F0-461E-882E-7354CEF9B84B}"/>
          </ac:picMkLst>
        </pc:picChg>
        <pc:picChg chg="add mod">
          <ac:chgData name="Osama Mohammed Moustafa Hosam Elde" userId="ab8f451e-a635-42ee-be12-e2dde55852bf" providerId="ADAL" clId="{A4B8B15D-CAA0-49F3-859F-B4CB47B330FF}" dt="2019-02-05T07:04:40.918" v="534"/>
          <ac:picMkLst>
            <pc:docMk/>
            <pc:sldMk cId="2553403112" sldId="300"/>
            <ac:picMk id="10" creationId="{48213D6D-5BC9-49CD-8384-BC4A87CB0455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7:04:36.614" v="532"/>
        <pc:sldMkLst>
          <pc:docMk/>
          <pc:sldMk cId="3118006290" sldId="301"/>
        </pc:sldMkLst>
        <pc:spChg chg="mod">
          <ac:chgData name="Osama Mohammed Moustafa Hosam Elde" userId="ab8f451e-a635-42ee-be12-e2dde55852bf" providerId="ADAL" clId="{A4B8B15D-CAA0-49F3-859F-B4CB47B330FF}" dt="2019-02-05T06:45:25.348" v="406" actId="113"/>
          <ac:spMkLst>
            <pc:docMk/>
            <pc:sldMk cId="3118006290" sldId="301"/>
            <ac:spMk id="2" creationId="{3D705614-2BBE-48E4-8899-1427CA409726}"/>
          </ac:spMkLst>
        </pc:spChg>
        <pc:spChg chg="add mod">
          <ac:chgData name="Osama Mohammed Moustafa Hosam Elde" userId="ab8f451e-a635-42ee-be12-e2dde55852bf" providerId="ADAL" clId="{A4B8B15D-CAA0-49F3-859F-B4CB47B330FF}" dt="2019-02-05T06:31:39.037" v="206" actId="20577"/>
          <ac:spMkLst>
            <pc:docMk/>
            <pc:sldMk cId="3118006290" sldId="301"/>
            <ac:spMk id="8" creationId="{B5AA84F2-FB66-4ED2-B6C2-0E93D24971CE}"/>
          </ac:spMkLst>
        </pc:spChg>
        <pc:picChg chg="add mod">
          <ac:chgData name="Osama Mohammed Moustafa Hosam Elde" userId="ab8f451e-a635-42ee-be12-e2dde55852bf" providerId="ADAL" clId="{A4B8B15D-CAA0-49F3-859F-B4CB47B330FF}" dt="2019-02-05T07:04:36.614" v="532"/>
          <ac:picMkLst>
            <pc:docMk/>
            <pc:sldMk cId="3118006290" sldId="301"/>
            <ac:picMk id="3" creationId="{14C163DD-CC90-485B-8401-32AD473F82AC}"/>
          </ac:picMkLst>
        </pc:picChg>
        <pc:picChg chg="del">
          <ac:chgData name="Osama Mohammed Moustafa Hosam Elde" userId="ab8f451e-a635-42ee-be12-e2dde55852bf" providerId="ADAL" clId="{A4B8B15D-CAA0-49F3-859F-B4CB47B330FF}" dt="2019-02-05T06:24:31.211" v="145" actId="478"/>
          <ac:picMkLst>
            <pc:docMk/>
            <pc:sldMk cId="3118006290" sldId="301"/>
            <ac:picMk id="6" creationId="{40AF0570-B317-41F5-A66D-331A331AE7A5}"/>
          </ac:picMkLst>
        </pc:picChg>
        <pc:picChg chg="del">
          <ac:chgData name="Osama Mohammed Moustafa Hosam Elde" userId="ab8f451e-a635-42ee-be12-e2dde55852bf" providerId="ADAL" clId="{A4B8B15D-CAA0-49F3-859F-B4CB47B330FF}" dt="2019-02-05T06:24:30.243" v="143" actId="478"/>
          <ac:picMkLst>
            <pc:docMk/>
            <pc:sldMk cId="3118006290" sldId="301"/>
            <ac:picMk id="7" creationId="{81ACEFBD-13E6-4ACE-BE70-F9CAA86611CD}"/>
          </ac:picMkLst>
        </pc:picChg>
        <pc:picChg chg="add mod">
          <ac:chgData name="Osama Mohammed Moustafa Hosam Elde" userId="ab8f451e-a635-42ee-be12-e2dde55852bf" providerId="ADAL" clId="{A4B8B15D-CAA0-49F3-859F-B4CB47B330FF}" dt="2019-02-05T06:28:11.135" v="177" actId="692"/>
          <ac:picMkLst>
            <pc:docMk/>
            <pc:sldMk cId="3118006290" sldId="301"/>
            <ac:picMk id="9" creationId="{641798A1-FEE0-477A-A7C9-3CF623F39223}"/>
          </ac:picMkLst>
        </pc:picChg>
        <pc:picChg chg="del">
          <ac:chgData name="Osama Mohammed Moustafa Hosam Elde" userId="ab8f451e-a635-42ee-be12-e2dde55852bf" providerId="ADAL" clId="{A4B8B15D-CAA0-49F3-859F-B4CB47B330FF}" dt="2019-02-05T06:24:30.715" v="144" actId="478"/>
          <ac:picMkLst>
            <pc:docMk/>
            <pc:sldMk cId="3118006290" sldId="301"/>
            <ac:picMk id="10" creationId="{48213D6D-5BC9-49CD-8384-BC4A87CB0455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7:04:34.646" v="531"/>
        <pc:sldMkLst>
          <pc:docMk/>
          <pc:sldMk cId="1460817353" sldId="302"/>
        </pc:sldMkLst>
        <pc:spChg chg="mod">
          <ac:chgData name="Osama Mohammed Moustafa Hosam Elde" userId="ab8f451e-a635-42ee-be12-e2dde55852bf" providerId="ADAL" clId="{A4B8B15D-CAA0-49F3-859F-B4CB47B330FF}" dt="2019-02-05T06:37:43.281" v="240" actId="14100"/>
          <ac:spMkLst>
            <pc:docMk/>
            <pc:sldMk cId="1460817353" sldId="302"/>
            <ac:spMk id="2" creationId="{3D705614-2BBE-48E4-8899-1427CA409726}"/>
          </ac:spMkLst>
        </pc:spChg>
        <pc:spChg chg="mod">
          <ac:chgData name="Osama Mohammed Moustafa Hosam Elde" userId="ab8f451e-a635-42ee-be12-e2dde55852bf" providerId="ADAL" clId="{A4B8B15D-CAA0-49F3-859F-B4CB47B330FF}" dt="2019-02-05T06:37:50.457" v="242" actId="14100"/>
          <ac:spMkLst>
            <pc:docMk/>
            <pc:sldMk cId="1460817353" sldId="302"/>
            <ac:spMk id="8" creationId="{B5AA84F2-FB66-4ED2-B6C2-0E93D24971CE}"/>
          </ac:spMkLst>
        </pc:spChg>
        <pc:picChg chg="del">
          <ac:chgData name="Osama Mohammed Moustafa Hosam Elde" userId="ab8f451e-a635-42ee-be12-e2dde55852bf" providerId="ADAL" clId="{A4B8B15D-CAA0-49F3-859F-B4CB47B330FF}" dt="2019-02-05T06:32:15.656" v="230" actId="478"/>
          <ac:picMkLst>
            <pc:docMk/>
            <pc:sldMk cId="1460817353" sldId="302"/>
            <ac:picMk id="3" creationId="{14C163DD-CC90-485B-8401-32AD473F82AC}"/>
          </ac:picMkLst>
        </pc:picChg>
        <pc:picChg chg="add del mod">
          <ac:chgData name="Osama Mohammed Moustafa Hosam Elde" userId="ab8f451e-a635-42ee-be12-e2dde55852bf" providerId="ADAL" clId="{A4B8B15D-CAA0-49F3-859F-B4CB47B330FF}" dt="2019-02-05T06:37:32.137" v="237" actId="478"/>
          <ac:picMkLst>
            <pc:docMk/>
            <pc:sldMk cId="1460817353" sldId="302"/>
            <ac:picMk id="6" creationId="{7A964E29-F12F-44A1-8284-60DED6A4E5E2}"/>
          </ac:picMkLst>
        </pc:picChg>
        <pc:picChg chg="add mod">
          <ac:chgData name="Osama Mohammed Moustafa Hosam Elde" userId="ab8f451e-a635-42ee-be12-e2dde55852bf" providerId="ADAL" clId="{A4B8B15D-CAA0-49F3-859F-B4CB47B330FF}" dt="2019-02-05T07:04:34.646" v="531"/>
          <ac:picMkLst>
            <pc:docMk/>
            <pc:sldMk cId="1460817353" sldId="302"/>
            <ac:picMk id="7" creationId="{DE5BF6F6-9FC5-4FF2-B56B-31E71E661303}"/>
          </ac:picMkLst>
        </pc:picChg>
        <pc:picChg chg="del">
          <ac:chgData name="Osama Mohammed Moustafa Hosam Elde" userId="ab8f451e-a635-42ee-be12-e2dde55852bf" providerId="ADAL" clId="{A4B8B15D-CAA0-49F3-859F-B4CB47B330FF}" dt="2019-02-05T06:32:16.124" v="231" actId="478"/>
          <ac:picMkLst>
            <pc:docMk/>
            <pc:sldMk cId="1460817353" sldId="302"/>
            <ac:picMk id="9" creationId="{641798A1-FEE0-477A-A7C9-3CF623F39223}"/>
          </ac:picMkLst>
        </pc:picChg>
        <pc:picChg chg="add mod">
          <ac:chgData name="Osama Mohammed Moustafa Hosam Elde" userId="ab8f451e-a635-42ee-be12-e2dde55852bf" providerId="ADAL" clId="{A4B8B15D-CAA0-49F3-859F-B4CB47B330FF}" dt="2019-02-05T06:38:36.759" v="250" actId="14100"/>
          <ac:picMkLst>
            <pc:docMk/>
            <pc:sldMk cId="1460817353" sldId="302"/>
            <ac:picMk id="10" creationId="{EFBCD8DC-CA5D-4F5C-B693-557CE41B954A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6:47:40.667" v="434" actId="14100"/>
        <pc:sldMkLst>
          <pc:docMk/>
          <pc:sldMk cId="1695627344" sldId="303"/>
        </pc:sldMkLst>
        <pc:spChg chg="mod">
          <ac:chgData name="Osama Mohammed Moustafa Hosam Elde" userId="ab8f451e-a635-42ee-be12-e2dde55852bf" providerId="ADAL" clId="{A4B8B15D-CAA0-49F3-859F-B4CB47B330FF}" dt="2019-02-05T06:46:32.654" v="423" actId="20577"/>
          <ac:spMkLst>
            <pc:docMk/>
            <pc:sldMk cId="1695627344" sldId="303"/>
            <ac:spMk id="2" creationId="{3D705614-2BBE-48E4-8899-1427CA409726}"/>
          </ac:spMkLst>
        </pc:spChg>
        <pc:spChg chg="add del mod">
          <ac:chgData name="Osama Mohammed Moustafa Hosam Elde" userId="ab8f451e-a635-42ee-be12-e2dde55852bf" providerId="ADAL" clId="{A4B8B15D-CAA0-49F3-859F-B4CB47B330FF}" dt="2019-02-05T06:47:04.828" v="428" actId="478"/>
          <ac:spMkLst>
            <pc:docMk/>
            <pc:sldMk cId="1695627344" sldId="303"/>
            <ac:spMk id="7" creationId="{677BD06B-AB4C-4722-85BC-AD71F0D632C5}"/>
          </ac:spMkLst>
        </pc:spChg>
        <pc:spChg chg="del">
          <ac:chgData name="Osama Mohammed Moustafa Hosam Elde" userId="ab8f451e-a635-42ee-be12-e2dde55852bf" providerId="ADAL" clId="{A4B8B15D-CAA0-49F3-859F-B4CB47B330FF}" dt="2019-02-05T06:46:36.178" v="424" actId="478"/>
          <ac:spMkLst>
            <pc:docMk/>
            <pc:sldMk cId="1695627344" sldId="303"/>
            <ac:spMk id="8" creationId="{B5AA84F2-FB66-4ED2-B6C2-0E93D24971CE}"/>
          </ac:spMkLst>
        </pc:spChg>
        <pc:picChg chg="del">
          <ac:chgData name="Osama Mohammed Moustafa Hosam Elde" userId="ab8f451e-a635-42ee-be12-e2dde55852bf" providerId="ADAL" clId="{A4B8B15D-CAA0-49F3-859F-B4CB47B330FF}" dt="2019-02-05T06:45:54.733" v="408" actId="478"/>
          <ac:picMkLst>
            <pc:docMk/>
            <pc:sldMk cId="1695627344" sldId="303"/>
            <ac:picMk id="3" creationId="{14C163DD-CC90-485B-8401-32AD473F82AC}"/>
          </ac:picMkLst>
        </pc:picChg>
        <pc:picChg chg="del">
          <ac:chgData name="Osama Mohammed Moustafa Hosam Elde" userId="ab8f451e-a635-42ee-be12-e2dde55852bf" providerId="ADAL" clId="{A4B8B15D-CAA0-49F3-859F-B4CB47B330FF}" dt="2019-02-05T06:45:55.694" v="409" actId="478"/>
          <ac:picMkLst>
            <pc:docMk/>
            <pc:sldMk cId="1695627344" sldId="303"/>
            <ac:picMk id="9" creationId="{641798A1-FEE0-477A-A7C9-3CF623F39223}"/>
          </ac:picMkLst>
        </pc:picChg>
        <pc:picChg chg="add mod">
          <ac:chgData name="Osama Mohammed Moustafa Hosam Elde" userId="ab8f451e-a635-42ee-be12-e2dde55852bf" providerId="ADAL" clId="{A4B8B15D-CAA0-49F3-859F-B4CB47B330FF}" dt="2019-02-05T06:47:35.603" v="432" actId="14100"/>
          <ac:picMkLst>
            <pc:docMk/>
            <pc:sldMk cId="1695627344" sldId="303"/>
            <ac:picMk id="10" creationId="{ABA2F5D6-D46E-42A6-B764-E0817A527303}"/>
          </ac:picMkLst>
        </pc:picChg>
        <pc:picChg chg="add mod">
          <ac:chgData name="Osama Mohammed Moustafa Hosam Elde" userId="ab8f451e-a635-42ee-be12-e2dde55852bf" providerId="ADAL" clId="{A4B8B15D-CAA0-49F3-859F-B4CB47B330FF}" dt="2019-02-05T06:47:40.667" v="434" actId="14100"/>
          <ac:picMkLst>
            <pc:docMk/>
            <pc:sldMk cId="1695627344" sldId="303"/>
            <ac:picMk id="11" creationId="{261F6C89-43EB-4825-97FB-1A4329E1624D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7:04:53.198" v="536"/>
        <pc:sldMkLst>
          <pc:docMk/>
          <pc:sldMk cId="2200297882" sldId="304"/>
        </pc:sldMkLst>
        <pc:spChg chg="mod">
          <ac:chgData name="Osama Mohammed Moustafa Hosam Elde" userId="ab8f451e-a635-42ee-be12-e2dde55852bf" providerId="ADAL" clId="{A4B8B15D-CAA0-49F3-859F-B4CB47B330FF}" dt="2019-02-05T06:49:17.616" v="442" actId="14100"/>
          <ac:spMkLst>
            <pc:docMk/>
            <pc:sldMk cId="2200297882" sldId="304"/>
            <ac:spMk id="2" creationId="{3D705614-2BBE-48E4-8899-1427CA409726}"/>
          </ac:spMkLst>
        </pc:spChg>
        <pc:spChg chg="add mod">
          <ac:chgData name="Osama Mohammed Moustafa Hosam Elde" userId="ab8f451e-a635-42ee-be12-e2dde55852bf" providerId="ADAL" clId="{A4B8B15D-CAA0-49F3-859F-B4CB47B330FF}" dt="2019-02-05T06:50:56.070" v="489" actId="14100"/>
          <ac:spMkLst>
            <pc:docMk/>
            <pc:sldMk cId="2200297882" sldId="304"/>
            <ac:spMk id="9" creationId="{528D5C7A-99D2-4316-B312-C25EB206EAC5}"/>
          </ac:spMkLst>
        </pc:spChg>
        <pc:picChg chg="add mod">
          <ac:chgData name="Osama Mohammed Moustafa Hosam Elde" userId="ab8f451e-a635-42ee-be12-e2dde55852bf" providerId="ADAL" clId="{A4B8B15D-CAA0-49F3-859F-B4CB47B330FF}" dt="2019-02-05T07:04:31.888" v="530"/>
          <ac:picMkLst>
            <pc:docMk/>
            <pc:sldMk cId="2200297882" sldId="304"/>
            <ac:picMk id="3" creationId="{92C921A6-95F0-4897-A2D2-57CC46669711}"/>
          </ac:picMkLst>
        </pc:picChg>
        <pc:picChg chg="add mod">
          <ac:chgData name="Osama Mohammed Moustafa Hosam Elde" userId="ab8f451e-a635-42ee-be12-e2dde55852bf" providerId="ADAL" clId="{A4B8B15D-CAA0-49F3-859F-B4CB47B330FF}" dt="2019-02-05T07:04:53.198" v="536"/>
          <ac:picMkLst>
            <pc:docMk/>
            <pc:sldMk cId="2200297882" sldId="304"/>
            <ac:picMk id="6" creationId="{74CA1E3C-0136-4017-A32C-F1DEF7B377E4}"/>
          </ac:picMkLst>
        </pc:picChg>
        <pc:picChg chg="del">
          <ac:chgData name="Osama Mohammed Moustafa Hosam Elde" userId="ab8f451e-a635-42ee-be12-e2dde55852bf" providerId="ADAL" clId="{A4B8B15D-CAA0-49F3-859F-B4CB47B330FF}" dt="2019-02-05T06:47:48.650" v="436" actId="478"/>
          <ac:picMkLst>
            <pc:docMk/>
            <pc:sldMk cId="2200297882" sldId="304"/>
            <ac:picMk id="10" creationId="{ABA2F5D6-D46E-42A6-B764-E0817A527303}"/>
          </ac:picMkLst>
        </pc:picChg>
        <pc:picChg chg="del">
          <ac:chgData name="Osama Mohammed Moustafa Hosam Elde" userId="ab8f451e-a635-42ee-be12-e2dde55852bf" providerId="ADAL" clId="{A4B8B15D-CAA0-49F3-859F-B4CB47B330FF}" dt="2019-02-05T06:47:49.562" v="437" actId="478"/>
          <ac:picMkLst>
            <pc:docMk/>
            <pc:sldMk cId="2200297882" sldId="304"/>
            <ac:picMk id="11" creationId="{261F6C89-43EB-4825-97FB-1A4329E1624D}"/>
          </ac:picMkLst>
        </pc:picChg>
      </pc:sldChg>
      <pc:sldChg chg="addSp delSp modSp add ord">
        <pc:chgData name="Osama Mohammed Moustafa Hosam Elde" userId="ab8f451e-a635-42ee-be12-e2dde55852bf" providerId="ADAL" clId="{A4B8B15D-CAA0-49F3-859F-B4CB47B330FF}" dt="2019-02-05T07:05:49.253" v="546" actId="1076"/>
        <pc:sldMkLst>
          <pc:docMk/>
          <pc:sldMk cId="1358209775" sldId="305"/>
        </pc:sldMkLst>
        <pc:spChg chg="mod">
          <ac:chgData name="Osama Mohammed Moustafa Hosam Elde" userId="ab8f451e-a635-42ee-be12-e2dde55852bf" providerId="ADAL" clId="{A4B8B15D-CAA0-49F3-859F-B4CB47B330FF}" dt="2019-02-05T07:03:25.928" v="518" actId="14100"/>
          <ac:spMkLst>
            <pc:docMk/>
            <pc:sldMk cId="1358209775" sldId="305"/>
            <ac:spMk id="2" creationId="{3D705614-2BBE-48E4-8899-1427CA409726}"/>
          </ac:spMkLst>
        </pc:spChg>
        <pc:picChg chg="add del mod">
          <ac:chgData name="Osama Mohammed Moustafa Hosam Elde" userId="ab8f451e-a635-42ee-be12-e2dde55852bf" providerId="ADAL" clId="{A4B8B15D-CAA0-49F3-859F-B4CB47B330FF}" dt="2019-02-05T07:05:32.972" v="541" actId="478"/>
          <ac:picMkLst>
            <pc:docMk/>
            <pc:sldMk cId="1358209775" sldId="305"/>
            <ac:picMk id="3" creationId="{6B821257-E503-4910-9B18-75A6EE2E4998}"/>
          </ac:picMkLst>
        </pc:picChg>
        <pc:picChg chg="add del mod">
          <ac:chgData name="Osama Mohammed Moustafa Hosam Elde" userId="ab8f451e-a635-42ee-be12-e2dde55852bf" providerId="ADAL" clId="{A4B8B15D-CAA0-49F3-859F-B4CB47B330FF}" dt="2019-02-05T07:05:33.524" v="542" actId="478"/>
          <ac:picMkLst>
            <pc:docMk/>
            <pc:sldMk cId="1358209775" sldId="305"/>
            <ac:picMk id="6" creationId="{930201E1-101E-4C1F-B118-B41B1EFEEBD5}"/>
          </ac:picMkLst>
        </pc:picChg>
        <pc:picChg chg="add mod">
          <ac:chgData name="Osama Mohammed Moustafa Hosam Elde" userId="ab8f451e-a635-42ee-be12-e2dde55852bf" providerId="ADAL" clId="{A4B8B15D-CAA0-49F3-859F-B4CB47B330FF}" dt="2019-02-05T07:05:49.253" v="546" actId="1076"/>
          <ac:picMkLst>
            <pc:docMk/>
            <pc:sldMk cId="1358209775" sldId="305"/>
            <ac:picMk id="7" creationId="{802B0719-9867-4483-BA39-F0BC2FDF6D07}"/>
          </ac:picMkLst>
        </pc:picChg>
        <pc:picChg chg="del">
          <ac:chgData name="Osama Mohammed Moustafa Hosam Elde" userId="ab8f451e-a635-42ee-be12-e2dde55852bf" providerId="ADAL" clId="{A4B8B15D-CAA0-49F3-859F-B4CB47B330FF}" dt="2019-02-05T07:02:55.631" v="514" actId="478"/>
          <ac:picMkLst>
            <pc:docMk/>
            <pc:sldMk cId="1358209775" sldId="305"/>
            <ac:picMk id="10" creationId="{ABA2F5D6-D46E-42A6-B764-E0817A527303}"/>
          </ac:picMkLst>
        </pc:picChg>
        <pc:picChg chg="del">
          <ac:chgData name="Osama Mohammed Moustafa Hosam Elde" userId="ab8f451e-a635-42ee-be12-e2dde55852bf" providerId="ADAL" clId="{A4B8B15D-CAA0-49F3-859F-B4CB47B330FF}" dt="2019-02-05T07:02:56.431" v="515" actId="478"/>
          <ac:picMkLst>
            <pc:docMk/>
            <pc:sldMk cId="1358209775" sldId="305"/>
            <ac:picMk id="11" creationId="{261F6C89-43EB-4825-97FB-1A4329E1624D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7:06:37.877" v="624" actId="20577"/>
        <pc:sldMkLst>
          <pc:docMk/>
          <pc:sldMk cId="1814167866" sldId="306"/>
        </pc:sldMkLst>
        <pc:spChg chg="add mod">
          <ac:chgData name="Osama Mohammed Moustafa Hosam Elde" userId="ab8f451e-a635-42ee-be12-e2dde55852bf" providerId="ADAL" clId="{A4B8B15D-CAA0-49F3-859F-B4CB47B330FF}" dt="2019-02-05T07:06:37.877" v="624" actId="20577"/>
          <ac:spMkLst>
            <pc:docMk/>
            <pc:sldMk cId="1814167866" sldId="306"/>
            <ac:spMk id="7" creationId="{7A24A4AF-FD8D-4388-9195-311A004396B7}"/>
          </ac:spMkLst>
        </pc:spChg>
        <pc:picChg chg="add del">
          <ac:chgData name="Osama Mohammed Moustafa Hosam Elde" userId="ab8f451e-a635-42ee-be12-e2dde55852bf" providerId="ADAL" clId="{A4B8B15D-CAA0-49F3-859F-B4CB47B330FF}" dt="2019-02-05T07:05:27.126" v="540" actId="478"/>
          <ac:picMkLst>
            <pc:docMk/>
            <pc:sldMk cId="1814167866" sldId="306"/>
            <ac:picMk id="3" creationId="{6B821257-E503-4910-9B18-75A6EE2E4998}"/>
          </ac:picMkLst>
        </pc:picChg>
        <pc:picChg chg="mod">
          <ac:chgData name="Osama Mohammed Moustafa Hosam Elde" userId="ab8f451e-a635-42ee-be12-e2dde55852bf" providerId="ADAL" clId="{A4B8B15D-CAA0-49F3-859F-B4CB47B330FF}" dt="2019-02-05T07:06:05.166" v="547" actId="1076"/>
          <ac:picMkLst>
            <pc:docMk/>
            <pc:sldMk cId="1814167866" sldId="306"/>
            <ac:picMk id="6" creationId="{930201E1-101E-4C1F-B118-B41B1EFEEBD5}"/>
          </ac:picMkLst>
        </pc:picChg>
      </pc:sldChg>
      <pc:sldChg chg="add del">
        <pc:chgData name="Osama Mohammed Moustafa Hosam Elde" userId="ab8f451e-a635-42ee-be12-e2dde55852bf" providerId="ADAL" clId="{A4B8B15D-CAA0-49F3-859F-B4CB47B330FF}" dt="2019-02-05T07:07:01.608" v="626"/>
        <pc:sldMkLst>
          <pc:docMk/>
          <pc:sldMk cId="2408897890" sldId="307"/>
        </pc:sldMkLst>
      </pc:sldChg>
      <pc:sldChg chg="addSp delSp modSp add">
        <pc:chgData name="Osama Mohammed Moustafa Hosam Elde" userId="ab8f451e-a635-42ee-be12-e2dde55852bf" providerId="ADAL" clId="{A4B8B15D-CAA0-49F3-859F-B4CB47B330FF}" dt="2019-02-05T07:08:04.543" v="649"/>
        <pc:sldMkLst>
          <pc:docMk/>
          <pc:sldMk cId="4135211983" sldId="307"/>
        </pc:sldMkLst>
        <pc:spChg chg="mod">
          <ac:chgData name="Osama Mohammed Moustafa Hosam Elde" userId="ab8f451e-a635-42ee-be12-e2dde55852bf" providerId="ADAL" clId="{A4B8B15D-CAA0-49F3-859F-B4CB47B330FF}" dt="2019-02-05T07:07:30.367" v="644" actId="20577"/>
          <ac:spMkLst>
            <pc:docMk/>
            <pc:sldMk cId="4135211983" sldId="307"/>
            <ac:spMk id="2" creationId="{3D705614-2BBE-48E4-8899-1427CA409726}"/>
          </ac:spMkLst>
        </pc:spChg>
        <pc:spChg chg="del mod">
          <ac:chgData name="Osama Mohammed Moustafa Hosam Elde" userId="ab8f451e-a635-42ee-be12-e2dde55852bf" providerId="ADAL" clId="{A4B8B15D-CAA0-49F3-859F-B4CB47B330FF}" dt="2019-02-05T07:07:51.007" v="645" actId="478"/>
          <ac:spMkLst>
            <pc:docMk/>
            <pc:sldMk cId="4135211983" sldId="307"/>
            <ac:spMk id="7" creationId="{7A24A4AF-FD8D-4388-9195-311A004396B7}"/>
          </ac:spMkLst>
        </pc:spChg>
        <pc:spChg chg="add mod">
          <ac:chgData name="Osama Mohammed Moustafa Hosam Elde" userId="ab8f451e-a635-42ee-be12-e2dde55852bf" providerId="ADAL" clId="{A4B8B15D-CAA0-49F3-859F-B4CB47B330FF}" dt="2019-02-05T07:07:51.007" v="645" actId="478"/>
          <ac:spMkLst>
            <pc:docMk/>
            <pc:sldMk cId="4135211983" sldId="307"/>
            <ac:spMk id="9" creationId="{845E9D88-CB32-4996-8F3A-BB5634157987}"/>
          </ac:spMkLst>
        </pc:spChg>
        <pc:picChg chg="del">
          <ac:chgData name="Osama Mohammed Moustafa Hosam Elde" userId="ab8f451e-a635-42ee-be12-e2dde55852bf" providerId="ADAL" clId="{A4B8B15D-CAA0-49F3-859F-B4CB47B330FF}" dt="2019-02-05T07:07:07.388" v="628" actId="478"/>
          <ac:picMkLst>
            <pc:docMk/>
            <pc:sldMk cId="4135211983" sldId="307"/>
            <ac:picMk id="3" creationId="{6B821257-E503-4910-9B18-75A6EE2E4998}"/>
          </ac:picMkLst>
        </pc:picChg>
        <pc:picChg chg="del">
          <ac:chgData name="Osama Mohammed Moustafa Hosam Elde" userId="ab8f451e-a635-42ee-be12-e2dde55852bf" providerId="ADAL" clId="{A4B8B15D-CAA0-49F3-859F-B4CB47B330FF}" dt="2019-02-05T07:07:08.147" v="629" actId="478"/>
          <ac:picMkLst>
            <pc:docMk/>
            <pc:sldMk cId="4135211983" sldId="307"/>
            <ac:picMk id="6" creationId="{930201E1-101E-4C1F-B118-B41B1EFEEBD5}"/>
          </ac:picMkLst>
        </pc:picChg>
        <pc:picChg chg="add mod">
          <ac:chgData name="Osama Mohammed Moustafa Hosam Elde" userId="ab8f451e-a635-42ee-be12-e2dde55852bf" providerId="ADAL" clId="{A4B8B15D-CAA0-49F3-859F-B4CB47B330FF}" dt="2019-02-05T07:08:04.543" v="649"/>
          <ac:picMkLst>
            <pc:docMk/>
            <pc:sldMk cId="4135211983" sldId="307"/>
            <ac:picMk id="10" creationId="{97A5E4B3-46EF-4A3E-B1A8-11D9E5E6A9AC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7:10:17.106" v="810" actId="20577"/>
        <pc:sldMkLst>
          <pc:docMk/>
          <pc:sldMk cId="1437486249" sldId="308"/>
        </pc:sldMkLst>
        <pc:spChg chg="del">
          <ac:chgData name="Osama Mohammed Moustafa Hosam Elde" userId="ab8f451e-a635-42ee-be12-e2dde55852bf" providerId="ADAL" clId="{A4B8B15D-CAA0-49F3-859F-B4CB47B330FF}" dt="2019-02-05T07:09:12.903" v="658"/>
          <ac:spMkLst>
            <pc:docMk/>
            <pc:sldMk cId="1437486249" sldId="308"/>
            <ac:spMk id="9" creationId="{845E9D88-CB32-4996-8F3A-BB5634157987}"/>
          </ac:spMkLst>
        </pc:spChg>
        <pc:spChg chg="add mod">
          <ac:chgData name="Osama Mohammed Moustafa Hosam Elde" userId="ab8f451e-a635-42ee-be12-e2dde55852bf" providerId="ADAL" clId="{A4B8B15D-CAA0-49F3-859F-B4CB47B330FF}" dt="2019-02-05T07:10:17.106" v="810" actId="20577"/>
          <ac:spMkLst>
            <pc:docMk/>
            <pc:sldMk cId="1437486249" sldId="308"/>
            <ac:spMk id="11" creationId="{FE195B90-DEE3-4A86-917C-EDE8B2E823AC}"/>
          </ac:spMkLst>
        </pc:spChg>
        <pc:picChg chg="add mod">
          <ac:chgData name="Osama Mohammed Moustafa Hosam Elde" userId="ab8f451e-a635-42ee-be12-e2dde55852bf" providerId="ADAL" clId="{A4B8B15D-CAA0-49F3-859F-B4CB47B330FF}" dt="2019-02-05T07:08:59.531" v="657" actId="1076"/>
          <ac:picMkLst>
            <pc:docMk/>
            <pc:sldMk cId="1437486249" sldId="308"/>
            <ac:picMk id="3" creationId="{037F805F-9C80-4870-8D2B-12498FCDB18D}"/>
          </ac:picMkLst>
        </pc:picChg>
        <pc:picChg chg="add mod">
          <ac:chgData name="Osama Mohammed Moustafa Hosam Elde" userId="ab8f451e-a635-42ee-be12-e2dde55852bf" providerId="ADAL" clId="{A4B8B15D-CAA0-49F3-859F-B4CB47B330FF}" dt="2019-02-05T07:10:06.609" v="790" actId="1076"/>
          <ac:picMkLst>
            <pc:docMk/>
            <pc:sldMk cId="1437486249" sldId="308"/>
            <ac:picMk id="6" creationId="{DA2654F5-3D0B-44BB-AC8B-80A8B99AF12C}"/>
          </ac:picMkLst>
        </pc:picChg>
        <pc:picChg chg="del">
          <ac:chgData name="Osama Mohammed Moustafa Hosam Elde" userId="ab8f451e-a635-42ee-be12-e2dde55852bf" providerId="ADAL" clId="{A4B8B15D-CAA0-49F3-859F-B4CB47B330FF}" dt="2019-02-05T07:08:17.524" v="651" actId="478"/>
          <ac:picMkLst>
            <pc:docMk/>
            <pc:sldMk cId="1437486249" sldId="308"/>
            <ac:picMk id="10" creationId="{97A5E4B3-46EF-4A3E-B1A8-11D9E5E6A9AC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7:11:40.658" v="854"/>
        <pc:sldMkLst>
          <pc:docMk/>
          <pc:sldMk cId="1025358761" sldId="309"/>
        </pc:sldMkLst>
        <pc:spChg chg="mod">
          <ac:chgData name="Osama Mohammed Moustafa Hosam Elde" userId="ab8f451e-a635-42ee-be12-e2dde55852bf" providerId="ADAL" clId="{A4B8B15D-CAA0-49F3-859F-B4CB47B330FF}" dt="2019-02-05T07:10:57.138" v="850" actId="20577"/>
          <ac:spMkLst>
            <pc:docMk/>
            <pc:sldMk cId="1025358761" sldId="309"/>
            <ac:spMk id="2" creationId="{3D705614-2BBE-48E4-8899-1427CA409726}"/>
          </ac:spMkLst>
        </pc:spChg>
        <pc:spChg chg="add del mod">
          <ac:chgData name="Osama Mohammed Moustafa Hosam Elde" userId="ab8f451e-a635-42ee-be12-e2dde55852bf" providerId="ADAL" clId="{A4B8B15D-CAA0-49F3-859F-B4CB47B330FF}" dt="2019-02-05T07:10:36.915" v="813" actId="478"/>
          <ac:spMkLst>
            <pc:docMk/>
            <pc:sldMk cId="1025358761" sldId="309"/>
            <ac:spMk id="8" creationId="{810DBD48-3F88-4F38-A391-E1D4CC4952FC}"/>
          </ac:spMkLst>
        </pc:spChg>
        <pc:spChg chg="del">
          <ac:chgData name="Osama Mohammed Moustafa Hosam Elde" userId="ab8f451e-a635-42ee-be12-e2dde55852bf" providerId="ADAL" clId="{A4B8B15D-CAA0-49F3-859F-B4CB47B330FF}" dt="2019-02-05T07:10:39.946" v="814" actId="478"/>
          <ac:spMkLst>
            <pc:docMk/>
            <pc:sldMk cId="1025358761" sldId="309"/>
            <ac:spMk id="11" creationId="{FE195B90-DEE3-4A86-917C-EDE8B2E823AC}"/>
          </ac:spMkLst>
        </pc:spChg>
        <pc:picChg chg="del">
          <ac:chgData name="Osama Mohammed Moustafa Hosam Elde" userId="ab8f451e-a635-42ee-be12-e2dde55852bf" providerId="ADAL" clId="{A4B8B15D-CAA0-49F3-859F-B4CB47B330FF}" dt="2019-02-05T07:10:40.561" v="815" actId="478"/>
          <ac:picMkLst>
            <pc:docMk/>
            <pc:sldMk cId="1025358761" sldId="309"/>
            <ac:picMk id="3" creationId="{037F805F-9C80-4870-8D2B-12498FCDB18D}"/>
          </ac:picMkLst>
        </pc:picChg>
        <pc:picChg chg="del">
          <ac:chgData name="Osama Mohammed Moustafa Hosam Elde" userId="ab8f451e-a635-42ee-be12-e2dde55852bf" providerId="ADAL" clId="{A4B8B15D-CAA0-49F3-859F-B4CB47B330FF}" dt="2019-02-05T07:10:34.118" v="812" actId="478"/>
          <ac:picMkLst>
            <pc:docMk/>
            <pc:sldMk cId="1025358761" sldId="309"/>
            <ac:picMk id="6" creationId="{DA2654F5-3D0B-44BB-AC8B-80A8B99AF12C}"/>
          </ac:picMkLst>
        </pc:picChg>
        <pc:picChg chg="add mod">
          <ac:chgData name="Osama Mohammed Moustafa Hosam Elde" userId="ab8f451e-a635-42ee-be12-e2dde55852bf" providerId="ADAL" clId="{A4B8B15D-CAA0-49F3-859F-B4CB47B330FF}" dt="2019-02-05T07:11:40.658" v="854"/>
          <ac:picMkLst>
            <pc:docMk/>
            <pc:sldMk cId="1025358761" sldId="309"/>
            <ac:picMk id="9" creationId="{D245A197-2D5B-4069-A6DE-56C36C5F6180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7:16:41.687" v="929" actId="20577"/>
        <pc:sldMkLst>
          <pc:docMk/>
          <pc:sldMk cId="1827374345" sldId="310"/>
        </pc:sldMkLst>
        <pc:spChg chg="add mod">
          <ac:chgData name="Osama Mohammed Moustafa Hosam Elde" userId="ab8f451e-a635-42ee-be12-e2dde55852bf" providerId="ADAL" clId="{A4B8B15D-CAA0-49F3-859F-B4CB47B330FF}" dt="2019-02-05T07:16:41.687" v="929" actId="20577"/>
          <ac:spMkLst>
            <pc:docMk/>
            <pc:sldMk cId="1827374345" sldId="310"/>
            <ac:spMk id="10" creationId="{B5F6F0B8-1DB1-4D50-8F04-7705752A5712}"/>
          </ac:spMkLst>
        </pc:spChg>
        <pc:picChg chg="add del mod">
          <ac:chgData name="Osama Mohammed Moustafa Hosam Elde" userId="ab8f451e-a635-42ee-be12-e2dde55852bf" providerId="ADAL" clId="{A4B8B15D-CAA0-49F3-859F-B4CB47B330FF}" dt="2019-02-05T07:12:53.512" v="863" actId="478"/>
          <ac:picMkLst>
            <pc:docMk/>
            <pc:sldMk cId="1827374345" sldId="310"/>
            <ac:picMk id="3" creationId="{4F9B5C8D-1E66-46C5-9512-AF94F5F8B2D8}"/>
          </ac:picMkLst>
        </pc:picChg>
        <pc:picChg chg="add mod">
          <ac:chgData name="Osama Mohammed Moustafa Hosam Elde" userId="ab8f451e-a635-42ee-be12-e2dde55852bf" providerId="ADAL" clId="{A4B8B15D-CAA0-49F3-859F-B4CB47B330FF}" dt="2019-02-05T07:16:09.333" v="882" actId="1076"/>
          <ac:picMkLst>
            <pc:docMk/>
            <pc:sldMk cId="1827374345" sldId="310"/>
            <ac:picMk id="6" creationId="{53BFC396-24D0-43C0-96E0-54E965D09E0C}"/>
          </ac:picMkLst>
        </pc:picChg>
        <pc:picChg chg="add mod">
          <ac:chgData name="Osama Mohammed Moustafa Hosam Elde" userId="ab8f451e-a635-42ee-be12-e2dde55852bf" providerId="ADAL" clId="{A4B8B15D-CAA0-49F3-859F-B4CB47B330FF}" dt="2019-02-05T07:16:09.333" v="882" actId="1076"/>
          <ac:picMkLst>
            <pc:docMk/>
            <pc:sldMk cId="1827374345" sldId="310"/>
            <ac:picMk id="7" creationId="{01451C17-0947-41F7-A2EE-0D59C144D55A}"/>
          </ac:picMkLst>
        </pc:picChg>
        <pc:picChg chg="del">
          <ac:chgData name="Osama Mohammed Moustafa Hosam Elde" userId="ab8f451e-a635-42ee-be12-e2dde55852bf" providerId="ADAL" clId="{A4B8B15D-CAA0-49F3-859F-B4CB47B330FF}" dt="2019-02-05T07:12:27.767" v="856" actId="478"/>
          <ac:picMkLst>
            <pc:docMk/>
            <pc:sldMk cId="1827374345" sldId="310"/>
            <ac:picMk id="9" creationId="{D245A197-2D5B-4069-A6DE-56C36C5F6180}"/>
          </ac:picMkLst>
        </pc:picChg>
      </pc:sldChg>
      <pc:sldChg chg="addSp delSp modSp add">
        <pc:chgData name="Osama Mohammed Moustafa Hosam Elde" userId="ab8f451e-a635-42ee-be12-e2dde55852bf" providerId="ADAL" clId="{A4B8B15D-CAA0-49F3-859F-B4CB47B330FF}" dt="2019-02-05T07:17:38.491" v="1005" actId="1076"/>
        <pc:sldMkLst>
          <pc:docMk/>
          <pc:sldMk cId="3140180133" sldId="311"/>
        </pc:sldMkLst>
        <pc:spChg chg="add mod">
          <ac:chgData name="Osama Mohammed Moustafa Hosam Elde" userId="ab8f451e-a635-42ee-be12-e2dde55852bf" providerId="ADAL" clId="{A4B8B15D-CAA0-49F3-859F-B4CB47B330FF}" dt="2019-02-05T07:17:33.651" v="1004" actId="14100"/>
          <ac:spMkLst>
            <pc:docMk/>
            <pc:sldMk cId="3140180133" sldId="311"/>
            <ac:spMk id="8" creationId="{FE517F68-00F2-4B42-A3CA-FFFEA45A856A}"/>
          </ac:spMkLst>
        </pc:spChg>
        <pc:picChg chg="add mod">
          <ac:chgData name="Osama Mohammed Moustafa Hosam Elde" userId="ab8f451e-a635-42ee-be12-e2dde55852bf" providerId="ADAL" clId="{A4B8B15D-CAA0-49F3-859F-B4CB47B330FF}" dt="2019-02-05T07:17:38.491" v="1005" actId="1076"/>
          <ac:picMkLst>
            <pc:docMk/>
            <pc:sldMk cId="3140180133" sldId="311"/>
            <ac:picMk id="3" creationId="{4A9430CD-4056-465A-8BDD-7E66B9B97355}"/>
          </ac:picMkLst>
        </pc:picChg>
        <pc:picChg chg="del">
          <ac:chgData name="Osama Mohammed Moustafa Hosam Elde" userId="ab8f451e-a635-42ee-be12-e2dde55852bf" providerId="ADAL" clId="{A4B8B15D-CAA0-49F3-859F-B4CB47B330FF}" dt="2019-02-05T07:15:10.784" v="873" actId="478"/>
          <ac:picMkLst>
            <pc:docMk/>
            <pc:sldMk cId="3140180133" sldId="311"/>
            <ac:picMk id="6" creationId="{53BFC396-24D0-43C0-96E0-54E965D09E0C}"/>
          </ac:picMkLst>
        </pc:picChg>
        <pc:picChg chg="del">
          <ac:chgData name="Osama Mohammed Moustafa Hosam Elde" userId="ab8f451e-a635-42ee-be12-e2dde55852bf" providerId="ADAL" clId="{A4B8B15D-CAA0-49F3-859F-B4CB47B330FF}" dt="2019-02-05T07:15:10.207" v="872" actId="478"/>
          <ac:picMkLst>
            <pc:docMk/>
            <pc:sldMk cId="3140180133" sldId="311"/>
            <ac:picMk id="7" creationId="{01451C17-0947-41F7-A2EE-0D59C144D55A}"/>
          </ac:picMkLst>
        </pc:picChg>
      </pc:sldChg>
    </pc:docChg>
  </pc:docChgLst>
  <pc:docChgLst>
    <pc:chgData name="Osama hosam elde" userId="ab8f451e-a635-42ee-be12-e2dde55852bf" providerId="ADAL" clId="{AFF7628B-8F7E-4F91-87DE-229E9D015345}"/>
    <pc:docChg chg="undo custSel addSld delSld modSld">
      <pc:chgData name="Osama hosam elde" userId="ab8f451e-a635-42ee-be12-e2dde55852bf" providerId="ADAL" clId="{AFF7628B-8F7E-4F91-87DE-229E9D015345}" dt="2019-01-31T12:21:42.897" v="249" actId="14100"/>
      <pc:docMkLst>
        <pc:docMk/>
      </pc:docMkLst>
      <pc:sldChg chg="modSp">
        <pc:chgData name="Osama hosam elde" userId="ab8f451e-a635-42ee-be12-e2dde55852bf" providerId="ADAL" clId="{AFF7628B-8F7E-4F91-87DE-229E9D015345}" dt="2019-01-31T11:02:34.361" v="39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AFF7628B-8F7E-4F91-87DE-229E9D015345}" dt="2019-01-31T11:02:34.361" v="39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delSp">
        <pc:chgData name="Osama hosam elde" userId="ab8f451e-a635-42ee-be12-e2dde55852bf" providerId="ADAL" clId="{AFF7628B-8F7E-4F91-87DE-229E9D015345}" dt="2019-01-31T12:03:16.916" v="91" actId="478"/>
        <pc:sldMkLst>
          <pc:docMk/>
          <pc:sldMk cId="3758631689" sldId="281"/>
        </pc:sldMkLst>
        <pc:picChg chg="del">
          <ac:chgData name="Osama hosam elde" userId="ab8f451e-a635-42ee-be12-e2dde55852bf" providerId="ADAL" clId="{AFF7628B-8F7E-4F91-87DE-229E9D015345}" dt="2019-01-31T12:03:16.916" v="91" actId="478"/>
          <ac:picMkLst>
            <pc:docMk/>
            <pc:sldMk cId="3758631689" sldId="281"/>
            <ac:picMk id="8" creationId="{3663AECE-10D0-4266-9FE7-00EB4635BE53}"/>
          </ac:picMkLst>
        </pc:picChg>
      </pc:sldChg>
    </pc:docChg>
  </pc:docChgLst>
  <pc:docChgLst>
    <pc:chgData name="Osama Mohammed Moustafa Hosam Elde" userId="ab8f451e-a635-42ee-be12-e2dde55852bf" providerId="ADAL" clId="{0A561312-E608-4F41-88A5-E21BF13E9318}"/>
    <pc:docChg chg="undo custSel addSld delSld modSld">
      <pc:chgData name="Osama Mohammed Moustafa Hosam Elde" userId="ab8f451e-a635-42ee-be12-e2dde55852bf" providerId="ADAL" clId="{0A561312-E608-4F41-88A5-E21BF13E9318}" dt="2019-02-02T10:28:10.547" v="703" actId="20577"/>
      <pc:docMkLst>
        <pc:docMk/>
      </pc:docMkLst>
      <pc:sldChg chg="addSp modSp">
        <pc:chgData name="Osama Mohammed Moustafa Hosam Elde" userId="ab8f451e-a635-42ee-be12-e2dde55852bf" providerId="ADAL" clId="{0A561312-E608-4F41-88A5-E21BF13E9318}" dt="2019-02-02T10:28:10.547" v="703" actId="20577"/>
        <pc:sldMkLst>
          <pc:docMk/>
          <pc:sldMk cId="3758631689" sldId="281"/>
        </pc:sldMkLst>
        <pc:spChg chg="add mod">
          <ac:chgData name="Osama Mohammed Moustafa Hosam Elde" userId="ab8f451e-a635-42ee-be12-e2dde55852bf" providerId="ADAL" clId="{0A561312-E608-4F41-88A5-E21BF13E9318}" dt="2019-02-02T10:28:10.547" v="703" actId="20577"/>
          <ac:spMkLst>
            <pc:docMk/>
            <pc:sldMk cId="3758631689" sldId="281"/>
            <ac:spMk id="7" creationId="{C713E7BC-3A05-424C-862D-FFAF7A08B625}"/>
          </ac:spMkLst>
        </pc:spChg>
        <pc:picChg chg="add mod">
          <ac:chgData name="Osama Mohammed Moustafa Hosam Elde" userId="ab8f451e-a635-42ee-be12-e2dde55852bf" providerId="ADAL" clId="{0A561312-E608-4F41-88A5-E21BF13E9318}" dt="2019-02-02T10:26:39.946" v="633" actId="692"/>
          <ac:picMkLst>
            <pc:docMk/>
            <pc:sldMk cId="3758631689" sldId="281"/>
            <ac:picMk id="6" creationId="{55A398E0-B2A1-42A6-9D64-0E35F76B7E46}"/>
          </ac:picMkLst>
        </pc:picChg>
      </pc:sldChg>
      <pc:sldChg chg="modSp add">
        <pc:chgData name="Osama Mohammed Moustafa Hosam Elde" userId="ab8f451e-a635-42ee-be12-e2dde55852bf" providerId="ADAL" clId="{0A561312-E608-4F41-88A5-E21BF13E9318}" dt="2019-02-02T09:47:50.395" v="286" actId="14100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0A561312-E608-4F41-88A5-E21BF13E9318}" dt="2019-02-02T09:47:50.395" v="286" actId="14100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0A561312-E608-4F41-88A5-E21BF13E9318}" dt="2019-02-02T09:47:40.799" v="285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add">
        <pc:chgData name="Osama Mohammed Moustafa Hosam Elde" userId="ab8f451e-a635-42ee-be12-e2dde55852bf" providerId="ADAL" clId="{0A561312-E608-4F41-88A5-E21BF13E9318}" dt="2019-02-02T10:19:44.178" v="547" actId="14100"/>
        <pc:sldMkLst>
          <pc:docMk/>
          <pc:sldMk cId="3634038875" sldId="296"/>
        </pc:sldMkLst>
        <pc:spChg chg="add del mod">
          <ac:chgData name="Osama Mohammed Moustafa Hosam Elde" userId="ab8f451e-a635-42ee-be12-e2dde55852bf" providerId="ADAL" clId="{0A561312-E608-4F41-88A5-E21BF13E9318}" dt="2019-02-02T10:18:38.780" v="537"/>
          <ac:spMkLst>
            <pc:docMk/>
            <pc:sldMk cId="3634038875" sldId="296"/>
            <ac:spMk id="6" creationId="{6454BBAC-3724-40DF-9BEB-17264C216E4C}"/>
          </ac:spMkLst>
        </pc:spChg>
        <pc:picChg chg="add mod">
          <ac:chgData name="Osama Mohammed Moustafa Hosam Elde" userId="ab8f451e-a635-42ee-be12-e2dde55852bf" providerId="ADAL" clId="{0A561312-E608-4F41-88A5-E21BF13E9318}" dt="2019-02-02T10:19:44.178" v="547" actId="14100"/>
          <ac:picMkLst>
            <pc:docMk/>
            <pc:sldMk cId="3634038875" sldId="296"/>
            <ac:picMk id="7" creationId="{A9211056-5C77-4B25-9676-ECF28FCE4197}"/>
          </ac:picMkLst>
        </pc:picChg>
        <pc:picChg chg="add mod">
          <ac:chgData name="Osama Mohammed Moustafa Hosam Elde" userId="ab8f451e-a635-42ee-be12-e2dde55852bf" providerId="ADAL" clId="{0A561312-E608-4F41-88A5-E21BF13E9318}" dt="2019-02-02T10:18:45.808" v="540" actId="1076"/>
          <ac:picMkLst>
            <pc:docMk/>
            <pc:sldMk cId="3634038875" sldId="296"/>
            <ac:picMk id="8" creationId="{4A0DEE0E-5695-4D8F-9E33-4500BFEC5661}"/>
          </ac:picMkLst>
        </pc:picChg>
        <pc:picChg chg="del">
          <ac:chgData name="Osama Mohammed Moustafa Hosam Elde" userId="ab8f451e-a635-42ee-be12-e2dde55852bf" providerId="ADAL" clId="{0A561312-E608-4F41-88A5-E21BF13E9318}" dt="2019-02-02T10:17:35.404" v="533" actId="478"/>
          <ac:picMkLst>
            <pc:docMk/>
            <pc:sldMk cId="3634038875" sldId="296"/>
            <ac:picMk id="9" creationId="{FBBEA2CC-A4E8-4FB5-8762-7DCBF9BBF9AD}"/>
          </ac:picMkLst>
        </pc:picChg>
        <pc:picChg chg="del">
          <ac:chgData name="Osama Mohammed Moustafa Hosam Elde" userId="ab8f451e-a635-42ee-be12-e2dde55852bf" providerId="ADAL" clId="{0A561312-E608-4F41-88A5-E21BF13E9318}" dt="2019-02-02T10:17:36.218" v="534" actId="478"/>
          <ac:picMkLst>
            <pc:docMk/>
            <pc:sldMk cId="3634038875" sldId="296"/>
            <ac:picMk id="10" creationId="{D248C2CD-D2CB-4300-B9B7-1182104D43E9}"/>
          </ac:picMkLst>
        </pc:picChg>
        <pc:picChg chg="add mod">
          <ac:chgData name="Osama Mohammed Moustafa Hosam Elde" userId="ab8f451e-a635-42ee-be12-e2dde55852bf" providerId="ADAL" clId="{0A561312-E608-4F41-88A5-E21BF13E9318}" dt="2019-02-02T10:19:32.302" v="546" actId="1076"/>
          <ac:picMkLst>
            <pc:docMk/>
            <pc:sldMk cId="3634038875" sldId="296"/>
            <ac:picMk id="11" creationId="{99B9B679-CE1A-40DF-B22C-483B84331D53}"/>
          </ac:picMkLst>
        </pc:picChg>
      </pc:sldChg>
    </pc:docChg>
  </pc:docChgLst>
  <pc:docChgLst>
    <pc:chgData name="Osama hosam elde" userId="ab8f451e-a635-42ee-be12-e2dde55852bf" providerId="ADAL" clId="{A4B8B15D-CAA0-49F3-859F-B4CB47B330FF}"/>
    <pc:docChg chg="custSel addSld modSld">
      <pc:chgData name="Osama hosam elde" userId="ab8f451e-a635-42ee-be12-e2dde55852bf" providerId="ADAL" clId="{A4B8B15D-CAA0-49F3-859F-B4CB47B330FF}" dt="2019-02-04T11:23:08.107" v="144" actId="20577"/>
      <pc:docMkLst>
        <pc:docMk/>
      </pc:docMkLst>
      <pc:sldChg chg="modSp add">
        <pc:chgData name="Osama hosam elde" userId="ab8f451e-a635-42ee-be12-e2dde55852bf" providerId="ADAL" clId="{A4B8B15D-CAA0-49F3-859F-B4CB47B330FF}" dt="2019-02-04T11:23:08.107" v="144" actId="20577"/>
        <pc:sldMkLst>
          <pc:docMk/>
          <pc:sldMk cId="275021199" sldId="297"/>
        </pc:sldMkLst>
        <pc:spChg chg="mod">
          <ac:chgData name="Osama hosam elde" userId="ab8f451e-a635-42ee-be12-e2dde55852bf" providerId="ADAL" clId="{A4B8B15D-CAA0-49F3-859F-B4CB47B330FF}" dt="2019-02-04T09:54:15.428" v="56" actId="20577"/>
          <ac:spMkLst>
            <pc:docMk/>
            <pc:sldMk cId="275021199" sldId="297"/>
            <ac:spMk id="2" creationId="{3D705614-2BBE-48E4-8899-1427CA409726}"/>
          </ac:spMkLst>
        </pc:spChg>
        <pc:spChg chg="mod">
          <ac:chgData name="Osama hosam elde" userId="ab8f451e-a635-42ee-be12-e2dde55852bf" providerId="ADAL" clId="{A4B8B15D-CAA0-49F3-859F-B4CB47B330FF}" dt="2019-02-04T11:23:08.107" v="144" actId="20577"/>
          <ac:spMkLst>
            <pc:docMk/>
            <pc:sldMk cId="275021199" sldId="297"/>
            <ac:spMk id="10" creationId="{F4CFE9E3-1926-44F8-A40C-758F851E1AFA}"/>
          </ac:spMkLst>
        </pc:spChg>
      </pc:sldChg>
    </pc:docChg>
  </pc:docChgLst>
  <pc:docChgLst>
    <pc:chgData name="Osama hosam elde" userId="ab8f451e-a635-42ee-be12-e2dde55852bf" providerId="ADAL" clId="{7275E8D7-C03E-4B73-BA55-1399546E87FD}"/>
    <pc:docChg chg="undo custSel addSld delSld modSld">
      <pc:chgData name="Osama hosam elde" userId="ab8f451e-a635-42ee-be12-e2dde55852bf" providerId="ADAL" clId="{7275E8D7-C03E-4B73-BA55-1399546E87FD}" dt="2019-02-02T11:21:06.041" v="80" actId="478"/>
      <pc:docMkLst>
        <pc:docMk/>
      </pc:docMkLst>
      <pc:sldChg chg="modSp">
        <pc:chgData name="Osama hosam elde" userId="ab8f451e-a635-42ee-be12-e2dde55852bf" providerId="ADAL" clId="{7275E8D7-C03E-4B73-BA55-1399546E87FD}" dt="2019-02-02T11:19:55.321" v="28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7275E8D7-C03E-4B73-BA55-1399546E87FD}" dt="2019-02-02T11:19:55.321" v="28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delSp add del">
        <pc:chgData name="Osama hosam elde" userId="ab8f451e-a635-42ee-be12-e2dde55852bf" providerId="ADAL" clId="{7275E8D7-C03E-4B73-BA55-1399546E87FD}" dt="2019-02-02T11:21:06.041" v="80" actId="478"/>
        <pc:sldMkLst>
          <pc:docMk/>
          <pc:sldMk cId="3758631689" sldId="281"/>
        </pc:sldMkLst>
        <pc:spChg chg="del">
          <ac:chgData name="Osama hosam elde" userId="ab8f451e-a635-42ee-be12-e2dde55852bf" providerId="ADAL" clId="{7275E8D7-C03E-4B73-BA55-1399546E87FD}" dt="2019-02-02T11:21:06.041" v="80" actId="478"/>
          <ac:spMkLst>
            <pc:docMk/>
            <pc:sldMk cId="3758631689" sldId="281"/>
            <ac:spMk id="7" creationId="{C713E7BC-3A05-424C-862D-FFAF7A08B625}"/>
          </ac:spMkLst>
        </pc:spChg>
        <pc:picChg chg="del">
          <ac:chgData name="Osama hosam elde" userId="ab8f451e-a635-42ee-be12-e2dde55852bf" providerId="ADAL" clId="{7275E8D7-C03E-4B73-BA55-1399546E87FD}" dt="2019-02-02T11:21:04.728" v="79" actId="478"/>
          <ac:picMkLst>
            <pc:docMk/>
            <pc:sldMk cId="3758631689" sldId="281"/>
            <ac:picMk id="6" creationId="{55A398E0-B2A1-42A6-9D64-0E35F76B7E46}"/>
          </ac:picMkLst>
        </pc:picChg>
      </pc:sldChg>
      <pc:sldChg chg="modSp">
        <pc:chgData name="Osama hosam elde" userId="ab8f451e-a635-42ee-be12-e2dde55852bf" providerId="ADAL" clId="{7275E8D7-C03E-4B73-BA55-1399546E87FD}" dt="2019-02-02T11:20:28.997" v="51" actId="20577"/>
        <pc:sldMkLst>
          <pc:docMk/>
          <pc:sldMk cId="4145407886" sldId="291"/>
        </pc:sldMkLst>
        <pc:spChg chg="mod">
          <ac:chgData name="Osama hosam elde" userId="ab8f451e-a635-42ee-be12-e2dde55852bf" providerId="ADAL" clId="{7275E8D7-C03E-4B73-BA55-1399546E87FD}" dt="2019-02-02T11:20:21.015" v="42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hosam elde" userId="ab8f451e-a635-42ee-be12-e2dde55852bf" providerId="ADAL" clId="{7275E8D7-C03E-4B73-BA55-1399546E87FD}" dt="2019-02-02T11:20:28.997" v="51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add del">
        <pc:chgData name="Osama hosam elde" userId="ab8f451e-a635-42ee-be12-e2dde55852bf" providerId="ADAL" clId="{7275E8D7-C03E-4B73-BA55-1399546E87FD}" dt="2019-02-02T11:20:54.493" v="78"/>
        <pc:sldMkLst>
          <pc:docMk/>
          <pc:sldMk cId="3634038875" sldId="296"/>
        </pc:sldMkLst>
        <pc:spChg chg="add del mod">
          <ac:chgData name="Osama hosam elde" userId="ab8f451e-a635-42ee-be12-e2dde55852bf" providerId="ADAL" clId="{7275E8D7-C03E-4B73-BA55-1399546E87FD}" dt="2019-02-02T11:20:52.040" v="76"/>
          <ac:spMkLst>
            <pc:docMk/>
            <pc:sldMk cId="3634038875" sldId="296"/>
            <ac:spMk id="6" creationId="{0E8646F0-415E-45A4-9F10-98403A684D53}"/>
          </ac:spMkLst>
        </pc:spChg>
        <pc:spChg chg="add">
          <ac:chgData name="Osama hosam elde" userId="ab8f451e-a635-42ee-be12-e2dde55852bf" providerId="ADAL" clId="{7275E8D7-C03E-4B73-BA55-1399546E87FD}" dt="2019-02-02T11:20:54.493" v="78"/>
          <ac:spMkLst>
            <pc:docMk/>
            <pc:sldMk cId="3634038875" sldId="296"/>
            <ac:spMk id="10" creationId="{F4CFE9E3-1926-44F8-A40C-758F851E1AFA}"/>
          </ac:spMkLst>
        </pc:spChg>
        <pc:picChg chg="add del">
          <ac:chgData name="Osama hosam elde" userId="ab8f451e-a635-42ee-be12-e2dde55852bf" providerId="ADAL" clId="{7275E8D7-C03E-4B73-BA55-1399546E87FD}" dt="2019-02-02T11:20:53.493" v="77" actId="478"/>
          <ac:picMkLst>
            <pc:docMk/>
            <pc:sldMk cId="3634038875" sldId="296"/>
            <ac:picMk id="7" creationId="{A9211056-5C77-4B25-9676-ECF28FCE4197}"/>
          </ac:picMkLst>
        </pc:picChg>
        <pc:picChg chg="del">
          <ac:chgData name="Osama hosam elde" userId="ab8f451e-a635-42ee-be12-e2dde55852bf" providerId="ADAL" clId="{7275E8D7-C03E-4B73-BA55-1399546E87FD}" dt="2019-02-02T11:20:43.127" v="71" actId="478"/>
          <ac:picMkLst>
            <pc:docMk/>
            <pc:sldMk cId="3634038875" sldId="296"/>
            <ac:picMk id="8" creationId="{4A0DEE0E-5695-4D8F-9E33-4500BFEC5661}"/>
          </ac:picMkLst>
        </pc:picChg>
        <pc:picChg chg="del">
          <ac:chgData name="Osama hosam elde" userId="ab8f451e-a635-42ee-be12-e2dde55852bf" providerId="ADAL" clId="{7275E8D7-C03E-4B73-BA55-1399546E87FD}" dt="2019-02-02T11:20:42.580" v="70" actId="478"/>
          <ac:picMkLst>
            <pc:docMk/>
            <pc:sldMk cId="3634038875" sldId="296"/>
            <ac:picMk id="11" creationId="{99B9B679-CE1A-40DF-B22C-483B84331D53}"/>
          </ac:picMkLst>
        </pc:picChg>
      </pc:sldChg>
    </pc:docChg>
  </pc:docChgLst>
  <pc:docChgLst>
    <pc:chgData name="Osama hosam elde" userId="ab8f451e-a635-42ee-be12-e2dde55852bf" providerId="ADAL" clId="{B3FEB850-D7F7-41AB-A135-0EF13BD1AF59}"/>
    <pc:docChg chg="undo custSel addSld delSld modSld sldOrd modMainMaster">
      <pc:chgData name="Osama hosam elde" userId="ab8f451e-a635-42ee-be12-e2dde55852bf" providerId="ADAL" clId="{B3FEB850-D7F7-41AB-A135-0EF13BD1AF59}" dt="2019-01-26T16:51:11.274" v="1338" actId="2696"/>
      <pc:docMkLst>
        <pc:docMk/>
      </pc:docMkLst>
      <pc:sldChg chg="modSp add">
        <pc:chgData name="Osama hosam elde" userId="ab8f451e-a635-42ee-be12-e2dde55852bf" providerId="ADAL" clId="{B3FEB850-D7F7-41AB-A135-0EF13BD1AF59}" dt="2019-01-26T11:31:25.124" v="257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B3FEB850-D7F7-41AB-A135-0EF13BD1AF59}" dt="2019-01-26T11:31:25.124" v="257" actId="20577"/>
          <ac:spMkLst>
            <pc:docMk/>
            <pc:sldMk cId="2149670262" sldId="256"/>
            <ac:spMk id="2" creationId="{990AC6F3-8D5B-43B6-B443-8DEAC96606B9}"/>
          </ac:spMkLst>
        </pc:spChg>
        <pc:spChg chg="mod">
          <ac:chgData name="Osama hosam elde" userId="ab8f451e-a635-42ee-be12-e2dde55852bf" providerId="ADAL" clId="{B3FEB850-D7F7-41AB-A135-0EF13BD1AF59}" dt="2019-01-26T11:29:13.059" v="214" actId="1076"/>
          <ac:spMkLst>
            <pc:docMk/>
            <pc:sldMk cId="2149670262" sldId="256"/>
            <ac:spMk id="3" creationId="{A9C8091B-5398-4691-ACC4-91262EF7B3ED}"/>
          </ac:spMkLst>
        </pc:spChg>
      </pc:sldChg>
      <pc:sldChg chg="delSp modSp add">
        <pc:chgData name="Osama hosam elde" userId="ab8f451e-a635-42ee-be12-e2dde55852bf" providerId="ADAL" clId="{B3FEB850-D7F7-41AB-A135-0EF13BD1AF59}" dt="2019-01-26T12:55:01.867" v="1079" actId="1076"/>
        <pc:sldMkLst>
          <pc:docMk/>
          <pc:sldMk cId="1901208219" sldId="280"/>
        </pc:sldMkLst>
        <pc:spChg chg="mod">
          <ac:chgData name="Osama hosam elde" userId="ab8f451e-a635-42ee-be12-e2dde55852bf" providerId="ADAL" clId="{B3FEB850-D7F7-41AB-A135-0EF13BD1AF59}" dt="2019-01-26T12:55:01.867" v="1079" actId="1076"/>
          <ac:spMkLst>
            <pc:docMk/>
            <pc:sldMk cId="1901208219" sldId="280"/>
            <ac:spMk id="2" creationId="{FACD2BD5-A4DB-437F-BF2E-273375D832F4}"/>
          </ac:spMkLst>
        </pc:spChg>
        <pc:spChg chg="del">
          <ac:chgData name="Osama hosam elde" userId="ab8f451e-a635-42ee-be12-e2dde55852bf" providerId="ADAL" clId="{B3FEB850-D7F7-41AB-A135-0EF13BD1AF59}" dt="2019-01-26T12:54:23.591" v="1036" actId="478"/>
          <ac:spMkLst>
            <pc:docMk/>
            <pc:sldMk cId="1901208219" sldId="280"/>
            <ac:spMk id="3" creationId="{2500FB64-0371-4D63-A832-06F92DF8F524}"/>
          </ac:spMkLst>
        </pc:spChg>
      </pc:sldChg>
      <pc:sldChg chg="addSp delSp modSp add">
        <pc:chgData name="Osama hosam elde" userId="ab8f451e-a635-42ee-be12-e2dde55852bf" providerId="ADAL" clId="{B3FEB850-D7F7-41AB-A135-0EF13BD1AF59}" dt="2019-01-26T13:06:51.916" v="1317" actId="1076"/>
        <pc:sldMkLst>
          <pc:docMk/>
          <pc:sldMk cId="3758631689" sldId="281"/>
        </pc:sldMkLst>
        <pc:spChg chg="mod">
          <ac:chgData name="Osama hosam elde" userId="ab8f451e-a635-42ee-be12-e2dde55852bf" providerId="ADAL" clId="{B3FEB850-D7F7-41AB-A135-0EF13BD1AF59}" dt="2019-01-26T13:01:11.510" v="1114" actId="14100"/>
          <ac:spMkLst>
            <pc:docMk/>
            <pc:sldMk cId="3758631689" sldId="281"/>
            <ac:spMk id="2" creationId="{72F5B92E-C894-4D47-B76A-2956F5C05192}"/>
          </ac:spMkLst>
        </pc:spChg>
        <pc:spChg chg="mod">
          <ac:chgData name="Osama hosam elde" userId="ab8f451e-a635-42ee-be12-e2dde55852bf" providerId="ADAL" clId="{B3FEB850-D7F7-41AB-A135-0EF13BD1AF59}" dt="2019-01-26T13:06:42.728" v="1313" actId="14100"/>
          <ac:spMkLst>
            <pc:docMk/>
            <pc:sldMk cId="3758631689" sldId="281"/>
            <ac:spMk id="3" creationId="{EED46DC5-2E48-4CE5-9242-10FD662F72DC}"/>
          </ac:spMkLst>
        </pc:spChg>
        <pc:picChg chg="add mod">
          <ac:chgData name="Osama hosam elde" userId="ab8f451e-a635-42ee-be12-e2dde55852bf" providerId="ADAL" clId="{B3FEB850-D7F7-41AB-A135-0EF13BD1AF59}" dt="2019-01-26T13:06:51.916" v="1317" actId="1076"/>
          <ac:picMkLst>
            <pc:docMk/>
            <pc:sldMk cId="3758631689" sldId="281"/>
            <ac:picMk id="8" creationId="{3663AECE-10D0-4266-9FE7-00EB4635BE53}"/>
          </ac:picMkLst>
        </pc:picChg>
        <pc:cxnChg chg="add del mod">
          <ac:chgData name="Osama hosam elde" userId="ab8f451e-a635-42ee-be12-e2dde55852bf" providerId="ADAL" clId="{B3FEB850-D7F7-41AB-A135-0EF13BD1AF59}" dt="2019-01-26T13:06:39.148" v="1312" actId="478"/>
          <ac:cxnSpMkLst>
            <pc:docMk/>
            <pc:sldMk cId="3758631689" sldId="281"/>
            <ac:cxnSpMk id="7" creationId="{FE9DEED0-AE93-4E37-B029-BF05E240ECAB}"/>
          </ac:cxnSpMkLst>
        </pc:cxnChg>
      </pc:sldChg>
      <pc:sldMasterChg chg="modSp modSldLayout">
        <pc:chgData name="Osama hosam elde" userId="ab8f451e-a635-42ee-be12-e2dde55852bf" providerId="ADAL" clId="{B3FEB850-D7F7-41AB-A135-0EF13BD1AF59}" dt="2019-01-26T16:50:47.656" v="1336" actId="14861"/>
        <pc:sldMasterMkLst>
          <pc:docMk/>
          <pc:sldMasterMk cId="4210001172" sldId="2147483648"/>
        </pc:sldMasterMkLst>
        <pc:spChg chg="mod">
          <ac:chgData name="Osama hosam elde" userId="ab8f451e-a635-42ee-be12-e2dde55852bf" providerId="ADAL" clId="{B3FEB850-D7F7-41AB-A135-0EF13BD1AF59}" dt="2019-01-26T11:27:28.855" v="45" actId="207"/>
          <ac:spMkLst>
            <pc:docMk/>
            <pc:sldMasterMk cId="4210001172" sldId="2147483648"/>
            <ac:spMk id="2" creationId="{6FEB7CAB-5D93-43B4-B269-44A46025CBD8}"/>
          </ac:spMkLst>
        </pc:spChg>
        <pc:spChg chg="mod">
          <ac:chgData name="Osama hosam elde" userId="ab8f451e-a635-42ee-be12-e2dde55852bf" providerId="ADAL" clId="{B3FEB850-D7F7-41AB-A135-0EF13BD1AF59}" dt="2019-01-26T11:23:24.215" v="2" actId="782"/>
          <ac:spMkLst>
            <pc:docMk/>
            <pc:sldMasterMk cId="4210001172" sldId="2147483648"/>
            <ac:spMk id="3" creationId="{77A15C42-B041-4A81-ADA5-420F0B175279}"/>
          </ac:spMkLst>
        </pc:spChg>
        <pc:spChg chg="mod">
          <ac:chgData name="Osama hosam elde" userId="ab8f451e-a635-42ee-be12-e2dde55852bf" providerId="ADAL" clId="{B3FEB850-D7F7-41AB-A135-0EF13BD1AF59}" dt="2019-01-26T11:23:38.266" v="33" actId="20577"/>
          <ac:spMkLst>
            <pc:docMk/>
            <pc:sldMasterMk cId="4210001172" sldId="2147483648"/>
            <ac:spMk id="5" creationId="{F748E69E-37A7-498C-8ADD-B5E8BE509CE4}"/>
          </ac:spMkLst>
        </pc:spChg>
        <pc:sldLayoutChg chg="modSp">
          <pc:chgData name="Osama hosam elde" userId="ab8f451e-a635-42ee-be12-e2dde55852bf" providerId="ADAL" clId="{B3FEB850-D7F7-41AB-A135-0EF13BD1AF59}" dt="2019-01-26T16:50:47.656" v="1336" actId="14861"/>
          <pc:sldLayoutMkLst>
            <pc:docMk/>
            <pc:sldMasterMk cId="4210001172" sldId="2147483648"/>
            <pc:sldLayoutMk cId="1027476276" sldId="2147483649"/>
          </pc:sldLayoutMkLst>
          <pc:spChg chg="mod">
            <ac:chgData name="Osama hosam elde" userId="ab8f451e-a635-42ee-be12-e2dde55852bf" providerId="ADAL" clId="{B3FEB850-D7F7-41AB-A135-0EF13BD1AF59}" dt="2019-01-26T16:50:47.656" v="1336" actId="14861"/>
            <ac:spMkLst>
              <pc:docMk/>
              <pc:sldMasterMk cId="4210001172" sldId="2147483648"/>
              <pc:sldLayoutMk cId="1027476276" sldId="2147483649"/>
              <ac:spMk id="2" creationId="{38DADA55-2354-426F-94B7-FB2BE7B842D2}"/>
            </ac:spMkLst>
          </pc:spChg>
        </pc:sldLayoutChg>
        <pc:sldLayoutChg chg="modSp">
          <pc:chgData name="Osama hosam elde" userId="ab8f451e-a635-42ee-be12-e2dde55852bf" providerId="ADAL" clId="{B3FEB850-D7F7-41AB-A135-0EF13BD1AF59}" dt="2019-01-26T11:40:52.450" v="309" actId="14100"/>
          <pc:sldLayoutMkLst>
            <pc:docMk/>
            <pc:sldMasterMk cId="4210001172" sldId="2147483648"/>
            <pc:sldLayoutMk cId="2780892852" sldId="2147483650"/>
          </pc:sldLayoutMkLst>
          <pc:spChg chg="mod">
            <ac:chgData name="Osama hosam elde" userId="ab8f451e-a635-42ee-be12-e2dde55852bf" providerId="ADAL" clId="{B3FEB850-D7F7-41AB-A135-0EF13BD1AF59}" dt="2019-01-26T11:39:53.110" v="304" actId="14100"/>
            <ac:spMkLst>
              <pc:docMk/>
              <pc:sldMasterMk cId="4210001172" sldId="2147483648"/>
              <pc:sldLayoutMk cId="2780892852" sldId="2147483650"/>
              <ac:spMk id="2" creationId="{BE3E768F-6852-4E10-87FC-F788EC6F8441}"/>
            </ac:spMkLst>
          </pc:spChg>
          <pc:spChg chg="mod">
            <ac:chgData name="Osama hosam elde" userId="ab8f451e-a635-42ee-be12-e2dde55852bf" providerId="ADAL" clId="{B3FEB850-D7F7-41AB-A135-0EF13BD1AF59}" dt="2019-01-26T11:40:52.450" v="309" actId="14100"/>
            <ac:spMkLst>
              <pc:docMk/>
              <pc:sldMasterMk cId="4210001172" sldId="2147483648"/>
              <pc:sldLayoutMk cId="2780892852" sldId="2147483650"/>
              <ac:spMk id="3" creationId="{01875981-1EE4-4C14-BACF-369BA09DEA9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240D-0108-487D-A002-1E2BE24852B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7E76-5DC5-4A72-8173-D1F8E4EC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https://www.tutorialspoint.com/html/html_image_links.htm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47E76-5DC5-4A72-8173-D1F8E4EC2F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A55-2354-426F-94B7-FB2BE7B8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 w="508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CA65-5CB2-4EBA-9C4B-9ED8F4D0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612E-3EE6-4539-A418-4283603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0A9-E3DA-4C1D-80F6-04907E90B9A5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5B9D-1C8D-4088-AF7E-2DD20B6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738A-E1E4-4305-ABB8-8764226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CCC-998B-47A5-8C3D-041E395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A9A4-A127-46E0-AC8F-EACD1F44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2683-8E12-4B36-8529-E8C9BB0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0D4F-FE8C-46A2-A83E-38941EFE01B7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7BC1-930D-4F77-95EB-BCEA2A06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3740-1418-4CDA-8AA4-FC121C7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989E4-FC41-4D84-A35F-AC81A87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1E3-9F75-4838-BF1F-023E22DA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75-E619-4D77-A157-50968A33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B88-8F16-4E52-99C8-62A59451B3F1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30A5-E51C-4052-98BF-96CA5A9C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AD75-5247-4704-9FD1-7AEF499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68F-6852-4E10-87FC-F788EC6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5981-1EE4-4C14-BACF-369BA09D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5076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D33-EFE9-46E7-9322-7CEA6EA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89A-C020-4F63-994E-1257CD79FBDC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F576-3570-430E-8F59-6EB7E59E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981A-868C-47B9-ABBA-C06D841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A3F1-AF50-48CB-8CC3-09D05DF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DC27-A8E3-4B08-837D-9242EE3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B005-5866-4662-9AFF-E176F47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215-8045-43A6-876A-B55783C35C2C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D220-CBF3-489E-89A9-969AF16C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C0B-DF71-48E9-8E27-DF2A501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96C-1AC4-4C17-B11B-C5A755A3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64A1-E754-4C64-9B87-B96375A2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C82A-B307-4596-A1E0-F2ECFDE3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9B41-50A0-44DD-88A3-45684F72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C1-0619-435E-AB34-F0BB3858E954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E2E7-D72C-46C9-9D83-A0BA321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26C7-FD98-4697-9A13-EE4A27F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82B7-C055-4C27-A3F0-E05521ED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224A-D961-41A6-BFFD-91E8A453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F374-BF88-4B16-AE04-137ED82D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97128-89AF-4CE8-9C1E-2A89F9C5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AC6A-BA02-487E-9EE4-2AB8976FF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BAB74-907E-49A3-9740-6070AF51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9F0-863A-4131-9549-F54A22B34BCC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7B5A-9058-4E2C-B75A-A49D3177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E24B-4598-42A0-8459-3035C58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DE5-8676-4A47-9519-86BA82C0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17F7-D698-429D-8810-E29B166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107-6BF1-4770-A15B-206896B70A59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9C0F-3034-4B8A-AA1B-D661D46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7984-CC21-4F3D-B8DF-8C60105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9452-A2D5-4084-9437-47EFA74B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53B1-A530-492E-8798-0119424C0F8A}" type="datetime1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EDBF-EC33-46B7-935E-DFC0AB6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534D-E1FD-4BDD-A577-18698AF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187-0C74-4405-AAC7-84A8EBAE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85DE-F306-4D7B-B616-099A9B6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50EF-8624-4DB7-B19A-8401863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D704-FCEF-4734-B4DA-0DA6BDD3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F4B1-5C1D-4480-ABA6-D9713FCF810B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ADDC-A098-4AF2-8D92-0CD4A318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430D-9E80-44BE-A1AA-6021B29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7FA8-6E0B-4374-A408-A82ECA57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84CBB-F966-4420-BF4F-296A5CAA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7290-0BF8-4B05-AA41-A4AB940A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A94B-0470-43B2-9501-2A2D3FAA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A81-6FC2-4D2D-9AD3-6FD8D3A4F072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FCE4-5F4B-421F-8D0C-C3F03DD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BF98-18A7-4391-B93C-A0462B9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B7CAB-5D93-43B4-B269-44A4602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5C42-B041-4A81-ADA5-420F0B17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8F69-B456-4383-A204-2E9A53D9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4635-3E9E-4144-BE48-60ACF8A910C0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E69E-37A7-498C-8ADD-B5E8BE50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dirty="0"/>
              <a:t>اعداد / دكتور أسامة حسام الدين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D9A6-D0B4-4957-86B5-49FA8543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esjs.com/" TargetMode="External"/><Relationship Id="rId2" Type="http://schemas.openxmlformats.org/officeDocument/2006/relationships/hyperlink" Target="http://www.bluegriff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tstrapstudio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C6F3-8D5B-43B6-B443-8DEAC966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5016"/>
            <a:ext cx="9144000" cy="28095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SA" sz="4800" b="0" dirty="0"/>
              <a:t>برمجة تطبيقات الانترنت (1)</a:t>
            </a:r>
            <a:br>
              <a:rPr lang="ar-SA" sz="4800" b="0" dirty="0"/>
            </a:br>
            <a:r>
              <a:rPr lang="ar-SA" sz="4800" b="0" dirty="0"/>
              <a:t>الفصل الخامس</a:t>
            </a:r>
            <a:br>
              <a:rPr lang="ar-SA" sz="4800" dirty="0"/>
            </a:br>
            <a:r>
              <a:rPr lang="ar-SA" sz="4800" dirty="0"/>
              <a:t>النماذج في </a:t>
            </a:r>
            <a:r>
              <a:rPr lang="en-US" sz="48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091B-5398-4691-ACC4-91262EF7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347"/>
            <a:ext cx="9144000" cy="1655762"/>
          </a:xfrm>
        </p:spPr>
        <p:txBody>
          <a:bodyPr/>
          <a:lstStyle/>
          <a:p>
            <a:r>
              <a:rPr lang="ar-SA" dirty="0"/>
              <a:t>اعداد </a:t>
            </a:r>
          </a:p>
          <a:p>
            <a:r>
              <a:rPr lang="ar-SA" b="1" dirty="0"/>
              <a:t>الدكتور / أسامة حسام الدين</a:t>
            </a:r>
          </a:p>
          <a:p>
            <a:r>
              <a:rPr lang="ar-SA" dirty="0"/>
              <a:t>الأستاذ المشارك بكلية علوم وهندسة الحاسبات بينبع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871E-8482-46E5-A169-0B6E9F3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D087-3257-4B3E-8C21-0B9D243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417" y="308128"/>
            <a:ext cx="5663544" cy="844243"/>
          </a:xfrm>
        </p:spPr>
        <p:txBody>
          <a:bodyPr>
            <a:normAutofit/>
          </a:bodyPr>
          <a:lstStyle/>
          <a:p>
            <a:r>
              <a:rPr lang="ar-EG" sz="4000" dirty="0"/>
              <a:t>النماذج </a:t>
            </a:r>
            <a:r>
              <a:rPr lang="en-US" sz="4000" dirty="0"/>
              <a:t>Forms</a:t>
            </a:r>
            <a:r>
              <a:rPr lang="ar-EG" sz="4000" dirty="0"/>
              <a:t> | </a:t>
            </a:r>
            <a:r>
              <a:rPr lang="ar-EG" sz="3600" b="0" dirty="0"/>
              <a:t>عناصر الاختيار</a:t>
            </a:r>
            <a:endParaRPr lang="en-US" sz="40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921A6-95F0-4897-A2D2-57CC4666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0" y="162264"/>
            <a:ext cx="6071585" cy="6549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A1E3C-0136-4017-A32C-F1DEF7B3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120417" y="2544536"/>
            <a:ext cx="5663544" cy="381181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D5C7A-99D2-4316-B312-C25EB206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5" y="1416192"/>
            <a:ext cx="5404914" cy="253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EG" dirty="0"/>
              <a:t>مثال 1: عناصر </a:t>
            </a:r>
            <a:r>
              <a:rPr lang="en-US" dirty="0" err="1"/>
              <a:t>ckeckbox</a:t>
            </a:r>
            <a:r>
              <a:rPr lang="ar-EG" dirty="0"/>
              <a:t> وعنصر </a:t>
            </a:r>
            <a:r>
              <a:rPr lang="en-US" dirty="0"/>
              <a:t>radio button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0029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308128"/>
            <a:ext cx="11286420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  <a:r>
              <a:rPr lang="ar-EG" dirty="0"/>
              <a:t> | </a:t>
            </a:r>
            <a:r>
              <a:rPr lang="ar-EG" sz="4000" b="0" dirty="0"/>
              <a:t>القائمة المنسدلة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B0719-9867-4483-BA39-F0BC2FDF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" y="1760023"/>
            <a:ext cx="11535399" cy="33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0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308128"/>
            <a:ext cx="11286420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  <a:r>
              <a:rPr lang="ar-EG" dirty="0"/>
              <a:t> | </a:t>
            </a:r>
            <a:r>
              <a:rPr lang="ar-EG" sz="4000" b="0" dirty="0"/>
              <a:t>القائمة المنسدلة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21257-E503-4910-9B18-75A6EE2E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4459" y="1320170"/>
            <a:ext cx="5795682" cy="5229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201E1-101E-4C1F-B118-B41B1EFEEB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217106" y="2712661"/>
            <a:ext cx="5566855" cy="34758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24A4AF-FD8D-4388-9195-311A0043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377" y="1416192"/>
            <a:ext cx="5324232" cy="253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EG" dirty="0"/>
              <a:t>مثال 1: قائمة لاختيار عنصر من عناصر كثيرة ومتعددة.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1416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308128"/>
            <a:ext cx="11286420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  <a:r>
              <a:rPr lang="ar-EG" dirty="0"/>
              <a:t> | </a:t>
            </a:r>
            <a:r>
              <a:rPr lang="ar-EG" sz="4000" b="0" dirty="0"/>
              <a:t>مساحة الكتابة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5E9D88-CB32-4996-8F3A-BB563415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A5E4B3-46EF-4A3E-B1A8-11D9E5E6A9A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16260" y="1416191"/>
            <a:ext cx="11267702" cy="37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1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308128"/>
            <a:ext cx="11286420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  <a:r>
              <a:rPr lang="ar-EG" dirty="0"/>
              <a:t> | </a:t>
            </a:r>
            <a:r>
              <a:rPr lang="ar-EG" sz="4000" b="0" dirty="0"/>
              <a:t>مساحة الكتابة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2654F5-3D0B-44BB-AC8B-80A8B99AF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395149" y="3015317"/>
            <a:ext cx="4796851" cy="2763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7F805F-9C80-4870-8D2B-12498FCDB1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97541" y="1416192"/>
            <a:ext cx="6724001" cy="436224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195B90-DEE3-4A86-917C-EDE8B2E823AC}"/>
              </a:ext>
            </a:extLst>
          </p:cNvPr>
          <p:cNvSpPr txBox="1">
            <a:spLocks/>
          </p:cNvSpPr>
          <p:nvPr/>
        </p:nvSpPr>
        <p:spPr>
          <a:xfrm>
            <a:off x="6508377" y="1416192"/>
            <a:ext cx="5324232" cy="253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ar-EG" dirty="0"/>
              <a:t>مثال: إدخال نص كبير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3748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308128"/>
            <a:ext cx="11286420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  <a:r>
              <a:rPr lang="ar-EG" dirty="0"/>
              <a:t> | </a:t>
            </a:r>
            <a:r>
              <a:rPr lang="ar-EG" sz="4000" b="0" dirty="0"/>
              <a:t>تقسيم عناصر الإدخال إلى مجموعات. 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45A197-2D5B-4069-A6DE-56C36C5F61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24780" y="1261607"/>
            <a:ext cx="11359182" cy="39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308128"/>
            <a:ext cx="11286420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  <a:r>
              <a:rPr lang="ar-EG" dirty="0"/>
              <a:t> | </a:t>
            </a:r>
            <a:r>
              <a:rPr lang="ar-EG" sz="4000" b="0" dirty="0"/>
              <a:t>تقسيم عناصر الإدخال إلى مجموعات. 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FC396-24D0-43C0-96E0-54E965D0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" y="1524780"/>
            <a:ext cx="5768872" cy="483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51C17-0947-41F7-A2EE-0D59C144D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32" y="1636806"/>
            <a:ext cx="5495358" cy="47195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F6F0B8-1DB1-4D50-8F04-7705752A5712}"/>
              </a:ext>
            </a:extLst>
          </p:cNvPr>
          <p:cNvSpPr txBox="1">
            <a:spLocks/>
          </p:cNvSpPr>
          <p:nvPr/>
        </p:nvSpPr>
        <p:spPr>
          <a:xfrm>
            <a:off x="6500532" y="1197304"/>
            <a:ext cx="5324232" cy="4395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ar-EG" dirty="0"/>
              <a:t>مثال: تقسيم النموذج إلى عدد من المجموعات.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2737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308128"/>
            <a:ext cx="11286420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  <a:r>
              <a:rPr lang="ar-EG" dirty="0"/>
              <a:t> | </a:t>
            </a:r>
            <a:r>
              <a:rPr lang="ar-EG" sz="4000" b="0" dirty="0"/>
              <a:t>تقسيم عناصر الإدخال إلى مجموعات. 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430CD-4056-465A-8BDD-7E66B9B9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61" y="1268709"/>
            <a:ext cx="6254438" cy="49713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517F68-00F2-4B42-A3CA-FFFEA45A856A}"/>
              </a:ext>
            </a:extLst>
          </p:cNvPr>
          <p:cNvSpPr txBox="1">
            <a:spLocks/>
          </p:cNvSpPr>
          <p:nvPr/>
        </p:nvSpPr>
        <p:spPr>
          <a:xfrm>
            <a:off x="7315199" y="1909998"/>
            <a:ext cx="4468761" cy="102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ar-EG" dirty="0"/>
              <a:t>تبدو الشيفرة في الصفحة السابقة على المستعرض عند التنفيذ كما يلي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4018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طرق التصميم دون استخدام اكواد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18</a:t>
            </a:fld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CFE9E3-1926-44F8-A40C-758F851E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5076681"/>
          </a:xfrm>
        </p:spPr>
        <p:txBody>
          <a:bodyPr/>
          <a:lstStyle/>
          <a:p>
            <a:r>
              <a:rPr lang="ar-EG" dirty="0"/>
              <a:t>يوجد طرق عديدة لتصميم صفحات الويب بطريقة السحب والإفلات، مثل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http://www.bluegriffon.org/</a:t>
            </a:r>
            <a:r>
              <a:rPr lang="ar-EG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https://grapesjs.com/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https://bootstrapstudio.io/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373" y="365126"/>
            <a:ext cx="1538235" cy="726696"/>
          </a:xfrm>
        </p:spPr>
        <p:txBody>
          <a:bodyPr/>
          <a:lstStyle/>
          <a:p>
            <a:r>
              <a:rPr lang="ar-SA" dirty="0"/>
              <a:t>تمارين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3"/>
            <a:ext cx="11477766" cy="574840"/>
          </a:xfrm>
        </p:spPr>
        <p:txBody>
          <a:bodyPr/>
          <a:lstStyle/>
          <a:p>
            <a:r>
              <a:rPr lang="ar-SA" dirty="0"/>
              <a:t>اكتب شفرة </a:t>
            </a:r>
            <a:r>
              <a:rPr lang="en-US" dirty="0"/>
              <a:t>html</a:t>
            </a:r>
            <a:r>
              <a:rPr lang="ar-SA" dirty="0"/>
              <a:t> للحصول على المخرج التالي: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ÙØªÙØ¬Ø© Ø¨Ø­Ø« Ø§ÙØµÙØ± Ø¹Ù â«ÙÙÙØ°Ø¬ htmlâ¬â">
            <a:extLst>
              <a:ext uri="{FF2B5EF4-FFF2-40B4-BE49-F238E27FC236}">
                <a16:creationId xmlns:a16="http://schemas.microsoft.com/office/drawing/2014/main" id="{6A52A179-2900-457E-BE5F-14F2AABE1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41" y="2156757"/>
            <a:ext cx="5988424" cy="40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63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محتوى الفصل الخامس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4748633"/>
          </a:xfrm>
        </p:spPr>
        <p:txBody>
          <a:bodyPr>
            <a:normAutofit/>
          </a:bodyPr>
          <a:lstStyle/>
          <a:p>
            <a:r>
              <a:rPr lang="ar-SA" dirty="0"/>
              <a:t>النماذج</a:t>
            </a:r>
            <a:endParaRPr lang="ar-EG" dirty="0"/>
          </a:p>
          <a:p>
            <a:r>
              <a:rPr lang="ar-EG" dirty="0"/>
              <a:t>نموذج الولوج والعناصر الموجودة به</a:t>
            </a:r>
          </a:p>
          <a:p>
            <a:r>
              <a:rPr lang="ar-EG" dirty="0"/>
              <a:t>استخدام </a:t>
            </a:r>
            <a:r>
              <a:rPr lang="en-US" dirty="0"/>
              <a:t>radio button</a:t>
            </a:r>
            <a:endParaRPr lang="ar-EG" dirty="0"/>
          </a:p>
          <a:p>
            <a:r>
              <a:rPr lang="ar-EG" dirty="0"/>
              <a:t>استخدام </a:t>
            </a:r>
            <a:r>
              <a:rPr lang="en-US" dirty="0"/>
              <a:t>dropdown list</a:t>
            </a:r>
            <a:endParaRPr lang="ar-EG" dirty="0"/>
          </a:p>
          <a:p>
            <a:r>
              <a:rPr lang="ar-EG" dirty="0"/>
              <a:t>تقسيم العناصر في النموذج إلى مجموعات. </a:t>
            </a:r>
            <a:endParaRPr lang="ar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BD5-A4DB-437F-BF2E-273375D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44" y="2059074"/>
            <a:ext cx="6458912" cy="2739851"/>
          </a:xfrm>
        </p:spPr>
        <p:txBody>
          <a:bodyPr/>
          <a:lstStyle/>
          <a:p>
            <a:pPr algn="ctr"/>
            <a:r>
              <a:rPr lang="ar-SA" dirty="0"/>
              <a:t>مع خالص التحية ،،،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AA17C-202B-40D1-91D7-9255A4D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9CFD-D34D-432E-8E9A-FA8058F9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095DE-A576-4EA5-8816-F7BC0C51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68" y="1256933"/>
            <a:ext cx="10325467" cy="3142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5108C-936B-4B77-BF18-A572BE2F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82600" y="3973816"/>
            <a:ext cx="6712000" cy="2565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03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601FE-07D9-42BB-A038-88154102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5" y="1604684"/>
            <a:ext cx="11532226" cy="41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8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51B14-32EC-46B8-AFE9-970BA154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2" y="1376922"/>
            <a:ext cx="10923349" cy="1933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E5CE7-DAE1-45DF-B94B-CC1A88593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7" y="2800509"/>
            <a:ext cx="8671238" cy="2032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B5021-16F0-461E-882E-7354CEF9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11" y="4957202"/>
            <a:ext cx="11371250" cy="13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7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F0570-B317-41F5-A66D-331A331A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6" y="1292599"/>
            <a:ext cx="10622335" cy="2325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CEFBD-13E6-4ACE-BE70-F9CAA866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55495" y="3617941"/>
            <a:ext cx="5850338" cy="2931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213D6D-5BC9-49CD-8384-BC4A87CB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6529948" y="3672755"/>
            <a:ext cx="5028333" cy="30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0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  <a:r>
              <a:rPr lang="ar-EG" dirty="0"/>
              <a:t> | </a:t>
            </a:r>
            <a:r>
              <a:rPr lang="ar-EG" sz="4000" b="0" dirty="0"/>
              <a:t>عناصر نموذج الولوج للنظام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AA84F2-FB66-4ED2-B6C2-0E93D249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141" y="1416192"/>
            <a:ext cx="4248467" cy="547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EG" dirty="0"/>
              <a:t>مثال 1: نموذج الولوج للنظام</a:t>
            </a:r>
            <a:endParaRPr lang="ar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163DD-CC90-485B-8401-32AD473F82A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9160" y="2393576"/>
            <a:ext cx="6490382" cy="3568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798A1-FEE0-477A-A7C9-3CF623F3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542" y="3008380"/>
            <a:ext cx="4996288" cy="2156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800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308128"/>
            <a:ext cx="3630561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AA84F2-FB66-4ED2-B6C2-0E93D249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035" y="1416192"/>
            <a:ext cx="3078573" cy="253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EG" dirty="0"/>
              <a:t>مثال 2: نموذج الولوج للنظام مع إضافة عناصر أخرى</a:t>
            </a:r>
            <a:endParaRPr lang="ar-S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BF6F6-9FC5-4FF2-B56B-31E71E66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3825" y="225272"/>
            <a:ext cx="8029575" cy="632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CD8DC-CA5D-4F5C-B693-557CE41B9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27" y="3240741"/>
            <a:ext cx="3912504" cy="1546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81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النماذج </a:t>
            </a:r>
            <a:r>
              <a:rPr lang="en-US" dirty="0"/>
              <a:t>Forms</a:t>
            </a:r>
            <a:r>
              <a:rPr lang="ar-EG" dirty="0"/>
              <a:t> | </a:t>
            </a:r>
            <a:r>
              <a:rPr lang="ar-EG" sz="4000" b="0" dirty="0"/>
              <a:t>عناصر الاختيار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A2F5D6-D46E-42A6-B764-E0817A52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85" y="1381125"/>
            <a:ext cx="10847625" cy="2806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1F6C89-43EB-4825-97FB-1A4329E1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6" y="4703329"/>
            <a:ext cx="11079354" cy="11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382</Words>
  <Application>Microsoft Office PowerPoint</Application>
  <PresentationFormat>Widescreen</PresentationFormat>
  <Paragraphs>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برمجة تطبيقات الانترنت (1) الفصل الخامس النماذج في HTML</vt:lpstr>
      <vt:lpstr>محتوى الفصل الخامس</vt:lpstr>
      <vt:lpstr>النماذج Forms</vt:lpstr>
      <vt:lpstr>النماذج Forms</vt:lpstr>
      <vt:lpstr>النماذج Forms</vt:lpstr>
      <vt:lpstr>النماذج Forms</vt:lpstr>
      <vt:lpstr>النماذج Forms | عناصر نموذج الولوج للنظام</vt:lpstr>
      <vt:lpstr>النماذج Forms</vt:lpstr>
      <vt:lpstr>النماذج Forms | عناصر الاختيار</vt:lpstr>
      <vt:lpstr>النماذج Forms | عناصر الاختيار</vt:lpstr>
      <vt:lpstr>النماذج Forms | القائمة المنسدلة</vt:lpstr>
      <vt:lpstr>النماذج Forms | القائمة المنسدلة</vt:lpstr>
      <vt:lpstr>النماذج Forms | مساحة الكتابة</vt:lpstr>
      <vt:lpstr>النماذج Forms | مساحة الكتابة</vt:lpstr>
      <vt:lpstr>النماذج Forms | تقسيم عناصر الإدخال إلى مجموعات. </vt:lpstr>
      <vt:lpstr>النماذج Forms | تقسيم عناصر الإدخال إلى مجموعات. </vt:lpstr>
      <vt:lpstr>النماذج Forms | تقسيم عناصر الإدخال إلى مجموعات. </vt:lpstr>
      <vt:lpstr>طرق التصميم دون استخدام اكواد</vt:lpstr>
      <vt:lpstr>تمارين</vt:lpstr>
      <vt:lpstr>مع خالص التحية ،،،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برمجة تطبيقات الانترنت (1) الفصل الثاني مبادئ HTML</dc:title>
  <dc:creator>Osama hosam elde</dc:creator>
  <cp:lastModifiedBy>Osama hosam elde</cp:lastModifiedBy>
  <cp:revision>1</cp:revision>
  <dcterms:created xsi:type="dcterms:W3CDTF">2019-01-26T11:22:24Z</dcterms:created>
  <dcterms:modified xsi:type="dcterms:W3CDTF">2019-02-20T12:19:19Z</dcterms:modified>
</cp:coreProperties>
</file>