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9C874-C458-45C1-925E-8FF7C0289E23}" v="74" dt="2019-02-23T15:35:2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delSp">
        <pc:chgData name="Osama hosam elde" userId="ab8f451e-a635-42ee-be12-e2dde55852bf" providerId="ADAL" clId="{AFF7628B-8F7E-4F91-87DE-229E9D015345}" dt="2019-01-31T12:03:16.916" v="91" actId="478"/>
        <pc:sldMkLst>
          <pc:docMk/>
          <pc:sldMk cId="3758631689" sldId="281"/>
        </pc:sldMkLst>
        <pc:picChg chg="del">
          <ac:chgData name="Osama hosam elde" userId="ab8f451e-a635-42ee-be12-e2dde55852bf" providerId="ADAL" clId="{AFF7628B-8F7E-4F91-87DE-229E9D015345}" dt="2019-01-31T12:03:16.916" v="91" actId="478"/>
          <ac:picMkLst>
            <pc:docMk/>
            <pc:sldMk cId="3758631689" sldId="281"/>
            <ac:picMk id="8" creationId="{3663AECE-10D0-4266-9FE7-00EB4635BE53}"/>
          </ac:picMkLst>
        </pc:picChg>
      </pc:sldChg>
    </pc:docChg>
  </pc:docChgLst>
  <pc:docChgLst>
    <pc:chgData name="Osama Mohammed Moustafa Hosam Elde" userId="ab8f451e-a635-42ee-be12-e2dde55852bf" providerId="ADAL" clId="{A4B8B15D-CAA0-49F3-859F-B4CB47B330FF}"/>
    <pc:docChg chg="undo custSel addSld delSld modSld sldOrd">
      <pc:chgData name="Osama Mohammed Moustafa Hosam Elde" userId="ab8f451e-a635-42ee-be12-e2dde55852bf" providerId="ADAL" clId="{A4B8B15D-CAA0-49F3-859F-B4CB47B330FF}" dt="2019-02-05T07:19:02.906" v="1009" actId="1076"/>
      <pc:docMkLst>
        <pc:docMk/>
      </pc:docMkLst>
      <pc:sldChg chg="addSp modSp">
        <pc:chgData name="Osama Mohammed Moustafa Hosam Elde" userId="ab8f451e-a635-42ee-be12-e2dde55852bf" providerId="ADAL" clId="{A4B8B15D-CAA0-49F3-859F-B4CB47B330FF}" dt="2019-02-05T07:19:02.906" v="1009" actId="1076"/>
        <pc:sldMkLst>
          <pc:docMk/>
          <pc:sldMk cId="3758631689" sldId="281"/>
        </pc:sldMkLst>
        <pc:picChg chg="add mod">
          <ac:chgData name="Osama Mohammed Moustafa Hosam Elde" userId="ab8f451e-a635-42ee-be12-e2dde55852bf" providerId="ADAL" clId="{A4B8B15D-CAA0-49F3-859F-B4CB47B330FF}" dt="2019-02-05T07:19:02.906" v="1009" actId="1076"/>
          <ac:picMkLst>
            <pc:docMk/>
            <pc:sldMk cId="3758631689" sldId="281"/>
            <ac:picMk id="1026" creationId="{6A52A179-2900-457E-BE5F-14F2AABE1FBF}"/>
          </ac:picMkLst>
        </pc:picChg>
      </pc:sldChg>
      <pc:sldChg chg="addSp delSp modSp">
        <pc:chgData name="Osama Mohammed Moustafa Hosam Elde" userId="ab8f451e-a635-42ee-be12-e2dde55852bf" providerId="ADAL" clId="{A4B8B15D-CAA0-49F3-859F-B4CB47B330FF}" dt="2019-02-05T06:41:33.750" v="366" actId="20577"/>
        <pc:sldMkLst>
          <pc:docMk/>
          <pc:sldMk cId="4145407886" sldId="291"/>
        </pc:sldMkLst>
        <pc:spChg chg="add del mod">
          <ac:chgData name="Osama Mohammed Moustafa Hosam Elde" userId="ab8f451e-a635-42ee-be12-e2dde55852bf" providerId="ADAL" clId="{A4B8B15D-CAA0-49F3-859F-B4CB47B330FF}" dt="2019-02-05T06:41:33.750" v="366" actId="20577"/>
          <ac:spMkLst>
            <pc:docMk/>
            <pc:sldMk cId="4145407886" sldId="291"/>
            <ac:spMk id="3" creationId="{EED46DC5-2E48-4CE5-9242-10FD662F72DC}"/>
          </ac:spMkLst>
        </pc:spChg>
        <pc:spChg chg="add del mod">
          <ac:chgData name="Osama Mohammed Moustafa Hosam Elde" userId="ab8f451e-a635-42ee-be12-e2dde55852bf" providerId="ADAL" clId="{A4B8B15D-CAA0-49F3-859F-B4CB47B330FF}" dt="2019-02-05T06:08:09.216" v="38" actId="478"/>
          <ac:spMkLst>
            <pc:docMk/>
            <pc:sldMk cId="4145407886" sldId="291"/>
            <ac:spMk id="8" creationId="{4162960C-7991-4FD5-8E8E-E40A7A1145EE}"/>
          </ac:spMkLst>
        </pc:spChg>
        <pc:picChg chg="add del mod ord">
          <ac:chgData name="Osama Mohammed Moustafa Hosam Elde" userId="ab8f451e-a635-42ee-be12-e2dde55852bf" providerId="ADAL" clId="{A4B8B15D-CAA0-49F3-859F-B4CB47B330FF}" dt="2019-02-05T06:08:11.885" v="40"/>
          <ac:picMkLst>
            <pc:docMk/>
            <pc:sldMk cId="4145407886" sldId="291"/>
            <ac:picMk id="6" creationId="{781A6B1D-3115-46A7-BB56-80708DE5F992}"/>
          </ac:picMkLst>
        </pc:picChg>
      </pc:sldChg>
      <pc:sldChg chg="addSp delSp modSp">
        <pc:chgData name="Osama Mohammed Moustafa Hosam Elde" userId="ab8f451e-a635-42ee-be12-e2dde55852bf" providerId="ADAL" clId="{A4B8B15D-CAA0-49F3-859F-B4CB47B330FF}" dt="2019-02-05T07:04:44.118" v="535"/>
        <pc:sldMkLst>
          <pc:docMk/>
          <pc:sldMk cId="3634038875" sldId="296"/>
        </pc:sldMkLst>
        <pc:spChg chg="mod">
          <ac:chgData name="Osama Mohammed Moustafa Hosam Elde" userId="ab8f451e-a635-42ee-be12-e2dde55852bf" providerId="ADAL" clId="{A4B8B15D-CAA0-49F3-859F-B4CB47B330FF}" dt="2019-02-05T06:08:44.555" v="63" actId="20577"/>
          <ac:spMkLst>
            <pc:docMk/>
            <pc:sldMk cId="3634038875" sldId="296"/>
            <ac:spMk id="2" creationId="{3D705614-2BBE-48E4-8899-1427CA409726}"/>
          </ac:spMkLst>
        </pc:spChg>
        <pc:spChg chg="del">
          <ac:chgData name="Osama Mohammed Moustafa Hosam Elde" userId="ab8f451e-a635-42ee-be12-e2dde55852bf" providerId="ADAL" clId="{A4B8B15D-CAA0-49F3-859F-B4CB47B330FF}" dt="2019-02-05T06:08:15.896" v="41" actId="478"/>
          <ac:spMkLst>
            <pc:docMk/>
            <pc:sldMk cId="3634038875" sldId="296"/>
            <ac:spMk id="10" creationId="{F4CFE9E3-1926-44F8-A40C-758F851E1AFA}"/>
          </ac:spMkLst>
        </pc:spChg>
        <pc:picChg chg="add mod">
          <ac:chgData name="Osama Mohammed Moustafa Hosam Elde" userId="ab8f451e-a635-42ee-be12-e2dde55852bf" providerId="ADAL" clId="{A4B8B15D-CAA0-49F3-859F-B4CB47B330FF}" dt="2019-02-05T06:11:23.581" v="80" actId="14100"/>
          <ac:picMkLst>
            <pc:docMk/>
            <pc:sldMk cId="3634038875" sldId="296"/>
            <ac:picMk id="3" creationId="{41F095DE-A576-4EA5-8816-F7BC0C51AE88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09:13.828" v="64" actId="478"/>
          <ac:picMkLst>
            <pc:docMk/>
            <pc:sldMk cId="3634038875" sldId="296"/>
            <ac:picMk id="6" creationId="{4609DBCA-B645-4D04-A3A6-168041F01E89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11:17.870" v="78"/>
          <ac:picMkLst>
            <pc:docMk/>
            <pc:sldMk cId="3634038875" sldId="296"/>
            <ac:picMk id="7" creationId="{5558B386-BEDC-4244-84F9-FACDB5D16C16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44.118" v="535"/>
          <ac:picMkLst>
            <pc:docMk/>
            <pc:sldMk cId="3634038875" sldId="296"/>
            <ac:picMk id="8" creationId="{EFD5108C-936B-4B77-BF18-A572BE2F5360}"/>
          </ac:picMkLst>
        </pc:picChg>
      </pc:sldChg>
    </pc:docChg>
  </pc:docChgLst>
  <pc:docChgLst>
    <pc:chgData name="Osama hosam elde" userId="ab8f451e-a635-42ee-be12-e2dde55852bf" providerId="ADAL" clId="{A4B8B15D-CAA0-49F3-859F-B4CB47B330FF}"/>
    <pc:docChg chg="custSel addSld modSld">
      <pc:chgData name="Osama hosam elde" userId="ab8f451e-a635-42ee-be12-e2dde55852bf" providerId="ADAL" clId="{A4B8B15D-CAA0-49F3-859F-B4CB47B330FF}" dt="2019-02-04T11:23:08.107" v="144" actId="20577"/>
      <pc:docMkLst>
        <pc:docMk/>
      </pc:docMkLst>
    </pc:docChg>
  </pc:docChgLst>
  <pc:docChgLst>
    <pc:chgData name="Osama Mohammed Moustafa Hosam Elde" userId="ab8f451e-a635-42ee-be12-e2dde55852bf" providerId="ADAL" clId="{34B372D3-9D3E-4CF3-9474-1EC0F99BC615}"/>
    <pc:docChg chg="undo custSel addSld delSld modSld">
      <pc:chgData name="Osama Mohammed Moustafa Hosam Elde" userId="ab8f451e-a635-42ee-be12-e2dde55852bf" providerId="ADAL" clId="{34B372D3-9D3E-4CF3-9474-1EC0F99BC615}" dt="2019-02-09T20:49:32.514" v="510" actId="20577"/>
      <pc:docMkLst>
        <pc:docMk/>
      </pc:docMkLst>
      <pc:sldChg chg="modSp">
        <pc:chgData name="Osama Mohammed Moustafa Hosam Elde" userId="ab8f451e-a635-42ee-be12-e2dde55852bf" providerId="ADAL" clId="{34B372D3-9D3E-4CF3-9474-1EC0F99BC615}" dt="2019-02-09T19:18:42.542" v="20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34B372D3-9D3E-4CF3-9474-1EC0F99BC615}" dt="2019-02-09T19:18:42.542" v="20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delSp">
        <pc:chgData name="Osama Mohammed Moustafa Hosam Elde" userId="ab8f451e-a635-42ee-be12-e2dde55852bf" providerId="ADAL" clId="{34B372D3-9D3E-4CF3-9474-1EC0F99BC615}" dt="2019-02-09T19:19:12.648" v="43" actId="478"/>
        <pc:sldMkLst>
          <pc:docMk/>
          <pc:sldMk cId="3758631689" sldId="281"/>
        </pc:sldMkLst>
        <pc:picChg chg="del">
          <ac:chgData name="Osama Mohammed Moustafa Hosam Elde" userId="ab8f451e-a635-42ee-be12-e2dde55852bf" providerId="ADAL" clId="{34B372D3-9D3E-4CF3-9474-1EC0F99BC615}" dt="2019-02-09T19:19:12.648" v="43" actId="478"/>
          <ac:picMkLst>
            <pc:docMk/>
            <pc:sldMk cId="3758631689" sldId="281"/>
            <ac:picMk id="1026" creationId="{6A52A179-2900-457E-BE5F-14F2AABE1FBF}"/>
          </ac:picMkLst>
        </pc:picChg>
      </pc:sldChg>
      <pc:sldChg chg="modSp">
        <pc:chgData name="Osama Mohammed Moustafa Hosam Elde" userId="ab8f451e-a635-42ee-be12-e2dde55852bf" providerId="ADAL" clId="{34B372D3-9D3E-4CF3-9474-1EC0F99BC615}" dt="2019-02-09T19:41:06.088" v="230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34B372D3-9D3E-4CF3-9474-1EC0F99BC615}" dt="2019-02-09T19:18:53.325" v="26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34B372D3-9D3E-4CF3-9474-1EC0F99BC615}" dt="2019-02-09T19:41:06.088" v="230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">
        <pc:chgData name="Osama Mohammed Moustafa Hosam Elde" userId="ab8f451e-a635-42ee-be12-e2dde55852bf" providerId="ADAL" clId="{34B372D3-9D3E-4CF3-9474-1EC0F99BC615}" dt="2019-02-09T19:25:06.539" v="80" actId="14100"/>
        <pc:sldMkLst>
          <pc:docMk/>
          <pc:sldMk cId="3634038875" sldId="296"/>
        </pc:sldMkLst>
        <pc:spChg chg="mod">
          <ac:chgData name="Osama Mohammed Moustafa Hosam Elde" userId="ab8f451e-a635-42ee-be12-e2dde55852bf" providerId="ADAL" clId="{34B372D3-9D3E-4CF3-9474-1EC0F99BC615}" dt="2019-02-09T19:24:53.038" v="77" actId="20577"/>
          <ac:spMkLst>
            <pc:docMk/>
            <pc:sldMk cId="3634038875" sldId="296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19:24:35.442" v="44" actId="478"/>
          <ac:picMkLst>
            <pc:docMk/>
            <pc:sldMk cId="3634038875" sldId="296"/>
            <ac:picMk id="3" creationId="{41F095DE-A576-4EA5-8816-F7BC0C51AE88}"/>
          </ac:picMkLst>
        </pc:picChg>
        <pc:picChg chg="add mod">
          <ac:chgData name="Osama Mohammed Moustafa Hosam Elde" userId="ab8f451e-a635-42ee-be12-e2dde55852bf" providerId="ADAL" clId="{34B372D3-9D3E-4CF3-9474-1EC0F99BC615}" dt="2019-02-09T19:25:06.539" v="80" actId="14100"/>
          <ac:picMkLst>
            <pc:docMk/>
            <pc:sldMk cId="3634038875" sldId="296"/>
            <ac:picMk id="6" creationId="{E5882A71-4B30-4448-8157-1672F0DD1A7D}"/>
          </ac:picMkLst>
        </pc:picChg>
        <pc:picChg chg="del">
          <ac:chgData name="Osama Mohammed Moustafa Hosam Elde" userId="ab8f451e-a635-42ee-be12-e2dde55852bf" providerId="ADAL" clId="{34B372D3-9D3E-4CF3-9474-1EC0F99BC615}" dt="2019-02-09T19:24:37.327" v="45" actId="478"/>
          <ac:picMkLst>
            <pc:docMk/>
            <pc:sldMk cId="3634038875" sldId="296"/>
            <ac:picMk id="8" creationId="{EFD5108C-936B-4B77-BF18-A572BE2F5360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19:25:57.278" v="86" actId="1076"/>
        <pc:sldMkLst>
          <pc:docMk/>
          <pc:sldMk cId="3031549630" sldId="297"/>
        </pc:sldMkLst>
        <pc:picChg chg="add mod">
          <ac:chgData name="Osama Mohammed Moustafa Hosam Elde" userId="ab8f451e-a635-42ee-be12-e2dde55852bf" providerId="ADAL" clId="{34B372D3-9D3E-4CF3-9474-1EC0F99BC615}" dt="2019-02-09T19:25:57.278" v="86" actId="1076"/>
          <ac:picMkLst>
            <pc:docMk/>
            <pc:sldMk cId="3031549630" sldId="297"/>
            <ac:picMk id="3" creationId="{B7F19D7A-43B2-4D30-9DC6-85CBC1E7038B}"/>
          </ac:picMkLst>
        </pc:picChg>
        <pc:picChg chg="del">
          <ac:chgData name="Osama Mohammed Moustafa Hosam Elde" userId="ab8f451e-a635-42ee-be12-e2dde55852bf" providerId="ADAL" clId="{34B372D3-9D3E-4CF3-9474-1EC0F99BC615}" dt="2019-02-09T19:25:15.875" v="82" actId="478"/>
          <ac:picMkLst>
            <pc:docMk/>
            <pc:sldMk cId="3031549630" sldId="297"/>
            <ac:picMk id="6" creationId="{E5882A71-4B30-4448-8157-1672F0DD1A7D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19:27:46.935" v="107" actId="20577"/>
        <pc:sldMkLst>
          <pc:docMk/>
          <pc:sldMk cId="2348670060" sldId="298"/>
        </pc:sldMkLst>
        <pc:spChg chg="mod">
          <ac:chgData name="Osama Mohammed Moustafa Hosam Elde" userId="ab8f451e-a635-42ee-be12-e2dde55852bf" providerId="ADAL" clId="{34B372D3-9D3E-4CF3-9474-1EC0F99BC615}" dt="2019-02-09T19:27:46.935" v="107" actId="20577"/>
          <ac:spMkLst>
            <pc:docMk/>
            <pc:sldMk cId="2348670060" sldId="298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19:26:03.826" v="88" actId="478"/>
          <ac:picMkLst>
            <pc:docMk/>
            <pc:sldMk cId="2348670060" sldId="298"/>
            <ac:picMk id="3" creationId="{B7F19D7A-43B2-4D30-9DC6-85CBC1E7038B}"/>
          </ac:picMkLst>
        </pc:picChg>
        <pc:picChg chg="add mod">
          <ac:chgData name="Osama Mohammed Moustafa Hosam Elde" userId="ab8f451e-a635-42ee-be12-e2dde55852bf" providerId="ADAL" clId="{34B372D3-9D3E-4CF3-9474-1EC0F99BC615}" dt="2019-02-09T19:27:34.950" v="92" actId="1076"/>
          <ac:picMkLst>
            <pc:docMk/>
            <pc:sldMk cId="2348670060" sldId="298"/>
            <ac:picMk id="6" creationId="{49D83E1B-955B-4C9F-99D8-45397FB2E696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19:32:59.412" v="116"/>
        <pc:sldMkLst>
          <pc:docMk/>
          <pc:sldMk cId="2747117012" sldId="299"/>
        </pc:sldMkLst>
        <pc:picChg chg="add del mod">
          <ac:chgData name="Osama Mohammed Moustafa Hosam Elde" userId="ab8f451e-a635-42ee-be12-e2dde55852bf" providerId="ADAL" clId="{34B372D3-9D3E-4CF3-9474-1EC0F99BC615}" dt="2019-02-09T19:32:03.916" v="112" actId="478"/>
          <ac:picMkLst>
            <pc:docMk/>
            <pc:sldMk cId="2747117012" sldId="299"/>
            <ac:picMk id="3" creationId="{E6BF9698-EBA0-4851-B23B-EAFBE69D18AA}"/>
          </ac:picMkLst>
        </pc:picChg>
        <pc:picChg chg="del">
          <ac:chgData name="Osama Mohammed Moustafa Hosam Elde" userId="ab8f451e-a635-42ee-be12-e2dde55852bf" providerId="ADAL" clId="{34B372D3-9D3E-4CF3-9474-1EC0F99BC615}" dt="2019-02-09T19:27:58.422" v="109" actId="478"/>
          <ac:picMkLst>
            <pc:docMk/>
            <pc:sldMk cId="2747117012" sldId="299"/>
            <ac:picMk id="6" creationId="{49D83E1B-955B-4C9F-99D8-45397FB2E696}"/>
          </ac:picMkLst>
        </pc:picChg>
        <pc:picChg chg="add del mod">
          <ac:chgData name="Osama Mohammed Moustafa Hosam Elde" userId="ab8f451e-a635-42ee-be12-e2dde55852bf" providerId="ADAL" clId="{34B372D3-9D3E-4CF3-9474-1EC0F99BC615}" dt="2019-02-09T19:32:58.021" v="115" actId="478"/>
          <ac:picMkLst>
            <pc:docMk/>
            <pc:sldMk cId="2747117012" sldId="299"/>
            <ac:picMk id="7" creationId="{E58118FA-9BFF-41E0-BF32-CC40E42AC52F}"/>
          </ac:picMkLst>
        </pc:picChg>
        <pc:picChg chg="add">
          <ac:chgData name="Osama Mohammed Moustafa Hosam Elde" userId="ab8f451e-a635-42ee-be12-e2dde55852bf" providerId="ADAL" clId="{34B372D3-9D3E-4CF3-9474-1EC0F99BC615}" dt="2019-02-09T19:32:59.412" v="116"/>
          <ac:picMkLst>
            <pc:docMk/>
            <pc:sldMk cId="2747117012" sldId="299"/>
            <ac:picMk id="8" creationId="{C06A1F48-EE00-4315-8589-73CC0B025346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19:35:43.034" v="122" actId="1076"/>
        <pc:sldMkLst>
          <pc:docMk/>
          <pc:sldMk cId="2597664907" sldId="300"/>
        </pc:sldMkLst>
        <pc:picChg chg="add mod">
          <ac:chgData name="Osama Mohammed Moustafa Hosam Elde" userId="ab8f451e-a635-42ee-be12-e2dde55852bf" providerId="ADAL" clId="{34B372D3-9D3E-4CF3-9474-1EC0F99BC615}" dt="2019-02-09T19:35:43.034" v="122" actId="1076"/>
          <ac:picMkLst>
            <pc:docMk/>
            <pc:sldMk cId="2597664907" sldId="300"/>
            <ac:picMk id="3" creationId="{362757D3-E577-4611-B89A-C9AF1459FBE5}"/>
          </ac:picMkLst>
        </pc:picChg>
        <pc:picChg chg="del">
          <ac:chgData name="Osama Mohammed Moustafa Hosam Elde" userId="ab8f451e-a635-42ee-be12-e2dde55852bf" providerId="ADAL" clId="{34B372D3-9D3E-4CF3-9474-1EC0F99BC615}" dt="2019-02-09T19:33:11.576" v="118" actId="478"/>
          <ac:picMkLst>
            <pc:docMk/>
            <pc:sldMk cId="2597664907" sldId="300"/>
            <ac:picMk id="8" creationId="{C06A1F48-EE00-4315-8589-73CC0B025346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19:56:36.174" v="256" actId="1076"/>
        <pc:sldMkLst>
          <pc:docMk/>
          <pc:sldMk cId="3245903616" sldId="301"/>
        </pc:sldMkLst>
        <pc:spChg chg="mod">
          <ac:chgData name="Osama Mohammed Moustafa Hosam Elde" userId="ab8f451e-a635-42ee-be12-e2dde55852bf" providerId="ADAL" clId="{34B372D3-9D3E-4CF3-9474-1EC0F99BC615}" dt="2019-02-09T19:56:13.388" v="252" actId="20577"/>
          <ac:spMkLst>
            <pc:docMk/>
            <pc:sldMk cId="3245903616" sldId="301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19:56:02.453" v="232" actId="478"/>
          <ac:picMkLst>
            <pc:docMk/>
            <pc:sldMk cId="3245903616" sldId="301"/>
            <ac:picMk id="3" creationId="{362757D3-E577-4611-B89A-C9AF1459FBE5}"/>
          </ac:picMkLst>
        </pc:picChg>
        <pc:picChg chg="add del">
          <ac:chgData name="Osama Mohammed Moustafa Hosam Elde" userId="ab8f451e-a635-42ee-be12-e2dde55852bf" providerId="ADAL" clId="{34B372D3-9D3E-4CF3-9474-1EC0F99BC615}" dt="2019-02-09T19:56:20.672" v="254"/>
          <ac:picMkLst>
            <pc:docMk/>
            <pc:sldMk cId="3245903616" sldId="301"/>
            <ac:picMk id="6" creationId="{51D42636-23AF-4B66-BAEA-FAEF294A9413}"/>
          </ac:picMkLst>
        </pc:picChg>
        <pc:picChg chg="add mod">
          <ac:chgData name="Osama Mohammed Moustafa Hosam Elde" userId="ab8f451e-a635-42ee-be12-e2dde55852bf" providerId="ADAL" clId="{34B372D3-9D3E-4CF3-9474-1EC0F99BC615}" dt="2019-02-09T19:56:36.174" v="256" actId="1076"/>
          <ac:picMkLst>
            <pc:docMk/>
            <pc:sldMk cId="3245903616" sldId="301"/>
            <ac:picMk id="7" creationId="{0156F902-46AF-4B7A-9FCB-79E6D58EFBC0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30:41.663" v="379" actId="14100"/>
        <pc:sldMkLst>
          <pc:docMk/>
          <pc:sldMk cId="3454826952" sldId="302"/>
        </pc:sldMkLst>
        <pc:picChg chg="add mod">
          <ac:chgData name="Osama Mohammed Moustafa Hosam Elde" userId="ab8f451e-a635-42ee-be12-e2dde55852bf" providerId="ADAL" clId="{34B372D3-9D3E-4CF3-9474-1EC0F99BC615}" dt="2019-02-09T20:30:41.663" v="379" actId="14100"/>
          <ac:picMkLst>
            <pc:docMk/>
            <pc:sldMk cId="3454826952" sldId="302"/>
            <ac:picMk id="3" creationId="{89553265-48A5-4165-B195-CE365E315748}"/>
          </ac:picMkLst>
        </pc:picChg>
        <pc:picChg chg="add mod">
          <ac:chgData name="Osama Mohammed Moustafa Hosam Elde" userId="ab8f451e-a635-42ee-be12-e2dde55852bf" providerId="ADAL" clId="{34B372D3-9D3E-4CF3-9474-1EC0F99BC615}" dt="2019-02-09T20:30:41.131" v="378" actId="1076"/>
          <ac:picMkLst>
            <pc:docMk/>
            <pc:sldMk cId="3454826952" sldId="302"/>
            <ac:picMk id="6" creationId="{8A2F86EC-BC37-457A-A3C8-52B08AE81506}"/>
          </ac:picMkLst>
        </pc:picChg>
        <pc:picChg chg="del">
          <ac:chgData name="Osama Mohammed Moustafa Hosam Elde" userId="ab8f451e-a635-42ee-be12-e2dde55852bf" providerId="ADAL" clId="{34B372D3-9D3E-4CF3-9474-1EC0F99BC615}" dt="2019-02-09T19:56:51.636" v="258" actId="478"/>
          <ac:picMkLst>
            <pc:docMk/>
            <pc:sldMk cId="3454826952" sldId="302"/>
            <ac:picMk id="7" creationId="{0156F902-46AF-4B7A-9FCB-79E6D58EFBC0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0:40.253" v="376"/>
          <ac:picMkLst>
            <pc:docMk/>
            <pc:sldMk cId="3454826952" sldId="302"/>
            <ac:picMk id="8" creationId="{DA84D3C8-5BDE-48E7-8E59-6F79BF0272DE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32:52.187" v="421" actId="1076"/>
        <pc:sldMkLst>
          <pc:docMk/>
          <pc:sldMk cId="4259625403" sldId="303"/>
        </pc:sldMkLst>
        <pc:spChg chg="mod">
          <ac:chgData name="Osama Mohammed Moustafa Hosam Elde" userId="ab8f451e-a635-42ee-be12-e2dde55852bf" providerId="ADAL" clId="{34B372D3-9D3E-4CF3-9474-1EC0F99BC615}" dt="2019-02-09T20:00:02.199" v="308" actId="14100"/>
          <ac:spMkLst>
            <pc:docMk/>
            <pc:sldMk cId="4259625403" sldId="303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19:58:22.683" v="267" actId="478"/>
          <ac:picMkLst>
            <pc:docMk/>
            <pc:sldMk cId="4259625403" sldId="303"/>
            <ac:picMk id="3" creationId="{89553265-48A5-4165-B195-CE365E315748}"/>
          </ac:picMkLst>
        </pc:picChg>
        <pc:picChg chg="del">
          <ac:chgData name="Osama Mohammed Moustafa Hosam Elde" userId="ab8f451e-a635-42ee-be12-e2dde55852bf" providerId="ADAL" clId="{34B372D3-9D3E-4CF3-9474-1EC0F99BC615}" dt="2019-02-09T19:58:23.370" v="268" actId="478"/>
          <ac:picMkLst>
            <pc:docMk/>
            <pc:sldMk cId="4259625403" sldId="303"/>
            <ac:picMk id="6" creationId="{8A2F86EC-BC37-457A-A3C8-52B08AE81506}"/>
          </ac:picMkLst>
        </pc:picChg>
        <pc:picChg chg="add mod">
          <ac:chgData name="Osama Mohammed Moustafa Hosam Elde" userId="ab8f451e-a635-42ee-be12-e2dde55852bf" providerId="ADAL" clId="{34B372D3-9D3E-4CF3-9474-1EC0F99BC615}" dt="2019-02-09T20:31:35.183" v="414" actId="1037"/>
          <ac:picMkLst>
            <pc:docMk/>
            <pc:sldMk cId="4259625403" sldId="303"/>
            <ac:picMk id="7" creationId="{9001F2EE-5566-4F9F-865D-ED2767682EF4}"/>
          </ac:picMkLst>
        </pc:picChg>
        <pc:picChg chg="add mod">
          <ac:chgData name="Osama Mohammed Moustafa Hosam Elde" userId="ab8f451e-a635-42ee-be12-e2dde55852bf" providerId="ADAL" clId="{34B372D3-9D3E-4CF3-9474-1EC0F99BC615}" dt="2019-02-09T20:32:52.187" v="421" actId="1076"/>
          <ac:picMkLst>
            <pc:docMk/>
            <pc:sldMk cId="4259625403" sldId="303"/>
            <ac:picMk id="8" creationId="{4EF119F7-E3E5-4F8B-AE38-C0351133EDB9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10:55.158" v="314" actId="1076"/>
        <pc:sldMkLst>
          <pc:docMk/>
          <pc:sldMk cId="3676422598" sldId="304"/>
        </pc:sldMkLst>
        <pc:picChg chg="add mod">
          <ac:chgData name="Osama Mohammed Moustafa Hosam Elde" userId="ab8f451e-a635-42ee-be12-e2dde55852bf" providerId="ADAL" clId="{34B372D3-9D3E-4CF3-9474-1EC0F99BC615}" dt="2019-02-09T20:10:55.158" v="314" actId="1076"/>
          <ac:picMkLst>
            <pc:docMk/>
            <pc:sldMk cId="3676422598" sldId="304"/>
            <ac:picMk id="3" creationId="{50F7BA34-12F2-4611-9287-3B2E803E6C38}"/>
          </ac:picMkLst>
        </pc:picChg>
        <pc:picChg chg="del">
          <ac:chgData name="Osama Mohammed Moustafa Hosam Elde" userId="ab8f451e-a635-42ee-be12-e2dde55852bf" providerId="ADAL" clId="{34B372D3-9D3E-4CF3-9474-1EC0F99BC615}" dt="2019-02-09T20:09:25.810" v="311" actId="478"/>
          <ac:picMkLst>
            <pc:docMk/>
            <pc:sldMk cId="3676422598" sldId="304"/>
            <ac:picMk id="7" creationId="{9001F2EE-5566-4F9F-865D-ED2767682EF4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13:44.549" v="321" actId="167"/>
        <pc:sldMkLst>
          <pc:docMk/>
          <pc:sldMk cId="987297029" sldId="305"/>
        </pc:sldMkLst>
        <pc:picChg chg="del">
          <ac:chgData name="Osama Mohammed Moustafa Hosam Elde" userId="ab8f451e-a635-42ee-be12-e2dde55852bf" providerId="ADAL" clId="{34B372D3-9D3E-4CF3-9474-1EC0F99BC615}" dt="2019-02-09T20:12:53.213" v="316" actId="478"/>
          <ac:picMkLst>
            <pc:docMk/>
            <pc:sldMk cId="987297029" sldId="305"/>
            <ac:picMk id="3" creationId="{50F7BA34-12F2-4611-9287-3B2E803E6C38}"/>
          </ac:picMkLst>
        </pc:picChg>
        <pc:picChg chg="add mod ord">
          <ac:chgData name="Osama Mohammed Moustafa Hosam Elde" userId="ab8f451e-a635-42ee-be12-e2dde55852bf" providerId="ADAL" clId="{34B372D3-9D3E-4CF3-9474-1EC0F99BC615}" dt="2019-02-09T20:13:44.549" v="321" actId="167"/>
          <ac:picMkLst>
            <pc:docMk/>
            <pc:sldMk cId="987297029" sldId="305"/>
            <ac:picMk id="6" creationId="{B5249F12-2E11-415E-9B52-490443982E2E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20:48.808" v="333" actId="14100"/>
        <pc:sldMkLst>
          <pc:docMk/>
          <pc:sldMk cId="212655703" sldId="306"/>
        </pc:sldMkLst>
        <pc:picChg chg="add mod">
          <ac:chgData name="Osama Mohammed Moustafa Hosam Elde" userId="ab8f451e-a635-42ee-be12-e2dde55852bf" providerId="ADAL" clId="{34B372D3-9D3E-4CF3-9474-1EC0F99BC615}" dt="2019-02-09T20:20:05.969" v="326" actId="14100"/>
          <ac:picMkLst>
            <pc:docMk/>
            <pc:sldMk cId="212655703" sldId="306"/>
            <ac:picMk id="3" creationId="{EF18EBB5-64C8-4E51-AE4C-0FAF2B069EF1}"/>
          </ac:picMkLst>
        </pc:picChg>
        <pc:picChg chg="del">
          <ac:chgData name="Osama Mohammed Moustafa Hosam Elde" userId="ab8f451e-a635-42ee-be12-e2dde55852bf" providerId="ADAL" clId="{34B372D3-9D3E-4CF3-9474-1EC0F99BC615}" dt="2019-02-09T20:19:59.263" v="323" actId="478"/>
          <ac:picMkLst>
            <pc:docMk/>
            <pc:sldMk cId="212655703" sldId="306"/>
            <ac:picMk id="6" creationId="{B5249F12-2E11-415E-9B52-490443982E2E}"/>
          </ac:picMkLst>
        </pc:picChg>
        <pc:picChg chg="add mod">
          <ac:chgData name="Osama Mohammed Moustafa Hosam Elde" userId="ab8f451e-a635-42ee-be12-e2dde55852bf" providerId="ADAL" clId="{34B372D3-9D3E-4CF3-9474-1EC0F99BC615}" dt="2019-02-09T20:20:30.577" v="330" actId="1076"/>
          <ac:picMkLst>
            <pc:docMk/>
            <pc:sldMk cId="212655703" sldId="306"/>
            <ac:picMk id="7" creationId="{C5882BBA-A5D0-4372-977A-062E56771028}"/>
          </ac:picMkLst>
        </pc:picChg>
        <pc:picChg chg="add mod">
          <ac:chgData name="Osama Mohammed Moustafa Hosam Elde" userId="ab8f451e-a635-42ee-be12-e2dde55852bf" providerId="ADAL" clId="{34B372D3-9D3E-4CF3-9474-1EC0F99BC615}" dt="2019-02-09T20:20:48.808" v="333" actId="14100"/>
          <ac:picMkLst>
            <pc:docMk/>
            <pc:sldMk cId="212655703" sldId="306"/>
            <ac:picMk id="8" creationId="{EBF0001A-D345-4FB5-A5B0-1634AB3095BA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37:40.574" v="469" actId="478"/>
        <pc:sldMkLst>
          <pc:docMk/>
          <pc:sldMk cId="1217656458" sldId="307"/>
        </pc:sldMkLst>
        <pc:spChg chg="mod">
          <ac:chgData name="Osama Mohammed Moustafa Hosam Elde" userId="ab8f451e-a635-42ee-be12-e2dde55852bf" providerId="ADAL" clId="{34B372D3-9D3E-4CF3-9474-1EC0F99BC615}" dt="2019-02-09T20:26:18.409" v="357" actId="20577"/>
          <ac:spMkLst>
            <pc:docMk/>
            <pc:sldMk cId="1217656458" sldId="307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20:25:57.532" v="335" actId="478"/>
          <ac:picMkLst>
            <pc:docMk/>
            <pc:sldMk cId="1217656458" sldId="307"/>
            <ac:picMk id="3" creationId="{EF18EBB5-64C8-4E51-AE4C-0FAF2B069EF1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7:40.574" v="469" actId="478"/>
          <ac:picMkLst>
            <pc:docMk/>
            <pc:sldMk cId="1217656458" sldId="307"/>
            <ac:picMk id="6" creationId="{AAAE8E14-309E-49F1-844A-245E854F9572}"/>
          </ac:picMkLst>
        </pc:picChg>
        <pc:picChg chg="del">
          <ac:chgData name="Osama Mohammed Moustafa Hosam Elde" userId="ab8f451e-a635-42ee-be12-e2dde55852bf" providerId="ADAL" clId="{34B372D3-9D3E-4CF3-9474-1EC0F99BC615}" dt="2019-02-09T20:25:59.157" v="337" actId="478"/>
          <ac:picMkLst>
            <pc:docMk/>
            <pc:sldMk cId="1217656458" sldId="307"/>
            <ac:picMk id="7" creationId="{C5882BBA-A5D0-4372-977A-062E56771028}"/>
          </ac:picMkLst>
        </pc:picChg>
        <pc:picChg chg="del">
          <ac:chgData name="Osama Mohammed Moustafa Hosam Elde" userId="ab8f451e-a635-42ee-be12-e2dde55852bf" providerId="ADAL" clId="{34B372D3-9D3E-4CF3-9474-1EC0F99BC615}" dt="2019-02-09T20:25:58.313" v="336" actId="478"/>
          <ac:picMkLst>
            <pc:docMk/>
            <pc:sldMk cId="1217656458" sldId="307"/>
            <ac:picMk id="8" creationId="{EBF0001A-D345-4FB5-A5B0-1634AB3095BA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7:39.356" v="467"/>
          <ac:picMkLst>
            <pc:docMk/>
            <pc:sldMk cId="1217656458" sldId="307"/>
            <ac:picMk id="9" creationId="{D2AC8F17-55E8-45AB-BC90-05461F18278A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7:37.873" v="464"/>
          <ac:picMkLst>
            <pc:docMk/>
            <pc:sldMk cId="1217656458" sldId="307"/>
            <ac:picMk id="10" creationId="{480DD34B-F89F-4613-A88B-A6C73A3DCEE3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7:36.951" v="462"/>
          <ac:picMkLst>
            <pc:docMk/>
            <pc:sldMk cId="1217656458" sldId="307"/>
            <ac:picMk id="11" creationId="{DFC1A552-2096-4952-9125-C073C2BD8AC0}"/>
          </ac:picMkLst>
        </pc:picChg>
        <pc:picChg chg="add del mod">
          <ac:chgData name="Osama Mohammed Moustafa Hosam Elde" userId="ab8f451e-a635-42ee-be12-e2dde55852bf" providerId="ADAL" clId="{34B372D3-9D3E-4CF3-9474-1EC0F99BC615}" dt="2019-02-09T20:37:39.824" v="468" actId="478"/>
          <ac:picMkLst>
            <pc:docMk/>
            <pc:sldMk cId="1217656458" sldId="307"/>
            <ac:picMk id="1026" creationId="{880F90D5-4406-40AA-94A5-EB92019D943E}"/>
          </ac:picMkLst>
        </pc:picChg>
      </pc:sldChg>
      <pc:sldChg chg="add">
        <pc:chgData name="Osama Mohammed Moustafa Hosam Elde" userId="ab8f451e-a635-42ee-be12-e2dde55852bf" providerId="ADAL" clId="{34B372D3-9D3E-4CF3-9474-1EC0F99BC615}" dt="2019-02-09T20:37:45.809" v="470"/>
        <pc:sldMkLst>
          <pc:docMk/>
          <pc:sldMk cId="2358301148" sldId="308"/>
        </pc:sldMkLst>
      </pc:sldChg>
      <pc:sldChg chg="addSp delSp modSp add">
        <pc:chgData name="Osama Mohammed Moustafa Hosam Elde" userId="ab8f451e-a635-42ee-be12-e2dde55852bf" providerId="ADAL" clId="{34B372D3-9D3E-4CF3-9474-1EC0F99BC615}" dt="2019-02-09T20:44:01.681" v="487" actId="1076"/>
        <pc:sldMkLst>
          <pc:docMk/>
          <pc:sldMk cId="3035792755" sldId="309"/>
        </pc:sldMkLst>
        <pc:spChg chg="mod">
          <ac:chgData name="Osama Mohammed Moustafa Hosam Elde" userId="ab8f451e-a635-42ee-be12-e2dde55852bf" providerId="ADAL" clId="{34B372D3-9D3E-4CF3-9474-1EC0F99BC615}" dt="2019-02-09T20:40:35.636" v="483" actId="20577"/>
          <ac:spMkLst>
            <pc:docMk/>
            <pc:sldMk cId="3035792755" sldId="309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34B372D3-9D3E-4CF3-9474-1EC0F99BC615}" dt="2019-02-09T20:44:01.681" v="487" actId="1076"/>
          <ac:picMkLst>
            <pc:docMk/>
            <pc:sldMk cId="3035792755" sldId="309"/>
            <ac:picMk id="3" creationId="{9040993E-C124-4BD2-99DA-997DD10A16A7}"/>
          </ac:picMkLst>
        </pc:picChg>
        <pc:picChg chg="del">
          <ac:chgData name="Osama Mohammed Moustafa Hosam Elde" userId="ab8f451e-a635-42ee-be12-e2dde55852bf" providerId="ADAL" clId="{34B372D3-9D3E-4CF3-9474-1EC0F99BC615}" dt="2019-02-09T20:40:29.386" v="474" actId="478"/>
          <ac:picMkLst>
            <pc:docMk/>
            <pc:sldMk cId="3035792755" sldId="309"/>
            <ac:picMk id="9" creationId="{D2AC8F17-55E8-45AB-BC90-05461F18278A}"/>
          </ac:picMkLst>
        </pc:picChg>
        <pc:picChg chg="del">
          <ac:chgData name="Osama Mohammed Moustafa Hosam Elde" userId="ab8f451e-a635-42ee-be12-e2dde55852bf" providerId="ADAL" clId="{34B372D3-9D3E-4CF3-9474-1EC0F99BC615}" dt="2019-02-09T20:40:27.724" v="472" actId="478"/>
          <ac:picMkLst>
            <pc:docMk/>
            <pc:sldMk cId="3035792755" sldId="309"/>
            <ac:picMk id="10" creationId="{480DD34B-F89F-4613-A88B-A6C73A3DCEE3}"/>
          </ac:picMkLst>
        </pc:picChg>
        <pc:picChg chg="del">
          <ac:chgData name="Osama Mohammed Moustafa Hosam Elde" userId="ab8f451e-a635-42ee-be12-e2dde55852bf" providerId="ADAL" clId="{34B372D3-9D3E-4CF3-9474-1EC0F99BC615}" dt="2019-02-09T20:40:28.630" v="473" actId="478"/>
          <ac:picMkLst>
            <pc:docMk/>
            <pc:sldMk cId="3035792755" sldId="309"/>
            <ac:picMk id="11" creationId="{DFC1A552-2096-4952-9125-C073C2BD8AC0}"/>
          </ac:picMkLst>
        </pc:picChg>
      </pc:sldChg>
      <pc:sldChg chg="addSp delSp modSp add">
        <pc:chgData name="Osama Mohammed Moustafa Hosam Elde" userId="ab8f451e-a635-42ee-be12-e2dde55852bf" providerId="ADAL" clId="{34B372D3-9D3E-4CF3-9474-1EC0F99BC615}" dt="2019-02-09T20:48:27.656" v="498" actId="14100"/>
        <pc:sldMkLst>
          <pc:docMk/>
          <pc:sldMk cId="1290361776" sldId="310"/>
        </pc:sldMkLst>
        <pc:picChg chg="del">
          <ac:chgData name="Osama Mohammed Moustafa Hosam Elde" userId="ab8f451e-a635-42ee-be12-e2dde55852bf" providerId="ADAL" clId="{34B372D3-9D3E-4CF3-9474-1EC0F99BC615}" dt="2019-02-09T20:44:08.495" v="489" actId="478"/>
          <ac:picMkLst>
            <pc:docMk/>
            <pc:sldMk cId="1290361776" sldId="310"/>
            <ac:picMk id="3" creationId="{9040993E-C124-4BD2-99DA-997DD10A16A7}"/>
          </ac:picMkLst>
        </pc:picChg>
        <pc:picChg chg="add mod">
          <ac:chgData name="Osama Mohammed Moustafa Hosam Elde" userId="ab8f451e-a635-42ee-be12-e2dde55852bf" providerId="ADAL" clId="{34B372D3-9D3E-4CF3-9474-1EC0F99BC615}" dt="2019-02-09T20:44:53.283" v="493" actId="1076"/>
          <ac:picMkLst>
            <pc:docMk/>
            <pc:sldMk cId="1290361776" sldId="310"/>
            <ac:picMk id="6" creationId="{20090F09-4F63-4DFC-831E-2544FDD90FE2}"/>
          </ac:picMkLst>
        </pc:picChg>
        <pc:picChg chg="add mod">
          <ac:chgData name="Osama Mohammed Moustafa Hosam Elde" userId="ab8f451e-a635-42ee-be12-e2dde55852bf" providerId="ADAL" clId="{34B372D3-9D3E-4CF3-9474-1EC0F99BC615}" dt="2019-02-09T20:46:24.719" v="495" actId="1076"/>
          <ac:picMkLst>
            <pc:docMk/>
            <pc:sldMk cId="1290361776" sldId="310"/>
            <ac:picMk id="7" creationId="{2E18BE29-4E72-4B7F-A314-A10BD4C11BEA}"/>
          </ac:picMkLst>
        </pc:picChg>
        <pc:picChg chg="add mod">
          <ac:chgData name="Osama Mohammed Moustafa Hosam Elde" userId="ab8f451e-a635-42ee-be12-e2dde55852bf" providerId="ADAL" clId="{34B372D3-9D3E-4CF3-9474-1EC0F99BC615}" dt="2019-02-09T20:48:27.656" v="498" actId="14100"/>
          <ac:picMkLst>
            <pc:docMk/>
            <pc:sldMk cId="1290361776" sldId="310"/>
            <ac:picMk id="8" creationId="{DFF57479-3043-42F2-8757-65460FF98ABF}"/>
          </ac:picMkLst>
        </pc:picChg>
      </pc:sldChg>
      <pc:sldChg chg="delSp modSp add">
        <pc:chgData name="Osama Mohammed Moustafa Hosam Elde" userId="ab8f451e-a635-42ee-be12-e2dde55852bf" providerId="ADAL" clId="{34B372D3-9D3E-4CF3-9474-1EC0F99BC615}" dt="2019-02-09T20:49:32.514" v="510" actId="20577"/>
        <pc:sldMkLst>
          <pc:docMk/>
          <pc:sldMk cId="434099185" sldId="311"/>
        </pc:sldMkLst>
        <pc:spChg chg="mod">
          <ac:chgData name="Osama Mohammed Moustafa Hosam Elde" userId="ab8f451e-a635-42ee-be12-e2dde55852bf" providerId="ADAL" clId="{34B372D3-9D3E-4CF3-9474-1EC0F99BC615}" dt="2019-02-09T20:49:32.514" v="510" actId="20577"/>
          <ac:spMkLst>
            <pc:docMk/>
            <pc:sldMk cId="434099185" sldId="311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20:49:23.700" v="500" actId="478"/>
          <ac:picMkLst>
            <pc:docMk/>
            <pc:sldMk cId="434099185" sldId="311"/>
            <ac:picMk id="6" creationId="{20090F09-4F63-4DFC-831E-2544FDD90FE2}"/>
          </ac:picMkLst>
        </pc:picChg>
        <pc:picChg chg="del">
          <ac:chgData name="Osama Mohammed Moustafa Hosam Elde" userId="ab8f451e-a635-42ee-be12-e2dde55852bf" providerId="ADAL" clId="{34B372D3-9D3E-4CF3-9474-1EC0F99BC615}" dt="2019-02-09T20:49:24.701" v="501" actId="478"/>
          <ac:picMkLst>
            <pc:docMk/>
            <pc:sldMk cId="434099185" sldId="311"/>
            <ac:picMk id="7" creationId="{2E18BE29-4E72-4B7F-A314-A10BD4C11BEA}"/>
          </ac:picMkLst>
        </pc:picChg>
        <pc:picChg chg="del">
          <ac:chgData name="Osama Mohammed Moustafa Hosam Elde" userId="ab8f451e-a635-42ee-be12-e2dde55852bf" providerId="ADAL" clId="{34B372D3-9D3E-4CF3-9474-1EC0F99BC615}" dt="2019-02-09T20:49:25.920" v="502" actId="478"/>
          <ac:picMkLst>
            <pc:docMk/>
            <pc:sldMk cId="434099185" sldId="311"/>
            <ac:picMk id="8" creationId="{DFF57479-3043-42F2-8757-65460FF98ABF}"/>
          </ac:picMkLst>
        </pc:picChg>
      </pc:sldChg>
    </pc:docChg>
  </pc:docChgLst>
  <pc:docChgLst>
    <pc:chgData name="Osama hosam elde" userId="ab8f451e-a635-42ee-be12-e2dde55852bf" providerId="ADAL" clId="{D1D9C874-C458-45C1-925E-8FF7C0289E23}"/>
    <pc:docChg chg="custSel addSld delSld modSld">
      <pc:chgData name="Osama hosam elde" userId="ab8f451e-a635-42ee-be12-e2dde55852bf" providerId="ADAL" clId="{D1D9C874-C458-45C1-925E-8FF7C0289E23}" dt="2019-02-23T15:35:21.581" v="73" actId="2696"/>
      <pc:docMkLst>
        <pc:docMk/>
      </pc:docMkLst>
      <pc:sldChg chg="del">
        <pc:chgData name="Osama hosam elde" userId="ab8f451e-a635-42ee-be12-e2dde55852bf" providerId="ADAL" clId="{D1D9C874-C458-45C1-925E-8FF7C0289E23}" dt="2019-02-23T15:35:21.581" v="73" actId="2696"/>
        <pc:sldMkLst>
          <pc:docMk/>
          <pc:sldMk cId="3758631689" sldId="281"/>
        </pc:sldMkLst>
      </pc:sldChg>
      <pc:sldChg chg="addSp modSp">
        <pc:chgData name="Osama hosam elde" userId="ab8f451e-a635-42ee-be12-e2dde55852bf" providerId="ADAL" clId="{D1D9C874-C458-45C1-925E-8FF7C0289E23}" dt="2019-02-23T15:21:13.037" v="5" actId="14100"/>
        <pc:sldMkLst>
          <pc:docMk/>
          <pc:sldMk cId="434099185" sldId="311"/>
        </pc:sldMkLst>
        <pc:picChg chg="add mod">
          <ac:chgData name="Osama hosam elde" userId="ab8f451e-a635-42ee-be12-e2dde55852bf" providerId="ADAL" clId="{D1D9C874-C458-45C1-925E-8FF7C0289E23}" dt="2019-02-23T15:20:39.982" v="2" actId="14100"/>
          <ac:picMkLst>
            <pc:docMk/>
            <pc:sldMk cId="434099185" sldId="311"/>
            <ac:picMk id="3" creationId="{74F4373E-4EF1-47B9-8D9F-15CF0BA84287}"/>
          </ac:picMkLst>
        </pc:picChg>
        <pc:picChg chg="add mod">
          <ac:chgData name="Osama hosam elde" userId="ab8f451e-a635-42ee-be12-e2dde55852bf" providerId="ADAL" clId="{D1D9C874-C458-45C1-925E-8FF7C0289E23}" dt="2019-02-23T15:21:13.037" v="5" actId="14100"/>
          <ac:picMkLst>
            <pc:docMk/>
            <pc:sldMk cId="434099185" sldId="311"/>
            <ac:picMk id="6" creationId="{4F6466AD-CEC4-4747-9EC6-0408B45E9343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22:21.176" v="13" actId="1036"/>
        <pc:sldMkLst>
          <pc:docMk/>
          <pc:sldMk cId="3658838418" sldId="312"/>
        </pc:sldMkLst>
        <pc:picChg chg="del">
          <ac:chgData name="Osama hosam elde" userId="ab8f451e-a635-42ee-be12-e2dde55852bf" providerId="ADAL" clId="{D1D9C874-C458-45C1-925E-8FF7C0289E23}" dt="2019-02-23T15:21:21.358" v="7" actId="478"/>
          <ac:picMkLst>
            <pc:docMk/>
            <pc:sldMk cId="3658838418" sldId="312"/>
            <ac:picMk id="3" creationId="{74F4373E-4EF1-47B9-8D9F-15CF0BA84287}"/>
          </ac:picMkLst>
        </pc:picChg>
        <pc:picChg chg="del">
          <ac:chgData name="Osama hosam elde" userId="ab8f451e-a635-42ee-be12-e2dde55852bf" providerId="ADAL" clId="{D1D9C874-C458-45C1-925E-8FF7C0289E23}" dt="2019-02-23T15:21:22.312" v="8" actId="478"/>
          <ac:picMkLst>
            <pc:docMk/>
            <pc:sldMk cId="3658838418" sldId="312"/>
            <ac:picMk id="6" creationId="{4F6466AD-CEC4-4747-9EC6-0408B45E9343}"/>
          </ac:picMkLst>
        </pc:picChg>
        <pc:picChg chg="add mod">
          <ac:chgData name="Osama hosam elde" userId="ab8f451e-a635-42ee-be12-e2dde55852bf" providerId="ADAL" clId="{D1D9C874-C458-45C1-925E-8FF7C0289E23}" dt="2019-02-23T15:22:21.176" v="13" actId="1036"/>
          <ac:picMkLst>
            <pc:docMk/>
            <pc:sldMk cId="3658838418" sldId="312"/>
            <ac:picMk id="7" creationId="{3106058A-3A58-4995-838A-C8A1E0DDB9E9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26:45.691" v="25" actId="1076"/>
        <pc:sldMkLst>
          <pc:docMk/>
          <pc:sldMk cId="3676051217" sldId="313"/>
        </pc:sldMkLst>
        <pc:picChg chg="add mod">
          <ac:chgData name="Osama hosam elde" userId="ab8f451e-a635-42ee-be12-e2dde55852bf" providerId="ADAL" clId="{D1D9C874-C458-45C1-925E-8FF7C0289E23}" dt="2019-02-23T15:25:57.251" v="19" actId="1076"/>
          <ac:picMkLst>
            <pc:docMk/>
            <pc:sldMk cId="3676051217" sldId="313"/>
            <ac:picMk id="3" creationId="{FD2E3753-CDFF-4CC6-9CAC-04895EA10AFE}"/>
          </ac:picMkLst>
        </pc:picChg>
        <pc:picChg chg="add mod">
          <ac:chgData name="Osama hosam elde" userId="ab8f451e-a635-42ee-be12-e2dde55852bf" providerId="ADAL" clId="{D1D9C874-C458-45C1-925E-8FF7C0289E23}" dt="2019-02-23T15:26:45.691" v="25" actId="1076"/>
          <ac:picMkLst>
            <pc:docMk/>
            <pc:sldMk cId="3676051217" sldId="313"/>
            <ac:picMk id="6" creationId="{CCCAD4B0-4205-491F-B18C-AD6EDACAD975}"/>
          </ac:picMkLst>
        </pc:picChg>
        <pc:picChg chg="del">
          <ac:chgData name="Osama hosam elde" userId="ab8f451e-a635-42ee-be12-e2dde55852bf" providerId="ADAL" clId="{D1D9C874-C458-45C1-925E-8FF7C0289E23}" dt="2019-02-23T15:22:29.448" v="15" actId="478"/>
          <ac:picMkLst>
            <pc:docMk/>
            <pc:sldMk cId="3676051217" sldId="313"/>
            <ac:picMk id="7" creationId="{3106058A-3A58-4995-838A-C8A1E0DDB9E9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29:27.130" v="33" actId="1076"/>
        <pc:sldMkLst>
          <pc:docMk/>
          <pc:sldMk cId="4006954070" sldId="314"/>
        </pc:sldMkLst>
        <pc:picChg chg="del">
          <ac:chgData name="Osama hosam elde" userId="ab8f451e-a635-42ee-be12-e2dde55852bf" providerId="ADAL" clId="{D1D9C874-C458-45C1-925E-8FF7C0289E23}" dt="2019-02-23T15:28:45.263" v="27" actId="478"/>
          <ac:picMkLst>
            <pc:docMk/>
            <pc:sldMk cId="4006954070" sldId="314"/>
            <ac:picMk id="3" creationId="{FD2E3753-CDFF-4CC6-9CAC-04895EA10AFE}"/>
          </ac:picMkLst>
        </pc:picChg>
        <pc:picChg chg="del">
          <ac:chgData name="Osama hosam elde" userId="ab8f451e-a635-42ee-be12-e2dde55852bf" providerId="ADAL" clId="{D1D9C874-C458-45C1-925E-8FF7C0289E23}" dt="2019-02-23T15:28:45.806" v="28" actId="478"/>
          <ac:picMkLst>
            <pc:docMk/>
            <pc:sldMk cId="4006954070" sldId="314"/>
            <ac:picMk id="6" creationId="{CCCAD4B0-4205-491F-B18C-AD6EDACAD975}"/>
          </ac:picMkLst>
        </pc:picChg>
        <pc:picChg chg="add mod">
          <ac:chgData name="Osama hosam elde" userId="ab8f451e-a635-42ee-be12-e2dde55852bf" providerId="ADAL" clId="{D1D9C874-C458-45C1-925E-8FF7C0289E23}" dt="2019-02-23T15:28:48.994" v="30" actId="1076"/>
          <ac:picMkLst>
            <pc:docMk/>
            <pc:sldMk cId="4006954070" sldId="314"/>
            <ac:picMk id="7" creationId="{639627BF-961D-4F12-909B-C86650AF4F37}"/>
          </ac:picMkLst>
        </pc:picChg>
        <pc:picChg chg="add mod">
          <ac:chgData name="Osama hosam elde" userId="ab8f451e-a635-42ee-be12-e2dde55852bf" providerId="ADAL" clId="{D1D9C874-C458-45C1-925E-8FF7C0289E23}" dt="2019-02-23T15:29:27.130" v="33" actId="1076"/>
          <ac:picMkLst>
            <pc:docMk/>
            <pc:sldMk cId="4006954070" sldId="314"/>
            <ac:picMk id="8" creationId="{980DCFC3-3BAC-4544-9013-966AE411FCC2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32:29.601" v="57" actId="1076"/>
        <pc:sldMkLst>
          <pc:docMk/>
          <pc:sldMk cId="1830404464" sldId="315"/>
        </pc:sldMkLst>
        <pc:spChg chg="mod">
          <ac:chgData name="Osama hosam elde" userId="ab8f451e-a635-42ee-be12-e2dde55852bf" providerId="ADAL" clId="{D1D9C874-C458-45C1-925E-8FF7C0289E23}" dt="2019-02-23T15:31:23.992" v="51" actId="20577"/>
          <ac:spMkLst>
            <pc:docMk/>
            <pc:sldMk cId="1830404464" sldId="315"/>
            <ac:spMk id="2" creationId="{3D705614-2BBE-48E4-8899-1427CA409726}"/>
          </ac:spMkLst>
        </pc:spChg>
        <pc:picChg chg="add mod">
          <ac:chgData name="Osama hosam elde" userId="ab8f451e-a635-42ee-be12-e2dde55852bf" providerId="ADAL" clId="{D1D9C874-C458-45C1-925E-8FF7C0289E23}" dt="2019-02-23T15:32:29.601" v="57" actId="1076"/>
          <ac:picMkLst>
            <pc:docMk/>
            <pc:sldMk cId="1830404464" sldId="315"/>
            <ac:picMk id="3" creationId="{DE80F508-14BF-446D-9BE8-826569FEA3C0}"/>
          </ac:picMkLst>
        </pc:picChg>
        <pc:picChg chg="del">
          <ac:chgData name="Osama hosam elde" userId="ab8f451e-a635-42ee-be12-e2dde55852bf" providerId="ADAL" clId="{D1D9C874-C458-45C1-925E-8FF7C0289E23}" dt="2019-02-23T15:31:14.658" v="35" actId="478"/>
          <ac:picMkLst>
            <pc:docMk/>
            <pc:sldMk cId="1830404464" sldId="315"/>
            <ac:picMk id="7" creationId="{639627BF-961D-4F12-909B-C86650AF4F37}"/>
          </ac:picMkLst>
        </pc:picChg>
        <pc:picChg chg="del">
          <ac:chgData name="Osama hosam elde" userId="ab8f451e-a635-42ee-be12-e2dde55852bf" providerId="ADAL" clId="{D1D9C874-C458-45C1-925E-8FF7C0289E23}" dt="2019-02-23T15:31:15.431" v="36" actId="478"/>
          <ac:picMkLst>
            <pc:docMk/>
            <pc:sldMk cId="1830404464" sldId="315"/>
            <ac:picMk id="8" creationId="{980DCFC3-3BAC-4544-9013-966AE411FCC2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34:15.528" v="67" actId="1076"/>
        <pc:sldMkLst>
          <pc:docMk/>
          <pc:sldMk cId="1869219163" sldId="316"/>
        </pc:sldMkLst>
        <pc:picChg chg="del">
          <ac:chgData name="Osama hosam elde" userId="ab8f451e-a635-42ee-be12-e2dde55852bf" providerId="ADAL" clId="{D1D9C874-C458-45C1-925E-8FF7C0289E23}" dt="2019-02-23T15:33:14.019" v="59" actId="478"/>
          <ac:picMkLst>
            <pc:docMk/>
            <pc:sldMk cId="1869219163" sldId="316"/>
            <ac:picMk id="3" creationId="{DE80F508-14BF-446D-9BE8-826569FEA3C0}"/>
          </ac:picMkLst>
        </pc:picChg>
        <pc:picChg chg="add mod">
          <ac:chgData name="Osama hosam elde" userId="ab8f451e-a635-42ee-be12-e2dde55852bf" providerId="ADAL" clId="{D1D9C874-C458-45C1-925E-8FF7C0289E23}" dt="2019-02-23T15:34:15.528" v="67" actId="1076"/>
          <ac:picMkLst>
            <pc:docMk/>
            <pc:sldMk cId="1869219163" sldId="316"/>
            <ac:picMk id="6" creationId="{9E723A92-C0CC-4079-AF24-A9397BA3793F}"/>
          </ac:picMkLst>
        </pc:picChg>
        <pc:picChg chg="add mod">
          <ac:chgData name="Osama hosam elde" userId="ab8f451e-a635-42ee-be12-e2dde55852bf" providerId="ADAL" clId="{D1D9C874-C458-45C1-925E-8FF7C0289E23}" dt="2019-02-23T15:34:13.665" v="66" actId="1076"/>
          <ac:picMkLst>
            <pc:docMk/>
            <pc:sldMk cId="1869219163" sldId="316"/>
            <ac:picMk id="7" creationId="{52E09193-7084-4AFF-B7E2-5EFD3C406F4D}"/>
          </ac:picMkLst>
        </pc:picChg>
      </pc:sldChg>
      <pc:sldChg chg="addSp delSp modSp add">
        <pc:chgData name="Osama hosam elde" userId="ab8f451e-a635-42ee-be12-e2dde55852bf" providerId="ADAL" clId="{D1D9C874-C458-45C1-925E-8FF7C0289E23}" dt="2019-02-23T15:35:13.088" v="72" actId="1076"/>
        <pc:sldMkLst>
          <pc:docMk/>
          <pc:sldMk cId="398536966" sldId="317"/>
        </pc:sldMkLst>
        <pc:picChg chg="add mod">
          <ac:chgData name="Osama hosam elde" userId="ab8f451e-a635-42ee-be12-e2dde55852bf" providerId="ADAL" clId="{D1D9C874-C458-45C1-925E-8FF7C0289E23}" dt="2019-02-23T15:35:13.088" v="72" actId="1076"/>
          <ac:picMkLst>
            <pc:docMk/>
            <pc:sldMk cId="398536966" sldId="317"/>
            <ac:picMk id="3" creationId="{0F294ECE-E9DE-4E2D-8F7C-9E4DCC7B8443}"/>
          </ac:picMkLst>
        </pc:picChg>
        <pc:picChg chg="del">
          <ac:chgData name="Osama hosam elde" userId="ab8f451e-a635-42ee-be12-e2dde55852bf" providerId="ADAL" clId="{D1D9C874-C458-45C1-925E-8FF7C0289E23}" dt="2019-02-23T15:34:25.379" v="69" actId="478"/>
          <ac:picMkLst>
            <pc:docMk/>
            <pc:sldMk cId="398536966" sldId="317"/>
            <ac:picMk id="6" creationId="{9E723A92-C0CC-4079-AF24-A9397BA3793F}"/>
          </ac:picMkLst>
        </pc:picChg>
        <pc:picChg chg="del">
          <ac:chgData name="Osama hosam elde" userId="ab8f451e-a635-42ee-be12-e2dde55852bf" providerId="ADAL" clId="{D1D9C874-C458-45C1-925E-8FF7C0289E23}" dt="2019-02-23T15:34:26.093" v="70" actId="478"/>
          <ac:picMkLst>
            <pc:docMk/>
            <pc:sldMk cId="398536966" sldId="317"/>
            <ac:picMk id="7" creationId="{52E09193-7084-4AFF-B7E2-5EFD3C406F4D}"/>
          </ac:picMkLst>
        </pc:picChg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Chg chg="addSp delSp modSp add">
        <pc:chgData name="Osama hosam elde" userId="ab8f451e-a635-42ee-be12-e2dde55852bf" providerId="ADAL" clId="{B3FEB850-D7F7-41AB-A135-0EF13BD1AF59}" dt="2019-01-26T13:06:51.916" v="1317" actId="1076"/>
        <pc:sldMkLst>
          <pc:docMk/>
          <pc:sldMk cId="3758631689" sldId="281"/>
        </pc:sldMkLst>
        <pc:spChg chg="mod">
          <ac:chgData name="Osama hosam elde" userId="ab8f451e-a635-42ee-be12-e2dde55852bf" providerId="ADAL" clId="{B3FEB850-D7F7-41AB-A135-0EF13BD1AF59}" dt="2019-01-26T13:01:11.510" v="1114" actId="14100"/>
          <ac:spMkLst>
            <pc:docMk/>
            <pc:sldMk cId="3758631689" sldId="281"/>
            <ac:spMk id="2" creationId="{72F5B92E-C894-4D47-B76A-2956F5C05192}"/>
          </ac:spMkLst>
        </pc:spChg>
        <pc:spChg chg="mod">
          <ac:chgData name="Osama hosam elde" userId="ab8f451e-a635-42ee-be12-e2dde55852bf" providerId="ADAL" clId="{B3FEB850-D7F7-41AB-A135-0EF13BD1AF59}" dt="2019-01-26T13:06:42.728" v="1313" actId="14100"/>
          <ac:spMkLst>
            <pc:docMk/>
            <pc:sldMk cId="3758631689" sldId="281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B3FEB850-D7F7-41AB-A135-0EF13BD1AF59}" dt="2019-01-26T13:06:51.916" v="1317" actId="1076"/>
          <ac:picMkLst>
            <pc:docMk/>
            <pc:sldMk cId="3758631689" sldId="281"/>
            <ac:picMk id="8" creationId="{3663AECE-10D0-4266-9FE7-00EB4635BE53}"/>
          </ac:picMkLst>
        </pc:picChg>
        <pc:cxnChg chg="add del mod">
          <ac:chgData name="Osama hosam elde" userId="ab8f451e-a635-42ee-be12-e2dde55852bf" providerId="ADAL" clId="{B3FEB850-D7F7-41AB-A135-0EF13BD1AF59}" dt="2019-01-26T13:06:39.148" v="1312" actId="478"/>
          <ac:cxnSpMkLst>
            <pc:docMk/>
            <pc:sldMk cId="3758631689" sldId="281"/>
            <ac:cxnSpMk id="7" creationId="{FE9DEED0-AE93-4E37-B029-BF05E240ECAB}"/>
          </ac:cxnSpMkLst>
        </pc:cxn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hosam elde" userId="ab8f451e-a635-42ee-be12-e2dde55852bf" providerId="ADAL" clId="{7275E8D7-C03E-4B73-BA55-1399546E87FD}"/>
    <pc:docChg chg="undo custSel addSld delSld modSld">
      <pc:chgData name="Osama hosam elde" userId="ab8f451e-a635-42ee-be12-e2dde55852bf" providerId="ADAL" clId="{7275E8D7-C03E-4B73-BA55-1399546E87FD}" dt="2019-02-02T11:21:06.041" v="80" actId="478"/>
      <pc:docMkLst>
        <pc:docMk/>
      </pc:docMkLst>
      <pc:sldChg chg="modSp">
        <pc:chgData name="Osama hosam elde" userId="ab8f451e-a635-42ee-be12-e2dde55852bf" providerId="ADAL" clId="{7275E8D7-C03E-4B73-BA55-1399546E87FD}" dt="2019-02-02T11:19:55.321" v="28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7275E8D7-C03E-4B73-BA55-1399546E87FD}" dt="2019-02-02T11:19:55.321" v="2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delSp add del">
        <pc:chgData name="Osama hosam elde" userId="ab8f451e-a635-42ee-be12-e2dde55852bf" providerId="ADAL" clId="{7275E8D7-C03E-4B73-BA55-1399546E87FD}" dt="2019-02-02T11:21:06.041" v="80" actId="478"/>
        <pc:sldMkLst>
          <pc:docMk/>
          <pc:sldMk cId="3758631689" sldId="281"/>
        </pc:sldMkLst>
        <pc:spChg chg="del">
          <ac:chgData name="Osama hosam elde" userId="ab8f451e-a635-42ee-be12-e2dde55852bf" providerId="ADAL" clId="{7275E8D7-C03E-4B73-BA55-1399546E87FD}" dt="2019-02-02T11:21:06.041" v="80" actId="478"/>
          <ac:spMkLst>
            <pc:docMk/>
            <pc:sldMk cId="3758631689" sldId="281"/>
            <ac:spMk id="7" creationId="{C713E7BC-3A05-424C-862D-FFAF7A08B625}"/>
          </ac:spMkLst>
        </pc:spChg>
        <pc:picChg chg="del">
          <ac:chgData name="Osama hosam elde" userId="ab8f451e-a635-42ee-be12-e2dde55852bf" providerId="ADAL" clId="{7275E8D7-C03E-4B73-BA55-1399546E87FD}" dt="2019-02-02T11:21:04.728" v="79" actId="478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">
        <pc:chgData name="Osama hosam elde" userId="ab8f451e-a635-42ee-be12-e2dde55852bf" providerId="ADAL" clId="{7275E8D7-C03E-4B73-BA55-1399546E87FD}" dt="2019-02-02T11:20:28.997" v="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7275E8D7-C03E-4B73-BA55-1399546E87FD}" dt="2019-02-02T11:20:21.015" v="42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7275E8D7-C03E-4B73-BA55-1399546E87FD}" dt="2019-02-02T11:20:28.997" v="51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 del">
        <pc:chgData name="Osama hosam elde" userId="ab8f451e-a635-42ee-be12-e2dde55852bf" providerId="ADAL" clId="{7275E8D7-C03E-4B73-BA55-1399546E87FD}" dt="2019-02-02T11:20:54.493" v="78"/>
        <pc:sldMkLst>
          <pc:docMk/>
          <pc:sldMk cId="3634038875" sldId="296"/>
        </pc:sldMkLst>
        <pc:spChg chg="add del mod">
          <ac:chgData name="Osama hosam elde" userId="ab8f451e-a635-42ee-be12-e2dde55852bf" providerId="ADAL" clId="{7275E8D7-C03E-4B73-BA55-1399546E87FD}" dt="2019-02-02T11:20:52.040" v="76"/>
          <ac:spMkLst>
            <pc:docMk/>
            <pc:sldMk cId="3634038875" sldId="296"/>
            <ac:spMk id="6" creationId="{0E8646F0-415E-45A4-9F10-98403A684D53}"/>
          </ac:spMkLst>
        </pc:spChg>
        <pc:spChg chg="add">
          <ac:chgData name="Osama hosam elde" userId="ab8f451e-a635-42ee-be12-e2dde55852bf" providerId="ADAL" clId="{7275E8D7-C03E-4B73-BA55-1399546E87FD}" dt="2019-02-02T11:20:54.493" v="78"/>
          <ac:spMkLst>
            <pc:docMk/>
            <pc:sldMk cId="3634038875" sldId="296"/>
            <ac:spMk id="10" creationId="{F4CFE9E3-1926-44F8-A40C-758F851E1AFA}"/>
          </ac:spMkLst>
        </pc:spChg>
        <pc:picChg chg="add del">
          <ac:chgData name="Osama hosam elde" userId="ab8f451e-a635-42ee-be12-e2dde55852bf" providerId="ADAL" clId="{7275E8D7-C03E-4B73-BA55-1399546E87FD}" dt="2019-02-02T11:20:53.493" v="77" actId="478"/>
          <ac:picMkLst>
            <pc:docMk/>
            <pc:sldMk cId="3634038875" sldId="296"/>
            <ac:picMk id="7" creationId="{A9211056-5C77-4B25-9676-ECF28FCE4197}"/>
          </ac:picMkLst>
        </pc:picChg>
        <pc:picChg chg="del">
          <ac:chgData name="Osama hosam elde" userId="ab8f451e-a635-42ee-be12-e2dde55852bf" providerId="ADAL" clId="{7275E8D7-C03E-4B73-BA55-1399546E87FD}" dt="2019-02-02T11:20:43.127" v="71" actId="478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hosam elde" userId="ab8f451e-a635-42ee-be12-e2dde55852bf" providerId="ADAL" clId="{7275E8D7-C03E-4B73-BA55-1399546E87FD}" dt="2019-02-02T11:20:42.580" v="70" actId="478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addSp modSp">
        <pc:chgData name="Osama Mohammed Moustafa Hosam Elde" userId="ab8f451e-a635-42ee-be12-e2dde55852bf" providerId="ADAL" clId="{0A561312-E608-4F41-88A5-E21BF13E9318}" dt="2019-02-02T10:28:10.547" v="703" actId="20577"/>
        <pc:sldMkLst>
          <pc:docMk/>
          <pc:sldMk cId="3758631689" sldId="281"/>
        </pc:sldMkLst>
        <pc:spChg chg="add mod">
          <ac:chgData name="Osama Mohammed Moustafa Hosam Elde" userId="ab8f451e-a635-42ee-be12-e2dde55852bf" providerId="ADAL" clId="{0A561312-E608-4F41-88A5-E21BF13E9318}" dt="2019-02-02T10:28:10.547" v="703" actId="20577"/>
          <ac:spMkLst>
            <pc:docMk/>
            <pc:sldMk cId="3758631689" sldId="281"/>
            <ac:spMk id="7" creationId="{C713E7BC-3A05-424C-862D-FFAF7A08B625}"/>
          </ac:spMkLst>
        </pc:spChg>
        <pc:picChg chg="add mod">
          <ac:chgData name="Osama Mohammed Moustafa Hosam Elde" userId="ab8f451e-a635-42ee-be12-e2dde55852bf" providerId="ADAL" clId="{0A561312-E608-4F41-88A5-E21BF13E9318}" dt="2019-02-02T10:26:39.946" v="633" actId="692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10:19:44.178" v="547" actId="14100"/>
        <pc:sldMkLst>
          <pc:docMk/>
          <pc:sldMk cId="3634038875" sldId="296"/>
        </pc:sldMkLst>
        <pc:spChg chg="add del mod">
          <ac:chgData name="Osama Mohammed Moustafa Hosam Elde" userId="ab8f451e-a635-42ee-be12-e2dde55852bf" providerId="ADAL" clId="{0A561312-E608-4F41-88A5-E21BF13E9318}" dt="2019-02-02T10:18:38.780" v="537"/>
          <ac:spMkLst>
            <pc:docMk/>
            <pc:sldMk cId="3634038875" sldId="296"/>
            <ac:spMk id="6" creationId="{6454BBAC-3724-40DF-9BEB-17264C216E4C}"/>
          </ac:spMkLst>
        </pc:spChg>
        <pc:picChg chg="add mod">
          <ac:chgData name="Osama Mohammed Moustafa Hosam Elde" userId="ab8f451e-a635-42ee-be12-e2dde55852bf" providerId="ADAL" clId="{0A561312-E608-4F41-88A5-E21BF13E9318}" dt="2019-02-02T10:19:44.178" v="547" actId="14100"/>
          <ac:picMkLst>
            <pc:docMk/>
            <pc:sldMk cId="3634038875" sldId="296"/>
            <ac:picMk id="7" creationId="{A9211056-5C77-4B25-9676-ECF28FCE4197}"/>
          </ac:picMkLst>
        </pc:picChg>
        <pc:picChg chg="add mod">
          <ac:chgData name="Osama Mohammed Moustafa Hosam Elde" userId="ab8f451e-a635-42ee-be12-e2dde55852bf" providerId="ADAL" clId="{0A561312-E608-4F41-88A5-E21BF13E9318}" dt="2019-02-02T10:18:45.808" v="540" actId="1076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Mohammed Moustafa Hosam Elde" userId="ab8f451e-a635-42ee-be12-e2dde55852bf" providerId="ADAL" clId="{0A561312-E608-4F41-88A5-E21BF13E9318}" dt="2019-02-02T10:17:35.404" v="533" actId="478"/>
          <ac:picMkLst>
            <pc:docMk/>
            <pc:sldMk cId="3634038875" sldId="296"/>
            <ac:picMk id="9" creationId="{FBBEA2CC-A4E8-4FB5-8762-7DCBF9BBF9AD}"/>
          </ac:picMkLst>
        </pc:picChg>
        <pc:picChg chg="del">
          <ac:chgData name="Osama Mohammed Moustafa Hosam Elde" userId="ab8f451e-a635-42ee-be12-e2dde55852bf" providerId="ADAL" clId="{0A561312-E608-4F41-88A5-E21BF13E9318}" dt="2019-02-02T10:17:36.218" v="534" actId="478"/>
          <ac:picMkLst>
            <pc:docMk/>
            <pc:sldMk cId="3634038875" sldId="296"/>
            <ac:picMk id="10" creationId="{D248C2CD-D2CB-4300-B9B7-1182104D43E9}"/>
          </ac:picMkLst>
        </pc:picChg>
        <pc:picChg chg="add mod">
          <ac:chgData name="Osama Mohammed Moustafa Hosam Elde" userId="ab8f451e-a635-42ee-be12-e2dde55852bf" providerId="ADAL" clId="{0A561312-E608-4F41-88A5-E21BF13E9318}" dt="2019-02-02T10:19:32.302" v="546" actId="1076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السادس</a:t>
            </a:r>
            <a:br>
              <a:rPr lang="ar-SA" sz="4800" dirty="0"/>
            </a:br>
            <a:r>
              <a:rPr lang="ar-SA" sz="4800" dirty="0"/>
              <a:t>مبادئ </a:t>
            </a:r>
            <a:r>
              <a:rPr lang="en-US" sz="48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النصوص والفقرات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1F2EE-5566-4F9F-865D-ED276768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89" y="1396847"/>
            <a:ext cx="6524625" cy="515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119F7-E3E5-4F8B-AE38-C0351133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3126658"/>
            <a:ext cx="3731737" cy="23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النصوص والفقرات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7BA34-12F2-4611-9287-3B2E803E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58" y="1249416"/>
            <a:ext cx="7613548" cy="51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49F12-2E11-415E-9B52-49044398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0" y="1152371"/>
            <a:ext cx="7101963" cy="5424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النصوص والفقرات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النصوص والفقرات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8EBB5-64C8-4E51-AE4C-0FAF2B06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30104"/>
            <a:ext cx="4942503" cy="3277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82BBA-A5D0-4372-977A-062E5677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26" y="1335215"/>
            <a:ext cx="6956035" cy="522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0001A-D345-4FB5-A5B0-1634AB30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58" y="2073254"/>
            <a:ext cx="5456903" cy="42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الخطوط (</a:t>
            </a:r>
            <a:r>
              <a:rPr lang="ar-SA" dirty="0" err="1"/>
              <a:t>الفونت</a:t>
            </a:r>
            <a:r>
              <a:rPr lang="ar-SA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E8E14-309E-49F1-844A-245E854F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8" y="1355622"/>
            <a:ext cx="9026013" cy="5288785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fontsâ¬â">
            <a:extLst>
              <a:ext uri="{FF2B5EF4-FFF2-40B4-BE49-F238E27FC236}">
                <a16:creationId xmlns:a16="http://schemas.microsoft.com/office/drawing/2014/main" id="{880F90D5-4406-40AA-94A5-EB92019D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1" y="2698955"/>
            <a:ext cx="2147219" cy="29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5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الخطوط (</a:t>
            </a:r>
            <a:r>
              <a:rPr lang="ar-SA" dirty="0" err="1"/>
              <a:t>الفونت</a:t>
            </a:r>
            <a:r>
              <a:rPr lang="ar-SA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C8F17-55E8-45AB-BC90-05461F18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1" y="1398178"/>
            <a:ext cx="9424219" cy="2241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DD34B-F89F-4613-A88B-A6C73A3D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3" y="4144469"/>
            <a:ext cx="5610225" cy="204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1A552-2096-4952-9125-C073C2BD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081" y="3804006"/>
            <a:ext cx="5559708" cy="25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الروابط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0993E-C124-4BD2-99DA-997DD10A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78" y="1480004"/>
            <a:ext cx="9232183" cy="48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الروابط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90F09-4F63-4DFC-831E-2544FDD9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3201013"/>
            <a:ext cx="5465643" cy="249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8BE29-4E72-4B7F-A314-A10BD4C1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3580"/>
            <a:ext cx="5899468" cy="2877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57479-3043-42F2-8757-65460FF9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2" y="1482470"/>
            <a:ext cx="6129050" cy="5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الخلفيات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4373E-4EF1-47B9-8D9F-15CF0BA8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88" y="1362075"/>
            <a:ext cx="11292873" cy="179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466AD-CEC4-4747-9EC6-0408B45E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4" y="3365859"/>
            <a:ext cx="11306677" cy="29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الخلفيات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6058A-3A58-4995-838A-C8A1E0DD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867"/>
            <a:ext cx="10945761" cy="52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السادس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اشكال استخدام الصفحات الانسيابية</a:t>
            </a:r>
          </a:p>
          <a:p>
            <a:r>
              <a:rPr lang="ar-SA" dirty="0"/>
              <a:t>خصائص النصوص والفقرات</a:t>
            </a:r>
          </a:p>
          <a:p>
            <a:r>
              <a:rPr lang="ar-SA" dirty="0"/>
              <a:t>خصائص شكل الخط (</a:t>
            </a:r>
            <a:r>
              <a:rPr lang="ar-SA" dirty="0" err="1"/>
              <a:t>الفونت</a:t>
            </a:r>
            <a:r>
              <a:rPr lang="ar-SA" dirty="0"/>
              <a:t>)</a:t>
            </a:r>
          </a:p>
          <a:p>
            <a:r>
              <a:rPr lang="ar-SA" dirty="0"/>
              <a:t>خصائص القوائم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الخلفيات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E3753-CDFF-4CC6-9CAC-04895EA1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5" y="1860278"/>
            <a:ext cx="4781243" cy="3788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AD4B0-4205-491F-B18C-AD6EDACA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04" y="1704006"/>
            <a:ext cx="6624791" cy="41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الخلفيات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627BF-961D-4F12-909B-C86650AF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61" y="1238250"/>
            <a:ext cx="8915400" cy="219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DCFC3-3BAC-4544-9013-966AE411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792537"/>
            <a:ext cx="5810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القوائم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0F508-14BF-446D-9BE8-826569FE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32" y="1208763"/>
            <a:ext cx="8754934" cy="55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القوائم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23A92-C0CC-4079-AF24-A9397BA3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3055732"/>
            <a:ext cx="626745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09193-7084-4AFF-B7E2-5EFD3C40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86" y="1304516"/>
            <a:ext cx="3420760" cy="54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مظهر القوائم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94ECE-E9DE-4E2D-8F7C-9E4DCC7B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252537"/>
            <a:ext cx="64960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82A71-4B30-4448-8157-1672F0DD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1508944"/>
            <a:ext cx="11469022" cy="45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19D7A-43B2-4D30-9DC6-85CBC1E7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1667795"/>
            <a:ext cx="11424665" cy="45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طرق الاستخدام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83E1B-955B-4C9F-99D8-45397FB2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49" y="1406593"/>
            <a:ext cx="10043651" cy="51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طرق الاستخدام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A1F48-EE00-4315-8589-73CC0B02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47825"/>
            <a:ext cx="1182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طرق الاستخدام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757D3-E577-4611-B89A-C9AF1459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7" y="1315044"/>
            <a:ext cx="9173496" cy="48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الشكل العام للشفرة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6F902-46AF-4B7A-9FCB-79E6D58E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225550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الصفحات الانسيابية </a:t>
            </a:r>
            <a:r>
              <a:rPr lang="en-US" dirty="0"/>
              <a:t>|</a:t>
            </a:r>
            <a:r>
              <a:rPr lang="ar-SA" dirty="0"/>
              <a:t> الشكل العام للشفرة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53265-48A5-4165-B195-CE365E31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28" y="1329352"/>
            <a:ext cx="10559414" cy="294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F86EC-BC37-457A-A3C8-52B08AE8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40" y="4454014"/>
            <a:ext cx="10657402" cy="14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334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السادس مبادئ CSS</vt:lpstr>
      <vt:lpstr>محتوى الفصل السادس</vt:lpstr>
      <vt:lpstr>الصفحات الانسيابية CSS</vt:lpstr>
      <vt:lpstr>الصفحات الانسيابية CSS</vt:lpstr>
      <vt:lpstr>الصفحات الانسيابية | طرق الاستخدام</vt:lpstr>
      <vt:lpstr>الصفحات الانسيابية | طرق الاستخدام</vt:lpstr>
      <vt:lpstr>الصفحات الانسيابية | طرق الاستخدام</vt:lpstr>
      <vt:lpstr>الصفحات الانسيابية | الشكل العام للشفرة</vt:lpstr>
      <vt:lpstr>الصفحات الانسيابية | الشكل العام للشفرة</vt:lpstr>
      <vt:lpstr>الصفحات الانسيابية | مظهر النصوص والفقرات</vt:lpstr>
      <vt:lpstr>الصفحات الانسيابية | مظهر النصوص والفقرات</vt:lpstr>
      <vt:lpstr>الصفحات الانسيابية | مظهر النصوص والفقرات</vt:lpstr>
      <vt:lpstr>الصفحات الانسيابية | مظهر النصوص والفقرات</vt:lpstr>
      <vt:lpstr>الصفحات الانسيابية | مظهر الخطوط (الفونت)</vt:lpstr>
      <vt:lpstr>الصفحات الانسيابية | مظهر الخطوط (الفونت)</vt:lpstr>
      <vt:lpstr>الصفحات الانسيابية | مظهر الروابط</vt:lpstr>
      <vt:lpstr>الصفحات الانسيابية | مظهر الروابط</vt:lpstr>
      <vt:lpstr>الصفحات الانسيابية | مظهر الخلفيات</vt:lpstr>
      <vt:lpstr>الصفحات الانسيابية | مظهر الخلفيات</vt:lpstr>
      <vt:lpstr>الصفحات الانسيابية | مظهر الخلفيات</vt:lpstr>
      <vt:lpstr>الصفحات الانسيابية | مظهر الخلفيات</vt:lpstr>
      <vt:lpstr>الصفحات الانسيابية | مظهر القوائم</vt:lpstr>
      <vt:lpstr>الصفحات الانسيابية | مظهر القوائم</vt:lpstr>
      <vt:lpstr>الصفحات الانسيابية | مظهر القوائم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hosam elde</cp:lastModifiedBy>
  <cp:revision>1</cp:revision>
  <dcterms:created xsi:type="dcterms:W3CDTF">2019-01-26T11:22:24Z</dcterms:created>
  <dcterms:modified xsi:type="dcterms:W3CDTF">2019-02-23T15:35:26Z</dcterms:modified>
</cp:coreProperties>
</file>