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F94EB-691A-4708-9372-49FCCB6D924C}" v="598" dt="2019-03-09T11:39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</pc:docChg>
  </pc:docChgLst>
  <pc:docChgLst>
    <pc:chgData name="Osama hosam elde" userId="ab8f451e-a635-42ee-be12-e2dde55852bf" providerId="ADAL" clId="{518F94EB-691A-4708-9372-49FCCB6D924C}"/>
    <pc:docChg chg="undo custSel addSld delSld modSld sldOrd">
      <pc:chgData name="Osama hosam elde" userId="ab8f451e-a635-42ee-be12-e2dde55852bf" providerId="ADAL" clId="{518F94EB-691A-4708-9372-49FCCB6D924C}" dt="2019-03-09T11:39:23.211" v="598" actId="1076"/>
      <pc:docMkLst>
        <pc:docMk/>
      </pc:docMkLst>
      <pc:sldChg chg="modSp">
        <pc:chgData name="Osama hosam elde" userId="ab8f451e-a635-42ee-be12-e2dde55852bf" providerId="ADAL" clId="{518F94EB-691A-4708-9372-49FCCB6D924C}" dt="2019-03-09T09:44:03.765" v="25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518F94EB-691A-4708-9372-49FCCB6D924C}" dt="2019-03-09T09:44:03.765" v="25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518F94EB-691A-4708-9372-49FCCB6D924C}" dt="2019-03-09T10:58:04.398" v="5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518F94EB-691A-4708-9372-49FCCB6D924C}" dt="2019-03-09T09:44:10.597" v="31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518F94EB-691A-4708-9372-49FCCB6D924C}" dt="2019-03-09T10:58:04.398" v="551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ord">
        <pc:chgData name="Osama hosam elde" userId="ab8f451e-a635-42ee-be12-e2dde55852bf" providerId="ADAL" clId="{518F94EB-691A-4708-9372-49FCCB6D924C}" dt="2019-03-09T09:56:59.601" v="188" actId="1076"/>
        <pc:sldMkLst>
          <pc:docMk/>
          <pc:sldMk cId="3634038875" sldId="296"/>
        </pc:sldMkLst>
        <pc:spChg chg="mod">
          <ac:chgData name="Osama hosam elde" userId="ab8f451e-a635-42ee-be12-e2dde55852bf" providerId="ADAL" clId="{518F94EB-691A-4708-9372-49FCCB6D924C}" dt="2019-03-09T09:46:42.796" v="141" actId="20577"/>
          <ac:spMkLst>
            <pc:docMk/>
            <pc:sldMk cId="3634038875" sldId="296"/>
            <ac:spMk id="2" creationId="{3D705614-2BBE-48E4-8899-1427CA409726}"/>
          </ac:spMkLst>
        </pc:spChg>
        <pc:picChg chg="add del mod">
          <ac:chgData name="Osama hosam elde" userId="ab8f451e-a635-42ee-be12-e2dde55852bf" providerId="ADAL" clId="{518F94EB-691A-4708-9372-49FCCB6D924C}" dt="2019-03-09T09:56:12.134" v="180" actId="478"/>
          <ac:picMkLst>
            <pc:docMk/>
            <pc:sldMk cId="3634038875" sldId="296"/>
            <ac:picMk id="3" creationId="{4B2EAE7C-0187-4026-8A17-213C2B4BBCA2}"/>
          </ac:picMkLst>
        </pc:picChg>
        <pc:picChg chg="del">
          <ac:chgData name="Osama hosam elde" userId="ab8f451e-a635-42ee-be12-e2dde55852bf" providerId="ADAL" clId="{518F94EB-691A-4708-9372-49FCCB6D924C}" dt="2019-03-09T09:46:03.012" v="112" actId="478"/>
          <ac:picMkLst>
            <pc:docMk/>
            <pc:sldMk cId="3634038875" sldId="296"/>
            <ac:picMk id="6" creationId="{E5882A71-4B30-4448-8157-1672F0DD1A7D}"/>
          </ac:picMkLst>
        </pc:picChg>
        <pc:picChg chg="add del mod">
          <ac:chgData name="Osama hosam elde" userId="ab8f451e-a635-42ee-be12-e2dde55852bf" providerId="ADAL" clId="{518F94EB-691A-4708-9372-49FCCB6D924C}" dt="2019-03-09T09:52:32.790" v="153" actId="478"/>
          <ac:picMkLst>
            <pc:docMk/>
            <pc:sldMk cId="3634038875" sldId="296"/>
            <ac:picMk id="7" creationId="{F0AE5C8C-3C2D-4FC1-BB69-E426358F2C1D}"/>
          </ac:picMkLst>
        </pc:picChg>
        <pc:picChg chg="add del mod">
          <ac:chgData name="Osama hosam elde" userId="ab8f451e-a635-42ee-be12-e2dde55852bf" providerId="ADAL" clId="{518F94EB-691A-4708-9372-49FCCB6D924C}" dt="2019-03-09T09:56:11.481" v="179" actId="478"/>
          <ac:picMkLst>
            <pc:docMk/>
            <pc:sldMk cId="3634038875" sldId="296"/>
            <ac:picMk id="8" creationId="{9925D9B2-D7E6-45DC-8AC6-A463865ADE0A}"/>
          </ac:picMkLst>
        </pc:picChg>
        <pc:picChg chg="add del mod">
          <ac:chgData name="Osama hosam elde" userId="ab8f451e-a635-42ee-be12-e2dde55852bf" providerId="ADAL" clId="{518F94EB-691A-4708-9372-49FCCB6D924C}" dt="2019-03-09T09:56:10.889" v="178" actId="478"/>
          <ac:picMkLst>
            <pc:docMk/>
            <pc:sldMk cId="3634038875" sldId="296"/>
            <ac:picMk id="9" creationId="{95B67476-93E5-407B-806B-119B601D69D7}"/>
          </ac:picMkLst>
        </pc:picChg>
        <pc:picChg chg="add mod">
          <ac:chgData name="Osama hosam elde" userId="ab8f451e-a635-42ee-be12-e2dde55852bf" providerId="ADAL" clId="{518F94EB-691A-4708-9372-49FCCB6D924C}" dt="2019-03-09T09:56:41.121" v="182" actId="1076"/>
          <ac:picMkLst>
            <pc:docMk/>
            <pc:sldMk cId="3634038875" sldId="296"/>
            <ac:picMk id="10" creationId="{B4C02595-B1B6-414F-B1E3-AE613C647167}"/>
          </ac:picMkLst>
        </pc:picChg>
        <pc:picChg chg="add mod">
          <ac:chgData name="Osama hosam elde" userId="ab8f451e-a635-42ee-be12-e2dde55852bf" providerId="ADAL" clId="{518F94EB-691A-4708-9372-49FCCB6D924C}" dt="2019-03-09T09:56:59.601" v="188" actId="1076"/>
          <ac:picMkLst>
            <pc:docMk/>
            <pc:sldMk cId="3634038875" sldId="296"/>
            <ac:picMk id="11" creationId="{8A6A648E-F15D-4CB8-BBDB-C890113F8C34}"/>
          </ac:picMkLst>
        </pc:picChg>
      </pc:sldChg>
      <pc:sldChg chg="del">
        <pc:chgData name="Osama hosam elde" userId="ab8f451e-a635-42ee-be12-e2dde55852bf" providerId="ADAL" clId="{518F94EB-691A-4708-9372-49FCCB6D924C}" dt="2019-03-09T09:44:37.612" v="77" actId="2696"/>
        <pc:sldMkLst>
          <pc:docMk/>
          <pc:sldMk cId="3031549630" sldId="297"/>
        </pc:sldMkLst>
      </pc:sldChg>
      <pc:sldChg chg="addSp modSp add">
        <pc:chgData name="Osama hosam elde" userId="ab8f451e-a635-42ee-be12-e2dde55852bf" providerId="ADAL" clId="{518F94EB-691A-4708-9372-49FCCB6D924C}" dt="2019-03-09T09:58:39.420" v="194" actId="167"/>
        <pc:sldMkLst>
          <pc:docMk/>
          <pc:sldMk cId="3712113442" sldId="297"/>
        </pc:sldMkLst>
        <pc:picChg chg="ord">
          <ac:chgData name="Osama hosam elde" userId="ab8f451e-a635-42ee-be12-e2dde55852bf" providerId="ADAL" clId="{518F94EB-691A-4708-9372-49FCCB6D924C}" dt="2019-03-09T09:58:39.420" v="194" actId="167"/>
          <ac:picMkLst>
            <pc:docMk/>
            <pc:sldMk cId="3712113442" sldId="297"/>
            <ac:picMk id="3" creationId="{4B2EAE7C-0187-4026-8A17-213C2B4BBCA2}"/>
          </ac:picMkLst>
        </pc:picChg>
        <pc:picChg chg="add mod">
          <ac:chgData name="Osama hosam elde" userId="ab8f451e-a635-42ee-be12-e2dde55852bf" providerId="ADAL" clId="{518F94EB-691A-4708-9372-49FCCB6D924C}" dt="2019-03-09T09:55:55.018" v="176" actId="1076"/>
          <ac:picMkLst>
            <pc:docMk/>
            <pc:sldMk cId="3712113442" sldId="297"/>
            <ac:picMk id="6" creationId="{4748F67C-F999-4E46-BF90-FE3C623F7893}"/>
          </ac:picMkLst>
        </pc:picChg>
        <pc:picChg chg="mod">
          <ac:chgData name="Osama hosam elde" userId="ab8f451e-a635-42ee-be12-e2dde55852bf" providerId="ADAL" clId="{518F94EB-691A-4708-9372-49FCCB6D924C}" dt="2019-03-09T09:55:46.489" v="171" actId="1076"/>
          <ac:picMkLst>
            <pc:docMk/>
            <pc:sldMk cId="3712113442" sldId="297"/>
            <ac:picMk id="8" creationId="{9925D9B2-D7E6-45DC-8AC6-A463865ADE0A}"/>
          </ac:picMkLst>
        </pc:picChg>
        <pc:picChg chg="mod">
          <ac:chgData name="Osama hosam elde" userId="ab8f451e-a635-42ee-be12-e2dde55852bf" providerId="ADAL" clId="{518F94EB-691A-4708-9372-49FCCB6D924C}" dt="2019-03-09T09:55:48.802" v="172" actId="1076"/>
          <ac:picMkLst>
            <pc:docMk/>
            <pc:sldMk cId="3712113442" sldId="297"/>
            <ac:picMk id="9" creationId="{95B67476-93E5-407B-806B-119B601D69D7}"/>
          </ac:picMkLst>
        </pc:picChg>
      </pc:sldChg>
      <pc:sldChg chg="addSp delSp modSp add">
        <pc:chgData name="Osama hosam elde" userId="ab8f451e-a635-42ee-be12-e2dde55852bf" providerId="ADAL" clId="{518F94EB-691A-4708-9372-49FCCB6D924C}" dt="2019-03-09T09:58:22.791" v="193" actId="1076"/>
        <pc:sldMkLst>
          <pc:docMk/>
          <pc:sldMk cId="1876327891" sldId="298"/>
        </pc:sldMkLst>
        <pc:picChg chg="add mod">
          <ac:chgData name="Osama hosam elde" userId="ab8f451e-a635-42ee-be12-e2dde55852bf" providerId="ADAL" clId="{518F94EB-691A-4708-9372-49FCCB6D924C}" dt="2019-03-09T09:58:22.791" v="193" actId="1076"/>
          <ac:picMkLst>
            <pc:docMk/>
            <pc:sldMk cId="1876327891" sldId="298"/>
            <ac:picMk id="3" creationId="{E5B1745C-0910-4FA8-9874-92B187AAFB0B}"/>
          </ac:picMkLst>
        </pc:picChg>
        <pc:picChg chg="del">
          <ac:chgData name="Osama hosam elde" userId="ab8f451e-a635-42ee-be12-e2dde55852bf" providerId="ADAL" clId="{518F94EB-691A-4708-9372-49FCCB6D924C}" dt="2019-03-09T09:58:17.826" v="191" actId="478"/>
          <ac:picMkLst>
            <pc:docMk/>
            <pc:sldMk cId="1876327891" sldId="298"/>
            <ac:picMk id="10" creationId="{B4C02595-B1B6-414F-B1E3-AE613C647167}"/>
          </ac:picMkLst>
        </pc:picChg>
        <pc:picChg chg="del">
          <ac:chgData name="Osama hosam elde" userId="ab8f451e-a635-42ee-be12-e2dde55852bf" providerId="ADAL" clId="{518F94EB-691A-4708-9372-49FCCB6D924C}" dt="2019-03-09T09:58:16.842" v="190" actId="478"/>
          <ac:picMkLst>
            <pc:docMk/>
            <pc:sldMk cId="1876327891" sldId="298"/>
            <ac:picMk id="11" creationId="{8A6A648E-F15D-4CB8-BBDB-C890113F8C34}"/>
          </ac:picMkLst>
        </pc:picChg>
      </pc:sldChg>
      <pc:sldChg chg="del">
        <pc:chgData name="Osama hosam elde" userId="ab8f451e-a635-42ee-be12-e2dde55852bf" providerId="ADAL" clId="{518F94EB-691A-4708-9372-49FCCB6D924C}" dt="2019-03-09T09:44:37.749" v="78" actId="2696"/>
        <pc:sldMkLst>
          <pc:docMk/>
          <pc:sldMk cId="2348670060" sldId="298"/>
        </pc:sldMkLst>
      </pc:sldChg>
      <pc:sldChg chg="addSp delSp modSp add">
        <pc:chgData name="Osama hosam elde" userId="ab8f451e-a635-42ee-be12-e2dde55852bf" providerId="ADAL" clId="{518F94EB-691A-4708-9372-49FCCB6D924C}" dt="2019-03-09T10:18:49.170" v="233" actId="14100"/>
        <pc:sldMkLst>
          <pc:docMk/>
          <pc:sldMk cId="2035725963" sldId="299"/>
        </pc:sldMkLst>
        <pc:spChg chg="mod">
          <ac:chgData name="Osama hosam elde" userId="ab8f451e-a635-42ee-be12-e2dde55852bf" providerId="ADAL" clId="{518F94EB-691A-4708-9372-49FCCB6D924C}" dt="2019-03-09T09:59:35.745" v="230" actId="20577"/>
          <ac:spMkLst>
            <pc:docMk/>
            <pc:sldMk cId="2035725963" sldId="299"/>
            <ac:spMk id="2" creationId="{3D705614-2BBE-48E4-8899-1427CA409726}"/>
          </ac:spMkLst>
        </pc:spChg>
        <pc:picChg chg="del">
          <ac:chgData name="Osama hosam elde" userId="ab8f451e-a635-42ee-be12-e2dde55852bf" providerId="ADAL" clId="{518F94EB-691A-4708-9372-49FCCB6D924C}" dt="2019-03-09T09:59:03.494" v="196" actId="478"/>
          <ac:picMkLst>
            <pc:docMk/>
            <pc:sldMk cId="2035725963" sldId="299"/>
            <ac:picMk id="3" creationId="{E5B1745C-0910-4FA8-9874-92B187AAFB0B}"/>
          </ac:picMkLst>
        </pc:picChg>
        <pc:picChg chg="add mod">
          <ac:chgData name="Osama hosam elde" userId="ab8f451e-a635-42ee-be12-e2dde55852bf" providerId="ADAL" clId="{518F94EB-691A-4708-9372-49FCCB6D924C}" dt="2019-03-09T10:18:49.170" v="233" actId="14100"/>
          <ac:picMkLst>
            <pc:docMk/>
            <pc:sldMk cId="2035725963" sldId="299"/>
            <ac:picMk id="6" creationId="{550C8CA4-6C1D-432E-94EB-B762F78F071F}"/>
          </ac:picMkLst>
        </pc:picChg>
      </pc:sldChg>
      <pc:sldChg chg="del">
        <pc:chgData name="Osama hosam elde" userId="ab8f451e-a635-42ee-be12-e2dde55852bf" providerId="ADAL" clId="{518F94EB-691A-4708-9372-49FCCB6D924C}" dt="2019-03-09T09:44:37.925" v="79" actId="2696"/>
        <pc:sldMkLst>
          <pc:docMk/>
          <pc:sldMk cId="2747117012" sldId="299"/>
        </pc:sldMkLst>
      </pc:sldChg>
      <pc:sldChg chg="addSp delSp modSp add">
        <pc:chgData name="Osama hosam elde" userId="ab8f451e-a635-42ee-be12-e2dde55852bf" providerId="ADAL" clId="{518F94EB-691A-4708-9372-49FCCB6D924C}" dt="2019-03-09T10:20:17.540" v="240" actId="167"/>
        <pc:sldMkLst>
          <pc:docMk/>
          <pc:sldMk cId="1745456266" sldId="300"/>
        </pc:sldMkLst>
        <pc:picChg chg="add mod ord">
          <ac:chgData name="Osama hosam elde" userId="ab8f451e-a635-42ee-be12-e2dde55852bf" providerId="ADAL" clId="{518F94EB-691A-4708-9372-49FCCB6D924C}" dt="2019-03-09T10:20:17.540" v="240" actId="167"/>
          <ac:picMkLst>
            <pc:docMk/>
            <pc:sldMk cId="1745456266" sldId="300"/>
            <ac:picMk id="3" creationId="{2E76271C-B072-40B5-A192-C611A4A6676B}"/>
          </ac:picMkLst>
        </pc:picChg>
        <pc:picChg chg="del">
          <ac:chgData name="Osama hosam elde" userId="ab8f451e-a635-42ee-be12-e2dde55852bf" providerId="ADAL" clId="{518F94EB-691A-4708-9372-49FCCB6D924C}" dt="2019-03-09T10:19:27.295" v="235" actId="478"/>
          <ac:picMkLst>
            <pc:docMk/>
            <pc:sldMk cId="1745456266" sldId="300"/>
            <ac:picMk id="6" creationId="{550C8CA4-6C1D-432E-94EB-B762F78F071F}"/>
          </ac:picMkLst>
        </pc:picChg>
      </pc:sldChg>
      <pc:sldChg chg="del">
        <pc:chgData name="Osama hosam elde" userId="ab8f451e-a635-42ee-be12-e2dde55852bf" providerId="ADAL" clId="{518F94EB-691A-4708-9372-49FCCB6D924C}" dt="2019-03-09T09:44:38.407" v="80" actId="2696"/>
        <pc:sldMkLst>
          <pc:docMk/>
          <pc:sldMk cId="2597664907" sldId="300"/>
        </pc:sldMkLst>
      </pc:sldChg>
      <pc:sldChg chg="addSp delSp modSp add">
        <pc:chgData name="Osama hosam elde" userId="ab8f451e-a635-42ee-be12-e2dde55852bf" providerId="ADAL" clId="{518F94EB-691A-4708-9372-49FCCB6D924C}" dt="2019-03-09T10:24:52.422" v="287" actId="1076"/>
        <pc:sldMkLst>
          <pc:docMk/>
          <pc:sldMk cId="1274918022" sldId="301"/>
        </pc:sldMkLst>
        <pc:spChg chg="add del mod">
          <ac:chgData name="Osama hosam elde" userId="ab8f451e-a635-42ee-be12-e2dde55852bf" providerId="ADAL" clId="{518F94EB-691A-4708-9372-49FCCB6D924C}" dt="2019-03-09T10:22:21.988" v="247"/>
          <ac:spMkLst>
            <pc:docMk/>
            <pc:sldMk cId="1274918022" sldId="301"/>
            <ac:spMk id="7" creationId="{1D13607E-46BD-44E3-8040-B4B6268C44B2}"/>
          </ac:spMkLst>
        </pc:spChg>
        <pc:spChg chg="add mod">
          <ac:chgData name="Osama hosam elde" userId="ab8f451e-a635-42ee-be12-e2dde55852bf" providerId="ADAL" clId="{518F94EB-691A-4708-9372-49FCCB6D924C}" dt="2019-03-09T10:23:05.227" v="274" actId="404"/>
          <ac:spMkLst>
            <pc:docMk/>
            <pc:sldMk cId="1274918022" sldId="301"/>
            <ac:spMk id="8" creationId="{6FE29BB4-452B-4B15-A5B3-46876D3A19FE}"/>
          </ac:spMkLst>
        </pc:spChg>
        <pc:picChg chg="del">
          <ac:chgData name="Osama hosam elde" userId="ab8f451e-a635-42ee-be12-e2dde55852bf" providerId="ADAL" clId="{518F94EB-691A-4708-9372-49FCCB6D924C}" dt="2019-03-09T10:22:09.368" v="242" actId="478"/>
          <ac:picMkLst>
            <pc:docMk/>
            <pc:sldMk cId="1274918022" sldId="301"/>
            <ac:picMk id="3" creationId="{2E76271C-B072-40B5-A192-C611A4A6676B}"/>
          </ac:picMkLst>
        </pc:picChg>
        <pc:picChg chg="add mod">
          <ac:chgData name="Osama hosam elde" userId="ab8f451e-a635-42ee-be12-e2dde55852bf" providerId="ADAL" clId="{518F94EB-691A-4708-9372-49FCCB6D924C}" dt="2019-03-09T10:24:46.366" v="285" actId="14100"/>
          <ac:picMkLst>
            <pc:docMk/>
            <pc:sldMk cId="1274918022" sldId="301"/>
            <ac:picMk id="6" creationId="{714978E6-8660-4FE8-87B5-D9DF42372AC5}"/>
          </ac:picMkLst>
        </pc:picChg>
        <pc:picChg chg="add mod">
          <ac:chgData name="Osama hosam elde" userId="ab8f451e-a635-42ee-be12-e2dde55852bf" providerId="ADAL" clId="{518F94EB-691A-4708-9372-49FCCB6D924C}" dt="2019-03-09T10:24:52.422" v="287" actId="1076"/>
          <ac:picMkLst>
            <pc:docMk/>
            <pc:sldMk cId="1274918022" sldId="301"/>
            <ac:picMk id="9" creationId="{F154E0E7-8DE7-42A1-ACCA-A0D8B6897943}"/>
          </ac:picMkLst>
        </pc:picChg>
      </pc:sldChg>
      <pc:sldChg chg="del">
        <pc:chgData name="Osama hosam elde" userId="ab8f451e-a635-42ee-be12-e2dde55852bf" providerId="ADAL" clId="{518F94EB-691A-4708-9372-49FCCB6D924C}" dt="2019-03-09T09:44:38.619" v="81" actId="2696"/>
        <pc:sldMkLst>
          <pc:docMk/>
          <pc:sldMk cId="3245903616" sldId="301"/>
        </pc:sldMkLst>
      </pc:sldChg>
      <pc:sldChg chg="addSp delSp modSp add">
        <pc:chgData name="Osama hosam elde" userId="ab8f451e-a635-42ee-be12-e2dde55852bf" providerId="ADAL" clId="{518F94EB-691A-4708-9372-49FCCB6D924C}" dt="2019-03-09T10:24:01.447" v="284" actId="14100"/>
        <pc:sldMkLst>
          <pc:docMk/>
          <pc:sldMk cId="2095421916" sldId="302"/>
        </pc:sldMkLst>
        <pc:spChg chg="mod">
          <ac:chgData name="Osama hosam elde" userId="ab8f451e-a635-42ee-be12-e2dde55852bf" providerId="ADAL" clId="{518F94EB-691A-4708-9372-49FCCB6D924C}" dt="2019-03-09T10:23:46.563" v="281" actId="20577"/>
          <ac:spMkLst>
            <pc:docMk/>
            <pc:sldMk cId="2095421916" sldId="302"/>
            <ac:spMk id="8" creationId="{6FE29BB4-452B-4B15-A5B3-46876D3A19FE}"/>
          </ac:spMkLst>
        </pc:spChg>
        <pc:picChg chg="add mod">
          <ac:chgData name="Osama hosam elde" userId="ab8f451e-a635-42ee-be12-e2dde55852bf" providerId="ADAL" clId="{518F94EB-691A-4708-9372-49FCCB6D924C}" dt="2019-03-09T10:24:01.447" v="284" actId="14100"/>
          <ac:picMkLst>
            <pc:docMk/>
            <pc:sldMk cId="2095421916" sldId="302"/>
            <ac:picMk id="3" creationId="{FF53BAF1-1709-4831-969A-86F018165101}"/>
          </ac:picMkLst>
        </pc:picChg>
        <pc:picChg chg="del">
          <ac:chgData name="Osama hosam elde" userId="ab8f451e-a635-42ee-be12-e2dde55852bf" providerId="ADAL" clId="{518F94EB-691A-4708-9372-49FCCB6D924C}" dt="2019-03-09T10:23:36.910" v="276" actId="478"/>
          <ac:picMkLst>
            <pc:docMk/>
            <pc:sldMk cId="2095421916" sldId="302"/>
            <ac:picMk id="6" creationId="{714978E6-8660-4FE8-87B5-D9DF42372AC5}"/>
          </ac:picMkLst>
        </pc:picChg>
      </pc:sldChg>
      <pc:sldChg chg="del">
        <pc:chgData name="Osama hosam elde" userId="ab8f451e-a635-42ee-be12-e2dde55852bf" providerId="ADAL" clId="{518F94EB-691A-4708-9372-49FCCB6D924C}" dt="2019-03-09T09:44:38.794" v="82" actId="2696"/>
        <pc:sldMkLst>
          <pc:docMk/>
          <pc:sldMk cId="3454826952" sldId="302"/>
        </pc:sldMkLst>
      </pc:sldChg>
      <pc:sldChg chg="addSp delSp modSp add">
        <pc:chgData name="Osama hosam elde" userId="ab8f451e-a635-42ee-be12-e2dde55852bf" providerId="ADAL" clId="{518F94EB-691A-4708-9372-49FCCB6D924C}" dt="2019-03-09T10:31:47.409" v="376" actId="1076"/>
        <pc:sldMkLst>
          <pc:docMk/>
          <pc:sldMk cId="1462791851" sldId="303"/>
        </pc:sldMkLst>
        <pc:spChg chg="mod">
          <ac:chgData name="Osama hosam elde" userId="ab8f451e-a635-42ee-be12-e2dde55852bf" providerId="ADAL" clId="{518F94EB-691A-4708-9372-49FCCB6D924C}" dt="2019-03-09T10:26:01.886" v="330" actId="20577"/>
          <ac:spMkLst>
            <pc:docMk/>
            <pc:sldMk cId="1462791851" sldId="303"/>
            <ac:spMk id="2" creationId="{3D705614-2BBE-48E4-8899-1427CA409726}"/>
          </ac:spMkLst>
        </pc:spChg>
        <pc:spChg chg="del">
          <ac:chgData name="Osama hosam elde" userId="ab8f451e-a635-42ee-be12-e2dde55852bf" providerId="ADAL" clId="{518F94EB-691A-4708-9372-49FCCB6D924C}" dt="2019-03-09T10:25:41.064" v="290" actId="478"/>
          <ac:spMkLst>
            <pc:docMk/>
            <pc:sldMk cId="1462791851" sldId="303"/>
            <ac:spMk id="8" creationId="{6FE29BB4-452B-4B15-A5B3-46876D3A19FE}"/>
          </ac:spMkLst>
        </pc:spChg>
        <pc:picChg chg="del">
          <ac:chgData name="Osama hosam elde" userId="ab8f451e-a635-42ee-be12-e2dde55852bf" providerId="ADAL" clId="{518F94EB-691A-4708-9372-49FCCB6D924C}" dt="2019-03-09T10:25:39.019" v="289" actId="478"/>
          <ac:picMkLst>
            <pc:docMk/>
            <pc:sldMk cId="1462791851" sldId="303"/>
            <ac:picMk id="3" creationId="{FF53BAF1-1709-4831-969A-86F018165101}"/>
          </ac:picMkLst>
        </pc:picChg>
        <pc:picChg chg="add mod">
          <ac:chgData name="Osama hosam elde" userId="ab8f451e-a635-42ee-be12-e2dde55852bf" providerId="ADAL" clId="{518F94EB-691A-4708-9372-49FCCB6D924C}" dt="2019-03-09T10:28:16.564" v="361" actId="1076"/>
          <ac:picMkLst>
            <pc:docMk/>
            <pc:sldMk cId="1462791851" sldId="303"/>
            <ac:picMk id="6" creationId="{833D98C1-CC12-45B5-928D-FCBD5D91DE2B}"/>
          </ac:picMkLst>
        </pc:picChg>
        <pc:picChg chg="add mod">
          <ac:chgData name="Osama hosam elde" userId="ab8f451e-a635-42ee-be12-e2dde55852bf" providerId="ADAL" clId="{518F94EB-691A-4708-9372-49FCCB6D924C}" dt="2019-03-09T10:30:02.018" v="368" actId="1076"/>
          <ac:picMkLst>
            <pc:docMk/>
            <pc:sldMk cId="1462791851" sldId="303"/>
            <ac:picMk id="7" creationId="{E4BD27E1-4DBF-4935-B03D-63B20AC72525}"/>
          </ac:picMkLst>
        </pc:picChg>
        <pc:picChg chg="add del mod">
          <ac:chgData name="Osama hosam elde" userId="ab8f451e-a635-42ee-be12-e2dde55852bf" providerId="ADAL" clId="{518F94EB-691A-4708-9372-49FCCB6D924C}" dt="2019-03-09T10:31:42.427" v="374" actId="478"/>
          <ac:picMkLst>
            <pc:docMk/>
            <pc:sldMk cId="1462791851" sldId="303"/>
            <ac:picMk id="9" creationId="{F78A1544-C408-4E5D-A02D-C6A53BEF4125}"/>
          </ac:picMkLst>
        </pc:picChg>
        <pc:picChg chg="add mod">
          <ac:chgData name="Osama hosam elde" userId="ab8f451e-a635-42ee-be12-e2dde55852bf" providerId="ADAL" clId="{518F94EB-691A-4708-9372-49FCCB6D924C}" dt="2019-03-09T10:31:47.409" v="376" actId="1076"/>
          <ac:picMkLst>
            <pc:docMk/>
            <pc:sldMk cId="1462791851" sldId="303"/>
            <ac:picMk id="10" creationId="{F30DB3AE-79A6-4675-A468-8C8A55929847}"/>
          </ac:picMkLst>
        </pc:picChg>
      </pc:sldChg>
      <pc:sldChg chg="del">
        <pc:chgData name="Osama hosam elde" userId="ab8f451e-a635-42ee-be12-e2dde55852bf" providerId="ADAL" clId="{518F94EB-691A-4708-9372-49FCCB6D924C}" dt="2019-03-09T09:44:38.964" v="83" actId="2696"/>
        <pc:sldMkLst>
          <pc:docMk/>
          <pc:sldMk cId="4259625403" sldId="303"/>
        </pc:sldMkLst>
      </pc:sldChg>
      <pc:sldChg chg="addSp delSp modSp add">
        <pc:chgData name="Osama hosam elde" userId="ab8f451e-a635-42ee-be12-e2dde55852bf" providerId="ADAL" clId="{518F94EB-691A-4708-9372-49FCCB6D924C}" dt="2019-03-09T10:38:57.812" v="385" actId="14100"/>
        <pc:sldMkLst>
          <pc:docMk/>
          <pc:sldMk cId="552337443" sldId="304"/>
        </pc:sldMkLst>
        <pc:picChg chg="add mod">
          <ac:chgData name="Osama hosam elde" userId="ab8f451e-a635-42ee-be12-e2dde55852bf" providerId="ADAL" clId="{518F94EB-691A-4708-9372-49FCCB6D924C}" dt="2019-03-09T10:32:10.657" v="378" actId="1076"/>
          <ac:picMkLst>
            <pc:docMk/>
            <pc:sldMk cId="552337443" sldId="304"/>
            <ac:picMk id="3" creationId="{039FEC3A-BFFC-4F1B-B01C-39E834D8FD77}"/>
          </ac:picMkLst>
        </pc:picChg>
        <pc:picChg chg="del">
          <ac:chgData name="Osama hosam elde" userId="ab8f451e-a635-42ee-be12-e2dde55852bf" providerId="ADAL" clId="{518F94EB-691A-4708-9372-49FCCB6D924C}" dt="2019-03-09T10:30:17.052" v="373" actId="478"/>
          <ac:picMkLst>
            <pc:docMk/>
            <pc:sldMk cId="552337443" sldId="304"/>
            <ac:picMk id="6" creationId="{833D98C1-CC12-45B5-928D-FCBD5D91DE2B}"/>
          </ac:picMkLst>
        </pc:picChg>
        <pc:picChg chg="del">
          <ac:chgData name="Osama hosam elde" userId="ab8f451e-a635-42ee-be12-e2dde55852bf" providerId="ADAL" clId="{518F94EB-691A-4708-9372-49FCCB6D924C}" dt="2019-03-09T10:30:16.333" v="372" actId="478"/>
          <ac:picMkLst>
            <pc:docMk/>
            <pc:sldMk cId="552337443" sldId="304"/>
            <ac:picMk id="7" creationId="{E4BD27E1-4DBF-4935-B03D-63B20AC72525}"/>
          </ac:picMkLst>
        </pc:picChg>
        <pc:picChg chg="add mod">
          <ac:chgData name="Osama hosam elde" userId="ab8f451e-a635-42ee-be12-e2dde55852bf" providerId="ADAL" clId="{518F94EB-691A-4708-9372-49FCCB6D924C}" dt="2019-03-09T10:38:57.812" v="385" actId="14100"/>
          <ac:picMkLst>
            <pc:docMk/>
            <pc:sldMk cId="552337443" sldId="304"/>
            <ac:picMk id="8" creationId="{49D5DBB7-CDE1-49EE-80C2-4D982044AE77}"/>
          </ac:picMkLst>
        </pc:picChg>
        <pc:picChg chg="del">
          <ac:chgData name="Osama hosam elde" userId="ab8f451e-a635-42ee-be12-e2dde55852bf" providerId="ADAL" clId="{518F94EB-691A-4708-9372-49FCCB6D924C}" dt="2019-03-09T10:30:15.760" v="371" actId="478"/>
          <ac:picMkLst>
            <pc:docMk/>
            <pc:sldMk cId="552337443" sldId="304"/>
            <ac:picMk id="9" creationId="{F78A1544-C408-4E5D-A02D-C6A53BEF4125}"/>
          </ac:picMkLst>
        </pc:picChg>
      </pc:sldChg>
      <pc:sldChg chg="del">
        <pc:chgData name="Osama hosam elde" userId="ab8f451e-a635-42ee-be12-e2dde55852bf" providerId="ADAL" clId="{518F94EB-691A-4708-9372-49FCCB6D924C}" dt="2019-03-09T09:44:39.130" v="84" actId="2696"/>
        <pc:sldMkLst>
          <pc:docMk/>
          <pc:sldMk cId="3676422598" sldId="304"/>
        </pc:sldMkLst>
      </pc:sldChg>
      <pc:sldChg chg="addSp delSp modSp add">
        <pc:chgData name="Osama hosam elde" userId="ab8f451e-a635-42ee-be12-e2dde55852bf" providerId="ADAL" clId="{518F94EB-691A-4708-9372-49FCCB6D924C}" dt="2019-03-09T10:45:38.423" v="425" actId="1076"/>
        <pc:sldMkLst>
          <pc:docMk/>
          <pc:sldMk cId="772524346" sldId="305"/>
        </pc:sldMkLst>
        <pc:spChg chg="mod">
          <ac:chgData name="Osama hosam elde" userId="ab8f451e-a635-42ee-be12-e2dde55852bf" providerId="ADAL" clId="{518F94EB-691A-4708-9372-49FCCB6D924C}" dt="2019-03-09T10:41:44.010" v="410" actId="20577"/>
          <ac:spMkLst>
            <pc:docMk/>
            <pc:sldMk cId="772524346" sldId="305"/>
            <ac:spMk id="2" creationId="{3D705614-2BBE-48E4-8899-1427CA409726}"/>
          </ac:spMkLst>
        </pc:spChg>
        <pc:picChg chg="del">
          <ac:chgData name="Osama hosam elde" userId="ab8f451e-a635-42ee-be12-e2dde55852bf" providerId="ADAL" clId="{518F94EB-691A-4708-9372-49FCCB6D924C}" dt="2019-03-09T10:41:46.836" v="411" actId="478"/>
          <ac:picMkLst>
            <pc:docMk/>
            <pc:sldMk cId="772524346" sldId="305"/>
            <ac:picMk id="3" creationId="{039FEC3A-BFFC-4F1B-B01C-39E834D8FD77}"/>
          </ac:picMkLst>
        </pc:picChg>
        <pc:picChg chg="add mod">
          <ac:chgData name="Osama hosam elde" userId="ab8f451e-a635-42ee-be12-e2dde55852bf" providerId="ADAL" clId="{518F94EB-691A-4708-9372-49FCCB6D924C}" dt="2019-03-09T10:42:49.610" v="415" actId="1076"/>
          <ac:picMkLst>
            <pc:docMk/>
            <pc:sldMk cId="772524346" sldId="305"/>
            <ac:picMk id="6" creationId="{643943FE-1E84-4802-988F-0EEADBE35D7F}"/>
          </ac:picMkLst>
        </pc:picChg>
        <pc:picChg chg="add mod">
          <ac:chgData name="Osama hosam elde" userId="ab8f451e-a635-42ee-be12-e2dde55852bf" providerId="ADAL" clId="{518F94EB-691A-4708-9372-49FCCB6D924C}" dt="2019-03-09T10:45:38.423" v="425" actId="1076"/>
          <ac:picMkLst>
            <pc:docMk/>
            <pc:sldMk cId="772524346" sldId="305"/>
            <ac:picMk id="7" creationId="{8D036118-DF51-4C22-80E0-1DC3F359A0CE}"/>
          </ac:picMkLst>
        </pc:picChg>
        <pc:picChg chg="del">
          <ac:chgData name="Osama hosam elde" userId="ab8f451e-a635-42ee-be12-e2dde55852bf" providerId="ADAL" clId="{518F94EB-691A-4708-9372-49FCCB6D924C}" dt="2019-03-09T10:41:33.038" v="387" actId="478"/>
          <ac:picMkLst>
            <pc:docMk/>
            <pc:sldMk cId="772524346" sldId="305"/>
            <ac:picMk id="8" creationId="{49D5DBB7-CDE1-49EE-80C2-4D982044AE77}"/>
          </ac:picMkLst>
        </pc:picChg>
        <pc:picChg chg="add mod">
          <ac:chgData name="Osama hosam elde" userId="ab8f451e-a635-42ee-be12-e2dde55852bf" providerId="ADAL" clId="{518F94EB-691A-4708-9372-49FCCB6D924C}" dt="2019-03-09T10:45:33.239" v="424" actId="1076"/>
          <ac:picMkLst>
            <pc:docMk/>
            <pc:sldMk cId="772524346" sldId="305"/>
            <ac:picMk id="9" creationId="{04AF3B7A-3B07-49CF-845A-1618F373F377}"/>
          </ac:picMkLst>
        </pc:picChg>
      </pc:sldChg>
      <pc:sldChg chg="del">
        <pc:chgData name="Osama hosam elde" userId="ab8f451e-a635-42ee-be12-e2dde55852bf" providerId="ADAL" clId="{518F94EB-691A-4708-9372-49FCCB6D924C}" dt="2019-03-09T09:44:39.330" v="85" actId="2696"/>
        <pc:sldMkLst>
          <pc:docMk/>
          <pc:sldMk cId="987297029" sldId="305"/>
        </pc:sldMkLst>
      </pc:sldChg>
      <pc:sldChg chg="del">
        <pc:chgData name="Osama hosam elde" userId="ab8f451e-a635-42ee-be12-e2dde55852bf" providerId="ADAL" clId="{518F94EB-691A-4708-9372-49FCCB6D924C}" dt="2019-03-09T09:44:39.563" v="86" actId="2696"/>
        <pc:sldMkLst>
          <pc:docMk/>
          <pc:sldMk cId="212655703" sldId="306"/>
        </pc:sldMkLst>
      </pc:sldChg>
      <pc:sldChg chg="addSp delSp modSp add">
        <pc:chgData name="Osama hosam elde" userId="ab8f451e-a635-42ee-be12-e2dde55852bf" providerId="ADAL" clId="{518F94EB-691A-4708-9372-49FCCB6D924C}" dt="2019-03-09T10:46:23.068" v="434" actId="167"/>
        <pc:sldMkLst>
          <pc:docMk/>
          <pc:sldMk cId="2342502545" sldId="306"/>
        </pc:sldMkLst>
        <pc:picChg chg="add mod ord">
          <ac:chgData name="Osama hosam elde" userId="ab8f451e-a635-42ee-be12-e2dde55852bf" providerId="ADAL" clId="{518F94EB-691A-4708-9372-49FCCB6D924C}" dt="2019-03-09T10:46:23.068" v="434" actId="167"/>
          <ac:picMkLst>
            <pc:docMk/>
            <pc:sldMk cId="2342502545" sldId="306"/>
            <ac:picMk id="3" creationId="{4E8E8A8D-A77E-4353-9426-AF3E9C28F277}"/>
          </ac:picMkLst>
        </pc:picChg>
        <pc:picChg chg="del">
          <ac:chgData name="Osama hosam elde" userId="ab8f451e-a635-42ee-be12-e2dde55852bf" providerId="ADAL" clId="{518F94EB-691A-4708-9372-49FCCB6D924C}" dt="2019-03-09T10:45:48.481" v="429" actId="478"/>
          <ac:picMkLst>
            <pc:docMk/>
            <pc:sldMk cId="2342502545" sldId="306"/>
            <ac:picMk id="6" creationId="{643943FE-1E84-4802-988F-0EEADBE35D7F}"/>
          </ac:picMkLst>
        </pc:picChg>
        <pc:picChg chg="del">
          <ac:chgData name="Osama hosam elde" userId="ab8f451e-a635-42ee-be12-e2dde55852bf" providerId="ADAL" clId="{518F94EB-691A-4708-9372-49FCCB6D924C}" dt="2019-03-09T10:45:47.819" v="428" actId="478"/>
          <ac:picMkLst>
            <pc:docMk/>
            <pc:sldMk cId="2342502545" sldId="306"/>
            <ac:picMk id="7" creationId="{8D036118-DF51-4C22-80E0-1DC3F359A0CE}"/>
          </ac:picMkLst>
        </pc:picChg>
        <pc:picChg chg="del">
          <ac:chgData name="Osama hosam elde" userId="ab8f451e-a635-42ee-be12-e2dde55852bf" providerId="ADAL" clId="{518F94EB-691A-4708-9372-49FCCB6D924C}" dt="2019-03-09T10:45:46.870" v="427" actId="478"/>
          <ac:picMkLst>
            <pc:docMk/>
            <pc:sldMk cId="2342502545" sldId="306"/>
            <ac:picMk id="9" creationId="{04AF3B7A-3B07-49CF-845A-1618F373F377}"/>
          </ac:picMkLst>
        </pc:picChg>
      </pc:sldChg>
      <pc:sldChg chg="del">
        <pc:chgData name="Osama hosam elde" userId="ab8f451e-a635-42ee-be12-e2dde55852bf" providerId="ADAL" clId="{518F94EB-691A-4708-9372-49FCCB6D924C}" dt="2019-03-09T09:44:40.137" v="87" actId="2696"/>
        <pc:sldMkLst>
          <pc:docMk/>
          <pc:sldMk cId="1217656458" sldId="307"/>
        </pc:sldMkLst>
      </pc:sldChg>
      <pc:sldChg chg="addSp delSp modSp add">
        <pc:chgData name="Osama hosam elde" userId="ab8f451e-a635-42ee-be12-e2dde55852bf" providerId="ADAL" clId="{518F94EB-691A-4708-9372-49FCCB6D924C}" dt="2019-03-09T10:47:53.504" v="463" actId="20577"/>
        <pc:sldMkLst>
          <pc:docMk/>
          <pc:sldMk cId="2137484284" sldId="307"/>
        </pc:sldMkLst>
        <pc:spChg chg="mod">
          <ac:chgData name="Osama hosam elde" userId="ab8f451e-a635-42ee-be12-e2dde55852bf" providerId="ADAL" clId="{518F94EB-691A-4708-9372-49FCCB6D924C}" dt="2019-03-09T10:47:53.504" v="463" actId="20577"/>
          <ac:spMkLst>
            <pc:docMk/>
            <pc:sldMk cId="2137484284" sldId="307"/>
            <ac:spMk id="2" creationId="{3D705614-2BBE-48E4-8899-1427CA409726}"/>
          </ac:spMkLst>
        </pc:spChg>
        <pc:picChg chg="del">
          <ac:chgData name="Osama hosam elde" userId="ab8f451e-a635-42ee-be12-e2dde55852bf" providerId="ADAL" clId="{518F94EB-691A-4708-9372-49FCCB6D924C}" dt="2019-03-09T10:46:34.362" v="436" actId="478"/>
          <ac:picMkLst>
            <pc:docMk/>
            <pc:sldMk cId="2137484284" sldId="307"/>
            <ac:picMk id="3" creationId="{4E8E8A8D-A77E-4353-9426-AF3E9C28F277}"/>
          </ac:picMkLst>
        </pc:picChg>
        <pc:picChg chg="add mod ord">
          <ac:chgData name="Osama hosam elde" userId="ab8f451e-a635-42ee-be12-e2dde55852bf" providerId="ADAL" clId="{518F94EB-691A-4708-9372-49FCCB6D924C}" dt="2019-03-09T10:47:44.477" v="460" actId="167"/>
          <ac:picMkLst>
            <pc:docMk/>
            <pc:sldMk cId="2137484284" sldId="307"/>
            <ac:picMk id="6" creationId="{A1CBCC6E-3DB4-430B-8945-DE3C3BE1060E}"/>
          </ac:picMkLst>
        </pc:picChg>
      </pc:sldChg>
      <pc:sldChg chg="del">
        <pc:chgData name="Osama hosam elde" userId="ab8f451e-a635-42ee-be12-e2dde55852bf" providerId="ADAL" clId="{518F94EB-691A-4708-9372-49FCCB6D924C}" dt="2019-03-09T09:44:40.371" v="88" actId="2696"/>
        <pc:sldMkLst>
          <pc:docMk/>
          <pc:sldMk cId="2358301148" sldId="308"/>
        </pc:sldMkLst>
      </pc:sldChg>
      <pc:sldChg chg="addSp delSp modSp add">
        <pc:chgData name="Osama hosam elde" userId="ab8f451e-a635-42ee-be12-e2dde55852bf" providerId="ADAL" clId="{518F94EB-691A-4708-9372-49FCCB6D924C}" dt="2019-03-09T10:57:27.312" v="500" actId="1076"/>
        <pc:sldMkLst>
          <pc:docMk/>
          <pc:sldMk cId="2625347898" sldId="308"/>
        </pc:sldMkLst>
        <pc:spChg chg="mod">
          <ac:chgData name="Osama hosam elde" userId="ab8f451e-a635-42ee-be12-e2dde55852bf" providerId="ADAL" clId="{518F94EB-691A-4708-9372-49FCCB6D924C}" dt="2019-03-09T10:57:15.086" v="496" actId="20577"/>
          <ac:spMkLst>
            <pc:docMk/>
            <pc:sldMk cId="2625347898" sldId="308"/>
            <ac:spMk id="2" creationId="{3D705614-2BBE-48E4-8899-1427CA409726}"/>
          </ac:spMkLst>
        </pc:spChg>
        <pc:picChg chg="add mod">
          <ac:chgData name="Osama hosam elde" userId="ab8f451e-a635-42ee-be12-e2dde55852bf" providerId="ADAL" clId="{518F94EB-691A-4708-9372-49FCCB6D924C}" dt="2019-03-09T10:57:27.312" v="500" actId="1076"/>
          <ac:picMkLst>
            <pc:docMk/>
            <pc:sldMk cId="2625347898" sldId="308"/>
            <ac:picMk id="3" creationId="{C43BF540-8963-4B4B-80D0-233DF3D79468}"/>
          </ac:picMkLst>
        </pc:picChg>
        <pc:picChg chg="del">
          <ac:chgData name="Osama hosam elde" userId="ab8f451e-a635-42ee-be12-e2dde55852bf" providerId="ADAL" clId="{518F94EB-691A-4708-9372-49FCCB6D924C}" dt="2019-03-09T10:56:59.394" v="485" actId="478"/>
          <ac:picMkLst>
            <pc:docMk/>
            <pc:sldMk cId="2625347898" sldId="308"/>
            <ac:picMk id="6" creationId="{A1CBCC6E-3DB4-430B-8945-DE3C3BE1060E}"/>
          </ac:picMkLst>
        </pc:picChg>
      </pc:sldChg>
      <pc:sldChg chg="addSp delSp modSp add">
        <pc:chgData name="Osama hosam elde" userId="ab8f451e-a635-42ee-be12-e2dde55852bf" providerId="ADAL" clId="{518F94EB-691A-4708-9372-49FCCB6D924C}" dt="2019-03-09T10:58:49.783" v="554" actId="14100"/>
        <pc:sldMkLst>
          <pc:docMk/>
          <pc:sldMk cId="1064735066" sldId="309"/>
        </pc:sldMkLst>
        <pc:spChg chg="mod">
          <ac:chgData name="Osama hosam elde" userId="ab8f451e-a635-42ee-be12-e2dde55852bf" providerId="ADAL" clId="{518F94EB-691A-4708-9372-49FCCB6D924C}" dt="2019-03-09T10:57:43.872" v="519" actId="20577"/>
          <ac:spMkLst>
            <pc:docMk/>
            <pc:sldMk cId="1064735066" sldId="309"/>
            <ac:spMk id="2" creationId="{3D705614-2BBE-48E4-8899-1427CA409726}"/>
          </ac:spMkLst>
        </pc:spChg>
        <pc:picChg chg="del">
          <ac:chgData name="Osama hosam elde" userId="ab8f451e-a635-42ee-be12-e2dde55852bf" providerId="ADAL" clId="{518F94EB-691A-4708-9372-49FCCB6D924C}" dt="2019-03-09T10:57:33.408" v="502" actId="478"/>
          <ac:picMkLst>
            <pc:docMk/>
            <pc:sldMk cId="1064735066" sldId="309"/>
            <ac:picMk id="3" creationId="{C43BF540-8963-4B4B-80D0-233DF3D79468}"/>
          </ac:picMkLst>
        </pc:picChg>
        <pc:picChg chg="add mod">
          <ac:chgData name="Osama hosam elde" userId="ab8f451e-a635-42ee-be12-e2dde55852bf" providerId="ADAL" clId="{518F94EB-691A-4708-9372-49FCCB6D924C}" dt="2019-03-09T10:58:49.783" v="554" actId="14100"/>
          <ac:picMkLst>
            <pc:docMk/>
            <pc:sldMk cId="1064735066" sldId="309"/>
            <ac:picMk id="6" creationId="{501BB482-70DE-4E10-8E84-0A7E8DF7F84C}"/>
          </ac:picMkLst>
        </pc:picChg>
      </pc:sldChg>
      <pc:sldChg chg="del">
        <pc:chgData name="Osama hosam elde" userId="ab8f451e-a635-42ee-be12-e2dde55852bf" providerId="ADAL" clId="{518F94EB-691A-4708-9372-49FCCB6D924C}" dt="2019-03-09T09:44:40.617" v="89" actId="2696"/>
        <pc:sldMkLst>
          <pc:docMk/>
          <pc:sldMk cId="3035792755" sldId="309"/>
        </pc:sldMkLst>
      </pc:sldChg>
      <pc:sldChg chg="del">
        <pc:chgData name="Osama hosam elde" userId="ab8f451e-a635-42ee-be12-e2dde55852bf" providerId="ADAL" clId="{518F94EB-691A-4708-9372-49FCCB6D924C}" dt="2019-03-09T09:44:40.816" v="90" actId="2696"/>
        <pc:sldMkLst>
          <pc:docMk/>
          <pc:sldMk cId="1290361776" sldId="310"/>
        </pc:sldMkLst>
      </pc:sldChg>
      <pc:sldChg chg="addSp delSp modSp add">
        <pc:chgData name="Osama hosam elde" userId="ab8f451e-a635-42ee-be12-e2dde55852bf" providerId="ADAL" clId="{518F94EB-691A-4708-9372-49FCCB6D924C}" dt="2019-03-09T11:36:09.182" v="579" actId="1076"/>
        <pc:sldMkLst>
          <pc:docMk/>
          <pc:sldMk cId="3303710608" sldId="310"/>
        </pc:sldMkLst>
        <pc:picChg chg="add mod">
          <ac:chgData name="Osama hosam elde" userId="ab8f451e-a635-42ee-be12-e2dde55852bf" providerId="ADAL" clId="{518F94EB-691A-4708-9372-49FCCB6D924C}" dt="2019-03-09T11:35:59.393" v="576" actId="1076"/>
          <ac:picMkLst>
            <pc:docMk/>
            <pc:sldMk cId="3303710608" sldId="310"/>
            <ac:picMk id="3" creationId="{499B8911-00ED-4617-9D35-1E7209395177}"/>
          </ac:picMkLst>
        </pc:picChg>
        <pc:picChg chg="del">
          <ac:chgData name="Osama hosam elde" userId="ab8f451e-a635-42ee-be12-e2dde55852bf" providerId="ADAL" clId="{518F94EB-691A-4708-9372-49FCCB6D924C}" dt="2019-03-09T11:00:04.106" v="556" actId="478"/>
          <ac:picMkLst>
            <pc:docMk/>
            <pc:sldMk cId="3303710608" sldId="310"/>
            <ac:picMk id="6" creationId="{501BB482-70DE-4E10-8E84-0A7E8DF7F84C}"/>
          </ac:picMkLst>
        </pc:picChg>
        <pc:picChg chg="add mod">
          <ac:chgData name="Osama hosam elde" userId="ab8f451e-a635-42ee-be12-e2dde55852bf" providerId="ADAL" clId="{518F94EB-691A-4708-9372-49FCCB6D924C}" dt="2019-03-09T11:36:09.182" v="579" actId="1076"/>
          <ac:picMkLst>
            <pc:docMk/>
            <pc:sldMk cId="3303710608" sldId="310"/>
            <ac:picMk id="7" creationId="{301395EC-AD6A-42E4-AFAB-E2B8A4FDC231}"/>
          </ac:picMkLst>
        </pc:picChg>
        <pc:picChg chg="add mod">
          <ac:chgData name="Osama hosam elde" userId="ab8f451e-a635-42ee-be12-e2dde55852bf" providerId="ADAL" clId="{518F94EB-691A-4708-9372-49FCCB6D924C}" dt="2019-03-09T11:35:25.631" v="566" actId="1076"/>
          <ac:picMkLst>
            <pc:docMk/>
            <pc:sldMk cId="3303710608" sldId="310"/>
            <ac:picMk id="8" creationId="{B48007E0-46BA-4C3A-B499-2B8CC61AAB96}"/>
          </ac:picMkLst>
        </pc:picChg>
      </pc:sldChg>
      <pc:sldChg chg="del">
        <pc:chgData name="Osama hosam elde" userId="ab8f451e-a635-42ee-be12-e2dde55852bf" providerId="ADAL" clId="{518F94EB-691A-4708-9372-49FCCB6D924C}" dt="2019-03-09T09:44:41.028" v="91" actId="2696"/>
        <pc:sldMkLst>
          <pc:docMk/>
          <pc:sldMk cId="434099185" sldId="311"/>
        </pc:sldMkLst>
      </pc:sldChg>
      <pc:sldChg chg="addSp delSp modSp add">
        <pc:chgData name="Osama hosam elde" userId="ab8f451e-a635-42ee-be12-e2dde55852bf" providerId="ADAL" clId="{518F94EB-691A-4708-9372-49FCCB6D924C}" dt="2019-03-09T11:37:15.725" v="588" actId="1076"/>
        <pc:sldMkLst>
          <pc:docMk/>
          <pc:sldMk cId="3767920409" sldId="311"/>
        </pc:sldMkLst>
        <pc:picChg chg="del">
          <ac:chgData name="Osama hosam elde" userId="ab8f451e-a635-42ee-be12-e2dde55852bf" providerId="ADAL" clId="{518F94EB-691A-4708-9372-49FCCB6D924C}" dt="2019-03-09T11:37:07.011" v="583" actId="478"/>
          <ac:picMkLst>
            <pc:docMk/>
            <pc:sldMk cId="3767920409" sldId="311"/>
            <ac:picMk id="3" creationId="{499B8911-00ED-4617-9D35-1E7209395177}"/>
          </ac:picMkLst>
        </pc:picChg>
        <pc:picChg chg="add mod">
          <ac:chgData name="Osama hosam elde" userId="ab8f451e-a635-42ee-be12-e2dde55852bf" providerId="ADAL" clId="{518F94EB-691A-4708-9372-49FCCB6D924C}" dt="2019-03-09T11:37:15.725" v="588" actId="1076"/>
          <ac:picMkLst>
            <pc:docMk/>
            <pc:sldMk cId="3767920409" sldId="311"/>
            <ac:picMk id="6" creationId="{BF347C09-CB3A-4C87-857B-409B0C3C01CE}"/>
          </ac:picMkLst>
        </pc:picChg>
        <pc:picChg chg="del">
          <ac:chgData name="Osama hosam elde" userId="ab8f451e-a635-42ee-be12-e2dde55852bf" providerId="ADAL" clId="{518F94EB-691A-4708-9372-49FCCB6D924C}" dt="2019-03-09T11:37:06.469" v="582" actId="478"/>
          <ac:picMkLst>
            <pc:docMk/>
            <pc:sldMk cId="3767920409" sldId="311"/>
            <ac:picMk id="7" creationId="{301395EC-AD6A-42E4-AFAB-E2B8A4FDC231}"/>
          </ac:picMkLst>
        </pc:picChg>
        <pc:picChg chg="del">
          <ac:chgData name="Osama hosam elde" userId="ab8f451e-a635-42ee-be12-e2dde55852bf" providerId="ADAL" clId="{518F94EB-691A-4708-9372-49FCCB6D924C}" dt="2019-03-09T11:37:05.735" v="581" actId="478"/>
          <ac:picMkLst>
            <pc:docMk/>
            <pc:sldMk cId="3767920409" sldId="311"/>
            <ac:picMk id="8" creationId="{B48007E0-46BA-4C3A-B499-2B8CC61AAB96}"/>
          </ac:picMkLst>
        </pc:picChg>
      </pc:sldChg>
      <pc:sldChg chg="addSp delSp modSp add">
        <pc:chgData name="Osama hosam elde" userId="ab8f451e-a635-42ee-be12-e2dde55852bf" providerId="ADAL" clId="{518F94EB-691A-4708-9372-49FCCB6D924C}" dt="2019-03-09T11:38:27.909" v="593" actId="1076"/>
        <pc:sldMkLst>
          <pc:docMk/>
          <pc:sldMk cId="3577581708" sldId="312"/>
        </pc:sldMkLst>
        <pc:picChg chg="add mod">
          <ac:chgData name="Osama hosam elde" userId="ab8f451e-a635-42ee-be12-e2dde55852bf" providerId="ADAL" clId="{518F94EB-691A-4708-9372-49FCCB6D924C}" dt="2019-03-09T11:38:27.909" v="593" actId="1076"/>
          <ac:picMkLst>
            <pc:docMk/>
            <pc:sldMk cId="3577581708" sldId="312"/>
            <ac:picMk id="3" creationId="{E22FEA12-FA6D-4D72-A526-CE019D7B684B}"/>
          </ac:picMkLst>
        </pc:picChg>
        <pc:picChg chg="del">
          <ac:chgData name="Osama hosam elde" userId="ab8f451e-a635-42ee-be12-e2dde55852bf" providerId="ADAL" clId="{518F94EB-691A-4708-9372-49FCCB6D924C}" dt="2019-03-09T11:37:48.227" v="590" actId="478"/>
          <ac:picMkLst>
            <pc:docMk/>
            <pc:sldMk cId="3577581708" sldId="312"/>
            <ac:picMk id="6" creationId="{BF347C09-CB3A-4C87-857B-409B0C3C01CE}"/>
          </ac:picMkLst>
        </pc:picChg>
      </pc:sldChg>
      <pc:sldChg chg="del">
        <pc:chgData name="Osama hosam elde" userId="ab8f451e-a635-42ee-be12-e2dde55852bf" providerId="ADAL" clId="{518F94EB-691A-4708-9372-49FCCB6D924C}" dt="2019-03-09T09:44:41.237" v="92" actId="2696"/>
        <pc:sldMkLst>
          <pc:docMk/>
          <pc:sldMk cId="3658838418" sldId="312"/>
        </pc:sldMkLst>
      </pc:sldChg>
      <pc:sldChg chg="addSp delSp modSp add">
        <pc:chgData name="Osama hosam elde" userId="ab8f451e-a635-42ee-be12-e2dde55852bf" providerId="ADAL" clId="{518F94EB-691A-4708-9372-49FCCB6D924C}" dt="2019-03-09T11:39:23.211" v="598" actId="1076"/>
        <pc:sldMkLst>
          <pc:docMk/>
          <pc:sldMk cId="3043043513" sldId="313"/>
        </pc:sldMkLst>
        <pc:picChg chg="del">
          <ac:chgData name="Osama hosam elde" userId="ab8f451e-a635-42ee-be12-e2dde55852bf" providerId="ADAL" clId="{518F94EB-691A-4708-9372-49FCCB6D924C}" dt="2019-03-09T11:39:17.955" v="595" actId="478"/>
          <ac:picMkLst>
            <pc:docMk/>
            <pc:sldMk cId="3043043513" sldId="313"/>
            <ac:picMk id="3" creationId="{E22FEA12-FA6D-4D72-A526-CE019D7B684B}"/>
          </ac:picMkLst>
        </pc:picChg>
        <pc:picChg chg="add mod">
          <ac:chgData name="Osama hosam elde" userId="ab8f451e-a635-42ee-be12-e2dde55852bf" providerId="ADAL" clId="{518F94EB-691A-4708-9372-49FCCB6D924C}" dt="2019-03-09T11:39:23.211" v="598" actId="1076"/>
          <ac:picMkLst>
            <pc:docMk/>
            <pc:sldMk cId="3043043513" sldId="313"/>
            <ac:picMk id="6" creationId="{DB50D313-CB6D-493F-8C88-149937DBB505}"/>
          </ac:picMkLst>
        </pc:picChg>
      </pc:sldChg>
      <pc:sldChg chg="del">
        <pc:chgData name="Osama hosam elde" userId="ab8f451e-a635-42ee-be12-e2dde55852bf" providerId="ADAL" clId="{518F94EB-691A-4708-9372-49FCCB6D924C}" dt="2019-03-09T09:44:41.880" v="93" actId="2696"/>
        <pc:sldMkLst>
          <pc:docMk/>
          <pc:sldMk cId="3676051217" sldId="313"/>
        </pc:sldMkLst>
      </pc:sldChg>
      <pc:sldChg chg="del">
        <pc:chgData name="Osama hosam elde" userId="ab8f451e-a635-42ee-be12-e2dde55852bf" providerId="ADAL" clId="{518F94EB-691A-4708-9372-49FCCB6D924C}" dt="2019-03-09T09:44:42.136" v="94" actId="2696"/>
        <pc:sldMkLst>
          <pc:docMk/>
          <pc:sldMk cId="4006954070" sldId="314"/>
        </pc:sldMkLst>
      </pc:sldChg>
      <pc:sldChg chg="del">
        <pc:chgData name="Osama hosam elde" userId="ab8f451e-a635-42ee-be12-e2dde55852bf" providerId="ADAL" clId="{518F94EB-691A-4708-9372-49FCCB6D924C}" dt="2019-03-09T09:44:42.738" v="95" actId="2696"/>
        <pc:sldMkLst>
          <pc:docMk/>
          <pc:sldMk cId="1830404464" sldId="315"/>
        </pc:sldMkLst>
      </pc:sldChg>
      <pc:sldChg chg="del">
        <pc:chgData name="Osama hosam elde" userId="ab8f451e-a635-42ee-be12-e2dde55852bf" providerId="ADAL" clId="{518F94EB-691A-4708-9372-49FCCB6D924C}" dt="2019-03-09T09:44:43.052" v="96" actId="2696"/>
        <pc:sldMkLst>
          <pc:docMk/>
          <pc:sldMk cId="1869219163" sldId="316"/>
        </pc:sldMkLst>
      </pc:sldChg>
      <pc:sldChg chg="del">
        <pc:chgData name="Osama hosam elde" userId="ab8f451e-a635-42ee-be12-e2dde55852bf" providerId="ADAL" clId="{518F94EB-691A-4708-9372-49FCCB6D924C}" dt="2019-03-09T09:44:44.617" v="97" actId="2696"/>
        <pc:sldMkLst>
          <pc:docMk/>
          <pc:sldMk cId="398536966" sldId="317"/>
        </pc:sldMkLst>
      </pc:sldChg>
    </pc:docChg>
  </pc:docChgLst>
  <pc:docChgLst>
    <pc:chgData name="Osama Mohammed Moustafa Hosam Elde" userId="ab8f451e-a635-42ee-be12-e2dde55852bf" providerId="ADAL" clId="{A4B8B15D-CAA0-49F3-859F-B4CB47B330FF}"/>
    <pc:docChg chg="undo custSel addSld delSld modSld sldOrd">
      <pc:chgData name="Osama Mohammed Moustafa Hosam Elde" userId="ab8f451e-a635-42ee-be12-e2dde55852bf" providerId="ADAL" clId="{A4B8B15D-CAA0-49F3-859F-B4CB47B330FF}" dt="2019-02-05T07:19:02.906" v="1009" actId="1076"/>
      <pc:docMkLst>
        <pc:docMk/>
      </pc:docMkLst>
      <pc:sldChg chg="addSp delSp modSp">
        <pc:chgData name="Osama Mohammed Moustafa Hosam Elde" userId="ab8f451e-a635-42ee-be12-e2dde55852bf" providerId="ADAL" clId="{A4B8B15D-CAA0-49F3-859F-B4CB47B330FF}" dt="2019-02-05T06:41:33.750" v="366" actId="20577"/>
        <pc:sldMkLst>
          <pc:docMk/>
          <pc:sldMk cId="4145407886" sldId="291"/>
        </pc:sldMkLst>
        <pc:spChg chg="add del mod">
          <ac:chgData name="Osama Mohammed Moustafa Hosam Elde" userId="ab8f451e-a635-42ee-be12-e2dde55852bf" providerId="ADAL" clId="{A4B8B15D-CAA0-49F3-859F-B4CB47B330FF}" dt="2019-02-05T06:41:33.750" v="366" actId="20577"/>
          <ac:spMkLst>
            <pc:docMk/>
            <pc:sldMk cId="4145407886" sldId="291"/>
            <ac:spMk id="3" creationId="{EED46DC5-2E48-4CE5-9242-10FD662F72DC}"/>
          </ac:spMkLst>
        </pc:spChg>
        <pc:spChg chg="add del mod">
          <ac:chgData name="Osama Mohammed Moustafa Hosam Elde" userId="ab8f451e-a635-42ee-be12-e2dde55852bf" providerId="ADAL" clId="{A4B8B15D-CAA0-49F3-859F-B4CB47B330FF}" dt="2019-02-05T06:08:09.216" v="38" actId="478"/>
          <ac:spMkLst>
            <pc:docMk/>
            <pc:sldMk cId="4145407886" sldId="291"/>
            <ac:spMk id="8" creationId="{4162960C-7991-4FD5-8E8E-E40A7A1145EE}"/>
          </ac:spMkLst>
        </pc:spChg>
        <pc:picChg chg="add del mod ord">
          <ac:chgData name="Osama Mohammed Moustafa Hosam Elde" userId="ab8f451e-a635-42ee-be12-e2dde55852bf" providerId="ADAL" clId="{A4B8B15D-CAA0-49F3-859F-B4CB47B330FF}" dt="2019-02-05T06:08:11.885" v="40"/>
          <ac:picMkLst>
            <pc:docMk/>
            <pc:sldMk cId="4145407886" sldId="291"/>
            <ac:picMk id="6" creationId="{781A6B1D-3115-46A7-BB56-80708DE5F992}"/>
          </ac:picMkLst>
        </pc:picChg>
      </pc:sldChg>
      <pc:sldChg chg="addSp delSp modSp">
        <pc:chgData name="Osama Mohammed Moustafa Hosam Elde" userId="ab8f451e-a635-42ee-be12-e2dde55852bf" providerId="ADAL" clId="{A4B8B15D-CAA0-49F3-859F-B4CB47B330FF}" dt="2019-02-05T07:04:44.118" v="535"/>
        <pc:sldMkLst>
          <pc:docMk/>
          <pc:sldMk cId="3634038875" sldId="296"/>
        </pc:sldMkLst>
        <pc:spChg chg="mod">
          <ac:chgData name="Osama Mohammed Moustafa Hosam Elde" userId="ab8f451e-a635-42ee-be12-e2dde55852bf" providerId="ADAL" clId="{A4B8B15D-CAA0-49F3-859F-B4CB47B330FF}" dt="2019-02-05T06:08:44.555" v="63" actId="20577"/>
          <ac:spMkLst>
            <pc:docMk/>
            <pc:sldMk cId="3634038875" sldId="296"/>
            <ac:spMk id="2" creationId="{3D705614-2BBE-48E4-8899-1427CA409726}"/>
          </ac:spMkLst>
        </pc:spChg>
        <pc:spChg chg="del">
          <ac:chgData name="Osama Mohammed Moustafa Hosam Elde" userId="ab8f451e-a635-42ee-be12-e2dde55852bf" providerId="ADAL" clId="{A4B8B15D-CAA0-49F3-859F-B4CB47B330FF}" dt="2019-02-05T06:08:15.896" v="41" actId="478"/>
          <ac:spMkLst>
            <pc:docMk/>
            <pc:sldMk cId="3634038875" sldId="296"/>
            <ac:spMk id="10" creationId="{F4CFE9E3-1926-44F8-A40C-758F851E1AFA}"/>
          </ac:spMkLst>
        </pc:spChg>
        <pc:picChg chg="add mod">
          <ac:chgData name="Osama Mohammed Moustafa Hosam Elde" userId="ab8f451e-a635-42ee-be12-e2dde55852bf" providerId="ADAL" clId="{A4B8B15D-CAA0-49F3-859F-B4CB47B330FF}" dt="2019-02-05T06:11:23.581" v="80" actId="14100"/>
          <ac:picMkLst>
            <pc:docMk/>
            <pc:sldMk cId="3634038875" sldId="296"/>
            <ac:picMk id="3" creationId="{41F095DE-A576-4EA5-8816-F7BC0C51AE88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09:13.828" v="64" actId="478"/>
          <ac:picMkLst>
            <pc:docMk/>
            <pc:sldMk cId="3634038875" sldId="296"/>
            <ac:picMk id="6" creationId="{4609DBCA-B645-4D04-A3A6-168041F01E89}"/>
          </ac:picMkLst>
        </pc:picChg>
        <pc:picChg chg="add del mod">
          <ac:chgData name="Osama Mohammed Moustafa Hosam Elde" userId="ab8f451e-a635-42ee-be12-e2dde55852bf" providerId="ADAL" clId="{A4B8B15D-CAA0-49F3-859F-B4CB47B330FF}" dt="2019-02-05T06:11:17.870" v="78"/>
          <ac:picMkLst>
            <pc:docMk/>
            <pc:sldMk cId="3634038875" sldId="296"/>
            <ac:picMk id="7" creationId="{5558B386-BEDC-4244-84F9-FACDB5D16C16}"/>
          </ac:picMkLst>
        </pc:picChg>
        <pc:picChg chg="add mod">
          <ac:chgData name="Osama Mohammed Moustafa Hosam Elde" userId="ab8f451e-a635-42ee-be12-e2dde55852bf" providerId="ADAL" clId="{A4B8B15D-CAA0-49F3-859F-B4CB47B330FF}" dt="2019-02-05T07:04:44.118" v="535"/>
          <ac:picMkLst>
            <pc:docMk/>
            <pc:sldMk cId="3634038875" sldId="296"/>
            <ac:picMk id="8" creationId="{EFD5108C-936B-4B77-BF18-A572BE2F5360}"/>
          </ac:picMkLst>
        </pc:picChg>
      </pc:sldChg>
    </pc:docChg>
  </pc:docChgLst>
  <pc:docChgLst>
    <pc:chgData name="Osama hosam elde" userId="ab8f451e-a635-42ee-be12-e2dde55852bf" providerId="ADAL" clId="{A4B8B15D-CAA0-49F3-859F-B4CB47B330FF}"/>
    <pc:docChg chg="custSel addSld modSld">
      <pc:chgData name="Osama hosam elde" userId="ab8f451e-a635-42ee-be12-e2dde55852bf" providerId="ADAL" clId="{A4B8B15D-CAA0-49F3-859F-B4CB47B330FF}" dt="2019-02-04T11:23:08.107" v="144" actId="20577"/>
      <pc:docMkLst>
        <pc:docMk/>
      </pc:docMkLst>
    </pc:docChg>
  </pc:docChgLst>
  <pc:docChgLst>
    <pc:chgData name="Osama Mohammed Moustafa Hosam Elde" userId="ab8f451e-a635-42ee-be12-e2dde55852bf" providerId="ADAL" clId="{34B372D3-9D3E-4CF3-9474-1EC0F99BC615}"/>
    <pc:docChg chg="undo custSel addSld delSld modSld">
      <pc:chgData name="Osama Mohammed Moustafa Hosam Elde" userId="ab8f451e-a635-42ee-be12-e2dde55852bf" providerId="ADAL" clId="{34B372D3-9D3E-4CF3-9474-1EC0F99BC615}" dt="2019-02-09T20:49:32.514" v="510" actId="20577"/>
      <pc:docMkLst>
        <pc:docMk/>
      </pc:docMkLst>
      <pc:sldChg chg="modSp">
        <pc:chgData name="Osama Mohammed Moustafa Hosam Elde" userId="ab8f451e-a635-42ee-be12-e2dde55852bf" providerId="ADAL" clId="{34B372D3-9D3E-4CF3-9474-1EC0F99BC615}" dt="2019-02-09T19:18:42.542" v="20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34B372D3-9D3E-4CF3-9474-1EC0F99BC615}" dt="2019-02-09T19:18:42.542" v="20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Mohammed Moustafa Hosam Elde" userId="ab8f451e-a635-42ee-be12-e2dde55852bf" providerId="ADAL" clId="{34B372D3-9D3E-4CF3-9474-1EC0F99BC615}" dt="2019-02-09T19:41:06.088" v="230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34B372D3-9D3E-4CF3-9474-1EC0F99BC615}" dt="2019-02-09T19:18:53.325" v="26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34B372D3-9D3E-4CF3-9474-1EC0F99BC615}" dt="2019-02-09T19:41:06.088" v="230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">
        <pc:chgData name="Osama Mohammed Moustafa Hosam Elde" userId="ab8f451e-a635-42ee-be12-e2dde55852bf" providerId="ADAL" clId="{34B372D3-9D3E-4CF3-9474-1EC0F99BC615}" dt="2019-02-09T19:25:06.539" v="80" actId="14100"/>
        <pc:sldMkLst>
          <pc:docMk/>
          <pc:sldMk cId="3634038875" sldId="296"/>
        </pc:sldMkLst>
        <pc:spChg chg="mod">
          <ac:chgData name="Osama Mohammed Moustafa Hosam Elde" userId="ab8f451e-a635-42ee-be12-e2dde55852bf" providerId="ADAL" clId="{34B372D3-9D3E-4CF3-9474-1EC0F99BC615}" dt="2019-02-09T19:24:53.038" v="77" actId="20577"/>
          <ac:spMkLst>
            <pc:docMk/>
            <pc:sldMk cId="3634038875" sldId="296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34B372D3-9D3E-4CF3-9474-1EC0F99BC615}" dt="2019-02-09T19:24:35.442" v="44" actId="478"/>
          <ac:picMkLst>
            <pc:docMk/>
            <pc:sldMk cId="3634038875" sldId="296"/>
            <ac:picMk id="3" creationId="{41F095DE-A576-4EA5-8816-F7BC0C51AE88}"/>
          </ac:picMkLst>
        </pc:picChg>
        <pc:picChg chg="add mod">
          <ac:chgData name="Osama Mohammed Moustafa Hosam Elde" userId="ab8f451e-a635-42ee-be12-e2dde55852bf" providerId="ADAL" clId="{34B372D3-9D3E-4CF3-9474-1EC0F99BC615}" dt="2019-02-09T19:25:06.539" v="80" actId="14100"/>
          <ac:picMkLst>
            <pc:docMk/>
            <pc:sldMk cId="3634038875" sldId="296"/>
            <ac:picMk id="6" creationId="{E5882A71-4B30-4448-8157-1672F0DD1A7D}"/>
          </ac:picMkLst>
        </pc:picChg>
        <pc:picChg chg="del">
          <ac:chgData name="Osama Mohammed Moustafa Hosam Elde" userId="ab8f451e-a635-42ee-be12-e2dde55852bf" providerId="ADAL" clId="{34B372D3-9D3E-4CF3-9474-1EC0F99BC615}" dt="2019-02-09T19:24:37.327" v="45" actId="478"/>
          <ac:picMkLst>
            <pc:docMk/>
            <pc:sldMk cId="3634038875" sldId="296"/>
            <ac:picMk id="8" creationId="{EFD5108C-936B-4B77-BF18-A572BE2F5360}"/>
          </ac:picMkLst>
        </pc:picChg>
      </pc:sldChg>
    </pc:docChg>
  </pc:docChgLst>
  <pc:docChgLst>
    <pc:chgData name="Osama hosam elde" userId="ab8f451e-a635-42ee-be12-e2dde55852bf" providerId="ADAL" clId="{D1D9C874-C458-45C1-925E-8FF7C0289E23}"/>
    <pc:docChg chg="custSel addSld delSld modSld">
      <pc:chgData name="Osama hosam elde" userId="ab8f451e-a635-42ee-be12-e2dde55852bf" providerId="ADAL" clId="{D1D9C874-C458-45C1-925E-8FF7C0289E23}" dt="2019-02-23T15:35:21.581" v="73" actId="2696"/>
      <pc:docMkLst>
        <pc:docMk/>
      </pc:docMkLst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  <pc:docChgLst>
    <pc:chgData name="Osama hosam elde" userId="ab8f451e-a635-42ee-be12-e2dde55852bf" providerId="ADAL" clId="{7275E8D7-C03E-4B73-BA55-1399546E87FD}"/>
    <pc:docChg chg="undo custSel addSld delSld modSld">
      <pc:chgData name="Osama hosam elde" userId="ab8f451e-a635-42ee-be12-e2dde55852bf" providerId="ADAL" clId="{7275E8D7-C03E-4B73-BA55-1399546E87FD}" dt="2019-02-02T11:21:06.041" v="80" actId="478"/>
      <pc:docMkLst>
        <pc:docMk/>
      </pc:docMkLst>
      <pc:sldChg chg="modSp">
        <pc:chgData name="Osama hosam elde" userId="ab8f451e-a635-42ee-be12-e2dde55852bf" providerId="ADAL" clId="{7275E8D7-C03E-4B73-BA55-1399546E87FD}" dt="2019-02-02T11:19:55.321" v="28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7275E8D7-C03E-4B73-BA55-1399546E87FD}" dt="2019-02-02T11:19:55.321" v="28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modSp">
        <pc:chgData name="Osama hosam elde" userId="ab8f451e-a635-42ee-be12-e2dde55852bf" providerId="ADAL" clId="{7275E8D7-C03E-4B73-BA55-1399546E87FD}" dt="2019-02-02T11:20:28.997" v="51" actId="20577"/>
        <pc:sldMkLst>
          <pc:docMk/>
          <pc:sldMk cId="4145407886" sldId="291"/>
        </pc:sldMkLst>
        <pc:spChg chg="mod">
          <ac:chgData name="Osama hosam elde" userId="ab8f451e-a635-42ee-be12-e2dde55852bf" providerId="ADAL" clId="{7275E8D7-C03E-4B73-BA55-1399546E87FD}" dt="2019-02-02T11:20:21.015" v="42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hosam elde" userId="ab8f451e-a635-42ee-be12-e2dde55852bf" providerId="ADAL" clId="{7275E8D7-C03E-4B73-BA55-1399546E87FD}" dt="2019-02-02T11:20:28.997" v="51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 del">
        <pc:chgData name="Osama hosam elde" userId="ab8f451e-a635-42ee-be12-e2dde55852bf" providerId="ADAL" clId="{7275E8D7-C03E-4B73-BA55-1399546E87FD}" dt="2019-02-02T11:20:54.493" v="78"/>
        <pc:sldMkLst>
          <pc:docMk/>
          <pc:sldMk cId="3634038875" sldId="296"/>
        </pc:sldMkLst>
        <pc:spChg chg="add del mod">
          <ac:chgData name="Osama hosam elde" userId="ab8f451e-a635-42ee-be12-e2dde55852bf" providerId="ADAL" clId="{7275E8D7-C03E-4B73-BA55-1399546E87FD}" dt="2019-02-02T11:20:52.040" v="76"/>
          <ac:spMkLst>
            <pc:docMk/>
            <pc:sldMk cId="3634038875" sldId="296"/>
            <ac:spMk id="6" creationId="{0E8646F0-415E-45A4-9F10-98403A684D53}"/>
          </ac:spMkLst>
        </pc:spChg>
        <pc:spChg chg="add">
          <ac:chgData name="Osama hosam elde" userId="ab8f451e-a635-42ee-be12-e2dde55852bf" providerId="ADAL" clId="{7275E8D7-C03E-4B73-BA55-1399546E87FD}" dt="2019-02-02T11:20:54.493" v="78"/>
          <ac:spMkLst>
            <pc:docMk/>
            <pc:sldMk cId="3634038875" sldId="296"/>
            <ac:spMk id="10" creationId="{F4CFE9E3-1926-44F8-A40C-758F851E1AFA}"/>
          </ac:spMkLst>
        </pc:spChg>
        <pc:picChg chg="add del">
          <ac:chgData name="Osama hosam elde" userId="ab8f451e-a635-42ee-be12-e2dde55852bf" providerId="ADAL" clId="{7275E8D7-C03E-4B73-BA55-1399546E87FD}" dt="2019-02-02T11:20:53.493" v="77" actId="478"/>
          <ac:picMkLst>
            <pc:docMk/>
            <pc:sldMk cId="3634038875" sldId="296"/>
            <ac:picMk id="7" creationId="{A9211056-5C77-4B25-9676-ECF28FCE4197}"/>
          </ac:picMkLst>
        </pc:picChg>
        <pc:picChg chg="del">
          <ac:chgData name="Osama hosam elde" userId="ab8f451e-a635-42ee-be12-e2dde55852bf" providerId="ADAL" clId="{7275E8D7-C03E-4B73-BA55-1399546E87FD}" dt="2019-02-02T11:20:43.127" v="71" actId="478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hosam elde" userId="ab8f451e-a635-42ee-be12-e2dde55852bf" providerId="ADAL" clId="{7275E8D7-C03E-4B73-BA55-1399546E87FD}" dt="2019-02-02T11:20:42.580" v="70" actId="478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  <pc:docChgLst>
    <pc:chgData name="Osama Mohammed Moustafa Hosam Elde" userId="ab8f451e-a635-42ee-be12-e2dde55852bf" providerId="ADAL" clId="{0A561312-E608-4F41-88A5-E21BF13E9318}"/>
    <pc:docChg chg="undo custSel addSld delSld modSld">
      <pc:chgData name="Osama Mohammed Moustafa Hosam Elde" userId="ab8f451e-a635-42ee-be12-e2dde55852bf" providerId="ADAL" clId="{0A561312-E608-4F41-88A5-E21BF13E9318}" dt="2019-02-02T10:28:10.547" v="703" actId="20577"/>
      <pc:docMkLst>
        <pc:docMk/>
      </pc:docMkLst>
      <pc:sldChg chg="modSp add">
        <pc:chgData name="Osama Mohammed Moustafa Hosam Elde" userId="ab8f451e-a635-42ee-be12-e2dde55852bf" providerId="ADAL" clId="{0A561312-E608-4F41-88A5-E21BF13E9318}" dt="2019-02-02T09:47:50.395" v="286" actId="14100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09:47:50.395" v="286" actId="14100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09:47:40.799" v="285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">
        <pc:chgData name="Osama Mohammed Moustafa Hosam Elde" userId="ab8f451e-a635-42ee-be12-e2dde55852bf" providerId="ADAL" clId="{0A561312-E608-4F41-88A5-E21BF13E9318}" dt="2019-02-02T10:19:44.178" v="547" actId="14100"/>
        <pc:sldMkLst>
          <pc:docMk/>
          <pc:sldMk cId="3634038875" sldId="296"/>
        </pc:sldMkLst>
        <pc:spChg chg="add del mod">
          <ac:chgData name="Osama Mohammed Moustafa Hosam Elde" userId="ab8f451e-a635-42ee-be12-e2dde55852bf" providerId="ADAL" clId="{0A561312-E608-4F41-88A5-E21BF13E9318}" dt="2019-02-02T10:18:38.780" v="537"/>
          <ac:spMkLst>
            <pc:docMk/>
            <pc:sldMk cId="3634038875" sldId="296"/>
            <ac:spMk id="6" creationId="{6454BBAC-3724-40DF-9BEB-17264C216E4C}"/>
          </ac:spMkLst>
        </pc:spChg>
        <pc:picChg chg="add mod">
          <ac:chgData name="Osama Mohammed Moustafa Hosam Elde" userId="ab8f451e-a635-42ee-be12-e2dde55852bf" providerId="ADAL" clId="{0A561312-E608-4F41-88A5-E21BF13E9318}" dt="2019-02-02T10:19:44.178" v="547" actId="14100"/>
          <ac:picMkLst>
            <pc:docMk/>
            <pc:sldMk cId="3634038875" sldId="296"/>
            <ac:picMk id="7" creationId="{A9211056-5C77-4B25-9676-ECF28FCE4197}"/>
          </ac:picMkLst>
        </pc:picChg>
        <pc:picChg chg="add mod">
          <ac:chgData name="Osama Mohammed Moustafa Hosam Elde" userId="ab8f451e-a635-42ee-be12-e2dde55852bf" providerId="ADAL" clId="{0A561312-E608-4F41-88A5-E21BF13E9318}" dt="2019-02-02T10:18:45.808" v="540" actId="1076"/>
          <ac:picMkLst>
            <pc:docMk/>
            <pc:sldMk cId="3634038875" sldId="296"/>
            <ac:picMk id="8" creationId="{4A0DEE0E-5695-4D8F-9E33-4500BFEC5661}"/>
          </ac:picMkLst>
        </pc:picChg>
        <pc:picChg chg="del">
          <ac:chgData name="Osama Mohammed Moustafa Hosam Elde" userId="ab8f451e-a635-42ee-be12-e2dde55852bf" providerId="ADAL" clId="{0A561312-E608-4F41-88A5-E21BF13E9318}" dt="2019-02-02T10:17:35.404" v="533" actId="478"/>
          <ac:picMkLst>
            <pc:docMk/>
            <pc:sldMk cId="3634038875" sldId="296"/>
            <ac:picMk id="9" creationId="{FBBEA2CC-A4E8-4FB5-8762-7DCBF9BBF9AD}"/>
          </ac:picMkLst>
        </pc:picChg>
        <pc:picChg chg="del">
          <ac:chgData name="Osama Mohammed Moustafa Hosam Elde" userId="ab8f451e-a635-42ee-be12-e2dde55852bf" providerId="ADAL" clId="{0A561312-E608-4F41-88A5-E21BF13E9318}" dt="2019-02-02T10:17:36.218" v="534" actId="478"/>
          <ac:picMkLst>
            <pc:docMk/>
            <pc:sldMk cId="3634038875" sldId="296"/>
            <ac:picMk id="10" creationId="{D248C2CD-D2CB-4300-B9B7-1182104D43E9}"/>
          </ac:picMkLst>
        </pc:picChg>
        <pc:picChg chg="add mod">
          <ac:chgData name="Osama Mohammed Moustafa Hosam Elde" userId="ab8f451e-a635-42ee-be12-e2dde55852bf" providerId="ADAL" clId="{0A561312-E608-4F41-88A5-E21BF13E9318}" dt="2019-02-02T10:19:32.302" v="546" actId="1076"/>
          <ac:picMkLst>
            <pc:docMk/>
            <pc:sldMk cId="3634038875" sldId="296"/>
            <ac:picMk id="11" creationId="{99B9B679-CE1A-40DF-B22C-483B84331D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السابع</a:t>
            </a:r>
            <a:br>
              <a:rPr lang="ar-SA" sz="4800" dirty="0"/>
            </a:br>
            <a:r>
              <a:rPr lang="ar-SA" sz="4800" dirty="0"/>
              <a:t>مظاهر الجدول والموضع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خاصية دليل العمق </a:t>
            </a:r>
            <a:r>
              <a:rPr lang="en-US" dirty="0"/>
              <a:t>z-index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D98C1-CC12-45B5-928D-FCBD5D91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47" y="1293556"/>
            <a:ext cx="88011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D27E1-4DBF-4935-B03D-63B20AC7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2317545"/>
            <a:ext cx="3239080" cy="4424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DB3AE-79A6-4675-A468-8C8A5592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740" y="2747962"/>
            <a:ext cx="7600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خاصية دليل العمق </a:t>
            </a:r>
            <a:r>
              <a:rPr lang="en-US" dirty="0"/>
              <a:t>z-index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FEC3A-BFFC-4F1B-B01C-39E834D8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61" y="1410160"/>
            <a:ext cx="35814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D5DBB7-CDE1-49EE-80C2-4D982044A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65" y="1460089"/>
            <a:ext cx="5819325" cy="52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عرض أشرطة التمرير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943FE-1E84-4802-988F-0EEADBE3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50" y="1266722"/>
            <a:ext cx="9640211" cy="110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36118-DF51-4C22-80E0-1DC3F359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2488842"/>
            <a:ext cx="3336028" cy="4231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F3B7A-3B07-49CF-845A-1618F373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261" y="3034019"/>
            <a:ext cx="7886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E8A8D-A77E-4353-9426-AF3E9C28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97" y="1205147"/>
            <a:ext cx="7923878" cy="551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عرض أشرطة التمرير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CBCC6E-3DB4-430B-8945-DE3C3BE1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0" y="1265119"/>
            <a:ext cx="8923849" cy="5456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وحدات القياس في </a:t>
            </a:r>
            <a:r>
              <a:rPr lang="en-US" dirty="0"/>
              <a:t>CSS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تعليقات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BF540-8963-4B4B-80D0-233DF3D7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0" y="1845751"/>
            <a:ext cx="10912941" cy="15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4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الوسائط </a:t>
            </a:r>
            <a:r>
              <a:rPr lang="en-US" dirty="0"/>
              <a:t>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BB482-70DE-4E10-8E84-0A7E8DF7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4" y="1346558"/>
            <a:ext cx="10353367" cy="49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الوسائط </a:t>
            </a:r>
            <a:r>
              <a:rPr lang="en-US" dirty="0"/>
              <a:t>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B8911-00ED-4617-9D35-1E720939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0" y="1510864"/>
            <a:ext cx="3676650" cy="447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395EC-AD6A-42E4-AFAB-E2B8A4FD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6525"/>
            <a:ext cx="3371850" cy="352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007E0-46BA-4C3A-B499-2B8CC61AA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62" y="3754360"/>
            <a:ext cx="7534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الوسائط </a:t>
            </a:r>
            <a:r>
              <a:rPr lang="en-US" dirty="0"/>
              <a:t>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47C09-CB3A-4C87-857B-409B0C3C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355940"/>
            <a:ext cx="9547334" cy="47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2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الوسائط </a:t>
            </a:r>
            <a:r>
              <a:rPr lang="en-US" dirty="0"/>
              <a:t>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FEA12-FA6D-4D72-A526-CE019D7B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75" y="1490662"/>
            <a:ext cx="76962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السابع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SA" dirty="0"/>
              <a:t>مظاهر الجدول</a:t>
            </a:r>
          </a:p>
          <a:p>
            <a:r>
              <a:rPr lang="ar-SA" dirty="0"/>
              <a:t>مظاهر الموضع</a:t>
            </a:r>
            <a:endParaRPr lang="en-US" dirty="0"/>
          </a:p>
          <a:p>
            <a:r>
              <a:rPr lang="ar-SA" dirty="0"/>
              <a:t>خاصية دليل العمق </a:t>
            </a:r>
            <a:r>
              <a:rPr lang="en-US" dirty="0"/>
              <a:t>z-index</a:t>
            </a:r>
          </a:p>
          <a:p>
            <a:r>
              <a:rPr lang="ar-SA" dirty="0"/>
              <a:t>عرض أشرطة التمرير</a:t>
            </a:r>
          </a:p>
          <a:p>
            <a:r>
              <a:rPr lang="ar-SA" dirty="0"/>
              <a:t>وحدات القياس في </a:t>
            </a:r>
            <a:r>
              <a:rPr lang="en-US" dirty="0" err="1"/>
              <a:t>css</a:t>
            </a:r>
            <a:endParaRPr lang="en-US" dirty="0"/>
          </a:p>
          <a:p>
            <a:r>
              <a:rPr lang="ar-SA" dirty="0"/>
              <a:t>التعليقات</a:t>
            </a:r>
          </a:p>
          <a:p>
            <a:r>
              <a:rPr lang="ar-SA" dirty="0"/>
              <a:t>الوسائط </a:t>
            </a:r>
            <a:r>
              <a:rPr lang="en-US" dirty="0"/>
              <a:t>media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الوسائط </a:t>
            </a:r>
            <a:r>
              <a:rPr lang="en-US" dirty="0"/>
              <a:t>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0D313-CB6D-493F-8C88-149937DB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273175"/>
            <a:ext cx="80486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4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EAE7C-0187-4026-8A17-213C2B4B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1192728"/>
            <a:ext cx="8627806" cy="1111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مظهر الجدول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5D9B2-D7E6-45DC-8AC6-A463865A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8" y="2428699"/>
            <a:ext cx="3952260" cy="4007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67476-93E5-407B-806B-119B601D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08" y="2432477"/>
            <a:ext cx="4693983" cy="400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8F67C-F999-4E46-BF90-FE3C623F7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564" y="3740252"/>
            <a:ext cx="2071688" cy="19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مظهر الجدول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02595-B1B6-414F-B1E3-AE613C64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36" y="1340105"/>
            <a:ext cx="416242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A648E-F15D-4CB8-BBDB-C890113F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03" y="1916087"/>
            <a:ext cx="7283245" cy="46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مظهر الجدول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1745C-0910-4FA8-9874-92B187AA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49" y="1209675"/>
            <a:ext cx="8982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الموضع </a:t>
            </a:r>
            <a:r>
              <a:rPr lang="en-US" dirty="0"/>
              <a:t>positioning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C8CA4-6C1D-432E-94EB-B762F78F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8" y="1346712"/>
            <a:ext cx="10751574" cy="52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6271C-B072-40B5-A192-C611A4A6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7" y="1152371"/>
            <a:ext cx="9906000" cy="5655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الموضع </a:t>
            </a:r>
            <a:r>
              <a:rPr lang="en-US" dirty="0"/>
              <a:t>positioning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الموضع </a:t>
            </a:r>
            <a:r>
              <a:rPr lang="en-US" dirty="0"/>
              <a:t>positioning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978E6-8660-4FE8-87B5-D9DF4237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54125"/>
            <a:ext cx="7170174" cy="472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29BB4-452B-4B15-A5B3-46876D3A19FE}"/>
              </a:ext>
            </a:extLst>
          </p:cNvPr>
          <p:cNvSpPr txBox="1"/>
          <p:nvPr/>
        </p:nvSpPr>
        <p:spPr>
          <a:xfrm>
            <a:off x="9792929" y="2536723"/>
            <a:ext cx="19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شاهد المثال التالي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54E0E7-8DE7-42A1-ACCA-A0D8B689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121400"/>
            <a:ext cx="89439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خصائص الموضع </a:t>
            </a:r>
            <a:r>
              <a:rPr lang="en-US" dirty="0"/>
              <a:t>positioning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29BB4-452B-4B15-A5B3-46876D3A19FE}"/>
              </a:ext>
            </a:extLst>
          </p:cNvPr>
          <p:cNvSpPr txBox="1"/>
          <p:nvPr/>
        </p:nvSpPr>
        <p:spPr>
          <a:xfrm>
            <a:off x="9792929" y="2536723"/>
            <a:ext cx="1991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dirty="0"/>
              <a:t>و الذي يبدو في مستعرض الويب كما يلي: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3BAF1-1709-4831-969A-86F01816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5" y="1365235"/>
            <a:ext cx="8343054" cy="53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254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السابع مظاهر الجدول والموضع</vt:lpstr>
      <vt:lpstr>محتوى الفصل السابع</vt:lpstr>
      <vt:lpstr>خصائص مظهر الجدول</vt:lpstr>
      <vt:lpstr>خصائص مظهر الجدول</vt:lpstr>
      <vt:lpstr>خصائص مظهر الجدول</vt:lpstr>
      <vt:lpstr>خصائص الموضع positioning</vt:lpstr>
      <vt:lpstr>خصائص الموضع positioning</vt:lpstr>
      <vt:lpstr>خصائص الموضع positioning</vt:lpstr>
      <vt:lpstr>خصائص الموضع positioning</vt:lpstr>
      <vt:lpstr>خاصية دليل العمق z-index</vt:lpstr>
      <vt:lpstr>خاصية دليل العمق z-index</vt:lpstr>
      <vt:lpstr>عرض أشرطة التمرير</vt:lpstr>
      <vt:lpstr>عرض أشرطة التمرير</vt:lpstr>
      <vt:lpstr>وحدات القياس في CSS</vt:lpstr>
      <vt:lpstr>تعليقات css</vt:lpstr>
      <vt:lpstr>الوسائط media</vt:lpstr>
      <vt:lpstr>الوسائط media</vt:lpstr>
      <vt:lpstr>الوسائط media</vt:lpstr>
      <vt:lpstr>الوسائط media</vt:lpstr>
      <vt:lpstr>الوسائط media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Mohammed Moustafa Hosam Elde</cp:lastModifiedBy>
  <cp:revision>1</cp:revision>
  <dcterms:created xsi:type="dcterms:W3CDTF">2019-01-26T11:22:24Z</dcterms:created>
  <dcterms:modified xsi:type="dcterms:W3CDTF">2019-03-09T11:39:25Z</dcterms:modified>
</cp:coreProperties>
</file>