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37B9F-982D-40C0-9E34-8B245DA02F3F}" v="442" dt="2019-03-20T11:24:18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hosam elde" userId="ab8f451e-a635-42ee-be12-e2dde55852bf" providerId="ADAL" clId="{518F94EB-691A-4708-9372-49FCCB6D924C}"/>
    <pc:docChg chg="undo custSel addSld delSld modSld sldOrd">
      <pc:chgData name="Osama hosam elde" userId="ab8f451e-a635-42ee-be12-e2dde55852bf" providerId="ADAL" clId="{518F94EB-691A-4708-9372-49FCCB6D924C}" dt="2019-03-09T11:39:23.211" v="598" actId="1076"/>
      <pc:docMkLst>
        <pc:docMk/>
      </pc:docMkLst>
      <pc:sldChg chg="modSp">
        <pc:chgData name="Osama hosam elde" userId="ab8f451e-a635-42ee-be12-e2dde55852bf" providerId="ADAL" clId="{518F94EB-691A-4708-9372-49FCCB6D924C}" dt="2019-03-09T09:44:03.765" v="25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518F94EB-691A-4708-9372-49FCCB6D924C}" dt="2019-03-09T09:44:03.765" v="25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modSp">
        <pc:chgData name="Osama hosam elde" userId="ab8f451e-a635-42ee-be12-e2dde55852bf" providerId="ADAL" clId="{518F94EB-691A-4708-9372-49FCCB6D924C}" dt="2019-03-09T10:58:04.398" v="551" actId="20577"/>
        <pc:sldMkLst>
          <pc:docMk/>
          <pc:sldMk cId="4145407886" sldId="291"/>
        </pc:sldMkLst>
        <pc:spChg chg="mod">
          <ac:chgData name="Osama hosam elde" userId="ab8f451e-a635-42ee-be12-e2dde55852bf" providerId="ADAL" clId="{518F94EB-691A-4708-9372-49FCCB6D924C}" dt="2019-03-09T09:44:10.597" v="31" actId="20577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hosam elde" userId="ab8f451e-a635-42ee-be12-e2dde55852bf" providerId="ADAL" clId="{518F94EB-691A-4708-9372-49FCCB6D924C}" dt="2019-03-09T10:58:04.398" v="551" actId="20577"/>
          <ac:spMkLst>
            <pc:docMk/>
            <pc:sldMk cId="4145407886" sldId="291"/>
            <ac:spMk id="3" creationId="{EED46DC5-2E48-4CE5-9242-10FD662F72DC}"/>
          </ac:spMkLst>
        </pc:spChg>
      </pc:sldChg>
      <pc:sldChg chg="addSp modSp add">
        <pc:chgData name="Osama hosam elde" userId="ab8f451e-a635-42ee-be12-e2dde55852bf" providerId="ADAL" clId="{518F94EB-691A-4708-9372-49FCCB6D924C}" dt="2019-03-09T09:58:39.420" v="194" actId="167"/>
        <pc:sldMkLst>
          <pc:docMk/>
          <pc:sldMk cId="3712113442" sldId="297"/>
        </pc:sldMkLst>
        <pc:picChg chg="ord">
          <ac:chgData name="Osama hosam elde" userId="ab8f451e-a635-42ee-be12-e2dde55852bf" providerId="ADAL" clId="{518F94EB-691A-4708-9372-49FCCB6D924C}" dt="2019-03-09T09:58:39.420" v="194" actId="167"/>
          <ac:picMkLst>
            <pc:docMk/>
            <pc:sldMk cId="3712113442" sldId="297"/>
            <ac:picMk id="3" creationId="{4B2EAE7C-0187-4026-8A17-213C2B4BBCA2}"/>
          </ac:picMkLst>
        </pc:picChg>
        <pc:picChg chg="add mod">
          <ac:chgData name="Osama hosam elde" userId="ab8f451e-a635-42ee-be12-e2dde55852bf" providerId="ADAL" clId="{518F94EB-691A-4708-9372-49FCCB6D924C}" dt="2019-03-09T09:55:55.018" v="176" actId="1076"/>
          <ac:picMkLst>
            <pc:docMk/>
            <pc:sldMk cId="3712113442" sldId="297"/>
            <ac:picMk id="6" creationId="{4748F67C-F999-4E46-BF90-FE3C623F7893}"/>
          </ac:picMkLst>
        </pc:picChg>
        <pc:picChg chg="mod">
          <ac:chgData name="Osama hosam elde" userId="ab8f451e-a635-42ee-be12-e2dde55852bf" providerId="ADAL" clId="{518F94EB-691A-4708-9372-49FCCB6D924C}" dt="2019-03-09T09:55:46.489" v="171" actId="1076"/>
          <ac:picMkLst>
            <pc:docMk/>
            <pc:sldMk cId="3712113442" sldId="297"/>
            <ac:picMk id="8" creationId="{9925D9B2-D7E6-45DC-8AC6-A463865ADE0A}"/>
          </ac:picMkLst>
        </pc:picChg>
        <pc:picChg chg="mod">
          <ac:chgData name="Osama hosam elde" userId="ab8f451e-a635-42ee-be12-e2dde55852bf" providerId="ADAL" clId="{518F94EB-691A-4708-9372-49FCCB6D924C}" dt="2019-03-09T09:55:48.802" v="172" actId="1076"/>
          <ac:picMkLst>
            <pc:docMk/>
            <pc:sldMk cId="3712113442" sldId="297"/>
            <ac:picMk id="9" creationId="{95B67476-93E5-407B-806B-119B601D69D7}"/>
          </ac:picMkLst>
        </pc:picChg>
      </pc:sldChg>
    </pc:docChg>
  </pc:docChgLst>
  <pc:docChgLst>
    <pc:chgData name="Osama hosam elde" userId="ab8f451e-a635-42ee-be12-e2dde55852bf" providerId="ADAL" clId="{AFF7628B-8F7E-4F91-87DE-229E9D015345}"/>
    <pc:docChg chg="undo custSel addSld delSld modSld">
      <pc:chgData name="Osama hosam elde" userId="ab8f451e-a635-42ee-be12-e2dde55852bf" providerId="ADAL" clId="{AFF7628B-8F7E-4F91-87DE-229E9D015345}" dt="2019-01-31T12:21:42.897" v="249" actId="14100"/>
      <pc:docMkLst>
        <pc:docMk/>
      </pc:docMkLst>
      <pc:sldChg chg="modSp">
        <pc:chgData name="Osama hosam elde" userId="ab8f451e-a635-42ee-be12-e2dde55852bf" providerId="ADAL" clId="{AFF7628B-8F7E-4F91-87DE-229E9D015345}" dt="2019-01-31T11:02:34.361" v="39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AFF7628B-8F7E-4F91-87DE-229E9D015345}" dt="2019-01-31T11:02:34.361" v="39" actId="20577"/>
          <ac:spMkLst>
            <pc:docMk/>
            <pc:sldMk cId="2149670262" sldId="256"/>
            <ac:spMk id="2" creationId="{990AC6F3-8D5B-43B6-B443-8DEAC96606B9}"/>
          </ac:spMkLst>
        </pc:spChg>
      </pc:sldChg>
    </pc:docChg>
  </pc:docChgLst>
  <pc:docChgLst>
    <pc:chgData name="Osama Mohammed Moustafa Hosam Elde" userId="ab8f451e-a635-42ee-be12-e2dde55852bf" providerId="ADAL" clId="{A4B8B15D-CAA0-49F3-859F-B4CB47B330FF}"/>
    <pc:docChg chg="undo custSel addSld delSld modSld sldOrd">
      <pc:chgData name="Osama Mohammed Moustafa Hosam Elde" userId="ab8f451e-a635-42ee-be12-e2dde55852bf" providerId="ADAL" clId="{A4B8B15D-CAA0-49F3-859F-B4CB47B330FF}" dt="2019-02-05T07:19:02.906" v="1009" actId="1076"/>
      <pc:docMkLst>
        <pc:docMk/>
      </pc:docMkLst>
      <pc:sldChg chg="addSp delSp modSp">
        <pc:chgData name="Osama Mohammed Moustafa Hosam Elde" userId="ab8f451e-a635-42ee-be12-e2dde55852bf" providerId="ADAL" clId="{A4B8B15D-CAA0-49F3-859F-B4CB47B330FF}" dt="2019-02-05T06:41:33.750" v="366" actId="20577"/>
        <pc:sldMkLst>
          <pc:docMk/>
          <pc:sldMk cId="4145407886" sldId="291"/>
        </pc:sldMkLst>
        <pc:spChg chg="add del mod">
          <ac:chgData name="Osama Mohammed Moustafa Hosam Elde" userId="ab8f451e-a635-42ee-be12-e2dde55852bf" providerId="ADAL" clId="{A4B8B15D-CAA0-49F3-859F-B4CB47B330FF}" dt="2019-02-05T06:41:33.750" v="366" actId="20577"/>
          <ac:spMkLst>
            <pc:docMk/>
            <pc:sldMk cId="4145407886" sldId="291"/>
            <ac:spMk id="3" creationId="{EED46DC5-2E48-4CE5-9242-10FD662F72DC}"/>
          </ac:spMkLst>
        </pc:spChg>
        <pc:spChg chg="add del mod">
          <ac:chgData name="Osama Mohammed Moustafa Hosam Elde" userId="ab8f451e-a635-42ee-be12-e2dde55852bf" providerId="ADAL" clId="{A4B8B15D-CAA0-49F3-859F-B4CB47B330FF}" dt="2019-02-05T06:08:09.216" v="38" actId="478"/>
          <ac:spMkLst>
            <pc:docMk/>
            <pc:sldMk cId="4145407886" sldId="291"/>
            <ac:spMk id="8" creationId="{4162960C-7991-4FD5-8E8E-E40A7A1145EE}"/>
          </ac:spMkLst>
        </pc:spChg>
        <pc:picChg chg="add del mod ord">
          <ac:chgData name="Osama Mohammed Moustafa Hosam Elde" userId="ab8f451e-a635-42ee-be12-e2dde55852bf" providerId="ADAL" clId="{A4B8B15D-CAA0-49F3-859F-B4CB47B330FF}" dt="2019-02-05T06:08:11.885" v="40"/>
          <ac:picMkLst>
            <pc:docMk/>
            <pc:sldMk cId="4145407886" sldId="291"/>
            <ac:picMk id="6" creationId="{781A6B1D-3115-46A7-BB56-80708DE5F992}"/>
          </ac:picMkLst>
        </pc:picChg>
      </pc:sldChg>
    </pc:docChg>
  </pc:docChgLst>
  <pc:docChgLst>
    <pc:chgData name="Osama hosam elde" userId="ab8f451e-a635-42ee-be12-e2dde55852bf" providerId="ADAL" clId="{A4B8B15D-CAA0-49F3-859F-B4CB47B330FF}"/>
    <pc:docChg chg="custSel addSld modSld">
      <pc:chgData name="Osama hosam elde" userId="ab8f451e-a635-42ee-be12-e2dde55852bf" providerId="ADAL" clId="{A4B8B15D-CAA0-49F3-859F-B4CB47B330FF}" dt="2019-02-04T11:23:08.107" v="144" actId="20577"/>
      <pc:docMkLst>
        <pc:docMk/>
      </pc:docMkLst>
    </pc:docChg>
  </pc:docChgLst>
  <pc:docChgLst>
    <pc:chgData name="Osama Mohammed Moustafa Hosam Elde" userId="ab8f451e-a635-42ee-be12-e2dde55852bf" providerId="ADAL" clId="{34B372D3-9D3E-4CF3-9474-1EC0F99BC615}"/>
    <pc:docChg chg="undo custSel addSld delSld modSld">
      <pc:chgData name="Osama Mohammed Moustafa Hosam Elde" userId="ab8f451e-a635-42ee-be12-e2dde55852bf" providerId="ADAL" clId="{34B372D3-9D3E-4CF3-9474-1EC0F99BC615}" dt="2019-02-09T20:49:32.514" v="510" actId="20577"/>
      <pc:docMkLst>
        <pc:docMk/>
      </pc:docMkLst>
      <pc:sldChg chg="modSp">
        <pc:chgData name="Osama Mohammed Moustafa Hosam Elde" userId="ab8f451e-a635-42ee-be12-e2dde55852bf" providerId="ADAL" clId="{34B372D3-9D3E-4CF3-9474-1EC0F99BC615}" dt="2019-02-09T19:18:42.542" v="20" actId="20577"/>
        <pc:sldMkLst>
          <pc:docMk/>
          <pc:sldMk cId="2149670262" sldId="256"/>
        </pc:sldMkLst>
        <pc:spChg chg="mod">
          <ac:chgData name="Osama Mohammed Moustafa Hosam Elde" userId="ab8f451e-a635-42ee-be12-e2dde55852bf" providerId="ADAL" clId="{34B372D3-9D3E-4CF3-9474-1EC0F99BC615}" dt="2019-02-09T19:18:42.542" v="20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modSp">
        <pc:chgData name="Osama Mohammed Moustafa Hosam Elde" userId="ab8f451e-a635-42ee-be12-e2dde55852bf" providerId="ADAL" clId="{34B372D3-9D3E-4CF3-9474-1EC0F99BC615}" dt="2019-02-09T19:41:06.088" v="230" actId="20577"/>
        <pc:sldMkLst>
          <pc:docMk/>
          <pc:sldMk cId="4145407886" sldId="291"/>
        </pc:sldMkLst>
        <pc:spChg chg="mod">
          <ac:chgData name="Osama Mohammed Moustafa Hosam Elde" userId="ab8f451e-a635-42ee-be12-e2dde55852bf" providerId="ADAL" clId="{34B372D3-9D3E-4CF3-9474-1EC0F99BC615}" dt="2019-02-09T19:18:53.325" v="26" actId="20577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Mohammed Moustafa Hosam Elde" userId="ab8f451e-a635-42ee-be12-e2dde55852bf" providerId="ADAL" clId="{34B372D3-9D3E-4CF3-9474-1EC0F99BC615}" dt="2019-02-09T19:41:06.088" v="230" actId="20577"/>
          <ac:spMkLst>
            <pc:docMk/>
            <pc:sldMk cId="4145407886" sldId="291"/>
            <ac:spMk id="3" creationId="{EED46DC5-2E48-4CE5-9242-10FD662F72DC}"/>
          </ac:spMkLst>
        </pc:spChg>
      </pc:sldChg>
    </pc:docChg>
  </pc:docChgLst>
  <pc:docChgLst>
    <pc:chgData name="Osama hosam elde" userId="ab8f451e-a635-42ee-be12-e2dde55852bf" providerId="ADAL" clId="{B3FEB850-D7F7-41AB-A135-0EF13BD1AF59}"/>
    <pc:docChg chg="undo custSel addSld delSld modSld sldOrd modMainMaster">
      <pc:chgData name="Osama hosam elde" userId="ab8f451e-a635-42ee-be12-e2dde55852bf" providerId="ADAL" clId="{B3FEB850-D7F7-41AB-A135-0EF13BD1AF59}" dt="2019-01-26T16:51:11.274" v="1338" actId="2696"/>
      <pc:docMkLst>
        <pc:docMk/>
      </pc:docMkLst>
      <pc:sldChg chg="modSp add">
        <pc:chgData name="Osama hosam elde" userId="ab8f451e-a635-42ee-be12-e2dde55852bf" providerId="ADAL" clId="{B3FEB850-D7F7-41AB-A135-0EF13BD1AF59}" dt="2019-01-26T11:31:25.124" v="257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B3FEB850-D7F7-41AB-A135-0EF13BD1AF59}" dt="2019-01-26T11:31:25.124" v="257" actId="20577"/>
          <ac:spMkLst>
            <pc:docMk/>
            <pc:sldMk cId="2149670262" sldId="256"/>
            <ac:spMk id="2" creationId="{990AC6F3-8D5B-43B6-B443-8DEAC96606B9}"/>
          </ac:spMkLst>
        </pc:spChg>
        <pc:spChg chg="mod">
          <ac:chgData name="Osama hosam elde" userId="ab8f451e-a635-42ee-be12-e2dde55852bf" providerId="ADAL" clId="{B3FEB850-D7F7-41AB-A135-0EF13BD1AF59}" dt="2019-01-26T11:29:13.059" v="214" actId="1076"/>
          <ac:spMkLst>
            <pc:docMk/>
            <pc:sldMk cId="2149670262" sldId="256"/>
            <ac:spMk id="3" creationId="{A9C8091B-5398-4691-ACC4-91262EF7B3ED}"/>
          </ac:spMkLst>
        </pc:spChg>
      </pc:sldChg>
      <pc:sldChg chg="delSp modSp add">
        <pc:chgData name="Osama hosam elde" userId="ab8f451e-a635-42ee-be12-e2dde55852bf" providerId="ADAL" clId="{B3FEB850-D7F7-41AB-A135-0EF13BD1AF59}" dt="2019-01-26T12:55:01.867" v="1079" actId="1076"/>
        <pc:sldMkLst>
          <pc:docMk/>
          <pc:sldMk cId="1901208219" sldId="280"/>
        </pc:sldMkLst>
        <pc:spChg chg="mod">
          <ac:chgData name="Osama hosam elde" userId="ab8f451e-a635-42ee-be12-e2dde55852bf" providerId="ADAL" clId="{B3FEB850-D7F7-41AB-A135-0EF13BD1AF59}" dt="2019-01-26T12:55:01.867" v="1079" actId="1076"/>
          <ac:spMkLst>
            <pc:docMk/>
            <pc:sldMk cId="1901208219" sldId="280"/>
            <ac:spMk id="2" creationId="{FACD2BD5-A4DB-437F-BF2E-273375D832F4}"/>
          </ac:spMkLst>
        </pc:spChg>
        <pc:spChg chg="del">
          <ac:chgData name="Osama hosam elde" userId="ab8f451e-a635-42ee-be12-e2dde55852bf" providerId="ADAL" clId="{B3FEB850-D7F7-41AB-A135-0EF13BD1AF59}" dt="2019-01-26T12:54:23.591" v="1036" actId="478"/>
          <ac:spMkLst>
            <pc:docMk/>
            <pc:sldMk cId="1901208219" sldId="280"/>
            <ac:spMk id="3" creationId="{2500FB64-0371-4D63-A832-06F92DF8F524}"/>
          </ac:spMkLst>
        </pc:spChg>
      </pc:sldChg>
      <pc:sldMasterChg chg="modSp modSldLayout">
        <pc:chgData name="Osama hosam elde" userId="ab8f451e-a635-42ee-be12-e2dde55852bf" providerId="ADAL" clId="{B3FEB850-D7F7-41AB-A135-0EF13BD1AF59}" dt="2019-01-26T16:50:47.656" v="1336" actId="14861"/>
        <pc:sldMasterMkLst>
          <pc:docMk/>
          <pc:sldMasterMk cId="4210001172" sldId="2147483648"/>
        </pc:sldMasterMkLst>
        <pc:spChg chg="mod">
          <ac:chgData name="Osama hosam elde" userId="ab8f451e-a635-42ee-be12-e2dde55852bf" providerId="ADAL" clId="{B3FEB850-D7F7-41AB-A135-0EF13BD1AF59}" dt="2019-01-26T11:27:28.855" v="45" actId="207"/>
          <ac:spMkLst>
            <pc:docMk/>
            <pc:sldMasterMk cId="4210001172" sldId="2147483648"/>
            <ac:spMk id="2" creationId="{6FEB7CAB-5D93-43B4-B269-44A46025CBD8}"/>
          </ac:spMkLst>
        </pc:spChg>
        <pc:spChg chg="mod">
          <ac:chgData name="Osama hosam elde" userId="ab8f451e-a635-42ee-be12-e2dde55852bf" providerId="ADAL" clId="{B3FEB850-D7F7-41AB-A135-0EF13BD1AF59}" dt="2019-01-26T11:23:24.215" v="2" actId="782"/>
          <ac:spMkLst>
            <pc:docMk/>
            <pc:sldMasterMk cId="4210001172" sldId="2147483648"/>
            <ac:spMk id="3" creationId="{77A15C42-B041-4A81-ADA5-420F0B175279}"/>
          </ac:spMkLst>
        </pc:spChg>
        <pc:spChg chg="mod">
          <ac:chgData name="Osama hosam elde" userId="ab8f451e-a635-42ee-be12-e2dde55852bf" providerId="ADAL" clId="{B3FEB850-D7F7-41AB-A135-0EF13BD1AF59}" dt="2019-01-26T11:23:38.266" v="33" actId="20577"/>
          <ac:spMkLst>
            <pc:docMk/>
            <pc:sldMasterMk cId="4210001172" sldId="2147483648"/>
            <ac:spMk id="5" creationId="{F748E69E-37A7-498C-8ADD-B5E8BE509CE4}"/>
          </ac:spMkLst>
        </pc:spChg>
        <pc:sldLayoutChg chg="modSp">
          <pc:chgData name="Osama hosam elde" userId="ab8f451e-a635-42ee-be12-e2dde55852bf" providerId="ADAL" clId="{B3FEB850-D7F7-41AB-A135-0EF13BD1AF59}" dt="2019-01-26T16:50:47.656" v="1336" actId="14861"/>
          <pc:sldLayoutMkLst>
            <pc:docMk/>
            <pc:sldMasterMk cId="4210001172" sldId="2147483648"/>
            <pc:sldLayoutMk cId="1027476276" sldId="2147483649"/>
          </pc:sldLayoutMkLst>
          <pc:spChg chg="mod">
            <ac:chgData name="Osama hosam elde" userId="ab8f451e-a635-42ee-be12-e2dde55852bf" providerId="ADAL" clId="{B3FEB850-D7F7-41AB-A135-0EF13BD1AF59}" dt="2019-01-26T16:50:47.656" v="1336" actId="14861"/>
            <ac:spMkLst>
              <pc:docMk/>
              <pc:sldMasterMk cId="4210001172" sldId="2147483648"/>
              <pc:sldLayoutMk cId="1027476276" sldId="2147483649"/>
              <ac:spMk id="2" creationId="{38DADA55-2354-426F-94B7-FB2BE7B842D2}"/>
            </ac:spMkLst>
          </pc:spChg>
        </pc:sldLayoutChg>
        <pc:sldLayoutChg chg="modSp">
          <pc:chgData name="Osama hosam elde" userId="ab8f451e-a635-42ee-be12-e2dde55852bf" providerId="ADAL" clId="{B3FEB850-D7F7-41AB-A135-0EF13BD1AF59}" dt="2019-01-26T11:40:52.450" v="309" actId="14100"/>
          <pc:sldLayoutMkLst>
            <pc:docMk/>
            <pc:sldMasterMk cId="4210001172" sldId="2147483648"/>
            <pc:sldLayoutMk cId="2780892852" sldId="2147483650"/>
          </pc:sldLayoutMkLst>
          <pc:spChg chg="mod">
            <ac:chgData name="Osama hosam elde" userId="ab8f451e-a635-42ee-be12-e2dde55852bf" providerId="ADAL" clId="{B3FEB850-D7F7-41AB-A135-0EF13BD1AF59}" dt="2019-01-26T11:39:53.110" v="304" actId="14100"/>
            <ac:spMkLst>
              <pc:docMk/>
              <pc:sldMasterMk cId="4210001172" sldId="2147483648"/>
              <pc:sldLayoutMk cId="2780892852" sldId="2147483650"/>
              <ac:spMk id="2" creationId="{BE3E768F-6852-4E10-87FC-F788EC6F8441}"/>
            </ac:spMkLst>
          </pc:spChg>
          <pc:spChg chg="mod">
            <ac:chgData name="Osama hosam elde" userId="ab8f451e-a635-42ee-be12-e2dde55852bf" providerId="ADAL" clId="{B3FEB850-D7F7-41AB-A135-0EF13BD1AF59}" dt="2019-01-26T11:40:52.450" v="309" actId="14100"/>
            <ac:spMkLst>
              <pc:docMk/>
              <pc:sldMasterMk cId="4210001172" sldId="2147483648"/>
              <pc:sldLayoutMk cId="2780892852" sldId="2147483650"/>
              <ac:spMk id="3" creationId="{01875981-1EE4-4C14-BACF-369BA09DEA9A}"/>
            </ac:spMkLst>
          </pc:spChg>
        </pc:sldLayoutChg>
      </pc:sldMasterChg>
    </pc:docChg>
  </pc:docChgLst>
  <pc:docChgLst>
    <pc:chgData name="Osama hosam elde" userId="ab8f451e-a635-42ee-be12-e2dde55852bf" providerId="ADAL" clId="{D1D9C874-C458-45C1-925E-8FF7C0289E23}"/>
    <pc:docChg chg="custSel addSld delSld modSld">
      <pc:chgData name="Osama hosam elde" userId="ab8f451e-a635-42ee-be12-e2dde55852bf" providerId="ADAL" clId="{D1D9C874-C458-45C1-925E-8FF7C0289E23}" dt="2019-02-23T15:35:21.581" v="73" actId="2696"/>
      <pc:docMkLst>
        <pc:docMk/>
      </pc:docMkLst>
    </pc:docChg>
  </pc:docChgLst>
  <pc:docChgLst>
    <pc:chgData name="Osama hosam elde" userId="ab8f451e-a635-42ee-be12-e2dde55852bf" providerId="ADAL" clId="{9A337B9F-982D-40C0-9E34-8B245DA02F3F}"/>
    <pc:docChg chg="modSld">
      <pc:chgData name="Osama hosam elde" userId="ab8f451e-a635-42ee-be12-e2dde55852bf" providerId="ADAL" clId="{9A337B9F-982D-40C0-9E34-8B245DA02F3F}" dt="2019-03-20T11:24:18.870" v="5" actId="1076"/>
      <pc:docMkLst>
        <pc:docMk/>
      </pc:docMkLst>
      <pc:sldChg chg="modSp">
        <pc:chgData name="Osama hosam elde" userId="ab8f451e-a635-42ee-be12-e2dde55852bf" providerId="ADAL" clId="{9A337B9F-982D-40C0-9E34-8B245DA02F3F}" dt="2019-03-20T10:41:21.756" v="0" actId="20577"/>
        <pc:sldMkLst>
          <pc:docMk/>
          <pc:sldMk cId="1980208799" sldId="304"/>
        </pc:sldMkLst>
        <pc:spChg chg="mod">
          <ac:chgData name="Osama hosam elde" userId="ab8f451e-a635-42ee-be12-e2dde55852bf" providerId="ADAL" clId="{9A337B9F-982D-40C0-9E34-8B245DA02F3F}" dt="2019-03-20T10:41:21.756" v="0" actId="20577"/>
          <ac:spMkLst>
            <pc:docMk/>
            <pc:sldMk cId="1980208799" sldId="304"/>
            <ac:spMk id="2" creationId="{3D705614-2BBE-48E4-8899-1427CA409726}"/>
          </ac:spMkLst>
        </pc:spChg>
      </pc:sldChg>
      <pc:sldChg chg="modSp">
        <pc:chgData name="Osama hosam elde" userId="ab8f451e-a635-42ee-be12-e2dde55852bf" providerId="ADAL" clId="{9A337B9F-982D-40C0-9E34-8B245DA02F3F}" dt="2019-03-20T10:41:25.732" v="1" actId="20577"/>
        <pc:sldMkLst>
          <pc:docMk/>
          <pc:sldMk cId="3147339561" sldId="305"/>
        </pc:sldMkLst>
        <pc:spChg chg="mod">
          <ac:chgData name="Osama hosam elde" userId="ab8f451e-a635-42ee-be12-e2dde55852bf" providerId="ADAL" clId="{9A337B9F-982D-40C0-9E34-8B245DA02F3F}" dt="2019-03-20T10:41:25.732" v="1" actId="20577"/>
          <ac:spMkLst>
            <pc:docMk/>
            <pc:sldMk cId="3147339561" sldId="305"/>
            <ac:spMk id="2" creationId="{3D705614-2BBE-48E4-8899-1427CA409726}"/>
          </ac:spMkLst>
        </pc:spChg>
      </pc:sldChg>
      <pc:sldChg chg="modSp">
        <pc:chgData name="Osama hosam elde" userId="ab8f451e-a635-42ee-be12-e2dde55852bf" providerId="ADAL" clId="{9A337B9F-982D-40C0-9E34-8B245DA02F3F}" dt="2019-03-20T11:24:18.870" v="5" actId="1076"/>
        <pc:sldMkLst>
          <pc:docMk/>
          <pc:sldMk cId="1332319932" sldId="310"/>
        </pc:sldMkLst>
        <pc:picChg chg="mod ord">
          <ac:chgData name="Osama hosam elde" userId="ab8f451e-a635-42ee-be12-e2dde55852bf" providerId="ADAL" clId="{9A337B9F-982D-40C0-9E34-8B245DA02F3F}" dt="2019-03-20T11:24:18.870" v="5" actId="1076"/>
          <ac:picMkLst>
            <pc:docMk/>
            <pc:sldMk cId="1332319932" sldId="310"/>
            <ac:picMk id="8" creationId="{BC484F22-5CCE-4258-90B9-E6063ED9D4CA}"/>
          </ac:picMkLst>
        </pc:picChg>
        <pc:picChg chg="mod">
          <ac:chgData name="Osama hosam elde" userId="ab8f451e-a635-42ee-be12-e2dde55852bf" providerId="ADAL" clId="{9A337B9F-982D-40C0-9E34-8B245DA02F3F}" dt="2019-03-20T11:24:04.230" v="4" actId="14100"/>
          <ac:picMkLst>
            <pc:docMk/>
            <pc:sldMk cId="1332319932" sldId="310"/>
            <ac:picMk id="9" creationId="{27507D3B-D502-4BE9-B812-AD4914B1924E}"/>
          </ac:picMkLst>
        </pc:picChg>
      </pc:sldChg>
    </pc:docChg>
  </pc:docChgLst>
  <pc:docChgLst>
    <pc:chgData name="Osama hosam elde" userId="ab8f451e-a635-42ee-be12-e2dde55852bf" providerId="ADAL" clId="{7275E8D7-C03E-4B73-BA55-1399546E87FD}"/>
    <pc:docChg chg="undo custSel addSld delSld modSld">
      <pc:chgData name="Osama hosam elde" userId="ab8f451e-a635-42ee-be12-e2dde55852bf" providerId="ADAL" clId="{7275E8D7-C03E-4B73-BA55-1399546E87FD}" dt="2019-02-02T11:21:06.041" v="80" actId="478"/>
      <pc:docMkLst>
        <pc:docMk/>
      </pc:docMkLst>
      <pc:sldChg chg="modSp">
        <pc:chgData name="Osama hosam elde" userId="ab8f451e-a635-42ee-be12-e2dde55852bf" providerId="ADAL" clId="{7275E8D7-C03E-4B73-BA55-1399546E87FD}" dt="2019-02-02T11:19:55.321" v="28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7275E8D7-C03E-4B73-BA55-1399546E87FD}" dt="2019-02-02T11:19:55.321" v="28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modSp">
        <pc:chgData name="Osama hosam elde" userId="ab8f451e-a635-42ee-be12-e2dde55852bf" providerId="ADAL" clId="{7275E8D7-C03E-4B73-BA55-1399546E87FD}" dt="2019-02-02T11:20:28.997" v="51" actId="20577"/>
        <pc:sldMkLst>
          <pc:docMk/>
          <pc:sldMk cId="4145407886" sldId="291"/>
        </pc:sldMkLst>
        <pc:spChg chg="mod">
          <ac:chgData name="Osama hosam elde" userId="ab8f451e-a635-42ee-be12-e2dde55852bf" providerId="ADAL" clId="{7275E8D7-C03E-4B73-BA55-1399546E87FD}" dt="2019-02-02T11:20:21.015" v="42" actId="20577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hosam elde" userId="ab8f451e-a635-42ee-be12-e2dde55852bf" providerId="ADAL" clId="{7275E8D7-C03E-4B73-BA55-1399546E87FD}" dt="2019-02-02T11:20:28.997" v="51" actId="20577"/>
          <ac:spMkLst>
            <pc:docMk/>
            <pc:sldMk cId="4145407886" sldId="291"/>
            <ac:spMk id="3" creationId="{EED46DC5-2E48-4CE5-9242-10FD662F72DC}"/>
          </ac:spMkLst>
        </pc:spChg>
      </pc:sldChg>
    </pc:docChg>
  </pc:docChgLst>
  <pc:docChgLst>
    <pc:chgData name="Osama Mohammed Moustafa Hosam Elde" userId="ab8f451e-a635-42ee-be12-e2dde55852bf" providerId="ADAL" clId="{9A337B9F-982D-40C0-9E34-8B245DA02F3F}"/>
    <pc:docChg chg="undo custSel addSld delSld modSld">
      <pc:chgData name="Osama Mohammed Moustafa Hosam Elde" userId="ab8f451e-a635-42ee-be12-e2dde55852bf" providerId="ADAL" clId="{9A337B9F-982D-40C0-9E34-8B245DA02F3F}" dt="2019-03-17T07:49:06.808" v="435" actId="20577"/>
      <pc:docMkLst>
        <pc:docMk/>
      </pc:docMkLst>
      <pc:sldChg chg="modSp">
        <pc:chgData name="Osama Mohammed Moustafa Hosam Elde" userId="ab8f451e-a635-42ee-be12-e2dde55852bf" providerId="ADAL" clId="{9A337B9F-982D-40C0-9E34-8B245DA02F3F}" dt="2019-03-17T06:20:23.447" v="18" actId="20577"/>
        <pc:sldMkLst>
          <pc:docMk/>
          <pc:sldMk cId="2149670262" sldId="256"/>
        </pc:sldMkLst>
        <pc:spChg chg="mod">
          <ac:chgData name="Osama Mohammed Moustafa Hosam Elde" userId="ab8f451e-a635-42ee-be12-e2dde55852bf" providerId="ADAL" clId="{9A337B9F-982D-40C0-9E34-8B245DA02F3F}" dt="2019-03-17T06:20:23.447" v="18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modSp">
        <pc:chgData name="Osama Mohammed Moustafa Hosam Elde" userId="ab8f451e-a635-42ee-be12-e2dde55852bf" providerId="ADAL" clId="{9A337B9F-982D-40C0-9E34-8B245DA02F3F}" dt="2019-03-17T07:49:06.808" v="435" actId="20577"/>
        <pc:sldMkLst>
          <pc:docMk/>
          <pc:sldMk cId="4145407886" sldId="291"/>
        </pc:sldMkLst>
        <pc:spChg chg="mod">
          <ac:chgData name="Osama Mohammed Moustafa Hosam Elde" userId="ab8f451e-a635-42ee-be12-e2dde55852bf" providerId="ADAL" clId="{9A337B9F-982D-40C0-9E34-8B245DA02F3F}" dt="2019-03-17T06:20:29.244" v="24" actId="20577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Mohammed Moustafa Hosam Elde" userId="ab8f451e-a635-42ee-be12-e2dde55852bf" providerId="ADAL" clId="{9A337B9F-982D-40C0-9E34-8B245DA02F3F}" dt="2019-03-17T07:49:06.808" v="435" actId="20577"/>
          <ac:spMkLst>
            <pc:docMk/>
            <pc:sldMk cId="4145407886" sldId="291"/>
            <ac:spMk id="3" creationId="{EED46DC5-2E48-4CE5-9242-10FD662F72DC}"/>
          </ac:spMkLst>
        </pc:spChg>
      </pc:sldChg>
      <pc:sldChg chg="addSp delSp modSp">
        <pc:chgData name="Osama Mohammed Moustafa Hosam Elde" userId="ab8f451e-a635-42ee-be12-e2dde55852bf" providerId="ADAL" clId="{9A337B9F-982D-40C0-9E34-8B245DA02F3F}" dt="2019-03-17T06:22:11.337" v="96" actId="14100"/>
        <pc:sldMkLst>
          <pc:docMk/>
          <pc:sldMk cId="3712113442" sldId="297"/>
        </pc:sldMkLst>
        <pc:spChg chg="mod">
          <ac:chgData name="Osama Mohammed Moustafa Hosam Elde" userId="ab8f451e-a635-42ee-be12-e2dde55852bf" providerId="ADAL" clId="{9A337B9F-982D-40C0-9E34-8B245DA02F3F}" dt="2019-03-17T06:21:12.899" v="88" actId="20577"/>
          <ac:spMkLst>
            <pc:docMk/>
            <pc:sldMk cId="3712113442" sldId="297"/>
            <ac:spMk id="2" creationId="{3D705614-2BBE-48E4-8899-1427CA409726}"/>
          </ac:spMkLst>
        </pc:spChg>
        <pc:picChg chg="del">
          <ac:chgData name="Osama Mohammed Moustafa Hosam Elde" userId="ab8f451e-a635-42ee-be12-e2dde55852bf" providerId="ADAL" clId="{9A337B9F-982D-40C0-9E34-8B245DA02F3F}" dt="2019-03-17T06:21:22.758" v="90" actId="478"/>
          <ac:picMkLst>
            <pc:docMk/>
            <pc:sldMk cId="3712113442" sldId="297"/>
            <ac:picMk id="3" creationId="{4B2EAE7C-0187-4026-8A17-213C2B4BBCA2}"/>
          </ac:picMkLst>
        </pc:picChg>
        <pc:picChg chg="del">
          <ac:chgData name="Osama Mohammed Moustafa Hosam Elde" userId="ab8f451e-a635-42ee-be12-e2dde55852bf" providerId="ADAL" clId="{9A337B9F-982D-40C0-9E34-8B245DA02F3F}" dt="2019-03-17T06:21:23.461" v="91" actId="478"/>
          <ac:picMkLst>
            <pc:docMk/>
            <pc:sldMk cId="3712113442" sldId="297"/>
            <ac:picMk id="6" creationId="{4748F67C-F999-4E46-BF90-FE3C623F7893}"/>
          </ac:picMkLst>
        </pc:picChg>
        <pc:picChg chg="add mod">
          <ac:chgData name="Osama Mohammed Moustafa Hosam Elde" userId="ab8f451e-a635-42ee-be12-e2dde55852bf" providerId="ADAL" clId="{9A337B9F-982D-40C0-9E34-8B245DA02F3F}" dt="2019-03-17T06:22:11.337" v="96" actId="14100"/>
          <ac:picMkLst>
            <pc:docMk/>
            <pc:sldMk cId="3712113442" sldId="297"/>
            <ac:picMk id="7" creationId="{4562E842-F3EB-4C21-AC8F-4C0376CDA8C4}"/>
          </ac:picMkLst>
        </pc:picChg>
        <pc:picChg chg="del">
          <ac:chgData name="Osama Mohammed Moustafa Hosam Elde" userId="ab8f451e-a635-42ee-be12-e2dde55852bf" providerId="ADAL" clId="{9A337B9F-982D-40C0-9E34-8B245DA02F3F}" dt="2019-03-17T06:21:24.070" v="92" actId="478"/>
          <ac:picMkLst>
            <pc:docMk/>
            <pc:sldMk cId="3712113442" sldId="297"/>
            <ac:picMk id="8" creationId="{9925D9B2-D7E6-45DC-8AC6-A463865ADE0A}"/>
          </ac:picMkLst>
        </pc:picChg>
        <pc:picChg chg="del">
          <ac:chgData name="Osama Mohammed Moustafa Hosam Elde" userId="ab8f451e-a635-42ee-be12-e2dde55852bf" providerId="ADAL" clId="{9A337B9F-982D-40C0-9E34-8B245DA02F3F}" dt="2019-03-17T06:21:22.070" v="89" actId="478"/>
          <ac:picMkLst>
            <pc:docMk/>
            <pc:sldMk cId="3712113442" sldId="297"/>
            <ac:picMk id="9" creationId="{95B67476-93E5-407B-806B-119B601D69D7}"/>
          </ac:picMkLst>
        </pc:picChg>
      </pc:sldChg>
      <pc:sldChg chg="addSp delSp modSp add">
        <pc:chgData name="Osama Mohammed Moustafa Hosam Elde" userId="ab8f451e-a635-42ee-be12-e2dde55852bf" providerId="ADAL" clId="{9A337B9F-982D-40C0-9E34-8B245DA02F3F}" dt="2019-03-17T06:23:20.382" v="104" actId="167"/>
        <pc:sldMkLst>
          <pc:docMk/>
          <pc:sldMk cId="1973590155" sldId="298"/>
        </pc:sldMkLst>
        <pc:picChg chg="add mod ord">
          <ac:chgData name="Osama Mohammed Moustafa Hosam Elde" userId="ab8f451e-a635-42ee-be12-e2dde55852bf" providerId="ADAL" clId="{9A337B9F-982D-40C0-9E34-8B245DA02F3F}" dt="2019-03-17T06:23:20.382" v="104" actId="167"/>
          <ac:picMkLst>
            <pc:docMk/>
            <pc:sldMk cId="1973590155" sldId="298"/>
            <ac:picMk id="3" creationId="{88E63615-9C3F-46EA-85CD-E992E8FCB1DF}"/>
          </ac:picMkLst>
        </pc:picChg>
        <pc:picChg chg="del">
          <ac:chgData name="Osama Mohammed Moustafa Hosam Elde" userId="ab8f451e-a635-42ee-be12-e2dde55852bf" providerId="ADAL" clId="{9A337B9F-982D-40C0-9E34-8B245DA02F3F}" dt="2019-03-17T06:22:20.103" v="98" actId="478"/>
          <ac:picMkLst>
            <pc:docMk/>
            <pc:sldMk cId="1973590155" sldId="298"/>
            <ac:picMk id="7" creationId="{4562E842-F3EB-4C21-AC8F-4C0376CDA8C4}"/>
          </ac:picMkLst>
        </pc:picChg>
      </pc:sldChg>
      <pc:sldChg chg="addSp delSp modSp add">
        <pc:chgData name="Osama Mohammed Moustafa Hosam Elde" userId="ab8f451e-a635-42ee-be12-e2dde55852bf" providerId="ADAL" clId="{9A337B9F-982D-40C0-9E34-8B245DA02F3F}" dt="2019-03-17T06:47:17.251" v="155" actId="20577"/>
        <pc:sldMkLst>
          <pc:docMk/>
          <pc:sldMk cId="267716797" sldId="299"/>
        </pc:sldMkLst>
        <pc:spChg chg="mod">
          <ac:chgData name="Osama Mohammed Moustafa Hosam Elde" userId="ab8f451e-a635-42ee-be12-e2dde55852bf" providerId="ADAL" clId="{9A337B9F-982D-40C0-9E34-8B245DA02F3F}" dt="2019-03-17T06:47:17.251" v="155" actId="20577"/>
          <ac:spMkLst>
            <pc:docMk/>
            <pc:sldMk cId="267716797" sldId="299"/>
            <ac:spMk id="2" creationId="{3D705614-2BBE-48E4-8899-1427CA409726}"/>
          </ac:spMkLst>
        </pc:spChg>
        <pc:picChg chg="del">
          <ac:chgData name="Osama Mohammed Moustafa Hosam Elde" userId="ab8f451e-a635-42ee-be12-e2dde55852bf" providerId="ADAL" clId="{9A337B9F-982D-40C0-9E34-8B245DA02F3F}" dt="2019-03-17T06:36:58.272" v="106" actId="478"/>
          <ac:picMkLst>
            <pc:docMk/>
            <pc:sldMk cId="267716797" sldId="299"/>
            <ac:picMk id="3" creationId="{88E63615-9C3F-46EA-85CD-E992E8FCB1DF}"/>
          </ac:picMkLst>
        </pc:picChg>
        <pc:picChg chg="add mod">
          <ac:chgData name="Osama Mohammed Moustafa Hosam Elde" userId="ab8f451e-a635-42ee-be12-e2dde55852bf" providerId="ADAL" clId="{9A337B9F-982D-40C0-9E34-8B245DA02F3F}" dt="2019-03-17T06:37:00.850" v="108" actId="1076"/>
          <ac:picMkLst>
            <pc:docMk/>
            <pc:sldMk cId="267716797" sldId="299"/>
            <ac:picMk id="6" creationId="{F7619310-4855-4C55-8509-D9D712D86038}"/>
          </ac:picMkLst>
        </pc:picChg>
      </pc:sldChg>
      <pc:sldChg chg="addSp delSp modSp add">
        <pc:chgData name="Osama Mohammed Moustafa Hosam Elde" userId="ab8f451e-a635-42ee-be12-e2dde55852bf" providerId="ADAL" clId="{9A337B9F-982D-40C0-9E34-8B245DA02F3F}" dt="2019-03-17T06:47:26.219" v="156"/>
        <pc:sldMkLst>
          <pc:docMk/>
          <pc:sldMk cId="2897771874" sldId="300"/>
        </pc:sldMkLst>
        <pc:spChg chg="mod">
          <ac:chgData name="Osama Mohammed Moustafa Hosam Elde" userId="ab8f451e-a635-42ee-be12-e2dde55852bf" providerId="ADAL" clId="{9A337B9F-982D-40C0-9E34-8B245DA02F3F}" dt="2019-03-17T06:47:26.219" v="156"/>
          <ac:spMkLst>
            <pc:docMk/>
            <pc:sldMk cId="2897771874" sldId="300"/>
            <ac:spMk id="2" creationId="{3D705614-2BBE-48E4-8899-1427CA409726}"/>
          </ac:spMkLst>
        </pc:spChg>
        <pc:picChg chg="add mod">
          <ac:chgData name="Osama Mohammed Moustafa Hosam Elde" userId="ab8f451e-a635-42ee-be12-e2dde55852bf" providerId="ADAL" clId="{9A337B9F-982D-40C0-9E34-8B245DA02F3F}" dt="2019-03-17T06:38:22.035" v="119" actId="1076"/>
          <ac:picMkLst>
            <pc:docMk/>
            <pc:sldMk cId="2897771874" sldId="300"/>
            <ac:picMk id="3" creationId="{165911F4-6A55-452D-98BC-D14A724D49DF}"/>
          </ac:picMkLst>
        </pc:picChg>
        <pc:picChg chg="del">
          <ac:chgData name="Osama Mohammed Moustafa Hosam Elde" userId="ab8f451e-a635-42ee-be12-e2dde55852bf" providerId="ADAL" clId="{9A337B9F-982D-40C0-9E34-8B245DA02F3F}" dt="2019-03-17T06:37:05.553" v="110" actId="478"/>
          <ac:picMkLst>
            <pc:docMk/>
            <pc:sldMk cId="2897771874" sldId="300"/>
            <ac:picMk id="6" creationId="{F7619310-4855-4C55-8509-D9D712D86038}"/>
          </ac:picMkLst>
        </pc:picChg>
        <pc:picChg chg="add mod">
          <ac:chgData name="Osama Mohammed Moustafa Hosam Elde" userId="ab8f451e-a635-42ee-be12-e2dde55852bf" providerId="ADAL" clId="{9A337B9F-982D-40C0-9E34-8B245DA02F3F}" dt="2019-03-17T06:38:26.754" v="121" actId="1076"/>
          <ac:picMkLst>
            <pc:docMk/>
            <pc:sldMk cId="2897771874" sldId="300"/>
            <ac:picMk id="7" creationId="{D4D7E70E-BC9E-4966-BD2C-827AF63CB23D}"/>
          </ac:picMkLst>
        </pc:picChg>
        <pc:picChg chg="add mod">
          <ac:chgData name="Osama Mohammed Moustafa Hosam Elde" userId="ab8f451e-a635-42ee-be12-e2dde55852bf" providerId="ADAL" clId="{9A337B9F-982D-40C0-9E34-8B245DA02F3F}" dt="2019-03-17T06:38:37.160" v="123" actId="1076"/>
          <ac:picMkLst>
            <pc:docMk/>
            <pc:sldMk cId="2897771874" sldId="300"/>
            <ac:picMk id="8" creationId="{2E309E59-C109-4778-A9DB-10D5ACDCBD82}"/>
          </ac:picMkLst>
        </pc:picChg>
      </pc:sldChg>
      <pc:sldChg chg="addSp delSp modSp add">
        <pc:chgData name="Osama Mohammed Moustafa Hosam Elde" userId="ab8f451e-a635-42ee-be12-e2dde55852bf" providerId="ADAL" clId="{9A337B9F-982D-40C0-9E34-8B245DA02F3F}" dt="2019-03-17T06:47:34.875" v="159"/>
        <pc:sldMkLst>
          <pc:docMk/>
          <pc:sldMk cId="558317466" sldId="301"/>
        </pc:sldMkLst>
        <pc:spChg chg="mod">
          <ac:chgData name="Osama Mohammed Moustafa Hosam Elde" userId="ab8f451e-a635-42ee-be12-e2dde55852bf" providerId="ADAL" clId="{9A337B9F-982D-40C0-9E34-8B245DA02F3F}" dt="2019-03-17T06:47:34.875" v="159"/>
          <ac:spMkLst>
            <pc:docMk/>
            <pc:sldMk cId="558317466" sldId="301"/>
            <ac:spMk id="2" creationId="{3D705614-2BBE-48E4-8899-1427CA409726}"/>
          </ac:spMkLst>
        </pc:spChg>
        <pc:picChg chg="del">
          <ac:chgData name="Osama Mohammed Moustafa Hosam Elde" userId="ab8f451e-a635-42ee-be12-e2dde55852bf" providerId="ADAL" clId="{9A337B9F-982D-40C0-9E34-8B245DA02F3F}" dt="2019-03-17T06:39:00.378" v="127" actId="478"/>
          <ac:picMkLst>
            <pc:docMk/>
            <pc:sldMk cId="558317466" sldId="301"/>
            <ac:picMk id="3" creationId="{165911F4-6A55-452D-98BC-D14A724D49DF}"/>
          </ac:picMkLst>
        </pc:picChg>
        <pc:picChg chg="add mod">
          <ac:chgData name="Osama Mohammed Moustafa Hosam Elde" userId="ab8f451e-a635-42ee-be12-e2dde55852bf" providerId="ADAL" clId="{9A337B9F-982D-40C0-9E34-8B245DA02F3F}" dt="2019-03-17T06:39:21.421" v="131" actId="1076"/>
          <ac:picMkLst>
            <pc:docMk/>
            <pc:sldMk cId="558317466" sldId="301"/>
            <ac:picMk id="6" creationId="{1535D77C-5E88-4D2A-87CB-8A32D582C89C}"/>
          </ac:picMkLst>
        </pc:picChg>
        <pc:picChg chg="del">
          <ac:chgData name="Osama Mohammed Moustafa Hosam Elde" userId="ab8f451e-a635-42ee-be12-e2dde55852bf" providerId="ADAL" clId="{9A337B9F-982D-40C0-9E34-8B245DA02F3F}" dt="2019-03-17T06:38:59.894" v="126" actId="478"/>
          <ac:picMkLst>
            <pc:docMk/>
            <pc:sldMk cId="558317466" sldId="301"/>
            <ac:picMk id="7" creationId="{D4D7E70E-BC9E-4966-BD2C-827AF63CB23D}"/>
          </ac:picMkLst>
        </pc:picChg>
        <pc:picChg chg="del">
          <ac:chgData name="Osama Mohammed Moustafa Hosam Elde" userId="ab8f451e-a635-42ee-be12-e2dde55852bf" providerId="ADAL" clId="{9A337B9F-982D-40C0-9E34-8B245DA02F3F}" dt="2019-03-17T06:38:59.034" v="125" actId="478"/>
          <ac:picMkLst>
            <pc:docMk/>
            <pc:sldMk cId="558317466" sldId="301"/>
            <ac:picMk id="8" creationId="{2E309E59-C109-4778-A9DB-10D5ACDCBD82}"/>
          </ac:picMkLst>
        </pc:picChg>
      </pc:sldChg>
      <pc:sldChg chg="addSp delSp modSp add">
        <pc:chgData name="Osama Mohammed Moustafa Hosam Elde" userId="ab8f451e-a635-42ee-be12-e2dde55852bf" providerId="ADAL" clId="{9A337B9F-982D-40C0-9E34-8B245DA02F3F}" dt="2019-03-17T06:47:56.734" v="192" actId="20577"/>
        <pc:sldMkLst>
          <pc:docMk/>
          <pc:sldMk cId="3031957580" sldId="302"/>
        </pc:sldMkLst>
        <pc:spChg chg="mod">
          <ac:chgData name="Osama Mohammed Moustafa Hosam Elde" userId="ab8f451e-a635-42ee-be12-e2dde55852bf" providerId="ADAL" clId="{9A337B9F-982D-40C0-9E34-8B245DA02F3F}" dt="2019-03-17T06:47:56.734" v="192" actId="20577"/>
          <ac:spMkLst>
            <pc:docMk/>
            <pc:sldMk cId="3031957580" sldId="302"/>
            <ac:spMk id="2" creationId="{3D705614-2BBE-48E4-8899-1427CA409726}"/>
          </ac:spMkLst>
        </pc:spChg>
        <pc:picChg chg="add mod">
          <ac:chgData name="Osama Mohammed Moustafa Hosam Elde" userId="ab8f451e-a635-42ee-be12-e2dde55852bf" providerId="ADAL" clId="{9A337B9F-982D-40C0-9E34-8B245DA02F3F}" dt="2019-03-17T06:40:36.528" v="137" actId="1076"/>
          <ac:picMkLst>
            <pc:docMk/>
            <pc:sldMk cId="3031957580" sldId="302"/>
            <ac:picMk id="3" creationId="{6E29F7D7-B3F5-46D0-A447-7A2A1CEAEA31}"/>
          </ac:picMkLst>
        </pc:picChg>
        <pc:picChg chg="del">
          <ac:chgData name="Osama Mohammed Moustafa Hosam Elde" userId="ab8f451e-a635-42ee-be12-e2dde55852bf" providerId="ADAL" clId="{9A337B9F-982D-40C0-9E34-8B245DA02F3F}" dt="2019-03-17T06:39:25.921" v="133" actId="478"/>
          <ac:picMkLst>
            <pc:docMk/>
            <pc:sldMk cId="3031957580" sldId="302"/>
            <ac:picMk id="6" creationId="{1535D77C-5E88-4D2A-87CB-8A32D582C89C}"/>
          </ac:picMkLst>
        </pc:picChg>
      </pc:sldChg>
      <pc:sldChg chg="addSp delSp modSp add">
        <pc:chgData name="Osama Mohammed Moustafa Hosam Elde" userId="ab8f451e-a635-42ee-be12-e2dde55852bf" providerId="ADAL" clId="{9A337B9F-982D-40C0-9E34-8B245DA02F3F}" dt="2019-03-17T06:53:08.693" v="212" actId="1076"/>
        <pc:sldMkLst>
          <pc:docMk/>
          <pc:sldMk cId="3178373026" sldId="303"/>
        </pc:sldMkLst>
        <pc:picChg chg="del">
          <ac:chgData name="Osama Mohammed Moustafa Hosam Elde" userId="ab8f451e-a635-42ee-be12-e2dde55852bf" providerId="ADAL" clId="{9A337B9F-982D-40C0-9E34-8B245DA02F3F}" dt="2019-03-17T06:49:40.996" v="194" actId="478"/>
          <ac:picMkLst>
            <pc:docMk/>
            <pc:sldMk cId="3178373026" sldId="303"/>
            <ac:picMk id="3" creationId="{6E29F7D7-B3F5-46D0-A447-7A2A1CEAEA31}"/>
          </ac:picMkLst>
        </pc:picChg>
        <pc:picChg chg="add del mod">
          <ac:chgData name="Osama Mohammed Moustafa Hosam Elde" userId="ab8f451e-a635-42ee-be12-e2dde55852bf" providerId="ADAL" clId="{9A337B9F-982D-40C0-9E34-8B245DA02F3F}" dt="2019-03-17T06:52:35.194" v="205" actId="478"/>
          <ac:picMkLst>
            <pc:docMk/>
            <pc:sldMk cId="3178373026" sldId="303"/>
            <ac:picMk id="6" creationId="{1A4D331C-3C7A-4ACD-AF4A-AED695D920E9}"/>
          </ac:picMkLst>
        </pc:picChg>
        <pc:picChg chg="add mod">
          <ac:chgData name="Osama Mohammed Moustafa Hosam Elde" userId="ab8f451e-a635-42ee-be12-e2dde55852bf" providerId="ADAL" clId="{9A337B9F-982D-40C0-9E34-8B245DA02F3F}" dt="2019-03-17T06:52:46.272" v="210" actId="1076"/>
          <ac:picMkLst>
            <pc:docMk/>
            <pc:sldMk cId="3178373026" sldId="303"/>
            <ac:picMk id="7" creationId="{9DC7F9D8-902B-48DC-A819-4F653C145A2E}"/>
          </ac:picMkLst>
        </pc:picChg>
        <pc:picChg chg="add mod">
          <ac:chgData name="Osama Mohammed Moustafa Hosam Elde" userId="ab8f451e-a635-42ee-be12-e2dde55852bf" providerId="ADAL" clId="{9A337B9F-982D-40C0-9E34-8B245DA02F3F}" dt="2019-03-17T06:52:40.538" v="208" actId="14100"/>
          <ac:picMkLst>
            <pc:docMk/>
            <pc:sldMk cId="3178373026" sldId="303"/>
            <ac:picMk id="8" creationId="{265DA72A-6698-46FB-80D3-5D1D0C624D3B}"/>
          </ac:picMkLst>
        </pc:picChg>
        <pc:picChg chg="add mod">
          <ac:chgData name="Osama Mohammed Moustafa Hosam Elde" userId="ab8f451e-a635-42ee-be12-e2dde55852bf" providerId="ADAL" clId="{9A337B9F-982D-40C0-9E34-8B245DA02F3F}" dt="2019-03-17T06:53:08.693" v="212" actId="1076"/>
          <ac:picMkLst>
            <pc:docMk/>
            <pc:sldMk cId="3178373026" sldId="303"/>
            <ac:picMk id="9" creationId="{3818299E-B86F-4009-9AE2-837B3E452A5B}"/>
          </ac:picMkLst>
        </pc:picChg>
      </pc:sldChg>
      <pc:sldChg chg="addSp delSp modSp add">
        <pc:chgData name="Osama Mohammed Moustafa Hosam Elde" userId="ab8f451e-a635-42ee-be12-e2dde55852bf" providerId="ADAL" clId="{9A337B9F-982D-40C0-9E34-8B245DA02F3F}" dt="2019-03-17T06:56:54.405" v="261" actId="20577"/>
        <pc:sldMkLst>
          <pc:docMk/>
          <pc:sldMk cId="1980208799" sldId="304"/>
        </pc:sldMkLst>
        <pc:spChg chg="mod">
          <ac:chgData name="Osama Mohammed Moustafa Hosam Elde" userId="ab8f451e-a635-42ee-be12-e2dde55852bf" providerId="ADAL" clId="{9A337B9F-982D-40C0-9E34-8B245DA02F3F}" dt="2019-03-17T06:56:54.405" v="261" actId="20577"/>
          <ac:spMkLst>
            <pc:docMk/>
            <pc:sldMk cId="1980208799" sldId="304"/>
            <ac:spMk id="2" creationId="{3D705614-2BBE-48E4-8899-1427CA409726}"/>
          </ac:spMkLst>
        </pc:spChg>
        <pc:picChg chg="add mod">
          <ac:chgData name="Osama Mohammed Moustafa Hosam Elde" userId="ab8f451e-a635-42ee-be12-e2dde55852bf" providerId="ADAL" clId="{9A337B9F-982D-40C0-9E34-8B245DA02F3F}" dt="2019-03-17T06:56:26.984" v="219" actId="14100"/>
          <ac:picMkLst>
            <pc:docMk/>
            <pc:sldMk cId="1980208799" sldId="304"/>
            <ac:picMk id="3" creationId="{93C15349-6C73-4569-B949-44B6C41E3E38}"/>
          </ac:picMkLst>
        </pc:picChg>
        <pc:picChg chg="del">
          <ac:chgData name="Osama Mohammed Moustafa Hosam Elde" userId="ab8f451e-a635-42ee-be12-e2dde55852bf" providerId="ADAL" clId="{9A337B9F-982D-40C0-9E34-8B245DA02F3F}" dt="2019-03-17T06:55:57.329" v="215" actId="478"/>
          <ac:picMkLst>
            <pc:docMk/>
            <pc:sldMk cId="1980208799" sldId="304"/>
            <ac:picMk id="7" creationId="{9DC7F9D8-902B-48DC-A819-4F653C145A2E}"/>
          </ac:picMkLst>
        </pc:picChg>
        <pc:picChg chg="del">
          <ac:chgData name="Osama Mohammed Moustafa Hosam Elde" userId="ab8f451e-a635-42ee-be12-e2dde55852bf" providerId="ADAL" clId="{9A337B9F-982D-40C0-9E34-8B245DA02F3F}" dt="2019-03-17T06:55:57.845" v="216" actId="478"/>
          <ac:picMkLst>
            <pc:docMk/>
            <pc:sldMk cId="1980208799" sldId="304"/>
            <ac:picMk id="8" creationId="{265DA72A-6698-46FB-80D3-5D1D0C624D3B}"/>
          </ac:picMkLst>
        </pc:picChg>
        <pc:picChg chg="del">
          <ac:chgData name="Osama Mohammed Moustafa Hosam Elde" userId="ab8f451e-a635-42ee-be12-e2dde55852bf" providerId="ADAL" clId="{9A337B9F-982D-40C0-9E34-8B245DA02F3F}" dt="2019-03-17T06:55:56.876" v="214" actId="478"/>
          <ac:picMkLst>
            <pc:docMk/>
            <pc:sldMk cId="1980208799" sldId="304"/>
            <ac:picMk id="9" creationId="{3818299E-B86F-4009-9AE2-837B3E452A5B}"/>
          </ac:picMkLst>
        </pc:picChg>
      </pc:sldChg>
      <pc:sldChg chg="addSp delSp modSp add">
        <pc:chgData name="Osama Mohammed Moustafa Hosam Elde" userId="ab8f451e-a635-42ee-be12-e2dde55852bf" providerId="ADAL" clId="{9A337B9F-982D-40C0-9E34-8B245DA02F3F}" dt="2019-03-17T07:00:04.118" v="275" actId="1076"/>
        <pc:sldMkLst>
          <pc:docMk/>
          <pc:sldMk cId="3147339561" sldId="305"/>
        </pc:sldMkLst>
        <pc:picChg chg="del">
          <ac:chgData name="Osama Mohammed Moustafa Hosam Elde" userId="ab8f451e-a635-42ee-be12-e2dde55852bf" providerId="ADAL" clId="{9A337B9F-982D-40C0-9E34-8B245DA02F3F}" dt="2019-03-17T06:57:04.077" v="263" actId="478"/>
          <ac:picMkLst>
            <pc:docMk/>
            <pc:sldMk cId="3147339561" sldId="305"/>
            <ac:picMk id="3" creationId="{93C15349-6C73-4569-B949-44B6C41E3E38}"/>
          </ac:picMkLst>
        </pc:picChg>
        <pc:picChg chg="add mod">
          <ac:chgData name="Osama Mohammed Moustafa Hosam Elde" userId="ab8f451e-a635-42ee-be12-e2dde55852bf" providerId="ADAL" clId="{9A337B9F-982D-40C0-9E34-8B245DA02F3F}" dt="2019-03-17T06:59:15.917" v="267" actId="1076"/>
          <ac:picMkLst>
            <pc:docMk/>
            <pc:sldMk cId="3147339561" sldId="305"/>
            <ac:picMk id="6" creationId="{AE3C5978-58F2-4619-8E47-4ADA0568D736}"/>
          </ac:picMkLst>
        </pc:picChg>
        <pc:picChg chg="add mod">
          <ac:chgData name="Osama Mohammed Moustafa Hosam Elde" userId="ab8f451e-a635-42ee-be12-e2dde55852bf" providerId="ADAL" clId="{9A337B9F-982D-40C0-9E34-8B245DA02F3F}" dt="2019-03-17T06:59:39.369" v="271" actId="1076"/>
          <ac:picMkLst>
            <pc:docMk/>
            <pc:sldMk cId="3147339561" sldId="305"/>
            <ac:picMk id="7" creationId="{C0ABCEE2-3DC2-4BE5-8F5F-1D564DEBD273}"/>
          </ac:picMkLst>
        </pc:picChg>
        <pc:picChg chg="add mod">
          <ac:chgData name="Osama Mohammed Moustafa Hosam Elde" userId="ab8f451e-a635-42ee-be12-e2dde55852bf" providerId="ADAL" clId="{9A337B9F-982D-40C0-9E34-8B245DA02F3F}" dt="2019-03-17T07:00:04.118" v="275" actId="1076"/>
          <ac:picMkLst>
            <pc:docMk/>
            <pc:sldMk cId="3147339561" sldId="305"/>
            <ac:picMk id="8" creationId="{CD044DEB-4FDC-432E-BE1B-708C8A20947A}"/>
          </ac:picMkLst>
        </pc:picChg>
      </pc:sldChg>
      <pc:sldChg chg="addSp delSp modSp add">
        <pc:chgData name="Osama Mohammed Moustafa Hosam Elde" userId="ab8f451e-a635-42ee-be12-e2dde55852bf" providerId="ADAL" clId="{9A337B9F-982D-40C0-9E34-8B245DA02F3F}" dt="2019-03-17T07:29:43.730" v="294" actId="1076"/>
        <pc:sldMkLst>
          <pc:docMk/>
          <pc:sldMk cId="3656743643" sldId="306"/>
        </pc:sldMkLst>
        <pc:spChg chg="mod">
          <ac:chgData name="Osama Mohammed Moustafa Hosam Elde" userId="ab8f451e-a635-42ee-be12-e2dde55852bf" providerId="ADAL" clId="{9A337B9F-982D-40C0-9E34-8B245DA02F3F}" dt="2019-03-17T07:01:14.049" v="292" actId="20577"/>
          <ac:spMkLst>
            <pc:docMk/>
            <pc:sldMk cId="3656743643" sldId="306"/>
            <ac:spMk id="2" creationId="{3D705614-2BBE-48E4-8899-1427CA409726}"/>
          </ac:spMkLst>
        </pc:spChg>
        <pc:picChg chg="add mod">
          <ac:chgData name="Osama Mohammed Moustafa Hosam Elde" userId="ab8f451e-a635-42ee-be12-e2dde55852bf" providerId="ADAL" clId="{9A337B9F-982D-40C0-9E34-8B245DA02F3F}" dt="2019-03-17T07:29:43.730" v="294" actId="1076"/>
          <ac:picMkLst>
            <pc:docMk/>
            <pc:sldMk cId="3656743643" sldId="306"/>
            <ac:picMk id="3" creationId="{D1ABFAF6-F8E5-452D-A33D-A8017DCFAF9C}"/>
          </ac:picMkLst>
        </pc:picChg>
        <pc:picChg chg="del">
          <ac:chgData name="Osama Mohammed Moustafa Hosam Elde" userId="ab8f451e-a635-42ee-be12-e2dde55852bf" providerId="ADAL" clId="{9A337B9F-982D-40C0-9E34-8B245DA02F3F}" dt="2019-03-17T07:01:02.851" v="279" actId="478"/>
          <ac:picMkLst>
            <pc:docMk/>
            <pc:sldMk cId="3656743643" sldId="306"/>
            <ac:picMk id="6" creationId="{AE3C5978-58F2-4619-8E47-4ADA0568D736}"/>
          </ac:picMkLst>
        </pc:picChg>
        <pc:picChg chg="del">
          <ac:chgData name="Osama Mohammed Moustafa Hosam Elde" userId="ab8f451e-a635-42ee-be12-e2dde55852bf" providerId="ADAL" clId="{9A337B9F-982D-40C0-9E34-8B245DA02F3F}" dt="2019-03-17T07:01:02.307" v="278" actId="478"/>
          <ac:picMkLst>
            <pc:docMk/>
            <pc:sldMk cId="3656743643" sldId="306"/>
            <ac:picMk id="7" creationId="{C0ABCEE2-3DC2-4BE5-8F5F-1D564DEBD273}"/>
          </ac:picMkLst>
        </pc:picChg>
        <pc:picChg chg="del">
          <ac:chgData name="Osama Mohammed Moustafa Hosam Elde" userId="ab8f451e-a635-42ee-be12-e2dde55852bf" providerId="ADAL" clId="{9A337B9F-982D-40C0-9E34-8B245DA02F3F}" dt="2019-03-17T07:01:01.659" v="277" actId="478"/>
          <ac:picMkLst>
            <pc:docMk/>
            <pc:sldMk cId="3656743643" sldId="306"/>
            <ac:picMk id="8" creationId="{CD044DEB-4FDC-432E-BE1B-708C8A20947A}"/>
          </ac:picMkLst>
        </pc:picChg>
      </pc:sldChg>
      <pc:sldChg chg="addSp delSp modSp add">
        <pc:chgData name="Osama Mohammed Moustafa Hosam Elde" userId="ab8f451e-a635-42ee-be12-e2dde55852bf" providerId="ADAL" clId="{9A337B9F-982D-40C0-9E34-8B245DA02F3F}" dt="2019-03-17T07:33:21.433" v="323" actId="20577"/>
        <pc:sldMkLst>
          <pc:docMk/>
          <pc:sldMk cId="812956501" sldId="307"/>
        </pc:sldMkLst>
        <pc:spChg chg="mod">
          <ac:chgData name="Osama Mohammed Moustafa Hosam Elde" userId="ab8f451e-a635-42ee-be12-e2dde55852bf" providerId="ADAL" clId="{9A337B9F-982D-40C0-9E34-8B245DA02F3F}" dt="2019-03-17T07:33:21.433" v="323" actId="20577"/>
          <ac:spMkLst>
            <pc:docMk/>
            <pc:sldMk cId="812956501" sldId="307"/>
            <ac:spMk id="2" creationId="{3D705614-2BBE-48E4-8899-1427CA409726}"/>
          </ac:spMkLst>
        </pc:spChg>
        <pc:picChg chg="del">
          <ac:chgData name="Osama Mohammed Moustafa Hosam Elde" userId="ab8f451e-a635-42ee-be12-e2dde55852bf" providerId="ADAL" clId="{9A337B9F-982D-40C0-9E34-8B245DA02F3F}" dt="2019-03-17T07:29:48.634" v="296" actId="478"/>
          <ac:picMkLst>
            <pc:docMk/>
            <pc:sldMk cId="812956501" sldId="307"/>
            <ac:picMk id="3" creationId="{D1ABFAF6-F8E5-452D-A33D-A8017DCFAF9C}"/>
          </ac:picMkLst>
        </pc:picChg>
        <pc:picChg chg="add mod">
          <ac:chgData name="Osama Mohammed Moustafa Hosam Elde" userId="ab8f451e-a635-42ee-be12-e2dde55852bf" providerId="ADAL" clId="{9A337B9F-982D-40C0-9E34-8B245DA02F3F}" dt="2019-03-17T07:33:09.329" v="298" actId="1076"/>
          <ac:picMkLst>
            <pc:docMk/>
            <pc:sldMk cId="812956501" sldId="307"/>
            <ac:picMk id="6" creationId="{53863B85-93E2-4CF7-86D0-5D2A7D3CA704}"/>
          </ac:picMkLst>
        </pc:picChg>
      </pc:sldChg>
      <pc:sldChg chg="addSp delSp modSp add">
        <pc:chgData name="Osama Mohammed Moustafa Hosam Elde" userId="ab8f451e-a635-42ee-be12-e2dde55852bf" providerId="ADAL" clId="{9A337B9F-982D-40C0-9E34-8B245DA02F3F}" dt="2019-03-17T07:34:07.995" v="338" actId="20577"/>
        <pc:sldMkLst>
          <pc:docMk/>
          <pc:sldMk cId="2025981672" sldId="308"/>
        </pc:sldMkLst>
        <pc:spChg chg="mod">
          <ac:chgData name="Osama Mohammed Moustafa Hosam Elde" userId="ab8f451e-a635-42ee-be12-e2dde55852bf" providerId="ADAL" clId="{9A337B9F-982D-40C0-9E34-8B245DA02F3F}" dt="2019-03-17T07:34:07.995" v="338" actId="20577"/>
          <ac:spMkLst>
            <pc:docMk/>
            <pc:sldMk cId="2025981672" sldId="308"/>
            <ac:spMk id="2" creationId="{3D705614-2BBE-48E4-8899-1427CA409726}"/>
          </ac:spMkLst>
        </pc:spChg>
        <pc:picChg chg="add mod">
          <ac:chgData name="Osama Mohammed Moustafa Hosam Elde" userId="ab8f451e-a635-42ee-be12-e2dde55852bf" providerId="ADAL" clId="{9A337B9F-982D-40C0-9E34-8B245DA02F3F}" dt="2019-03-17T07:34:02.980" v="328" actId="14100"/>
          <ac:picMkLst>
            <pc:docMk/>
            <pc:sldMk cId="2025981672" sldId="308"/>
            <ac:picMk id="3" creationId="{574E75DB-E7BC-4ED8-BC43-611995C226D5}"/>
          </ac:picMkLst>
        </pc:picChg>
        <pc:picChg chg="del">
          <ac:chgData name="Osama Mohammed Moustafa Hosam Elde" userId="ab8f451e-a635-42ee-be12-e2dde55852bf" providerId="ADAL" clId="{9A337B9F-982D-40C0-9E34-8B245DA02F3F}" dt="2019-03-17T07:33:37.462" v="325" actId="478"/>
          <ac:picMkLst>
            <pc:docMk/>
            <pc:sldMk cId="2025981672" sldId="308"/>
            <ac:picMk id="6" creationId="{53863B85-93E2-4CF7-86D0-5D2A7D3CA704}"/>
          </ac:picMkLst>
        </pc:picChg>
      </pc:sldChg>
      <pc:sldChg chg="addSp delSp modSp add">
        <pc:chgData name="Osama Mohammed Moustafa Hosam Elde" userId="ab8f451e-a635-42ee-be12-e2dde55852bf" providerId="ADAL" clId="{9A337B9F-982D-40C0-9E34-8B245DA02F3F}" dt="2019-03-17T07:37:36.042" v="350" actId="20577"/>
        <pc:sldMkLst>
          <pc:docMk/>
          <pc:sldMk cId="1718769971" sldId="309"/>
        </pc:sldMkLst>
        <pc:spChg chg="mod">
          <ac:chgData name="Osama Mohammed Moustafa Hosam Elde" userId="ab8f451e-a635-42ee-be12-e2dde55852bf" providerId="ADAL" clId="{9A337B9F-982D-40C0-9E34-8B245DA02F3F}" dt="2019-03-17T07:37:36.042" v="350" actId="20577"/>
          <ac:spMkLst>
            <pc:docMk/>
            <pc:sldMk cId="1718769971" sldId="309"/>
            <ac:spMk id="2" creationId="{3D705614-2BBE-48E4-8899-1427CA409726}"/>
          </ac:spMkLst>
        </pc:spChg>
        <pc:picChg chg="del">
          <ac:chgData name="Osama Mohammed Moustafa Hosam Elde" userId="ab8f451e-a635-42ee-be12-e2dde55852bf" providerId="ADAL" clId="{9A337B9F-982D-40C0-9E34-8B245DA02F3F}" dt="2019-03-17T07:34:17.565" v="340" actId="478"/>
          <ac:picMkLst>
            <pc:docMk/>
            <pc:sldMk cId="1718769971" sldId="309"/>
            <ac:picMk id="3" creationId="{574E75DB-E7BC-4ED8-BC43-611995C226D5}"/>
          </ac:picMkLst>
        </pc:picChg>
        <pc:picChg chg="add mod">
          <ac:chgData name="Osama Mohammed Moustafa Hosam Elde" userId="ab8f451e-a635-42ee-be12-e2dde55852bf" providerId="ADAL" clId="{9A337B9F-982D-40C0-9E34-8B245DA02F3F}" dt="2019-03-17T07:37:32.572" v="343" actId="14100"/>
          <ac:picMkLst>
            <pc:docMk/>
            <pc:sldMk cId="1718769971" sldId="309"/>
            <ac:picMk id="6" creationId="{0218ECA3-95E1-4083-AADB-5ABE24914E77}"/>
          </ac:picMkLst>
        </pc:picChg>
      </pc:sldChg>
      <pc:sldChg chg="addSp delSp modSp add">
        <pc:chgData name="Osama Mohammed Moustafa Hosam Elde" userId="ab8f451e-a635-42ee-be12-e2dde55852bf" providerId="ADAL" clId="{9A337B9F-982D-40C0-9E34-8B245DA02F3F}" dt="2019-03-17T07:46:13.901" v="373" actId="1035"/>
        <pc:sldMkLst>
          <pc:docMk/>
          <pc:sldMk cId="1332319932" sldId="310"/>
        </pc:sldMkLst>
        <pc:picChg chg="add del mod ord">
          <ac:chgData name="Osama Mohammed Moustafa Hosam Elde" userId="ab8f451e-a635-42ee-be12-e2dde55852bf" providerId="ADAL" clId="{9A337B9F-982D-40C0-9E34-8B245DA02F3F}" dt="2019-03-17T07:45:51.653" v="368" actId="478"/>
          <ac:picMkLst>
            <pc:docMk/>
            <pc:sldMk cId="1332319932" sldId="310"/>
            <ac:picMk id="3" creationId="{E9FEF91F-CBFE-4555-B849-0F984D14172E}"/>
          </ac:picMkLst>
        </pc:picChg>
        <pc:picChg chg="del">
          <ac:chgData name="Osama Mohammed Moustafa Hosam Elde" userId="ab8f451e-a635-42ee-be12-e2dde55852bf" providerId="ADAL" clId="{9A337B9F-982D-40C0-9E34-8B245DA02F3F}" dt="2019-03-17T07:40:26.647" v="352" actId="478"/>
          <ac:picMkLst>
            <pc:docMk/>
            <pc:sldMk cId="1332319932" sldId="310"/>
            <ac:picMk id="6" creationId="{0218ECA3-95E1-4083-AADB-5ABE24914E77}"/>
          </ac:picMkLst>
        </pc:picChg>
        <pc:picChg chg="add mod">
          <ac:chgData name="Osama Mohammed Moustafa Hosam Elde" userId="ab8f451e-a635-42ee-be12-e2dde55852bf" providerId="ADAL" clId="{9A337B9F-982D-40C0-9E34-8B245DA02F3F}" dt="2019-03-17T07:41:08.977" v="360" actId="1076"/>
          <ac:picMkLst>
            <pc:docMk/>
            <pc:sldMk cId="1332319932" sldId="310"/>
            <ac:picMk id="7" creationId="{8B266534-0AE9-4ADD-9303-8F37C27684DA}"/>
          </ac:picMkLst>
        </pc:picChg>
        <pc:picChg chg="add mod">
          <ac:chgData name="Osama Mohammed Moustafa Hosam Elde" userId="ab8f451e-a635-42ee-be12-e2dde55852bf" providerId="ADAL" clId="{9A337B9F-982D-40C0-9E34-8B245DA02F3F}" dt="2019-03-17T07:46:13.901" v="373" actId="1035"/>
          <ac:picMkLst>
            <pc:docMk/>
            <pc:sldMk cId="1332319932" sldId="310"/>
            <ac:picMk id="8" creationId="{BC484F22-5CCE-4258-90B9-E6063ED9D4CA}"/>
          </ac:picMkLst>
        </pc:picChg>
        <pc:picChg chg="add mod ord">
          <ac:chgData name="Osama Mohammed Moustafa Hosam Elde" userId="ab8f451e-a635-42ee-be12-e2dde55852bf" providerId="ADAL" clId="{9A337B9F-982D-40C0-9E34-8B245DA02F3F}" dt="2019-03-17T07:45:59.838" v="371" actId="167"/>
          <ac:picMkLst>
            <pc:docMk/>
            <pc:sldMk cId="1332319932" sldId="310"/>
            <ac:picMk id="9" creationId="{27507D3B-D502-4BE9-B812-AD4914B1924E}"/>
          </ac:picMkLst>
        </pc:picChg>
      </pc:sldChg>
      <pc:sldChg chg="addSp delSp modSp add">
        <pc:chgData name="Osama Mohammed Moustafa Hosam Elde" userId="ab8f451e-a635-42ee-be12-e2dde55852bf" providerId="ADAL" clId="{9A337B9F-982D-40C0-9E34-8B245DA02F3F}" dt="2019-03-17T07:47:20.824" v="380" actId="14100"/>
        <pc:sldMkLst>
          <pc:docMk/>
          <pc:sldMk cId="281862967" sldId="311"/>
        </pc:sldMkLst>
        <pc:picChg chg="add mod">
          <ac:chgData name="Osama Mohammed Moustafa Hosam Elde" userId="ab8f451e-a635-42ee-be12-e2dde55852bf" providerId="ADAL" clId="{9A337B9F-982D-40C0-9E34-8B245DA02F3F}" dt="2019-03-17T07:47:20.824" v="380" actId="14100"/>
          <ac:picMkLst>
            <pc:docMk/>
            <pc:sldMk cId="281862967" sldId="311"/>
            <ac:picMk id="3" creationId="{DA73E284-10DD-4ABA-B871-FD6842F8876B}"/>
          </ac:picMkLst>
        </pc:picChg>
        <pc:picChg chg="del">
          <ac:chgData name="Osama Mohammed Moustafa Hosam Elde" userId="ab8f451e-a635-42ee-be12-e2dde55852bf" providerId="ADAL" clId="{9A337B9F-982D-40C0-9E34-8B245DA02F3F}" dt="2019-03-17T07:47:13.997" v="375" actId="478"/>
          <ac:picMkLst>
            <pc:docMk/>
            <pc:sldMk cId="281862967" sldId="311"/>
            <ac:picMk id="7" creationId="{8B266534-0AE9-4ADD-9303-8F37C27684DA}"/>
          </ac:picMkLst>
        </pc:picChg>
        <pc:picChg chg="del">
          <ac:chgData name="Osama Mohammed Moustafa Hosam Elde" userId="ab8f451e-a635-42ee-be12-e2dde55852bf" providerId="ADAL" clId="{9A337B9F-982D-40C0-9E34-8B245DA02F3F}" dt="2019-03-17T07:47:15.058" v="377" actId="478"/>
          <ac:picMkLst>
            <pc:docMk/>
            <pc:sldMk cId="281862967" sldId="311"/>
            <ac:picMk id="8" creationId="{BC484F22-5CCE-4258-90B9-E6063ED9D4CA}"/>
          </ac:picMkLst>
        </pc:picChg>
        <pc:picChg chg="del">
          <ac:chgData name="Osama Mohammed Moustafa Hosam Elde" userId="ab8f451e-a635-42ee-be12-e2dde55852bf" providerId="ADAL" clId="{9A337B9F-982D-40C0-9E34-8B245DA02F3F}" dt="2019-03-17T07:47:14.575" v="376" actId="478"/>
          <ac:picMkLst>
            <pc:docMk/>
            <pc:sldMk cId="281862967" sldId="311"/>
            <ac:picMk id="9" creationId="{27507D3B-D502-4BE9-B812-AD4914B1924E}"/>
          </ac:picMkLst>
        </pc:picChg>
      </pc:sldChg>
      <pc:sldChg chg="addSp delSp modSp add">
        <pc:chgData name="Osama Mohammed Moustafa Hosam Elde" userId="ab8f451e-a635-42ee-be12-e2dde55852bf" providerId="ADAL" clId="{9A337B9F-982D-40C0-9E34-8B245DA02F3F}" dt="2019-03-17T07:48:32.919" v="385" actId="14100"/>
        <pc:sldMkLst>
          <pc:docMk/>
          <pc:sldMk cId="3879275475" sldId="312"/>
        </pc:sldMkLst>
        <pc:picChg chg="del">
          <ac:chgData name="Osama Mohammed Moustafa Hosam Elde" userId="ab8f451e-a635-42ee-be12-e2dde55852bf" providerId="ADAL" clId="{9A337B9F-982D-40C0-9E34-8B245DA02F3F}" dt="2019-03-17T07:48:25.135" v="382" actId="478"/>
          <ac:picMkLst>
            <pc:docMk/>
            <pc:sldMk cId="3879275475" sldId="312"/>
            <ac:picMk id="3" creationId="{DA73E284-10DD-4ABA-B871-FD6842F8876B}"/>
          </ac:picMkLst>
        </pc:picChg>
        <pc:picChg chg="add mod">
          <ac:chgData name="Osama Mohammed Moustafa Hosam Elde" userId="ab8f451e-a635-42ee-be12-e2dde55852bf" providerId="ADAL" clId="{9A337B9F-982D-40C0-9E34-8B245DA02F3F}" dt="2019-03-17T07:48:32.919" v="385" actId="14100"/>
          <ac:picMkLst>
            <pc:docMk/>
            <pc:sldMk cId="3879275475" sldId="312"/>
            <ac:picMk id="6" creationId="{D87E01A7-7FD3-4029-8C87-21D997B86EAA}"/>
          </ac:picMkLst>
        </pc:picChg>
      </pc:sldChg>
    </pc:docChg>
  </pc:docChgLst>
  <pc:docChgLst>
    <pc:chgData name="Osama Mohammed Moustafa Hosam Elde" userId="ab8f451e-a635-42ee-be12-e2dde55852bf" providerId="ADAL" clId="{0A561312-E608-4F41-88A5-E21BF13E9318}"/>
    <pc:docChg chg="undo custSel addSld delSld modSld">
      <pc:chgData name="Osama Mohammed Moustafa Hosam Elde" userId="ab8f451e-a635-42ee-be12-e2dde55852bf" providerId="ADAL" clId="{0A561312-E608-4F41-88A5-E21BF13E9318}" dt="2019-02-02T10:28:10.547" v="703" actId="20577"/>
      <pc:docMkLst>
        <pc:docMk/>
      </pc:docMkLst>
      <pc:sldChg chg="modSp add">
        <pc:chgData name="Osama Mohammed Moustafa Hosam Elde" userId="ab8f451e-a635-42ee-be12-e2dde55852bf" providerId="ADAL" clId="{0A561312-E608-4F41-88A5-E21BF13E9318}" dt="2019-02-02T09:47:50.395" v="286" actId="14100"/>
        <pc:sldMkLst>
          <pc:docMk/>
          <pc:sldMk cId="4145407886" sldId="291"/>
        </pc:sldMkLst>
        <pc:spChg chg="mod">
          <ac:chgData name="Osama Mohammed Moustafa Hosam Elde" userId="ab8f451e-a635-42ee-be12-e2dde55852bf" providerId="ADAL" clId="{0A561312-E608-4F41-88A5-E21BF13E9318}" dt="2019-02-02T09:47:50.395" v="286" actId="14100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Mohammed Moustafa Hosam Elde" userId="ab8f451e-a635-42ee-be12-e2dde55852bf" providerId="ADAL" clId="{0A561312-E608-4F41-88A5-E21BF13E9318}" dt="2019-02-02T09:47:40.799" v="285" actId="20577"/>
          <ac:spMkLst>
            <pc:docMk/>
            <pc:sldMk cId="4145407886" sldId="291"/>
            <ac:spMk id="3" creationId="{EED46DC5-2E48-4CE5-9242-10FD662F72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240D-0108-487D-A002-1E2BE24852B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7E76-5DC5-4A72-8173-D1F8E4EC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DA55-2354-426F-94B7-FB2BE7B8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tx2">
              <a:lumMod val="20000"/>
              <a:lumOff val="80000"/>
            </a:schemeClr>
          </a:solidFill>
          <a:ln w="508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CA65-5CB2-4EBA-9C4B-9ED8F4D0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A612E-3EE6-4539-A418-42836039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0A9-E3DA-4C1D-80F6-04907E90B9A5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5B9D-1C8D-4088-AF7E-2DD20B6F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738A-E1E4-4305-ABB8-8764226E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9CCC-998B-47A5-8C3D-041E3951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1A9A4-A127-46E0-AC8F-EACD1F44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2683-8E12-4B36-8529-E8C9BB02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0D4F-FE8C-46A2-A83E-38941EFE01B7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7BC1-930D-4F77-95EB-BCEA2A06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3740-1418-4CDA-8AA4-FC121C77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989E4-FC41-4D84-A35F-AC81A8731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71E3-9F75-4838-BF1F-023E22DA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0E75-E619-4D77-A157-50968A33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B88-8F16-4E52-99C8-62A59451B3F1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30A5-E51C-4052-98BF-96CA5A9C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AD75-5247-4704-9FD1-7AEF4998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768F-6852-4E10-87FC-F788EC6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5981-1EE4-4C14-BACF-369BA09D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2"/>
            <a:ext cx="11477766" cy="50766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3D33-EFE9-46E7-9322-7CEA6EAF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89A-C020-4F63-994E-1257CD79FBDC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F576-3570-430E-8F59-6EB7E59E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981A-868C-47B9-ABBA-C06D8416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A3F1-AF50-48CB-8CC3-09D05DFE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DC27-A8E3-4B08-837D-9242EE3D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B005-5866-4662-9AFF-E176F479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215-8045-43A6-876A-B55783C35C2C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D220-CBF3-489E-89A9-969AF16C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CC0B-DF71-48E9-8E27-DF2A5011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896C-1AC4-4C17-B11B-C5A755A3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64A1-E754-4C64-9B87-B96375A25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1C82A-B307-4596-A1E0-F2ECFDE3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49B41-50A0-44DD-88A3-45684F72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C4C1-0619-435E-AB34-F0BB3858E954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4E2E7-D72C-46C9-9D83-A0BA321B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B26C7-FD98-4697-9A13-EE4A27FF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82B7-C055-4C27-A3F0-E05521ED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0224A-D961-41A6-BFFD-91E8A453C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0F374-BF88-4B16-AE04-137ED82D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97128-89AF-4CE8-9C1E-2A89F9C5E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5AC6A-BA02-487E-9EE4-2AB8976FF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BAB74-907E-49A3-9740-6070AF51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9F0-863A-4131-9549-F54A22B34BCC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C7B5A-9058-4E2C-B75A-A49D3177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8E24B-4598-42A0-8459-3035C581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DDE5-8676-4A47-9519-86BA82C0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517F7-D698-429D-8810-E29B1664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107-6BF1-4770-A15B-206896B70A59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39C0F-3034-4B8A-AA1B-D661D46D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77984-CC21-4F3D-B8DF-8C601055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49452-A2D5-4084-9437-47EFA74B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53B1-A530-492E-8798-0119424C0F8A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3EDBF-EC33-46B7-935E-DFC0AB6C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1534D-E1FD-4BDD-A577-18698AF1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8187-0C74-4405-AAC7-84A8EBAE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85DE-F306-4D7B-B616-099A9B6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350EF-8624-4DB7-B19A-8401863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BD704-FCEF-4734-B4DA-0DA6BDD3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F4B1-5C1D-4480-ABA6-D9713FCF810B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ADDC-A098-4AF2-8D92-0CD4A318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B430D-9E80-44BE-A1AA-6021B294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7FA8-6E0B-4374-A408-A82ECA57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84CBB-F966-4420-BF4F-296A5CAA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17290-0BF8-4B05-AA41-A4AB940A3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1A94B-0470-43B2-9501-2A2D3FAA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A81-6FC2-4D2D-9AD3-6FD8D3A4F072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FFCE4-5F4B-421F-8D0C-C3F03DD0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0BF98-18A7-4391-B93C-A0462B94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B7CAB-5D93-43B4-B269-44A46025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15C42-B041-4A81-ADA5-420F0B17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8F69-B456-4383-A204-2E9A53D9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4635-3E9E-4144-BE48-60ACF8A910C0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E69E-37A7-498C-8ADD-B5E8BE509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SA" dirty="0"/>
              <a:t>اعداد / دكتور أسامة حسام الدين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D9A6-D0B4-4957-86B5-49FA85435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C6F3-8D5B-43B6-B443-8DEAC966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5016"/>
            <a:ext cx="9144000" cy="280956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ar-SA" sz="4800" b="0" dirty="0"/>
              <a:t>برمجة تطبيقات الانترنت (1)</a:t>
            </a:r>
            <a:br>
              <a:rPr lang="ar-SA" sz="4800" b="0" dirty="0"/>
            </a:br>
            <a:r>
              <a:rPr lang="ar-SA" sz="4800" b="0" dirty="0"/>
              <a:t>الفصل </a:t>
            </a:r>
            <a:r>
              <a:rPr lang="ar-EG" sz="4800" b="0" dirty="0"/>
              <a:t>الثامن</a:t>
            </a:r>
            <a:br>
              <a:rPr lang="ar-SA" sz="4800" dirty="0"/>
            </a:br>
            <a:r>
              <a:rPr lang="ar-EG" sz="4800" dirty="0"/>
              <a:t>نموذج الصندوق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8091B-5398-4691-ACC4-91262EF7B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347"/>
            <a:ext cx="9144000" cy="1655762"/>
          </a:xfrm>
        </p:spPr>
        <p:txBody>
          <a:bodyPr/>
          <a:lstStyle/>
          <a:p>
            <a:r>
              <a:rPr lang="ar-SA" dirty="0"/>
              <a:t>اعداد </a:t>
            </a:r>
          </a:p>
          <a:p>
            <a:r>
              <a:rPr lang="ar-SA" b="1" dirty="0"/>
              <a:t>الدكتور / أسامة حسام الدين</a:t>
            </a:r>
          </a:p>
          <a:p>
            <a:r>
              <a:rPr lang="ar-SA" dirty="0"/>
              <a:t>الأستاذ المشارك بكلية علوم وهندسة الحاسبات بينبع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1871E-8482-46E5-A169-0B6E9F37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1D087-3257-4B3E-8C21-0B9D243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نموذج الصندوق </a:t>
            </a:r>
            <a:r>
              <a:rPr lang="en-US" dirty="0"/>
              <a:t>–</a:t>
            </a:r>
            <a:r>
              <a:rPr lang="ar-EG" dirty="0"/>
              <a:t> الإزاحة الخارجية </a:t>
            </a:r>
            <a:r>
              <a:rPr lang="en-US" dirty="0"/>
              <a:t>margin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15349-6C73-4569-B949-44B6C41E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2" y="1395412"/>
            <a:ext cx="10880481" cy="474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0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نموذج الصندوق </a:t>
            </a:r>
            <a:r>
              <a:rPr lang="en-US" dirty="0"/>
              <a:t>–</a:t>
            </a:r>
            <a:r>
              <a:rPr lang="ar-EG" dirty="0"/>
              <a:t> الإزاحة الخارجية </a:t>
            </a:r>
            <a:r>
              <a:rPr lang="en-US" dirty="0"/>
              <a:t>margin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C5978-58F2-4619-8E47-4ADA0568D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63" y="1258318"/>
            <a:ext cx="3692037" cy="5463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BCEE2-3DC2-4BE5-8F5F-1D564DEBD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836" y="1547229"/>
            <a:ext cx="7477125" cy="1881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044DEB-4FDC-432E-BE1B-708C8A209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716" y="3823858"/>
            <a:ext cx="7091363" cy="26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إخفاء العناصر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BFAF6-F8E5-452D-A33D-A8017DCFA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41" y="1349298"/>
            <a:ext cx="97345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4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أنواع عرض العناصر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63B85-93E2-4CF7-86D0-5D2A7D3CA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19" y="1212850"/>
            <a:ext cx="9324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5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الشفافية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E75DB-E7BC-4ED8-BC43-611995C2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92" y="1901703"/>
            <a:ext cx="11458843" cy="30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8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التعويم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8ECA3-95E1-4083-AADB-5ABE24914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08" y="1485899"/>
            <a:ext cx="11068853" cy="45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69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484F22-5CCE-4258-90B9-E6063ED9D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26" y="2704405"/>
            <a:ext cx="3626135" cy="209991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507D3B-D502-4BE9-B812-AD4914B19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85" y="1232004"/>
            <a:ext cx="7416974" cy="2105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التعويم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66534-0AE9-4ADD-9303-8F37C2768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85" y="3305021"/>
            <a:ext cx="7416974" cy="35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19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التعويم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3E284-10DD-4ABA-B871-FD6842F88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6" y="1548932"/>
            <a:ext cx="11651645" cy="37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التعويم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E01A7-7FD3-4029-8C87-21D997B86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3" y="1403816"/>
            <a:ext cx="11356258" cy="460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7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2BD5-A4DB-437F-BF2E-273375D8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44" y="2059074"/>
            <a:ext cx="6458912" cy="2739851"/>
          </a:xfrm>
        </p:spPr>
        <p:txBody>
          <a:bodyPr/>
          <a:lstStyle/>
          <a:p>
            <a:pPr algn="ctr"/>
            <a:r>
              <a:rPr lang="ar-SA" dirty="0"/>
              <a:t>مع خالص التحية ،،،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AA17C-202B-40D1-91D7-9255A4DF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69CFD-D34D-432E-8E9A-FA8058F9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0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محتوى الفصل </a:t>
            </a:r>
            <a:r>
              <a:rPr lang="ar-EG" dirty="0"/>
              <a:t>الثامن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6DC5-2E48-4CE5-9242-10FD662F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2"/>
            <a:ext cx="11477766" cy="4748633"/>
          </a:xfrm>
        </p:spPr>
        <p:txBody>
          <a:bodyPr>
            <a:normAutofit/>
          </a:bodyPr>
          <a:lstStyle/>
          <a:p>
            <a:r>
              <a:rPr lang="ar-EG" dirty="0"/>
              <a:t>نموذج الصندوق</a:t>
            </a:r>
          </a:p>
          <a:p>
            <a:r>
              <a:rPr lang="ar-EG" dirty="0"/>
              <a:t>إخفاء العناصر</a:t>
            </a:r>
          </a:p>
          <a:p>
            <a:r>
              <a:rPr lang="ar-EG" dirty="0"/>
              <a:t>أنواع عرض العناصر</a:t>
            </a:r>
          </a:p>
          <a:p>
            <a:r>
              <a:rPr lang="ar-EG" dirty="0"/>
              <a:t>الشفافية </a:t>
            </a:r>
          </a:p>
          <a:p>
            <a:r>
              <a:rPr lang="ar-EG" dirty="0"/>
              <a:t>التعويم</a:t>
            </a:r>
          </a:p>
          <a:p>
            <a:endParaRPr lang="ar-S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نموذج الصندوق </a:t>
            </a:r>
            <a:r>
              <a:rPr lang="en-US" dirty="0"/>
              <a:t>Box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62E842-F3EB-4C21-AC8F-4C0376CDA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70" y="1330935"/>
            <a:ext cx="10505763" cy="50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63615-9C3F-46EA-85CD-E992E8FC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152371"/>
            <a:ext cx="7924801" cy="5417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نموذج الصندوق </a:t>
            </a:r>
            <a:r>
              <a:rPr lang="en-US" dirty="0"/>
              <a:t>Box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نموذج الصندوق </a:t>
            </a:r>
            <a:r>
              <a:rPr lang="en-US" dirty="0"/>
              <a:t>–</a:t>
            </a:r>
            <a:r>
              <a:rPr lang="ar-EG" dirty="0"/>
              <a:t> الحدود </a:t>
            </a:r>
            <a:r>
              <a:rPr lang="en-US" dirty="0"/>
              <a:t>border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19310-4855-4C55-8509-D9D712D86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349298"/>
            <a:ext cx="97250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نموذج الصندوق  </a:t>
            </a:r>
            <a:r>
              <a:rPr lang="en-US" dirty="0"/>
              <a:t>–</a:t>
            </a:r>
            <a:r>
              <a:rPr lang="ar-EG" dirty="0"/>
              <a:t> الحدود </a:t>
            </a:r>
            <a:r>
              <a:rPr lang="en-US" dirty="0"/>
              <a:t>border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911F4-6A55-452D-98BC-D14A724D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0" y="1215781"/>
            <a:ext cx="4895850" cy="358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7E70E-BC9E-4966-BD2C-827AF63CB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548" y="1508368"/>
            <a:ext cx="5048250" cy="257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309E59-C109-4778-A9DB-10D5ACDC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165" y="4866599"/>
            <a:ext cx="5981334" cy="18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7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نموذج الصندوق  </a:t>
            </a:r>
            <a:r>
              <a:rPr lang="en-US" dirty="0"/>
              <a:t>–</a:t>
            </a:r>
            <a:r>
              <a:rPr lang="ar-EG" dirty="0"/>
              <a:t> الحدود </a:t>
            </a:r>
            <a:r>
              <a:rPr lang="en-US" dirty="0"/>
              <a:t>border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5D77C-5E88-4D2A-87CB-8A32D582C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54" y="1347787"/>
            <a:ext cx="11356258" cy="49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1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نموذج الصندوق </a:t>
            </a:r>
            <a:r>
              <a:rPr lang="en-US" dirty="0"/>
              <a:t>–</a:t>
            </a:r>
            <a:r>
              <a:rPr lang="ar-EG" dirty="0"/>
              <a:t> الإزاحة الداخلية </a:t>
            </a:r>
            <a:r>
              <a:rPr lang="en-US" dirty="0"/>
              <a:t>padding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9F7D7-B3F5-46D0-A447-7A2A1CEA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1393579"/>
            <a:ext cx="10857838" cy="423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5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EG" dirty="0"/>
              <a:t>نموذج الصندوق </a:t>
            </a:r>
            <a:r>
              <a:rPr lang="en-US" dirty="0"/>
              <a:t>–</a:t>
            </a:r>
            <a:r>
              <a:rPr lang="ar-EG" dirty="0"/>
              <a:t> الإزاحة الداخلية </a:t>
            </a:r>
            <a:r>
              <a:rPr lang="en-US" dirty="0"/>
              <a:t>padding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7F9D8-902B-48DC-A819-4F653C14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32426"/>
            <a:ext cx="7699885" cy="2321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5DA72A-6698-46FB-80D3-5D1D0C624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344736"/>
            <a:ext cx="3683977" cy="5365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8299E-B86F-4009-9AE2-837B3E452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975" y="4007605"/>
            <a:ext cx="69818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7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225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برمجة تطبيقات الانترنت (1) الفصل الثامن نموذج الصندوق</vt:lpstr>
      <vt:lpstr>محتوى الفصل الثامن</vt:lpstr>
      <vt:lpstr>نموذج الصندوق Box Model</vt:lpstr>
      <vt:lpstr>نموذج الصندوق Box Model</vt:lpstr>
      <vt:lpstr>نموذج الصندوق – الحدود border</vt:lpstr>
      <vt:lpstr>نموذج الصندوق  – الحدود border</vt:lpstr>
      <vt:lpstr>نموذج الصندوق  – الحدود border</vt:lpstr>
      <vt:lpstr>نموذج الصندوق – الإزاحة الداخلية padding</vt:lpstr>
      <vt:lpstr>نموذج الصندوق – الإزاحة الداخلية padding</vt:lpstr>
      <vt:lpstr>نموذج الصندوق – الإزاحة الخارجية margin</vt:lpstr>
      <vt:lpstr>نموذج الصندوق – الإزاحة الخارجية margin</vt:lpstr>
      <vt:lpstr>إخفاء العناصر</vt:lpstr>
      <vt:lpstr>أنواع عرض العناصر</vt:lpstr>
      <vt:lpstr>الشفافية</vt:lpstr>
      <vt:lpstr>التعويم</vt:lpstr>
      <vt:lpstr>التعويم</vt:lpstr>
      <vt:lpstr>التعويم</vt:lpstr>
      <vt:lpstr>التعويم</vt:lpstr>
      <vt:lpstr>مع خالص التحية ،،،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برمجة تطبيقات الانترنت (1) الفصل الثاني مبادئ HTML</dc:title>
  <dc:creator>Osama hosam elde</dc:creator>
  <cp:lastModifiedBy>Osama Mohammed Moustafa Hosam Elde</cp:lastModifiedBy>
  <cp:revision>1</cp:revision>
  <dcterms:created xsi:type="dcterms:W3CDTF">2019-01-26T11:22:24Z</dcterms:created>
  <dcterms:modified xsi:type="dcterms:W3CDTF">2019-03-20T11:24:23Z</dcterms:modified>
</cp:coreProperties>
</file>