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3D69F-932C-432A-8151-EFFBFA1FC33D}" v="1155" dt="2019-03-23T12:07:0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AFF7628B-8F7E-4F91-87DE-229E9D015345}"/>
    <pc:docChg chg="undo custSel addSld delSld modSld">
      <pc:chgData name="Osama hosam elde" userId="ab8f451e-a635-42ee-be12-e2dde55852bf" providerId="ADAL" clId="{AFF7628B-8F7E-4F91-87DE-229E9D015345}" dt="2019-01-31T12:21:42.897" v="249" actId="14100"/>
      <pc:docMkLst>
        <pc:docMk/>
      </pc:docMkLst>
      <pc:sldChg chg="modSp">
        <pc:chgData name="Osama hosam elde" userId="ab8f451e-a635-42ee-be12-e2dde55852bf" providerId="ADAL" clId="{AFF7628B-8F7E-4F91-87DE-229E9D015345}" dt="2019-01-31T11:02:34.361" v="39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AFF7628B-8F7E-4F91-87DE-229E9D015345}" dt="2019-01-31T11:02:34.361" v="39" actId="20577"/>
          <ac:spMkLst>
            <pc:docMk/>
            <pc:sldMk cId="2149670262" sldId="256"/>
            <ac:spMk id="2" creationId="{990AC6F3-8D5B-43B6-B443-8DEAC96606B9}"/>
          </ac:spMkLst>
        </pc:spChg>
      </pc:sldChg>
    </pc:docChg>
  </pc:docChgLst>
  <pc:docChgLst>
    <pc:chgData name="Osama hosam elde" userId="ab8f451e-a635-42ee-be12-e2dde55852bf" providerId="ADAL" clId="{6C83D69F-932C-432A-8151-EFFBFA1FC33D}"/>
    <pc:docChg chg="undo custSel addSld delSld modSld">
      <pc:chgData name="Osama hosam elde" userId="ab8f451e-a635-42ee-be12-e2dde55852bf" providerId="ADAL" clId="{6C83D69F-932C-432A-8151-EFFBFA1FC33D}" dt="2019-03-23T12:07:00.852" v="1154" actId="1076"/>
      <pc:docMkLst>
        <pc:docMk/>
      </pc:docMkLst>
      <pc:sldChg chg="modSp">
        <pc:chgData name="Osama hosam elde" userId="ab8f451e-a635-42ee-be12-e2dde55852bf" providerId="ADAL" clId="{6C83D69F-932C-432A-8151-EFFBFA1FC33D}" dt="2019-03-22T18:18:56.469" v="29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6C83D69F-932C-432A-8151-EFFBFA1FC33D}" dt="2019-03-22T18:18:56.469" v="29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hosam elde" userId="ab8f451e-a635-42ee-be12-e2dde55852bf" providerId="ADAL" clId="{6C83D69F-932C-432A-8151-EFFBFA1FC33D}" dt="2019-03-23T12:03:32.493" v="1105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6C83D69F-932C-432A-8151-EFFBFA1FC33D}" dt="2019-03-22T18:19:08.391" v="37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6C83D69F-932C-432A-8151-EFFBFA1FC33D}" dt="2019-03-23T12:03:32.493" v="1105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">
        <pc:chgData name="Osama hosam elde" userId="ab8f451e-a635-42ee-be12-e2dde55852bf" providerId="ADAL" clId="{6C83D69F-932C-432A-8151-EFFBFA1FC33D}" dt="2019-03-22T18:25:45.214" v="75" actId="20577"/>
        <pc:sldMkLst>
          <pc:docMk/>
          <pc:sldMk cId="1502562617" sldId="292"/>
        </pc:sldMkLst>
        <pc:spChg chg="mod">
          <ac:chgData name="Osama hosam elde" userId="ab8f451e-a635-42ee-be12-e2dde55852bf" providerId="ADAL" clId="{6C83D69F-932C-432A-8151-EFFBFA1FC33D}" dt="2019-03-22T18:25:45.214" v="75" actId="20577"/>
          <ac:spMkLst>
            <pc:docMk/>
            <pc:sldMk cId="1502562617" sldId="292"/>
            <ac:spMk id="2" creationId="{72F5B92E-C894-4D47-B76A-2956F5C05192}"/>
          </ac:spMkLst>
        </pc:spChg>
        <pc:spChg chg="del mod">
          <ac:chgData name="Osama hosam elde" userId="ab8f451e-a635-42ee-be12-e2dde55852bf" providerId="ADAL" clId="{6C83D69F-932C-432A-8151-EFFBFA1FC33D}" dt="2019-03-22T18:25:27.851" v="63"/>
          <ac:spMkLst>
            <pc:docMk/>
            <pc:sldMk cId="1502562617" sldId="292"/>
            <ac:spMk id="3" creationId="{EED46DC5-2E48-4CE5-9242-10FD662F72DC}"/>
          </ac:spMkLst>
        </pc:spChg>
        <pc:picChg chg="add mod">
          <ac:chgData name="Osama hosam elde" userId="ab8f451e-a635-42ee-be12-e2dde55852bf" providerId="ADAL" clId="{6C83D69F-932C-432A-8151-EFFBFA1FC33D}" dt="2019-03-22T18:25:38.694" v="66" actId="1076"/>
          <ac:picMkLst>
            <pc:docMk/>
            <pc:sldMk cId="1502562617" sldId="292"/>
            <ac:picMk id="6" creationId="{4C9B96F1-C591-40DF-BB59-492180BB6FD2}"/>
          </ac:picMkLst>
        </pc:picChg>
      </pc:sldChg>
      <pc:sldChg chg="addSp delSp modSp add">
        <pc:chgData name="Osama hosam elde" userId="ab8f451e-a635-42ee-be12-e2dde55852bf" providerId="ADAL" clId="{6C83D69F-932C-432A-8151-EFFBFA1FC33D}" dt="2019-03-22T18:27:46.189" v="96" actId="14100"/>
        <pc:sldMkLst>
          <pc:docMk/>
          <pc:sldMk cId="4195288454" sldId="293"/>
        </pc:sldMkLst>
        <pc:spChg chg="mod">
          <ac:chgData name="Osama hosam elde" userId="ab8f451e-a635-42ee-be12-e2dde55852bf" providerId="ADAL" clId="{6C83D69F-932C-432A-8151-EFFBFA1FC33D}" dt="2019-03-22T18:27:31.064" v="93" actId="20577"/>
          <ac:spMkLst>
            <pc:docMk/>
            <pc:sldMk cId="4195288454" sldId="293"/>
            <ac:spMk id="2" creationId="{72F5B92E-C894-4D47-B76A-2956F5C05192}"/>
          </ac:spMkLst>
        </pc:spChg>
        <pc:spChg chg="add mod">
          <ac:chgData name="Osama hosam elde" userId="ab8f451e-a635-42ee-be12-e2dde55852bf" providerId="ADAL" clId="{6C83D69F-932C-432A-8151-EFFBFA1FC33D}" dt="2019-03-22T18:27:24.602" v="77" actId="478"/>
          <ac:spMkLst>
            <pc:docMk/>
            <pc:sldMk cId="4195288454" sldId="293"/>
            <ac:spMk id="7" creationId="{CE16E6DB-C388-4400-8372-B12B87C8292A}"/>
          </ac:spMkLst>
        </pc:spChg>
        <pc:picChg chg="del">
          <ac:chgData name="Osama hosam elde" userId="ab8f451e-a635-42ee-be12-e2dde55852bf" providerId="ADAL" clId="{6C83D69F-932C-432A-8151-EFFBFA1FC33D}" dt="2019-03-22T18:27:24.602" v="77" actId="478"/>
          <ac:picMkLst>
            <pc:docMk/>
            <pc:sldMk cId="4195288454" sldId="293"/>
            <ac:picMk id="6" creationId="{4C9B96F1-C591-40DF-BB59-492180BB6FD2}"/>
          </ac:picMkLst>
        </pc:picChg>
        <pc:picChg chg="add mod">
          <ac:chgData name="Osama hosam elde" userId="ab8f451e-a635-42ee-be12-e2dde55852bf" providerId="ADAL" clId="{6C83D69F-932C-432A-8151-EFFBFA1FC33D}" dt="2019-03-22T18:27:46.189" v="96" actId="14100"/>
          <ac:picMkLst>
            <pc:docMk/>
            <pc:sldMk cId="4195288454" sldId="293"/>
            <ac:picMk id="8" creationId="{4F43C5E4-56C6-4CF6-A5B5-694AEBDEC1BA}"/>
          </ac:picMkLst>
        </pc:picChg>
      </pc:sldChg>
      <pc:sldChg chg="addSp delSp modSp add">
        <pc:chgData name="Osama hosam elde" userId="ab8f451e-a635-42ee-be12-e2dde55852bf" providerId="ADAL" clId="{6C83D69F-932C-432A-8151-EFFBFA1FC33D}" dt="2019-03-23T09:41:11.287" v="526" actId="20577"/>
        <pc:sldMkLst>
          <pc:docMk/>
          <pc:sldMk cId="2193484462" sldId="294"/>
        </pc:sldMkLst>
        <pc:spChg chg="mod">
          <ac:chgData name="Osama hosam elde" userId="ab8f451e-a635-42ee-be12-e2dde55852bf" providerId="ADAL" clId="{6C83D69F-932C-432A-8151-EFFBFA1FC33D}" dt="2019-03-22T18:32:32.386" v="155" actId="20577"/>
          <ac:spMkLst>
            <pc:docMk/>
            <pc:sldMk cId="2193484462" sldId="294"/>
            <ac:spMk id="2" creationId="{72F5B92E-C894-4D47-B76A-2956F5C05192}"/>
          </ac:spMkLst>
        </pc:spChg>
        <pc:spChg chg="del">
          <ac:chgData name="Osama hosam elde" userId="ab8f451e-a635-42ee-be12-e2dde55852bf" providerId="ADAL" clId="{6C83D69F-932C-432A-8151-EFFBFA1FC33D}" dt="2019-03-22T18:30:15.662" v="126"/>
          <ac:spMkLst>
            <pc:docMk/>
            <pc:sldMk cId="2193484462" sldId="294"/>
            <ac:spMk id="7" creationId="{CE16E6DB-C388-4400-8372-B12B87C8292A}"/>
          </ac:spMkLst>
        </pc:spChg>
        <pc:spChg chg="add del mod">
          <ac:chgData name="Osama hosam elde" userId="ab8f451e-a635-42ee-be12-e2dde55852bf" providerId="ADAL" clId="{6C83D69F-932C-432A-8151-EFFBFA1FC33D}" dt="2019-03-22T18:32:35.724" v="156"/>
          <ac:spMkLst>
            <pc:docMk/>
            <pc:sldMk cId="2193484462" sldId="294"/>
            <ac:spMk id="9" creationId="{A7F18706-45C8-4F84-BCE5-DF127A715027}"/>
          </ac:spMkLst>
        </pc:spChg>
        <pc:spChg chg="add mod">
          <ac:chgData name="Osama hosam elde" userId="ab8f451e-a635-42ee-be12-e2dde55852bf" providerId="ADAL" clId="{6C83D69F-932C-432A-8151-EFFBFA1FC33D}" dt="2019-03-23T09:41:11.287" v="526" actId="20577"/>
          <ac:spMkLst>
            <pc:docMk/>
            <pc:sldMk cId="2193484462" sldId="294"/>
            <ac:spMk id="11" creationId="{E9A4C5A8-7C2C-4EF9-B9A4-9F2C942C4A05}"/>
          </ac:spMkLst>
        </pc:spChg>
        <pc:picChg chg="add del mod">
          <ac:chgData name="Osama hosam elde" userId="ab8f451e-a635-42ee-be12-e2dde55852bf" providerId="ADAL" clId="{6C83D69F-932C-432A-8151-EFFBFA1FC33D}" dt="2019-03-22T18:32:23.597" v="132" actId="478"/>
          <ac:picMkLst>
            <pc:docMk/>
            <pc:sldMk cId="2193484462" sldId="294"/>
            <ac:picMk id="3" creationId="{2C8B0D12-2B0D-470A-BF90-6C49485BEF32}"/>
          </ac:picMkLst>
        </pc:picChg>
        <pc:picChg chg="del">
          <ac:chgData name="Osama hosam elde" userId="ab8f451e-a635-42ee-be12-e2dde55852bf" providerId="ADAL" clId="{6C83D69F-932C-432A-8151-EFFBFA1FC33D}" dt="2019-03-22T18:30:01.630" v="98" actId="478"/>
          <ac:picMkLst>
            <pc:docMk/>
            <pc:sldMk cId="2193484462" sldId="294"/>
            <ac:picMk id="8" creationId="{4F43C5E4-56C6-4CF6-A5B5-694AEBDEC1BA}"/>
          </ac:picMkLst>
        </pc:picChg>
        <pc:picChg chg="add mod">
          <ac:chgData name="Osama hosam elde" userId="ab8f451e-a635-42ee-be12-e2dde55852bf" providerId="ADAL" clId="{6C83D69F-932C-432A-8151-EFFBFA1FC33D}" dt="2019-03-22T22:23:17.689" v="288" actId="1076"/>
          <ac:picMkLst>
            <pc:docMk/>
            <pc:sldMk cId="2193484462" sldId="294"/>
            <ac:picMk id="10" creationId="{EB8CEBE8-BA46-43DA-800B-C5B4F8E90DC5}"/>
          </ac:picMkLst>
        </pc:picChg>
      </pc:sldChg>
      <pc:sldChg chg="addSp delSp modSp add">
        <pc:chgData name="Osama hosam elde" userId="ab8f451e-a635-42ee-be12-e2dde55852bf" providerId="ADAL" clId="{6C83D69F-932C-432A-8151-EFFBFA1FC33D}" dt="2019-03-22T22:42:29.345" v="392" actId="20577"/>
        <pc:sldMkLst>
          <pc:docMk/>
          <pc:sldMk cId="1439230147" sldId="295"/>
        </pc:sldMkLst>
        <pc:spChg chg="mod">
          <ac:chgData name="Osama hosam elde" userId="ab8f451e-a635-42ee-be12-e2dde55852bf" providerId="ADAL" clId="{6C83D69F-932C-432A-8151-EFFBFA1FC33D}" dt="2019-03-22T22:42:29.345" v="392" actId="20577"/>
          <ac:spMkLst>
            <pc:docMk/>
            <pc:sldMk cId="1439230147" sldId="295"/>
            <ac:spMk id="2" creationId="{72F5B92E-C894-4D47-B76A-2956F5C05192}"/>
          </ac:spMkLst>
        </pc:spChg>
        <pc:spChg chg="add del mod">
          <ac:chgData name="Osama hosam elde" userId="ab8f451e-a635-42ee-be12-e2dde55852bf" providerId="ADAL" clId="{6C83D69F-932C-432A-8151-EFFBFA1FC33D}" dt="2019-03-22T22:04:06.931" v="252"/>
          <ac:spMkLst>
            <pc:docMk/>
            <pc:sldMk cId="1439230147" sldId="295"/>
            <ac:spMk id="6" creationId="{851DB883-BE5B-4690-B6D4-6F0B9B9AC8A4}"/>
          </ac:spMkLst>
        </pc:spChg>
        <pc:picChg chg="add mod">
          <ac:chgData name="Osama hosam elde" userId="ab8f451e-a635-42ee-be12-e2dde55852bf" providerId="ADAL" clId="{6C83D69F-932C-432A-8151-EFFBFA1FC33D}" dt="2019-03-22T22:04:12.893" v="254" actId="14100"/>
          <ac:picMkLst>
            <pc:docMk/>
            <pc:sldMk cId="1439230147" sldId="295"/>
            <ac:picMk id="7" creationId="{DED4E429-774B-4801-8F3A-79D5C648C3E9}"/>
          </ac:picMkLst>
        </pc:picChg>
        <pc:picChg chg="del">
          <ac:chgData name="Osama hosam elde" userId="ab8f451e-a635-42ee-be12-e2dde55852bf" providerId="ADAL" clId="{6C83D69F-932C-432A-8151-EFFBFA1FC33D}" dt="2019-03-22T22:02:22.629" v="161" actId="478"/>
          <ac:picMkLst>
            <pc:docMk/>
            <pc:sldMk cId="1439230147" sldId="295"/>
            <ac:picMk id="10" creationId="{EB8CEBE8-BA46-43DA-800B-C5B4F8E90DC5}"/>
          </ac:picMkLst>
        </pc:picChg>
      </pc:sldChg>
      <pc:sldChg chg="addSp delSp modSp add">
        <pc:chgData name="Osama hosam elde" userId="ab8f451e-a635-42ee-be12-e2dde55852bf" providerId="ADAL" clId="{6C83D69F-932C-432A-8151-EFFBFA1FC33D}" dt="2019-03-22T22:34:33.369" v="355"/>
        <pc:sldMkLst>
          <pc:docMk/>
          <pc:sldMk cId="1570424759" sldId="296"/>
        </pc:sldMkLst>
        <pc:spChg chg="mod">
          <ac:chgData name="Osama hosam elde" userId="ab8f451e-a635-42ee-be12-e2dde55852bf" providerId="ADAL" clId="{6C83D69F-932C-432A-8151-EFFBFA1FC33D}" dt="2019-03-22T22:34:33.369" v="355"/>
          <ac:spMkLst>
            <pc:docMk/>
            <pc:sldMk cId="1570424759" sldId="296"/>
            <ac:spMk id="2" creationId="{72F5B92E-C894-4D47-B76A-2956F5C05192}"/>
          </ac:spMkLst>
        </pc:spChg>
        <pc:spChg chg="add del mod">
          <ac:chgData name="Osama hosam elde" userId="ab8f451e-a635-42ee-be12-e2dde55852bf" providerId="ADAL" clId="{6C83D69F-932C-432A-8151-EFFBFA1FC33D}" dt="2019-03-22T22:05:32.666" v="257"/>
          <ac:spMkLst>
            <pc:docMk/>
            <pc:sldMk cId="1570424759" sldId="296"/>
            <ac:spMk id="6" creationId="{2760C007-DECD-4FC4-BFF7-507411D68C7B}"/>
          </ac:spMkLst>
        </pc:spChg>
        <pc:picChg chg="del">
          <ac:chgData name="Osama hosam elde" userId="ab8f451e-a635-42ee-be12-e2dde55852bf" providerId="ADAL" clId="{6C83D69F-932C-432A-8151-EFFBFA1FC33D}" dt="2019-03-22T22:04:19.395" v="256" actId="478"/>
          <ac:picMkLst>
            <pc:docMk/>
            <pc:sldMk cId="1570424759" sldId="296"/>
            <ac:picMk id="7" creationId="{DED4E429-774B-4801-8F3A-79D5C648C3E9}"/>
          </ac:picMkLst>
        </pc:picChg>
        <pc:picChg chg="add mod">
          <ac:chgData name="Osama hosam elde" userId="ab8f451e-a635-42ee-be12-e2dde55852bf" providerId="ADAL" clId="{6C83D69F-932C-432A-8151-EFFBFA1FC33D}" dt="2019-03-22T22:07:46.386" v="260" actId="14100"/>
          <ac:picMkLst>
            <pc:docMk/>
            <pc:sldMk cId="1570424759" sldId="296"/>
            <ac:picMk id="8" creationId="{F64B2C21-F9CC-4B6C-8652-6AE8FE3CC81B}"/>
          </ac:picMkLst>
        </pc:picChg>
      </pc:sldChg>
      <pc:sldChg chg="del">
        <pc:chgData name="Osama hosam elde" userId="ab8f451e-a635-42ee-be12-e2dde55852bf" providerId="ADAL" clId="{6C83D69F-932C-432A-8151-EFFBFA1FC33D}" dt="2019-03-22T18:24:16.448" v="39" actId="2696"/>
        <pc:sldMkLst>
          <pc:docMk/>
          <pc:sldMk cId="3712113442" sldId="297"/>
        </pc:sldMkLst>
      </pc:sldChg>
      <pc:sldChg chg="addSp delSp modSp add">
        <pc:chgData name="Osama hosam elde" userId="ab8f451e-a635-42ee-be12-e2dde55852bf" providerId="ADAL" clId="{6C83D69F-932C-432A-8151-EFFBFA1FC33D}" dt="2019-03-22T22:41:41.688" v="391" actId="120"/>
        <pc:sldMkLst>
          <pc:docMk/>
          <pc:sldMk cId="3791456907" sldId="297"/>
        </pc:sldMkLst>
        <pc:spChg chg="mod">
          <ac:chgData name="Osama hosam elde" userId="ab8f451e-a635-42ee-be12-e2dde55852bf" providerId="ADAL" clId="{6C83D69F-932C-432A-8151-EFFBFA1FC33D}" dt="2019-03-22T22:34:40.020" v="363" actId="20577"/>
          <ac:spMkLst>
            <pc:docMk/>
            <pc:sldMk cId="3791456907" sldId="297"/>
            <ac:spMk id="2" creationId="{72F5B92E-C894-4D47-B76A-2956F5C05192}"/>
          </ac:spMkLst>
        </pc:spChg>
        <pc:spChg chg="add mod">
          <ac:chgData name="Osama hosam elde" userId="ab8f451e-a635-42ee-be12-e2dde55852bf" providerId="ADAL" clId="{6C83D69F-932C-432A-8151-EFFBFA1FC33D}" dt="2019-03-22T22:41:41.688" v="391" actId="120"/>
          <ac:spMkLst>
            <pc:docMk/>
            <pc:sldMk cId="3791456907" sldId="297"/>
            <ac:spMk id="6" creationId="{AAD6E3CA-1F75-40E2-832F-126260BA73EC}"/>
          </ac:spMkLst>
        </pc:spChg>
        <pc:picChg chg="del">
          <ac:chgData name="Osama hosam elde" userId="ab8f451e-a635-42ee-be12-e2dde55852bf" providerId="ADAL" clId="{6C83D69F-932C-432A-8151-EFFBFA1FC33D}" dt="2019-03-22T22:07:57.303" v="262" actId="478"/>
          <ac:picMkLst>
            <pc:docMk/>
            <pc:sldMk cId="3791456907" sldId="297"/>
            <ac:picMk id="8" creationId="{F64B2C21-F9CC-4B6C-8652-6AE8FE3CC81B}"/>
          </ac:picMkLst>
        </pc:picChg>
      </pc:sldChg>
      <pc:sldChg chg="del">
        <pc:chgData name="Osama hosam elde" userId="ab8f451e-a635-42ee-be12-e2dde55852bf" providerId="ADAL" clId="{6C83D69F-932C-432A-8151-EFFBFA1FC33D}" dt="2019-03-22T18:24:17.392" v="40" actId="2696"/>
        <pc:sldMkLst>
          <pc:docMk/>
          <pc:sldMk cId="1973590155" sldId="298"/>
        </pc:sldMkLst>
      </pc:sldChg>
      <pc:sldChg chg="addSp delSp modSp add">
        <pc:chgData name="Osama hosam elde" userId="ab8f451e-a635-42ee-be12-e2dde55852bf" providerId="ADAL" clId="{6C83D69F-932C-432A-8151-EFFBFA1FC33D}" dt="2019-03-23T12:03:09.981" v="1067" actId="478"/>
        <pc:sldMkLst>
          <pc:docMk/>
          <pc:sldMk cId="3635560377" sldId="298"/>
        </pc:sldMkLst>
        <pc:spChg chg="mod">
          <ac:chgData name="Osama hosam elde" userId="ab8f451e-a635-42ee-be12-e2dde55852bf" providerId="ADAL" clId="{6C83D69F-932C-432A-8151-EFFBFA1FC33D}" dt="2019-03-22T22:47:25.311" v="445" actId="20577"/>
          <ac:spMkLst>
            <pc:docMk/>
            <pc:sldMk cId="3635560377" sldId="298"/>
            <ac:spMk id="2" creationId="{72F5B92E-C894-4D47-B76A-2956F5C05192}"/>
          </ac:spMkLst>
        </pc:spChg>
        <pc:spChg chg="del mod">
          <ac:chgData name="Osama hosam elde" userId="ab8f451e-a635-42ee-be12-e2dde55852bf" providerId="ADAL" clId="{6C83D69F-932C-432A-8151-EFFBFA1FC33D}" dt="2019-03-22T22:46:02.744" v="395"/>
          <ac:spMkLst>
            <pc:docMk/>
            <pc:sldMk cId="3635560377" sldId="298"/>
            <ac:spMk id="6" creationId="{AAD6E3CA-1F75-40E2-832F-126260BA73EC}"/>
          </ac:spMkLst>
        </pc:spChg>
        <pc:spChg chg="add del mod">
          <ac:chgData name="Osama hosam elde" userId="ab8f451e-a635-42ee-be12-e2dde55852bf" providerId="ADAL" clId="{6C83D69F-932C-432A-8151-EFFBFA1FC33D}" dt="2019-03-23T12:03:09.981" v="1067" actId="478"/>
          <ac:spMkLst>
            <pc:docMk/>
            <pc:sldMk cId="3635560377" sldId="298"/>
            <ac:spMk id="8" creationId="{64A82457-8B1F-49D6-9D6A-CA57AA8D72F2}"/>
          </ac:spMkLst>
        </pc:spChg>
        <pc:picChg chg="add del mod">
          <ac:chgData name="Osama hosam elde" userId="ab8f451e-a635-42ee-be12-e2dde55852bf" providerId="ADAL" clId="{6C83D69F-932C-432A-8151-EFFBFA1FC33D}" dt="2019-03-22T22:46:27.604" v="397" actId="478"/>
          <ac:picMkLst>
            <pc:docMk/>
            <pc:sldMk cId="3635560377" sldId="298"/>
            <ac:picMk id="3" creationId="{0B4B1A8E-020A-4965-8F3C-02CC3CC4B95F}"/>
          </ac:picMkLst>
        </pc:picChg>
        <pc:picChg chg="add mod">
          <ac:chgData name="Osama hosam elde" userId="ab8f451e-a635-42ee-be12-e2dde55852bf" providerId="ADAL" clId="{6C83D69F-932C-432A-8151-EFFBFA1FC33D}" dt="2019-03-22T22:46:46.900" v="409" actId="1035"/>
          <ac:picMkLst>
            <pc:docMk/>
            <pc:sldMk cId="3635560377" sldId="298"/>
            <ac:picMk id="9" creationId="{7D2DF03D-91BC-4DDA-8CDD-42B7ED6DACC3}"/>
          </ac:picMkLst>
        </pc:picChg>
      </pc:sldChg>
      <pc:sldChg chg="del">
        <pc:chgData name="Osama hosam elde" userId="ab8f451e-a635-42ee-be12-e2dde55852bf" providerId="ADAL" clId="{6C83D69F-932C-432A-8151-EFFBFA1FC33D}" dt="2019-03-22T18:24:17.880" v="41" actId="2696"/>
        <pc:sldMkLst>
          <pc:docMk/>
          <pc:sldMk cId="267716797" sldId="299"/>
        </pc:sldMkLst>
      </pc:sldChg>
      <pc:sldChg chg="addSp delSp modSp add">
        <pc:chgData name="Osama hosam elde" userId="ab8f451e-a635-42ee-be12-e2dde55852bf" providerId="ADAL" clId="{6C83D69F-932C-432A-8151-EFFBFA1FC33D}" dt="2019-03-22T22:49:44.662" v="454" actId="1076"/>
        <pc:sldMkLst>
          <pc:docMk/>
          <pc:sldMk cId="3503358851" sldId="299"/>
        </pc:sldMkLst>
        <pc:spChg chg="del">
          <ac:chgData name="Osama hosam elde" userId="ab8f451e-a635-42ee-be12-e2dde55852bf" providerId="ADAL" clId="{6C83D69F-932C-432A-8151-EFFBFA1FC33D}" dt="2019-03-22T22:49:37.760" v="452" actId="478"/>
          <ac:spMkLst>
            <pc:docMk/>
            <pc:sldMk cId="3503358851" sldId="299"/>
            <ac:spMk id="8" creationId="{64A82457-8B1F-49D6-9D6A-CA57AA8D72F2}"/>
          </ac:spMkLst>
        </pc:spChg>
        <pc:picChg chg="add mod">
          <ac:chgData name="Osama hosam elde" userId="ab8f451e-a635-42ee-be12-e2dde55852bf" providerId="ADAL" clId="{6C83D69F-932C-432A-8151-EFFBFA1FC33D}" dt="2019-03-22T22:49:44.662" v="454" actId="1076"/>
          <ac:picMkLst>
            <pc:docMk/>
            <pc:sldMk cId="3503358851" sldId="299"/>
            <ac:picMk id="3" creationId="{0B6F9400-A98C-4010-A758-C6A939A8B769}"/>
          </ac:picMkLst>
        </pc:picChg>
        <pc:picChg chg="del">
          <ac:chgData name="Osama hosam elde" userId="ab8f451e-a635-42ee-be12-e2dde55852bf" providerId="ADAL" clId="{6C83D69F-932C-432A-8151-EFFBFA1FC33D}" dt="2019-03-22T22:49:26.425" v="447" actId="478"/>
          <ac:picMkLst>
            <pc:docMk/>
            <pc:sldMk cId="3503358851" sldId="299"/>
            <ac:picMk id="9" creationId="{7D2DF03D-91BC-4DDA-8CDD-42B7ED6DACC3}"/>
          </ac:picMkLst>
        </pc:picChg>
      </pc:sldChg>
      <pc:sldChg chg="addSp delSp modSp add">
        <pc:chgData name="Osama hosam elde" userId="ab8f451e-a635-42ee-be12-e2dde55852bf" providerId="ADAL" clId="{6C83D69F-932C-432A-8151-EFFBFA1FC33D}" dt="2019-03-23T09:49:01.166" v="571" actId="478"/>
        <pc:sldMkLst>
          <pc:docMk/>
          <pc:sldMk cId="561921612" sldId="300"/>
        </pc:sldMkLst>
        <pc:spChg chg="add del mod">
          <ac:chgData name="Osama hosam elde" userId="ab8f451e-a635-42ee-be12-e2dde55852bf" providerId="ADAL" clId="{6C83D69F-932C-432A-8151-EFFBFA1FC33D}" dt="2019-03-23T09:48:37.479" v="567" actId="478"/>
          <ac:spMkLst>
            <pc:docMk/>
            <pc:sldMk cId="561921612" sldId="300"/>
            <ac:spMk id="6" creationId="{96307670-6BC1-40DA-82BD-9DFF6CA83A22}"/>
          </ac:spMkLst>
        </pc:spChg>
        <pc:spChg chg="add del mod">
          <ac:chgData name="Osama hosam elde" userId="ab8f451e-a635-42ee-be12-e2dde55852bf" providerId="ADAL" clId="{6C83D69F-932C-432A-8151-EFFBFA1FC33D}" dt="2019-03-23T09:49:01.166" v="571" actId="478"/>
          <ac:spMkLst>
            <pc:docMk/>
            <pc:sldMk cId="561921612" sldId="300"/>
            <ac:spMk id="8" creationId="{E0CC1D14-06DF-461D-8C71-724090F08619}"/>
          </ac:spMkLst>
        </pc:spChg>
        <pc:picChg chg="del">
          <ac:chgData name="Osama hosam elde" userId="ab8f451e-a635-42ee-be12-e2dde55852bf" providerId="ADAL" clId="{6C83D69F-932C-432A-8151-EFFBFA1FC33D}" dt="2019-03-22T22:49:50.414" v="456" actId="478"/>
          <ac:picMkLst>
            <pc:docMk/>
            <pc:sldMk cId="561921612" sldId="300"/>
            <ac:picMk id="3" creationId="{0B6F9400-A98C-4010-A758-C6A939A8B769}"/>
          </ac:picMkLst>
        </pc:picChg>
        <pc:picChg chg="add mod">
          <ac:chgData name="Osama hosam elde" userId="ab8f451e-a635-42ee-be12-e2dde55852bf" providerId="ADAL" clId="{6C83D69F-932C-432A-8151-EFFBFA1FC33D}" dt="2019-03-23T09:48:54.408" v="570" actId="1076"/>
          <ac:picMkLst>
            <pc:docMk/>
            <pc:sldMk cId="561921612" sldId="300"/>
            <ac:picMk id="3" creationId="{3820BC35-0CED-449D-A47F-281B25B923BE}"/>
          </ac:picMkLst>
        </pc:picChg>
      </pc:sldChg>
      <pc:sldChg chg="del">
        <pc:chgData name="Osama hosam elde" userId="ab8f451e-a635-42ee-be12-e2dde55852bf" providerId="ADAL" clId="{6C83D69F-932C-432A-8151-EFFBFA1FC33D}" dt="2019-03-22T18:24:18.435" v="42" actId="2696"/>
        <pc:sldMkLst>
          <pc:docMk/>
          <pc:sldMk cId="2897771874" sldId="300"/>
        </pc:sldMkLst>
      </pc:sldChg>
      <pc:sldChg chg="delSp modSp add">
        <pc:chgData name="Osama hosam elde" userId="ab8f451e-a635-42ee-be12-e2dde55852bf" providerId="ADAL" clId="{6C83D69F-932C-432A-8151-EFFBFA1FC33D}" dt="2019-03-23T10:37:48.342" v="813" actId="20577"/>
        <pc:sldMkLst>
          <pc:docMk/>
          <pc:sldMk cId="498994267" sldId="301"/>
        </pc:sldMkLst>
        <pc:spChg chg="mod">
          <ac:chgData name="Osama hosam elde" userId="ab8f451e-a635-42ee-be12-e2dde55852bf" providerId="ADAL" clId="{6C83D69F-932C-432A-8151-EFFBFA1FC33D}" dt="2019-03-23T10:37:48.342" v="813" actId="20577"/>
          <ac:spMkLst>
            <pc:docMk/>
            <pc:sldMk cId="498994267" sldId="301"/>
            <ac:spMk id="6" creationId="{96307670-6BC1-40DA-82BD-9DFF6CA83A22}"/>
          </ac:spMkLst>
        </pc:spChg>
        <pc:picChg chg="del">
          <ac:chgData name="Osama hosam elde" userId="ab8f451e-a635-42ee-be12-e2dde55852bf" providerId="ADAL" clId="{6C83D69F-932C-432A-8151-EFFBFA1FC33D}" dt="2019-03-23T09:49:10.743" v="572" actId="478"/>
          <ac:picMkLst>
            <pc:docMk/>
            <pc:sldMk cId="498994267" sldId="301"/>
            <ac:picMk id="3" creationId="{3820BC35-0CED-449D-A47F-281B25B923BE}"/>
          </ac:picMkLst>
        </pc:picChg>
      </pc:sldChg>
      <pc:sldChg chg="del">
        <pc:chgData name="Osama hosam elde" userId="ab8f451e-a635-42ee-be12-e2dde55852bf" providerId="ADAL" clId="{6C83D69F-932C-432A-8151-EFFBFA1FC33D}" dt="2019-03-22T18:24:18.939" v="43" actId="2696"/>
        <pc:sldMkLst>
          <pc:docMk/>
          <pc:sldMk cId="558317466" sldId="301"/>
        </pc:sldMkLst>
      </pc:sldChg>
      <pc:sldChg chg="addSp delSp modSp add">
        <pc:chgData name="Osama hosam elde" userId="ab8f451e-a635-42ee-be12-e2dde55852bf" providerId="ADAL" clId="{6C83D69F-932C-432A-8151-EFFBFA1FC33D}" dt="2019-03-23T11:41:39.750" v="852" actId="14100"/>
        <pc:sldMkLst>
          <pc:docMk/>
          <pc:sldMk cId="2296403497" sldId="302"/>
        </pc:sldMkLst>
        <pc:spChg chg="mod">
          <ac:chgData name="Osama hosam elde" userId="ab8f451e-a635-42ee-be12-e2dde55852bf" providerId="ADAL" clId="{6C83D69F-932C-432A-8151-EFFBFA1FC33D}" dt="2019-03-23T11:39:43.278" v="841" actId="20577"/>
          <ac:spMkLst>
            <pc:docMk/>
            <pc:sldMk cId="2296403497" sldId="302"/>
            <ac:spMk id="2" creationId="{72F5B92E-C894-4D47-B76A-2956F5C05192}"/>
          </ac:spMkLst>
        </pc:spChg>
        <pc:spChg chg="del mod">
          <ac:chgData name="Osama hosam elde" userId="ab8f451e-a635-42ee-be12-e2dde55852bf" providerId="ADAL" clId="{6C83D69F-932C-432A-8151-EFFBFA1FC33D}" dt="2019-03-23T11:40:13.692" v="844"/>
          <ac:spMkLst>
            <pc:docMk/>
            <pc:sldMk cId="2296403497" sldId="302"/>
            <ac:spMk id="6" creationId="{96307670-6BC1-40DA-82BD-9DFF6CA83A22}"/>
          </ac:spMkLst>
        </pc:spChg>
        <pc:picChg chg="add mod">
          <ac:chgData name="Osama hosam elde" userId="ab8f451e-a635-42ee-be12-e2dde55852bf" providerId="ADAL" clId="{6C83D69F-932C-432A-8151-EFFBFA1FC33D}" dt="2019-03-23T11:41:39.750" v="852" actId="14100"/>
          <ac:picMkLst>
            <pc:docMk/>
            <pc:sldMk cId="2296403497" sldId="302"/>
            <ac:picMk id="3" creationId="{6C306DE3-1E56-417B-ADDA-A97F33F93DD3}"/>
          </ac:picMkLst>
        </pc:picChg>
        <pc:picChg chg="add mod">
          <ac:chgData name="Osama hosam elde" userId="ab8f451e-a635-42ee-be12-e2dde55852bf" providerId="ADAL" clId="{6C83D69F-932C-432A-8151-EFFBFA1FC33D}" dt="2019-03-23T11:41:32.750" v="851" actId="14100"/>
          <ac:picMkLst>
            <pc:docMk/>
            <pc:sldMk cId="2296403497" sldId="302"/>
            <ac:picMk id="7" creationId="{3E01FAA4-A3D6-410C-B2C2-9E62A07D5B49}"/>
          </ac:picMkLst>
        </pc:picChg>
      </pc:sldChg>
      <pc:sldChg chg="del">
        <pc:chgData name="Osama hosam elde" userId="ab8f451e-a635-42ee-be12-e2dde55852bf" providerId="ADAL" clId="{6C83D69F-932C-432A-8151-EFFBFA1FC33D}" dt="2019-03-22T18:24:19.454" v="44" actId="2696"/>
        <pc:sldMkLst>
          <pc:docMk/>
          <pc:sldMk cId="3031957580" sldId="302"/>
        </pc:sldMkLst>
      </pc:sldChg>
      <pc:sldChg chg="addSp delSp modSp add">
        <pc:chgData name="Osama hosam elde" userId="ab8f451e-a635-42ee-be12-e2dde55852bf" providerId="ADAL" clId="{6C83D69F-932C-432A-8151-EFFBFA1FC33D}" dt="2019-03-23T11:46:12.087" v="872" actId="1036"/>
        <pc:sldMkLst>
          <pc:docMk/>
          <pc:sldMk cId="441829142" sldId="303"/>
        </pc:sldMkLst>
        <pc:spChg chg="mod">
          <ac:chgData name="Osama hosam elde" userId="ab8f451e-a635-42ee-be12-e2dde55852bf" providerId="ADAL" clId="{6C83D69F-932C-432A-8151-EFFBFA1FC33D}" dt="2019-03-23T11:41:52.627" v="861" actId="20577"/>
          <ac:spMkLst>
            <pc:docMk/>
            <pc:sldMk cId="441829142" sldId="303"/>
            <ac:spMk id="2" creationId="{72F5B92E-C894-4D47-B76A-2956F5C05192}"/>
          </ac:spMkLst>
        </pc:spChg>
        <pc:spChg chg="add del mod">
          <ac:chgData name="Osama hosam elde" userId="ab8f451e-a635-42ee-be12-e2dde55852bf" providerId="ADAL" clId="{6C83D69F-932C-432A-8151-EFFBFA1FC33D}" dt="2019-03-23T11:45:45.709" v="866"/>
          <ac:spMkLst>
            <pc:docMk/>
            <pc:sldMk cId="441829142" sldId="303"/>
            <ac:spMk id="8" creationId="{FB52E6FF-CDDB-4389-9AA1-324A083A033B}"/>
          </ac:spMkLst>
        </pc:spChg>
        <pc:picChg chg="del">
          <ac:chgData name="Osama hosam elde" userId="ab8f451e-a635-42ee-be12-e2dde55852bf" providerId="ADAL" clId="{6C83D69F-932C-432A-8151-EFFBFA1FC33D}" dt="2019-03-23T11:41:56.427" v="862" actId="478"/>
          <ac:picMkLst>
            <pc:docMk/>
            <pc:sldMk cId="441829142" sldId="303"/>
            <ac:picMk id="3" creationId="{6C306DE3-1E56-417B-ADDA-A97F33F93DD3}"/>
          </ac:picMkLst>
        </pc:picChg>
        <pc:picChg chg="del">
          <ac:chgData name="Osama hosam elde" userId="ab8f451e-a635-42ee-be12-e2dde55852bf" providerId="ADAL" clId="{6C83D69F-932C-432A-8151-EFFBFA1FC33D}" dt="2019-03-23T11:42:01.935" v="864" actId="478"/>
          <ac:picMkLst>
            <pc:docMk/>
            <pc:sldMk cId="441829142" sldId="303"/>
            <ac:picMk id="7" creationId="{3E01FAA4-A3D6-410C-B2C2-9E62A07D5B49}"/>
          </ac:picMkLst>
        </pc:picChg>
        <pc:picChg chg="add mod ord">
          <ac:chgData name="Osama hosam elde" userId="ab8f451e-a635-42ee-be12-e2dde55852bf" providerId="ADAL" clId="{6C83D69F-932C-432A-8151-EFFBFA1FC33D}" dt="2019-03-23T11:46:12.087" v="872" actId="1036"/>
          <ac:picMkLst>
            <pc:docMk/>
            <pc:sldMk cId="441829142" sldId="303"/>
            <ac:picMk id="9" creationId="{20220180-4463-4782-83DA-E8FE4B1E5F45}"/>
          </ac:picMkLst>
        </pc:picChg>
      </pc:sldChg>
      <pc:sldChg chg="del">
        <pc:chgData name="Osama hosam elde" userId="ab8f451e-a635-42ee-be12-e2dde55852bf" providerId="ADAL" clId="{6C83D69F-932C-432A-8151-EFFBFA1FC33D}" dt="2019-03-22T18:24:19.960" v="45" actId="2696"/>
        <pc:sldMkLst>
          <pc:docMk/>
          <pc:sldMk cId="3178373026" sldId="303"/>
        </pc:sldMkLst>
      </pc:sldChg>
      <pc:sldChg chg="addSp delSp modSp add">
        <pc:chgData name="Osama hosam elde" userId="ab8f451e-a635-42ee-be12-e2dde55852bf" providerId="ADAL" clId="{6C83D69F-932C-432A-8151-EFFBFA1FC33D}" dt="2019-03-23T11:49:56.184" v="893" actId="167"/>
        <pc:sldMkLst>
          <pc:docMk/>
          <pc:sldMk cId="247139461" sldId="304"/>
        </pc:sldMkLst>
        <pc:spChg chg="mod">
          <ac:chgData name="Osama hosam elde" userId="ab8f451e-a635-42ee-be12-e2dde55852bf" providerId="ADAL" clId="{6C83D69F-932C-432A-8151-EFFBFA1FC33D}" dt="2019-03-23T11:48:58.973" v="888" actId="20577"/>
          <ac:spMkLst>
            <pc:docMk/>
            <pc:sldMk cId="247139461" sldId="304"/>
            <ac:spMk id="2" creationId="{72F5B92E-C894-4D47-B76A-2956F5C05192}"/>
          </ac:spMkLst>
        </pc:spChg>
        <pc:spChg chg="add del mod">
          <ac:chgData name="Osama hosam elde" userId="ab8f451e-a635-42ee-be12-e2dde55852bf" providerId="ADAL" clId="{6C83D69F-932C-432A-8151-EFFBFA1FC33D}" dt="2019-03-23T11:49:44.938" v="889"/>
          <ac:spMkLst>
            <pc:docMk/>
            <pc:sldMk cId="247139461" sldId="304"/>
            <ac:spMk id="6" creationId="{91B736B1-5B60-4999-A6F9-0A3E03606917}"/>
          </ac:spMkLst>
        </pc:spChg>
        <pc:picChg chg="add mod ord">
          <ac:chgData name="Osama hosam elde" userId="ab8f451e-a635-42ee-be12-e2dde55852bf" providerId="ADAL" clId="{6C83D69F-932C-432A-8151-EFFBFA1FC33D}" dt="2019-03-23T11:49:56.184" v="893" actId="167"/>
          <ac:picMkLst>
            <pc:docMk/>
            <pc:sldMk cId="247139461" sldId="304"/>
            <ac:picMk id="7" creationId="{81C3D747-2D23-4742-B250-7E8F0CC8E5E9}"/>
          </ac:picMkLst>
        </pc:picChg>
        <pc:picChg chg="del">
          <ac:chgData name="Osama hosam elde" userId="ab8f451e-a635-42ee-be12-e2dde55852bf" providerId="ADAL" clId="{6C83D69F-932C-432A-8151-EFFBFA1FC33D}" dt="2019-03-23T11:48:35.956" v="874" actId="478"/>
          <ac:picMkLst>
            <pc:docMk/>
            <pc:sldMk cId="247139461" sldId="304"/>
            <ac:picMk id="9" creationId="{20220180-4463-4782-83DA-E8FE4B1E5F45}"/>
          </ac:picMkLst>
        </pc:picChg>
      </pc:sldChg>
      <pc:sldChg chg="del">
        <pc:chgData name="Osama hosam elde" userId="ab8f451e-a635-42ee-be12-e2dde55852bf" providerId="ADAL" clId="{6C83D69F-932C-432A-8151-EFFBFA1FC33D}" dt="2019-03-22T18:24:20.409" v="46" actId="2696"/>
        <pc:sldMkLst>
          <pc:docMk/>
          <pc:sldMk cId="1980208799" sldId="304"/>
        </pc:sldMkLst>
      </pc:sldChg>
      <pc:sldChg chg="addSp delSp modSp add">
        <pc:chgData name="Osama hosam elde" userId="ab8f451e-a635-42ee-be12-e2dde55852bf" providerId="ADAL" clId="{6C83D69F-932C-432A-8151-EFFBFA1FC33D}" dt="2019-03-23T11:52:59.237" v="921" actId="1076"/>
        <pc:sldMkLst>
          <pc:docMk/>
          <pc:sldMk cId="2756100784" sldId="305"/>
        </pc:sldMkLst>
        <pc:spChg chg="mod">
          <ac:chgData name="Osama hosam elde" userId="ab8f451e-a635-42ee-be12-e2dde55852bf" providerId="ADAL" clId="{6C83D69F-932C-432A-8151-EFFBFA1FC33D}" dt="2019-03-23T11:51:24.859" v="907" actId="20577"/>
          <ac:spMkLst>
            <pc:docMk/>
            <pc:sldMk cId="2756100784" sldId="305"/>
            <ac:spMk id="2" creationId="{72F5B92E-C894-4D47-B76A-2956F5C05192}"/>
          </ac:spMkLst>
        </pc:spChg>
        <pc:spChg chg="add del mod">
          <ac:chgData name="Osama hosam elde" userId="ab8f451e-a635-42ee-be12-e2dde55852bf" providerId="ADAL" clId="{6C83D69F-932C-432A-8151-EFFBFA1FC33D}" dt="2019-03-23T11:51:39.645" v="908"/>
          <ac:spMkLst>
            <pc:docMk/>
            <pc:sldMk cId="2756100784" sldId="305"/>
            <ac:spMk id="6" creationId="{640C14DF-BD5D-40A8-86F2-D70F47CE07C8}"/>
          </ac:spMkLst>
        </pc:spChg>
        <pc:picChg chg="del">
          <ac:chgData name="Osama hosam elde" userId="ab8f451e-a635-42ee-be12-e2dde55852bf" providerId="ADAL" clId="{6C83D69F-932C-432A-8151-EFFBFA1FC33D}" dt="2019-03-23T11:51:10.450" v="895" actId="478"/>
          <ac:picMkLst>
            <pc:docMk/>
            <pc:sldMk cId="2756100784" sldId="305"/>
            <ac:picMk id="7" creationId="{81C3D747-2D23-4742-B250-7E8F0CC8E5E9}"/>
          </ac:picMkLst>
        </pc:picChg>
        <pc:picChg chg="add mod">
          <ac:chgData name="Osama hosam elde" userId="ab8f451e-a635-42ee-be12-e2dde55852bf" providerId="ADAL" clId="{6C83D69F-932C-432A-8151-EFFBFA1FC33D}" dt="2019-03-23T11:52:26.310" v="918" actId="14100"/>
          <ac:picMkLst>
            <pc:docMk/>
            <pc:sldMk cId="2756100784" sldId="305"/>
            <ac:picMk id="8" creationId="{AB86E98D-2C39-4DFB-A989-BEF9F900AFF0}"/>
          </ac:picMkLst>
        </pc:picChg>
        <pc:picChg chg="add mod">
          <ac:chgData name="Osama hosam elde" userId="ab8f451e-a635-42ee-be12-e2dde55852bf" providerId="ADAL" clId="{6C83D69F-932C-432A-8151-EFFBFA1FC33D}" dt="2019-03-23T11:52:59.237" v="921" actId="1076"/>
          <ac:picMkLst>
            <pc:docMk/>
            <pc:sldMk cId="2756100784" sldId="305"/>
            <ac:picMk id="9" creationId="{0060F2E6-550B-4623-80CA-6413673AAF8D}"/>
          </ac:picMkLst>
        </pc:picChg>
      </pc:sldChg>
      <pc:sldChg chg="del">
        <pc:chgData name="Osama hosam elde" userId="ab8f451e-a635-42ee-be12-e2dde55852bf" providerId="ADAL" clId="{6C83D69F-932C-432A-8151-EFFBFA1FC33D}" dt="2019-03-22T18:24:20.850" v="47" actId="2696"/>
        <pc:sldMkLst>
          <pc:docMk/>
          <pc:sldMk cId="3147339561" sldId="305"/>
        </pc:sldMkLst>
      </pc:sldChg>
      <pc:sldChg chg="addSp delSp modSp add">
        <pc:chgData name="Osama hosam elde" userId="ab8f451e-a635-42ee-be12-e2dde55852bf" providerId="ADAL" clId="{6C83D69F-932C-432A-8151-EFFBFA1FC33D}" dt="2019-03-23T11:54:35.455" v="942" actId="478"/>
        <pc:sldMkLst>
          <pc:docMk/>
          <pc:sldMk cId="1869312338" sldId="306"/>
        </pc:sldMkLst>
        <pc:spChg chg="mod">
          <ac:chgData name="Osama hosam elde" userId="ab8f451e-a635-42ee-be12-e2dde55852bf" providerId="ADAL" clId="{6C83D69F-932C-432A-8151-EFFBFA1FC33D}" dt="2019-03-23T11:53:35.155" v="938" actId="20577"/>
          <ac:spMkLst>
            <pc:docMk/>
            <pc:sldMk cId="1869312338" sldId="306"/>
            <ac:spMk id="2" creationId="{72F5B92E-C894-4D47-B76A-2956F5C05192}"/>
          </ac:spMkLst>
        </pc:spChg>
        <pc:spChg chg="add del mod">
          <ac:chgData name="Osama hosam elde" userId="ab8f451e-a635-42ee-be12-e2dde55852bf" providerId="ADAL" clId="{6C83D69F-932C-432A-8151-EFFBFA1FC33D}" dt="2019-03-23T11:54:35.455" v="942" actId="478"/>
          <ac:spMkLst>
            <pc:docMk/>
            <pc:sldMk cId="1869312338" sldId="306"/>
            <ac:spMk id="6" creationId="{FCE49F5C-44E2-4C7C-BAC2-7BC4490C5704}"/>
          </ac:spMkLst>
        </pc:spChg>
        <pc:picChg chg="add mod">
          <ac:chgData name="Osama hosam elde" userId="ab8f451e-a635-42ee-be12-e2dde55852bf" providerId="ADAL" clId="{6C83D69F-932C-432A-8151-EFFBFA1FC33D}" dt="2019-03-23T11:54:23.318" v="941" actId="14100"/>
          <ac:picMkLst>
            <pc:docMk/>
            <pc:sldMk cId="1869312338" sldId="306"/>
            <ac:picMk id="7" creationId="{26B144C7-E2DF-4F89-84A3-CF575F9CA694}"/>
          </ac:picMkLst>
        </pc:picChg>
        <pc:picChg chg="del">
          <ac:chgData name="Osama hosam elde" userId="ab8f451e-a635-42ee-be12-e2dde55852bf" providerId="ADAL" clId="{6C83D69F-932C-432A-8151-EFFBFA1FC33D}" dt="2019-03-23T11:53:18.257" v="924" actId="478"/>
          <ac:picMkLst>
            <pc:docMk/>
            <pc:sldMk cId="1869312338" sldId="306"/>
            <ac:picMk id="8" creationId="{AB86E98D-2C39-4DFB-A989-BEF9F900AFF0}"/>
          </ac:picMkLst>
        </pc:picChg>
        <pc:picChg chg="del">
          <ac:chgData name="Osama hosam elde" userId="ab8f451e-a635-42ee-be12-e2dde55852bf" providerId="ADAL" clId="{6C83D69F-932C-432A-8151-EFFBFA1FC33D}" dt="2019-03-23T11:53:17.689" v="923" actId="478"/>
          <ac:picMkLst>
            <pc:docMk/>
            <pc:sldMk cId="1869312338" sldId="306"/>
            <ac:picMk id="9" creationId="{0060F2E6-550B-4623-80CA-6413673AAF8D}"/>
          </ac:picMkLst>
        </pc:picChg>
      </pc:sldChg>
      <pc:sldChg chg="del">
        <pc:chgData name="Osama hosam elde" userId="ab8f451e-a635-42ee-be12-e2dde55852bf" providerId="ADAL" clId="{6C83D69F-932C-432A-8151-EFFBFA1FC33D}" dt="2019-03-22T18:24:21.629" v="48" actId="2696"/>
        <pc:sldMkLst>
          <pc:docMk/>
          <pc:sldMk cId="3656743643" sldId="306"/>
        </pc:sldMkLst>
      </pc:sldChg>
      <pc:sldChg chg="del">
        <pc:chgData name="Osama hosam elde" userId="ab8f451e-a635-42ee-be12-e2dde55852bf" providerId="ADAL" clId="{6C83D69F-932C-432A-8151-EFFBFA1FC33D}" dt="2019-03-22T18:24:22.624" v="49" actId="2696"/>
        <pc:sldMkLst>
          <pc:docMk/>
          <pc:sldMk cId="812956501" sldId="307"/>
        </pc:sldMkLst>
      </pc:sldChg>
      <pc:sldChg chg="addSp delSp modSp add">
        <pc:chgData name="Osama hosam elde" userId="ab8f451e-a635-42ee-be12-e2dde55852bf" providerId="ADAL" clId="{6C83D69F-932C-432A-8151-EFFBFA1FC33D}" dt="2019-03-23T11:55:37.419" v="953" actId="1076"/>
        <pc:sldMkLst>
          <pc:docMk/>
          <pc:sldMk cId="2546209732" sldId="307"/>
        </pc:sldMkLst>
        <pc:spChg chg="mod">
          <ac:chgData name="Osama hosam elde" userId="ab8f451e-a635-42ee-be12-e2dde55852bf" providerId="ADAL" clId="{6C83D69F-932C-432A-8151-EFFBFA1FC33D}" dt="2019-03-23T11:55:27.087" v="949" actId="20577"/>
          <ac:spMkLst>
            <pc:docMk/>
            <pc:sldMk cId="2546209732" sldId="307"/>
            <ac:spMk id="2" creationId="{72F5B92E-C894-4D47-B76A-2956F5C05192}"/>
          </ac:spMkLst>
        </pc:spChg>
        <pc:picChg chg="add mod">
          <ac:chgData name="Osama hosam elde" userId="ab8f451e-a635-42ee-be12-e2dde55852bf" providerId="ADAL" clId="{6C83D69F-932C-432A-8151-EFFBFA1FC33D}" dt="2019-03-23T11:55:37.419" v="953" actId="1076"/>
          <ac:picMkLst>
            <pc:docMk/>
            <pc:sldMk cId="2546209732" sldId="307"/>
            <ac:picMk id="3" creationId="{1A680384-B13E-400E-991F-2F29BCB5DE3E}"/>
          </ac:picMkLst>
        </pc:picChg>
        <pc:picChg chg="del">
          <ac:chgData name="Osama hosam elde" userId="ab8f451e-a635-42ee-be12-e2dde55852bf" providerId="ADAL" clId="{6C83D69F-932C-432A-8151-EFFBFA1FC33D}" dt="2019-03-23T11:54:49.926" v="944" actId="478"/>
          <ac:picMkLst>
            <pc:docMk/>
            <pc:sldMk cId="2546209732" sldId="307"/>
            <ac:picMk id="7" creationId="{26B144C7-E2DF-4F89-84A3-CF575F9CA694}"/>
          </ac:picMkLst>
        </pc:picChg>
      </pc:sldChg>
      <pc:sldChg chg="del">
        <pc:chgData name="Osama hosam elde" userId="ab8f451e-a635-42ee-be12-e2dde55852bf" providerId="ADAL" clId="{6C83D69F-932C-432A-8151-EFFBFA1FC33D}" dt="2019-03-22T18:24:23.453" v="50" actId="2696"/>
        <pc:sldMkLst>
          <pc:docMk/>
          <pc:sldMk cId="2025981672" sldId="308"/>
        </pc:sldMkLst>
      </pc:sldChg>
      <pc:sldChg chg="addSp delSp modSp add">
        <pc:chgData name="Osama hosam elde" userId="ab8f451e-a635-42ee-be12-e2dde55852bf" providerId="ADAL" clId="{6C83D69F-932C-432A-8151-EFFBFA1FC33D}" dt="2019-03-23T12:00:07.048" v="987" actId="14100"/>
        <pc:sldMkLst>
          <pc:docMk/>
          <pc:sldMk cId="4187409795" sldId="308"/>
        </pc:sldMkLst>
        <pc:spChg chg="mod">
          <ac:chgData name="Osama hosam elde" userId="ab8f451e-a635-42ee-be12-e2dde55852bf" providerId="ADAL" clId="{6C83D69F-932C-432A-8151-EFFBFA1FC33D}" dt="2019-03-23T11:59:08.578" v="982" actId="20577"/>
          <ac:spMkLst>
            <pc:docMk/>
            <pc:sldMk cId="4187409795" sldId="308"/>
            <ac:spMk id="2" creationId="{72F5B92E-C894-4D47-B76A-2956F5C05192}"/>
          </ac:spMkLst>
        </pc:spChg>
        <pc:picChg chg="del">
          <ac:chgData name="Osama hosam elde" userId="ab8f451e-a635-42ee-be12-e2dde55852bf" providerId="ADAL" clId="{6C83D69F-932C-432A-8151-EFFBFA1FC33D}" dt="2019-03-23T11:57:09.679" v="955" actId="478"/>
          <ac:picMkLst>
            <pc:docMk/>
            <pc:sldMk cId="4187409795" sldId="308"/>
            <ac:picMk id="3" creationId="{1A680384-B13E-400E-991F-2F29BCB5DE3E}"/>
          </ac:picMkLst>
        </pc:picChg>
        <pc:picChg chg="add mod">
          <ac:chgData name="Osama hosam elde" userId="ab8f451e-a635-42ee-be12-e2dde55852bf" providerId="ADAL" clId="{6C83D69F-932C-432A-8151-EFFBFA1FC33D}" dt="2019-03-23T12:00:07.048" v="987" actId="14100"/>
          <ac:picMkLst>
            <pc:docMk/>
            <pc:sldMk cId="4187409795" sldId="308"/>
            <ac:picMk id="6" creationId="{D5C7E523-212A-49DB-9BC4-73B5B0B6A34A}"/>
          </ac:picMkLst>
        </pc:picChg>
      </pc:sldChg>
      <pc:sldChg chg="del">
        <pc:chgData name="Osama hosam elde" userId="ab8f451e-a635-42ee-be12-e2dde55852bf" providerId="ADAL" clId="{6C83D69F-932C-432A-8151-EFFBFA1FC33D}" dt="2019-03-22T18:24:23.881" v="51" actId="2696"/>
        <pc:sldMkLst>
          <pc:docMk/>
          <pc:sldMk cId="1718769971" sldId="309"/>
        </pc:sldMkLst>
      </pc:sldChg>
      <pc:sldChg chg="addSp delSp modSp add">
        <pc:chgData name="Osama hosam elde" userId="ab8f451e-a635-42ee-be12-e2dde55852bf" providerId="ADAL" clId="{6C83D69F-932C-432A-8151-EFFBFA1FC33D}" dt="2019-03-23T12:04:38.215" v="1131" actId="167"/>
        <pc:sldMkLst>
          <pc:docMk/>
          <pc:sldMk cId="3241458428" sldId="309"/>
        </pc:sldMkLst>
        <pc:spChg chg="mod">
          <ac:chgData name="Osama hosam elde" userId="ab8f451e-a635-42ee-be12-e2dde55852bf" providerId="ADAL" clId="{6C83D69F-932C-432A-8151-EFFBFA1FC33D}" dt="2019-03-23T12:04:16.337" v="1126" actId="20577"/>
          <ac:spMkLst>
            <pc:docMk/>
            <pc:sldMk cId="3241458428" sldId="309"/>
            <ac:spMk id="2" creationId="{72F5B92E-C894-4D47-B76A-2956F5C05192}"/>
          </ac:spMkLst>
        </pc:spChg>
        <pc:picChg chg="add mod ord">
          <ac:chgData name="Osama hosam elde" userId="ab8f451e-a635-42ee-be12-e2dde55852bf" providerId="ADAL" clId="{6C83D69F-932C-432A-8151-EFFBFA1FC33D}" dt="2019-03-23T12:04:38.215" v="1131" actId="167"/>
          <ac:picMkLst>
            <pc:docMk/>
            <pc:sldMk cId="3241458428" sldId="309"/>
            <ac:picMk id="3" creationId="{264EFF56-95A3-4285-9306-2111AE6BF3D5}"/>
          </ac:picMkLst>
        </pc:picChg>
        <pc:picChg chg="del">
          <ac:chgData name="Osama hosam elde" userId="ab8f451e-a635-42ee-be12-e2dde55852bf" providerId="ADAL" clId="{6C83D69F-932C-432A-8151-EFFBFA1FC33D}" dt="2019-03-23T12:04:03.743" v="1107" actId="478"/>
          <ac:picMkLst>
            <pc:docMk/>
            <pc:sldMk cId="3241458428" sldId="309"/>
            <ac:picMk id="6" creationId="{D5C7E523-212A-49DB-9BC4-73B5B0B6A34A}"/>
          </ac:picMkLst>
        </pc:picChg>
      </pc:sldChg>
      <pc:sldChg chg="del">
        <pc:chgData name="Osama hosam elde" userId="ab8f451e-a635-42ee-be12-e2dde55852bf" providerId="ADAL" clId="{6C83D69F-932C-432A-8151-EFFBFA1FC33D}" dt="2019-03-22T18:24:24.455" v="52" actId="2696"/>
        <pc:sldMkLst>
          <pc:docMk/>
          <pc:sldMk cId="1332319932" sldId="310"/>
        </pc:sldMkLst>
      </pc:sldChg>
      <pc:sldChg chg="addSp delSp modSp add">
        <pc:chgData name="Osama hosam elde" userId="ab8f451e-a635-42ee-be12-e2dde55852bf" providerId="ADAL" clId="{6C83D69F-932C-432A-8151-EFFBFA1FC33D}" dt="2019-03-23T12:07:00.852" v="1154" actId="1076"/>
        <pc:sldMkLst>
          <pc:docMk/>
          <pc:sldMk cId="2448623054" sldId="310"/>
        </pc:sldMkLst>
        <pc:spChg chg="mod">
          <ac:chgData name="Osama hosam elde" userId="ab8f451e-a635-42ee-be12-e2dde55852bf" providerId="ADAL" clId="{6C83D69F-932C-432A-8151-EFFBFA1FC33D}" dt="2019-03-23T12:04:57.020" v="1140" actId="20577"/>
          <ac:spMkLst>
            <pc:docMk/>
            <pc:sldMk cId="2448623054" sldId="310"/>
            <ac:spMk id="2" creationId="{72F5B92E-C894-4D47-B76A-2956F5C05192}"/>
          </ac:spMkLst>
        </pc:spChg>
        <pc:picChg chg="del">
          <ac:chgData name="Osama hosam elde" userId="ab8f451e-a635-42ee-be12-e2dde55852bf" providerId="ADAL" clId="{6C83D69F-932C-432A-8151-EFFBFA1FC33D}" dt="2019-03-23T12:04:49.877" v="1133" actId="478"/>
          <ac:picMkLst>
            <pc:docMk/>
            <pc:sldMk cId="2448623054" sldId="310"/>
            <ac:picMk id="3" creationId="{264EFF56-95A3-4285-9306-2111AE6BF3D5}"/>
          </ac:picMkLst>
        </pc:picChg>
        <pc:picChg chg="add mod">
          <ac:chgData name="Osama hosam elde" userId="ab8f451e-a635-42ee-be12-e2dde55852bf" providerId="ADAL" clId="{6C83D69F-932C-432A-8151-EFFBFA1FC33D}" dt="2019-03-23T12:06:21.612" v="1147" actId="1076"/>
          <ac:picMkLst>
            <pc:docMk/>
            <pc:sldMk cId="2448623054" sldId="310"/>
            <ac:picMk id="6" creationId="{66FA6404-3B61-4C96-B286-D722E2A7E61A}"/>
          </ac:picMkLst>
        </pc:picChg>
        <pc:picChg chg="add mod">
          <ac:chgData name="Osama hosam elde" userId="ab8f451e-a635-42ee-be12-e2dde55852bf" providerId="ADAL" clId="{6C83D69F-932C-432A-8151-EFFBFA1FC33D}" dt="2019-03-23T12:06:22.788" v="1148" actId="1076"/>
          <ac:picMkLst>
            <pc:docMk/>
            <pc:sldMk cId="2448623054" sldId="310"/>
            <ac:picMk id="7" creationId="{870AD431-8268-4EAC-A894-32C8573D6A04}"/>
          </ac:picMkLst>
        </pc:picChg>
        <pc:picChg chg="add mod">
          <ac:chgData name="Osama hosam elde" userId="ab8f451e-a635-42ee-be12-e2dde55852bf" providerId="ADAL" clId="{6C83D69F-932C-432A-8151-EFFBFA1FC33D}" dt="2019-03-23T12:06:47.284" v="1150" actId="1076"/>
          <ac:picMkLst>
            <pc:docMk/>
            <pc:sldMk cId="2448623054" sldId="310"/>
            <ac:picMk id="8" creationId="{9205FC31-D5BD-45C6-BA6B-1E0C23721ED1}"/>
          </ac:picMkLst>
        </pc:picChg>
        <pc:picChg chg="add mod">
          <ac:chgData name="Osama hosam elde" userId="ab8f451e-a635-42ee-be12-e2dde55852bf" providerId="ADAL" clId="{6C83D69F-932C-432A-8151-EFFBFA1FC33D}" dt="2019-03-23T12:07:00.852" v="1154" actId="1076"/>
          <ac:picMkLst>
            <pc:docMk/>
            <pc:sldMk cId="2448623054" sldId="310"/>
            <ac:picMk id="9" creationId="{628BB1F7-3A57-43BA-8FEF-534721E3DFB6}"/>
          </ac:picMkLst>
        </pc:picChg>
      </pc:sldChg>
      <pc:sldChg chg="del">
        <pc:chgData name="Osama hosam elde" userId="ab8f451e-a635-42ee-be12-e2dde55852bf" providerId="ADAL" clId="{6C83D69F-932C-432A-8151-EFFBFA1FC33D}" dt="2019-03-22T18:24:25.342" v="53" actId="2696"/>
        <pc:sldMkLst>
          <pc:docMk/>
          <pc:sldMk cId="281862967" sldId="311"/>
        </pc:sldMkLst>
      </pc:sldChg>
      <pc:sldChg chg="add del">
        <pc:chgData name="Osama hosam elde" userId="ab8f451e-a635-42ee-be12-e2dde55852bf" providerId="ADAL" clId="{6C83D69F-932C-432A-8151-EFFBFA1FC33D}" dt="2019-03-22T18:24:36.149" v="56" actId="2696"/>
        <pc:sldMkLst>
          <pc:docMk/>
          <pc:sldMk cId="3879275475" sldId="312"/>
        </pc:sldMkLst>
      </pc:sldChg>
    </pc:docChg>
  </pc:docChgLst>
  <pc:docChgLst>
    <pc:chgData name="Osama hosam elde" userId="ab8f451e-a635-42ee-be12-e2dde55852bf" providerId="ADAL" clId="{B3FEB850-D7F7-41AB-A135-0EF13BD1AF59}"/>
    <pc:docChg chg="undo custSel addSld delSld modSld sldOrd modMainMaster">
      <pc:chgData name="Osama hosam elde" userId="ab8f451e-a635-42ee-be12-e2dde55852bf" providerId="ADAL" clId="{B3FEB850-D7F7-41AB-A135-0EF13BD1AF59}" dt="2019-01-26T16:51:11.274" v="1338" actId="2696"/>
      <pc:docMkLst>
        <pc:docMk/>
      </pc:docMkLst>
      <pc:sldChg chg="modSp add">
        <pc:chgData name="Osama hosam elde" userId="ab8f451e-a635-42ee-be12-e2dde55852bf" providerId="ADAL" clId="{B3FEB850-D7F7-41AB-A135-0EF13BD1AF59}" dt="2019-01-26T11:31:25.124" v="257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B3FEB850-D7F7-41AB-A135-0EF13BD1AF59}" dt="2019-01-26T11:31:25.124" v="257" actId="20577"/>
          <ac:spMkLst>
            <pc:docMk/>
            <pc:sldMk cId="2149670262" sldId="256"/>
            <ac:spMk id="2" creationId="{990AC6F3-8D5B-43B6-B443-8DEAC96606B9}"/>
          </ac:spMkLst>
        </pc:spChg>
        <pc:spChg chg="mod">
          <ac:chgData name="Osama hosam elde" userId="ab8f451e-a635-42ee-be12-e2dde55852bf" providerId="ADAL" clId="{B3FEB850-D7F7-41AB-A135-0EF13BD1AF59}" dt="2019-01-26T11:29:13.059" v="214" actId="1076"/>
          <ac:spMkLst>
            <pc:docMk/>
            <pc:sldMk cId="2149670262" sldId="256"/>
            <ac:spMk id="3" creationId="{A9C8091B-5398-4691-ACC4-91262EF7B3ED}"/>
          </ac:spMkLst>
        </pc:spChg>
      </pc:sldChg>
      <pc:sldChg chg="delSp modSp add">
        <pc:chgData name="Osama hosam elde" userId="ab8f451e-a635-42ee-be12-e2dde55852bf" providerId="ADAL" clId="{B3FEB850-D7F7-41AB-A135-0EF13BD1AF59}" dt="2019-01-26T12:55:01.867" v="1079" actId="1076"/>
        <pc:sldMkLst>
          <pc:docMk/>
          <pc:sldMk cId="1901208219" sldId="280"/>
        </pc:sldMkLst>
        <pc:spChg chg="mod">
          <ac:chgData name="Osama hosam elde" userId="ab8f451e-a635-42ee-be12-e2dde55852bf" providerId="ADAL" clId="{B3FEB850-D7F7-41AB-A135-0EF13BD1AF59}" dt="2019-01-26T12:55:01.867" v="1079" actId="1076"/>
          <ac:spMkLst>
            <pc:docMk/>
            <pc:sldMk cId="1901208219" sldId="280"/>
            <ac:spMk id="2" creationId="{FACD2BD5-A4DB-437F-BF2E-273375D832F4}"/>
          </ac:spMkLst>
        </pc:spChg>
        <pc:spChg chg="del">
          <ac:chgData name="Osama hosam elde" userId="ab8f451e-a635-42ee-be12-e2dde55852bf" providerId="ADAL" clId="{B3FEB850-D7F7-41AB-A135-0EF13BD1AF59}" dt="2019-01-26T12:54:23.591" v="1036" actId="478"/>
          <ac:spMkLst>
            <pc:docMk/>
            <pc:sldMk cId="1901208219" sldId="280"/>
            <ac:spMk id="3" creationId="{2500FB64-0371-4D63-A832-06F92DF8F524}"/>
          </ac:spMkLst>
        </pc:spChg>
      </pc:sldChg>
      <pc:sldMasterChg chg="modSp modSldLayout">
        <pc:chgData name="Osama hosam elde" userId="ab8f451e-a635-42ee-be12-e2dde55852bf" providerId="ADAL" clId="{B3FEB850-D7F7-41AB-A135-0EF13BD1AF59}" dt="2019-01-26T16:50:47.656" v="1336" actId="14861"/>
        <pc:sldMasterMkLst>
          <pc:docMk/>
          <pc:sldMasterMk cId="4210001172" sldId="2147483648"/>
        </pc:sldMasterMkLst>
        <pc:spChg chg="mod">
          <ac:chgData name="Osama hosam elde" userId="ab8f451e-a635-42ee-be12-e2dde55852bf" providerId="ADAL" clId="{B3FEB850-D7F7-41AB-A135-0EF13BD1AF59}" dt="2019-01-26T11:27:28.855" v="45" actId="207"/>
          <ac:spMkLst>
            <pc:docMk/>
            <pc:sldMasterMk cId="4210001172" sldId="2147483648"/>
            <ac:spMk id="2" creationId="{6FEB7CAB-5D93-43B4-B269-44A46025CBD8}"/>
          </ac:spMkLst>
        </pc:spChg>
        <pc:spChg chg="mod">
          <ac:chgData name="Osama hosam elde" userId="ab8f451e-a635-42ee-be12-e2dde55852bf" providerId="ADAL" clId="{B3FEB850-D7F7-41AB-A135-0EF13BD1AF59}" dt="2019-01-26T11:23:24.215" v="2" actId="782"/>
          <ac:spMkLst>
            <pc:docMk/>
            <pc:sldMasterMk cId="4210001172" sldId="2147483648"/>
            <ac:spMk id="3" creationId="{77A15C42-B041-4A81-ADA5-420F0B175279}"/>
          </ac:spMkLst>
        </pc:spChg>
        <pc:spChg chg="mod">
          <ac:chgData name="Osama hosam elde" userId="ab8f451e-a635-42ee-be12-e2dde55852bf" providerId="ADAL" clId="{B3FEB850-D7F7-41AB-A135-0EF13BD1AF59}" dt="2019-01-26T11:23:38.266" v="33" actId="20577"/>
          <ac:spMkLst>
            <pc:docMk/>
            <pc:sldMasterMk cId="4210001172" sldId="2147483648"/>
            <ac:spMk id="5" creationId="{F748E69E-37A7-498C-8ADD-B5E8BE509CE4}"/>
          </ac:spMkLst>
        </pc:spChg>
        <pc:sldLayoutChg chg="modSp">
          <pc:chgData name="Osama hosam elde" userId="ab8f451e-a635-42ee-be12-e2dde55852bf" providerId="ADAL" clId="{B3FEB850-D7F7-41AB-A135-0EF13BD1AF59}" dt="2019-01-26T16:50:47.656" v="1336" actId="14861"/>
          <pc:sldLayoutMkLst>
            <pc:docMk/>
            <pc:sldMasterMk cId="4210001172" sldId="2147483648"/>
            <pc:sldLayoutMk cId="1027476276" sldId="2147483649"/>
          </pc:sldLayoutMkLst>
          <pc:spChg chg="mod">
            <ac:chgData name="Osama hosam elde" userId="ab8f451e-a635-42ee-be12-e2dde55852bf" providerId="ADAL" clId="{B3FEB850-D7F7-41AB-A135-0EF13BD1AF59}" dt="2019-01-26T16:50:47.656" v="1336" actId="14861"/>
            <ac:spMkLst>
              <pc:docMk/>
              <pc:sldMasterMk cId="4210001172" sldId="2147483648"/>
              <pc:sldLayoutMk cId="1027476276" sldId="2147483649"/>
              <ac:spMk id="2" creationId="{38DADA55-2354-426F-94B7-FB2BE7B842D2}"/>
            </ac:spMkLst>
          </pc:spChg>
        </pc:sldLayoutChg>
        <pc:sldLayoutChg chg="modSp">
          <pc:chgData name="Osama hosam elde" userId="ab8f451e-a635-42ee-be12-e2dde55852bf" providerId="ADAL" clId="{B3FEB850-D7F7-41AB-A135-0EF13BD1AF59}" dt="2019-01-26T11:40:52.450" v="309" actId="14100"/>
          <pc:sldLayoutMkLst>
            <pc:docMk/>
            <pc:sldMasterMk cId="4210001172" sldId="2147483648"/>
            <pc:sldLayoutMk cId="2780892852" sldId="2147483650"/>
          </pc:sldLayoutMkLst>
          <pc:spChg chg="mod">
            <ac:chgData name="Osama hosam elde" userId="ab8f451e-a635-42ee-be12-e2dde55852bf" providerId="ADAL" clId="{B3FEB850-D7F7-41AB-A135-0EF13BD1AF59}" dt="2019-01-26T11:39:53.110" v="304" actId="14100"/>
            <ac:spMkLst>
              <pc:docMk/>
              <pc:sldMasterMk cId="4210001172" sldId="2147483648"/>
              <pc:sldLayoutMk cId="2780892852" sldId="2147483650"/>
              <ac:spMk id="2" creationId="{BE3E768F-6852-4E10-87FC-F788EC6F8441}"/>
            </ac:spMkLst>
          </pc:spChg>
          <pc:spChg chg="mod">
            <ac:chgData name="Osama hosam elde" userId="ab8f451e-a635-42ee-be12-e2dde55852bf" providerId="ADAL" clId="{B3FEB850-D7F7-41AB-A135-0EF13BD1AF59}" dt="2019-01-26T11:40:52.450" v="309" actId="14100"/>
            <ac:spMkLst>
              <pc:docMk/>
              <pc:sldMasterMk cId="4210001172" sldId="2147483648"/>
              <pc:sldLayoutMk cId="2780892852" sldId="2147483650"/>
              <ac:spMk id="3" creationId="{01875981-1EE4-4C14-BACF-369BA09DEA9A}"/>
            </ac:spMkLst>
          </pc:spChg>
        </pc:sldLayoutChg>
      </pc:sldMasterChg>
    </pc:docChg>
  </pc:docChgLst>
  <pc:docChgLst>
    <pc:chgData name="Osama Mohammed Moustafa Hosam Elde" userId="ab8f451e-a635-42ee-be12-e2dde55852bf" providerId="ADAL" clId="{A4B8B15D-CAA0-49F3-859F-B4CB47B330FF}"/>
    <pc:docChg chg="undo custSel addSld delSld modSld sldOrd">
      <pc:chgData name="Osama Mohammed Moustafa Hosam Elde" userId="ab8f451e-a635-42ee-be12-e2dde55852bf" providerId="ADAL" clId="{A4B8B15D-CAA0-49F3-859F-B4CB47B330FF}" dt="2019-02-05T07:19:02.906" v="1009" actId="1076"/>
      <pc:docMkLst>
        <pc:docMk/>
      </pc:docMkLst>
      <pc:sldChg chg="addSp delSp modSp">
        <pc:chgData name="Osama Mohammed Moustafa Hosam Elde" userId="ab8f451e-a635-42ee-be12-e2dde55852bf" providerId="ADAL" clId="{A4B8B15D-CAA0-49F3-859F-B4CB47B330FF}" dt="2019-02-05T06:41:33.750" v="366" actId="20577"/>
        <pc:sldMkLst>
          <pc:docMk/>
          <pc:sldMk cId="4145407886" sldId="291"/>
        </pc:sldMkLst>
        <pc:spChg chg="add del mod">
          <ac:chgData name="Osama Mohammed Moustafa Hosam Elde" userId="ab8f451e-a635-42ee-be12-e2dde55852bf" providerId="ADAL" clId="{A4B8B15D-CAA0-49F3-859F-B4CB47B330FF}" dt="2019-02-05T06:41:33.750" v="366" actId="20577"/>
          <ac:spMkLst>
            <pc:docMk/>
            <pc:sldMk cId="4145407886" sldId="291"/>
            <ac:spMk id="3" creationId="{EED46DC5-2E48-4CE5-9242-10FD662F72DC}"/>
          </ac:spMkLst>
        </pc:spChg>
        <pc:spChg chg="add del mod">
          <ac:chgData name="Osama Mohammed Moustafa Hosam Elde" userId="ab8f451e-a635-42ee-be12-e2dde55852bf" providerId="ADAL" clId="{A4B8B15D-CAA0-49F3-859F-B4CB47B330FF}" dt="2019-02-05T06:08:09.216" v="38" actId="478"/>
          <ac:spMkLst>
            <pc:docMk/>
            <pc:sldMk cId="4145407886" sldId="291"/>
            <ac:spMk id="8" creationId="{4162960C-7991-4FD5-8E8E-E40A7A1145EE}"/>
          </ac:spMkLst>
        </pc:spChg>
        <pc:picChg chg="add del mod ord">
          <ac:chgData name="Osama Mohammed Moustafa Hosam Elde" userId="ab8f451e-a635-42ee-be12-e2dde55852bf" providerId="ADAL" clId="{A4B8B15D-CAA0-49F3-859F-B4CB47B330FF}" dt="2019-02-05T06:08:11.885" v="40"/>
          <ac:picMkLst>
            <pc:docMk/>
            <pc:sldMk cId="4145407886" sldId="291"/>
            <ac:picMk id="6" creationId="{781A6B1D-3115-46A7-BB56-80708DE5F992}"/>
          </ac:picMkLst>
        </pc:picChg>
      </pc:sldChg>
    </pc:docChg>
  </pc:docChgLst>
  <pc:docChgLst>
    <pc:chgData name="Osama hosam elde" userId="ab8f451e-a635-42ee-be12-e2dde55852bf" providerId="ADAL" clId="{9A337B9F-982D-40C0-9E34-8B245DA02F3F}"/>
    <pc:docChg chg="modSld">
      <pc:chgData name="Osama hosam elde" userId="ab8f451e-a635-42ee-be12-e2dde55852bf" providerId="ADAL" clId="{9A337B9F-982D-40C0-9E34-8B245DA02F3F}" dt="2019-03-20T11:24:18.870" v="5" actId="1076"/>
      <pc:docMkLst>
        <pc:docMk/>
      </pc:docMkLst>
    </pc:docChg>
  </pc:docChgLst>
  <pc:docChgLst>
    <pc:chgData name="Osama hosam elde" userId="ab8f451e-a635-42ee-be12-e2dde55852bf" providerId="ADAL" clId="{A4B8B15D-CAA0-49F3-859F-B4CB47B330FF}"/>
    <pc:docChg chg="custSel addSld modSld">
      <pc:chgData name="Osama hosam elde" userId="ab8f451e-a635-42ee-be12-e2dde55852bf" providerId="ADAL" clId="{A4B8B15D-CAA0-49F3-859F-B4CB47B330FF}" dt="2019-02-04T11:23:08.107" v="144" actId="20577"/>
      <pc:docMkLst>
        <pc:docMk/>
      </pc:docMkLst>
    </pc:docChg>
  </pc:docChgLst>
  <pc:docChgLst>
    <pc:chgData name="Osama hosam elde" userId="ab8f451e-a635-42ee-be12-e2dde55852bf" providerId="ADAL" clId="{D1D9C874-C458-45C1-925E-8FF7C0289E23}"/>
    <pc:docChg chg="custSel addSld delSld modSld">
      <pc:chgData name="Osama hosam elde" userId="ab8f451e-a635-42ee-be12-e2dde55852bf" providerId="ADAL" clId="{D1D9C874-C458-45C1-925E-8FF7C0289E23}" dt="2019-02-23T15:35:21.581" v="73" actId="2696"/>
      <pc:docMkLst>
        <pc:docMk/>
      </pc:docMkLst>
    </pc:docChg>
  </pc:docChgLst>
  <pc:docChgLst>
    <pc:chgData name="Osama Mohammed Moustafa Hosam Elde" userId="ab8f451e-a635-42ee-be12-e2dde55852bf" providerId="ADAL" clId="{0A561312-E608-4F41-88A5-E21BF13E9318}"/>
    <pc:docChg chg="undo custSel addSld delSld modSld">
      <pc:chgData name="Osama Mohammed Moustafa Hosam Elde" userId="ab8f451e-a635-42ee-be12-e2dde55852bf" providerId="ADAL" clId="{0A561312-E608-4F41-88A5-E21BF13E9318}" dt="2019-02-02T10:28:10.547" v="703" actId="20577"/>
      <pc:docMkLst>
        <pc:docMk/>
      </pc:docMkLst>
      <pc:sldChg chg="modSp add">
        <pc:chgData name="Osama Mohammed Moustafa Hosam Elde" userId="ab8f451e-a635-42ee-be12-e2dde55852bf" providerId="ADAL" clId="{0A561312-E608-4F41-88A5-E21BF13E9318}" dt="2019-02-02T09:47:50.395" v="286" actId="14100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0A561312-E608-4F41-88A5-E21BF13E9318}" dt="2019-02-02T09:47:50.395" v="286" actId="14100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0A561312-E608-4F41-88A5-E21BF13E9318}" dt="2019-02-02T09:47:40.799" v="285" actId="20577"/>
          <ac:spMkLst>
            <pc:docMk/>
            <pc:sldMk cId="4145407886" sldId="291"/>
            <ac:spMk id="3" creationId="{EED46DC5-2E48-4CE5-9242-10FD662F72DC}"/>
          </ac:spMkLst>
        </pc:spChg>
      </pc:sldChg>
    </pc:docChg>
  </pc:docChgLst>
  <pc:docChgLst>
    <pc:chgData name="Osama hosam elde" userId="ab8f451e-a635-42ee-be12-e2dde55852bf" providerId="ADAL" clId="{518F94EB-691A-4708-9372-49FCCB6D924C}"/>
    <pc:docChg chg="undo custSel addSld delSld modSld sldOrd">
      <pc:chgData name="Osama hosam elde" userId="ab8f451e-a635-42ee-be12-e2dde55852bf" providerId="ADAL" clId="{518F94EB-691A-4708-9372-49FCCB6D924C}" dt="2019-03-09T11:39:23.211" v="598" actId="1076"/>
      <pc:docMkLst>
        <pc:docMk/>
      </pc:docMkLst>
      <pc:sldChg chg="modSp">
        <pc:chgData name="Osama hosam elde" userId="ab8f451e-a635-42ee-be12-e2dde55852bf" providerId="ADAL" clId="{518F94EB-691A-4708-9372-49FCCB6D924C}" dt="2019-03-09T09:44:03.765" v="25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518F94EB-691A-4708-9372-49FCCB6D924C}" dt="2019-03-09T09:44:03.765" v="25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hosam elde" userId="ab8f451e-a635-42ee-be12-e2dde55852bf" providerId="ADAL" clId="{518F94EB-691A-4708-9372-49FCCB6D924C}" dt="2019-03-09T10:58:04.398" v="551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518F94EB-691A-4708-9372-49FCCB6D924C}" dt="2019-03-09T09:44:10.597" v="31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518F94EB-691A-4708-9372-49FCCB6D924C}" dt="2019-03-09T10:58:04.398" v="551" actId="20577"/>
          <ac:spMkLst>
            <pc:docMk/>
            <pc:sldMk cId="4145407886" sldId="291"/>
            <ac:spMk id="3" creationId="{EED46DC5-2E48-4CE5-9242-10FD662F72DC}"/>
          </ac:spMkLst>
        </pc:spChg>
      </pc:sldChg>
    </pc:docChg>
  </pc:docChgLst>
  <pc:docChgLst>
    <pc:chgData name="Osama hosam elde" userId="ab8f451e-a635-42ee-be12-e2dde55852bf" providerId="ADAL" clId="{7275E8D7-C03E-4B73-BA55-1399546E87FD}"/>
    <pc:docChg chg="undo custSel addSld delSld modSld">
      <pc:chgData name="Osama hosam elde" userId="ab8f451e-a635-42ee-be12-e2dde55852bf" providerId="ADAL" clId="{7275E8D7-C03E-4B73-BA55-1399546E87FD}" dt="2019-02-02T11:21:06.041" v="80" actId="478"/>
      <pc:docMkLst>
        <pc:docMk/>
      </pc:docMkLst>
      <pc:sldChg chg="modSp">
        <pc:chgData name="Osama hosam elde" userId="ab8f451e-a635-42ee-be12-e2dde55852bf" providerId="ADAL" clId="{7275E8D7-C03E-4B73-BA55-1399546E87FD}" dt="2019-02-02T11:19:55.321" v="28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7275E8D7-C03E-4B73-BA55-1399546E87FD}" dt="2019-02-02T11:19:55.321" v="28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hosam elde" userId="ab8f451e-a635-42ee-be12-e2dde55852bf" providerId="ADAL" clId="{7275E8D7-C03E-4B73-BA55-1399546E87FD}" dt="2019-02-02T11:20:28.997" v="51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7275E8D7-C03E-4B73-BA55-1399546E87FD}" dt="2019-02-02T11:20:21.015" v="42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7275E8D7-C03E-4B73-BA55-1399546E87FD}" dt="2019-02-02T11:20:28.997" v="51" actId="20577"/>
          <ac:spMkLst>
            <pc:docMk/>
            <pc:sldMk cId="4145407886" sldId="291"/>
            <ac:spMk id="3" creationId="{EED46DC5-2E48-4CE5-9242-10FD662F72DC}"/>
          </ac:spMkLst>
        </pc:spChg>
      </pc:sldChg>
    </pc:docChg>
  </pc:docChgLst>
  <pc:docChgLst>
    <pc:chgData name="Osama Mohammed Moustafa Hosam Elde" userId="ab8f451e-a635-42ee-be12-e2dde55852bf" providerId="ADAL" clId="{34B372D3-9D3E-4CF3-9474-1EC0F99BC615}"/>
    <pc:docChg chg="undo custSel addSld delSld modSld">
      <pc:chgData name="Osama Mohammed Moustafa Hosam Elde" userId="ab8f451e-a635-42ee-be12-e2dde55852bf" providerId="ADAL" clId="{34B372D3-9D3E-4CF3-9474-1EC0F99BC615}" dt="2019-02-09T20:49:32.514" v="510" actId="20577"/>
      <pc:docMkLst>
        <pc:docMk/>
      </pc:docMkLst>
      <pc:sldChg chg="modSp">
        <pc:chgData name="Osama Mohammed Moustafa Hosam Elde" userId="ab8f451e-a635-42ee-be12-e2dde55852bf" providerId="ADAL" clId="{34B372D3-9D3E-4CF3-9474-1EC0F99BC615}" dt="2019-02-09T19:18:42.542" v="20" actId="20577"/>
        <pc:sldMkLst>
          <pc:docMk/>
          <pc:sldMk cId="2149670262" sldId="256"/>
        </pc:sldMkLst>
        <pc:spChg chg="mod">
          <ac:chgData name="Osama Mohammed Moustafa Hosam Elde" userId="ab8f451e-a635-42ee-be12-e2dde55852bf" providerId="ADAL" clId="{34B372D3-9D3E-4CF3-9474-1EC0F99BC615}" dt="2019-02-09T19:18:42.542" v="20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Mohammed Moustafa Hosam Elde" userId="ab8f451e-a635-42ee-be12-e2dde55852bf" providerId="ADAL" clId="{34B372D3-9D3E-4CF3-9474-1EC0F99BC615}" dt="2019-02-09T19:41:06.088" v="230" actId="20577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34B372D3-9D3E-4CF3-9474-1EC0F99BC615}" dt="2019-02-09T19:18:53.325" v="26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34B372D3-9D3E-4CF3-9474-1EC0F99BC615}" dt="2019-02-09T19:41:06.088" v="230" actId="20577"/>
          <ac:spMkLst>
            <pc:docMk/>
            <pc:sldMk cId="4145407886" sldId="291"/>
            <ac:spMk id="3" creationId="{EED46DC5-2E48-4CE5-9242-10FD662F72DC}"/>
          </ac:spMkLst>
        </pc:spChg>
      </pc:sldChg>
    </pc:docChg>
  </pc:docChgLst>
  <pc:docChgLst>
    <pc:chgData name="Osama Mohammed Moustafa Hosam Elde" userId="ab8f451e-a635-42ee-be12-e2dde55852bf" providerId="ADAL" clId="{9A337B9F-982D-40C0-9E34-8B245DA02F3F}"/>
    <pc:docChg chg="undo custSel addSld delSld modSld">
      <pc:chgData name="Osama Mohammed Moustafa Hosam Elde" userId="ab8f451e-a635-42ee-be12-e2dde55852bf" providerId="ADAL" clId="{9A337B9F-982D-40C0-9E34-8B245DA02F3F}" dt="2019-03-17T07:49:06.808" v="435" actId="20577"/>
      <pc:docMkLst>
        <pc:docMk/>
      </pc:docMkLst>
      <pc:sldChg chg="modSp">
        <pc:chgData name="Osama Mohammed Moustafa Hosam Elde" userId="ab8f451e-a635-42ee-be12-e2dde55852bf" providerId="ADAL" clId="{9A337B9F-982D-40C0-9E34-8B245DA02F3F}" dt="2019-03-17T06:20:23.447" v="18" actId="20577"/>
        <pc:sldMkLst>
          <pc:docMk/>
          <pc:sldMk cId="2149670262" sldId="256"/>
        </pc:sldMkLst>
        <pc:spChg chg="mod">
          <ac:chgData name="Osama Mohammed Moustafa Hosam Elde" userId="ab8f451e-a635-42ee-be12-e2dde55852bf" providerId="ADAL" clId="{9A337B9F-982D-40C0-9E34-8B245DA02F3F}" dt="2019-03-17T06:20:23.447" v="18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Mohammed Moustafa Hosam Elde" userId="ab8f451e-a635-42ee-be12-e2dde55852bf" providerId="ADAL" clId="{9A337B9F-982D-40C0-9E34-8B245DA02F3F}" dt="2019-03-17T07:49:06.808" v="435" actId="20577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9A337B9F-982D-40C0-9E34-8B245DA02F3F}" dt="2019-03-17T06:20:29.244" v="24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9A337B9F-982D-40C0-9E34-8B245DA02F3F}" dt="2019-03-17T07:49:06.808" v="435" actId="20577"/>
          <ac:spMkLst>
            <pc:docMk/>
            <pc:sldMk cId="4145407886" sldId="291"/>
            <ac:spMk id="3" creationId="{EED46DC5-2E48-4CE5-9242-10FD662F72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240D-0108-487D-A002-1E2BE24852BD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7E76-5DC5-4A72-8173-D1F8E4EC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A55-2354-426F-94B7-FB2BE7B8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CA65-5CB2-4EBA-9C4B-9ED8F4D0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12E-3EE6-4539-A418-4283603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0A9-E3DA-4C1D-80F6-04907E90B9A5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5B9D-1C8D-4088-AF7E-2DD20B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38A-E1E4-4305-ABB8-876422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CCC-998B-47A5-8C3D-041E395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A9A4-A127-46E0-AC8F-EACD1F44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2683-8E12-4B36-8529-E8C9BB0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0D4F-FE8C-46A2-A83E-38941EFE01B7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7BC1-930D-4F77-95EB-BCEA2A0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3740-1418-4CDA-8AA4-FC121C7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989E4-FC41-4D84-A35F-AC81A87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1E3-9F75-4838-BF1F-023E22DA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75-E619-4D77-A157-50968A33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B88-8F16-4E52-99C8-62A59451B3F1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30A5-E51C-4052-98BF-96CA5A9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AD75-5247-4704-9FD1-7AEF499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68F-6852-4E10-87FC-F788EC6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981-1EE4-4C14-BACF-369BA09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D33-EFE9-46E7-9322-7CEA6EA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89A-C020-4F63-994E-1257CD79FBDC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F576-3570-430E-8F59-6EB7E59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981A-868C-47B9-ABBA-C06D841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A3F1-AF50-48CB-8CC3-09D05DF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DC27-A8E3-4B08-837D-9242EE3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B005-5866-4662-9AFF-E176F47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215-8045-43A6-876A-B55783C35C2C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220-CBF3-489E-89A9-969AF16C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C0B-DF71-48E9-8E27-DF2A501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96C-1AC4-4C17-B11B-C5A755A3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64A1-E754-4C64-9B87-B96375A2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C82A-B307-4596-A1E0-F2ECFDE3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B41-50A0-44DD-88A3-45684F7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C1-0619-435E-AB34-F0BB3858E954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E2E7-D72C-46C9-9D83-A0BA321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26C7-FD98-4697-9A13-EE4A27F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82B7-C055-4C27-A3F0-E05521E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224A-D961-41A6-BFFD-91E8A453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374-BF88-4B16-AE04-137ED82D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7128-89AF-4CE8-9C1E-2A89F9C5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AC6A-BA02-487E-9EE4-2AB8976F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BAB74-907E-49A3-9740-6070AF51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9F0-863A-4131-9549-F54A22B34BCC}" type="datetime1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7B5A-9058-4E2C-B75A-A49D317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E24B-4598-42A0-8459-3035C58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E5-8676-4A47-9519-86BA82C0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17F7-D698-429D-8810-E29B16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107-6BF1-4770-A15B-206896B70A59}" type="datetime1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9C0F-3034-4B8A-AA1B-D661D46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984-CC21-4F3D-B8DF-8C60105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9452-A2D5-4084-9437-47EFA74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53B1-A530-492E-8798-0119424C0F8A}" type="datetime1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EDBF-EC33-46B7-935E-DFC0AB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34D-E1FD-4BDD-A577-18698AF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87-0C74-4405-AAC7-84A8EBAE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85DE-F306-4D7B-B616-099A9B6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50EF-8624-4DB7-B19A-8401863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D704-FCEF-4734-B4DA-0DA6BDD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F4B1-5C1D-4480-ABA6-D9713FCF810B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ADDC-A098-4AF2-8D92-0CD4A318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430D-9E80-44BE-A1AA-6021B29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FA8-6E0B-4374-A408-A82ECA5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84CBB-F966-4420-BF4F-296A5CAA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7290-0BF8-4B05-AA41-A4AB940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94B-0470-43B2-9501-2A2D3FA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A81-6FC2-4D2D-9AD3-6FD8D3A4F072}" type="datetime1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FCE4-5F4B-421F-8D0C-C3F03DD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F98-18A7-4391-B93C-A0462B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B7CAB-5D93-43B4-B269-44A4602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5C42-B041-4A81-ADA5-420F0B17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8F69-B456-4383-A204-2E9A53D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635-3E9E-4144-BE48-60ACF8A910C0}" type="datetime1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E69E-37A7-498C-8ADD-B5E8BE50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dirty="0"/>
              <a:t>اعداد / دكتور أسامة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D9A6-D0B4-4957-86B5-49FA8543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6F3-8D5B-43B6-B443-8DEAC966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5016"/>
            <a:ext cx="9144000" cy="28095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SA" sz="4800" b="0" dirty="0"/>
              <a:t>برمجة تطبيقات الانترنت (1)</a:t>
            </a:r>
            <a:br>
              <a:rPr lang="ar-SA" sz="4800" b="0" dirty="0"/>
            </a:br>
            <a:r>
              <a:rPr lang="ar-SA" sz="4800" b="0" dirty="0"/>
              <a:t>الفصل التاسع</a:t>
            </a:r>
            <a:br>
              <a:rPr lang="ar-SA" sz="4800" dirty="0"/>
            </a:br>
            <a:r>
              <a:rPr lang="ar-SA" sz="4800" dirty="0"/>
              <a:t>مقدمة في جافا سكريبت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091B-5398-4691-ACC4-91262EF7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347"/>
            <a:ext cx="9144000" cy="1655762"/>
          </a:xfrm>
        </p:spPr>
        <p:txBody>
          <a:bodyPr/>
          <a:lstStyle/>
          <a:p>
            <a:r>
              <a:rPr lang="ar-SA" dirty="0"/>
              <a:t>اعداد </a:t>
            </a:r>
          </a:p>
          <a:p>
            <a:r>
              <a:rPr lang="ar-SA" b="1" dirty="0"/>
              <a:t>الدكتور / أسامة حسام الدين</a:t>
            </a:r>
          </a:p>
          <a:p>
            <a:r>
              <a:rPr lang="ar-SA" dirty="0"/>
              <a:t>الأستاذ المشارك بكلية علوم وهندسة الحاسبات بينبع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871E-8482-46E5-A169-0B6E9F3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D087-3257-4B3E-8C21-0B9D243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المربعات الحوارية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F9400-A98C-4010-A758-C6A939A8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7" y="1991033"/>
            <a:ext cx="11828206" cy="36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المربعات الحوارية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0BC35-0CED-449D-A47F-281B25B92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1" y="1219045"/>
            <a:ext cx="10789629" cy="51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2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المربعات الحوارية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07670-6BC1-40DA-82BD-9DFF6CA8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342104"/>
            <a:ext cx="11477766" cy="515077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ar-SA" dirty="0"/>
              <a:t>مثال الترحيب بشخص:</a:t>
            </a:r>
            <a:endParaRPr lang="en-US" dirty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window.prompt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(“what’s your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name”,”abed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my dear "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ar-SA" dirty="0"/>
              <a:t>مثال الترحيب بشخص عند الضغط على زر: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onclick="alert('hello');"&gt;Click me to talk&lt;/button&gt;</a:t>
            </a:r>
          </a:p>
          <a:p>
            <a:pPr>
              <a:lnSpc>
                <a:spcPct val="150000"/>
              </a:lnSpc>
            </a:pPr>
            <a:r>
              <a:rPr lang="ar-SA" dirty="0"/>
              <a:t> مثال لعملية حسابية وطباعة الناتج:</a:t>
            </a:r>
            <a:endParaRPr lang="en-US" dirty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x=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window.prompt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number","");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("The square root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nubmer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"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(Number(x)));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9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العمليات الحسابية والمنطقية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13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C306DE3-1E56-417B-ADDA-A97F33F93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2" y="1236410"/>
            <a:ext cx="8975407" cy="2465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1FAA4-A3D6-410C-B2C2-9E62A07D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432" y="3957637"/>
            <a:ext cx="8927177" cy="27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0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220180-4463-4782-83DA-E8FE4B1E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58" y="1121318"/>
            <a:ext cx="8205335" cy="5608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العمليات الحسابية والمنطقية - أمثلة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C3D747-2D23-4742-B250-7E8F0CC8E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931" y="1091822"/>
            <a:ext cx="9071590" cy="5700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جمل الشرط </a:t>
            </a:r>
            <a:r>
              <a:rPr lang="en-US" dirty="0"/>
              <a:t>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جمل الشرط </a:t>
            </a:r>
            <a:r>
              <a:rPr lang="en-US" dirty="0"/>
              <a:t>IF</a:t>
            </a:r>
            <a:r>
              <a:rPr lang="ar-SA" dirty="0"/>
              <a:t> - أمثلة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86E98D-2C39-4DFB-A989-BEF9F900A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76" y="1327354"/>
            <a:ext cx="11644933" cy="4962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0F2E6-550B-4623-80CA-6413673A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49" y="4844846"/>
            <a:ext cx="4943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جمل الشرط </a:t>
            </a:r>
            <a:r>
              <a:rPr lang="en-US" dirty="0"/>
              <a:t>IF-ELSE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144C7-E2DF-4F89-84A3-CF575F9C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68" y="1212847"/>
            <a:ext cx="8955650" cy="54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جمل الشرط </a:t>
            </a:r>
            <a:r>
              <a:rPr lang="en-US" dirty="0"/>
              <a:t>IF-ELSE</a:t>
            </a:r>
            <a:r>
              <a:rPr lang="ar-SA" dirty="0"/>
              <a:t> مثال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80384-B13E-400E-991F-2F29BCB5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2" y="1169258"/>
            <a:ext cx="10287768" cy="53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جمل الشرط المتداخلة </a:t>
            </a:r>
            <a:r>
              <a:rPr lang="en-US" dirty="0"/>
              <a:t>nested 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C7E523-212A-49DB-9BC4-73B5B0B6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69381"/>
            <a:ext cx="9855303" cy="52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0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محتوى الفصل التاسع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4748633"/>
          </a:xfrm>
        </p:spPr>
        <p:txBody>
          <a:bodyPr>
            <a:normAutofit/>
          </a:bodyPr>
          <a:lstStyle/>
          <a:p>
            <a:r>
              <a:rPr lang="ar-SA" dirty="0"/>
              <a:t>طباعة النصوص</a:t>
            </a:r>
          </a:p>
          <a:p>
            <a:r>
              <a:rPr lang="ar-SA" dirty="0"/>
              <a:t>المربعات الحوارية</a:t>
            </a:r>
            <a:endParaRPr lang="en-US" dirty="0"/>
          </a:p>
          <a:p>
            <a:r>
              <a:rPr lang="ar-SA" dirty="0"/>
              <a:t>العمليات الحسابية والمنطقية</a:t>
            </a:r>
          </a:p>
          <a:p>
            <a:r>
              <a:rPr lang="ar-SA" dirty="0"/>
              <a:t>المتغيرات</a:t>
            </a:r>
          </a:p>
          <a:p>
            <a:r>
              <a:rPr lang="ar-SA" dirty="0"/>
              <a:t>جمل الشرط </a:t>
            </a:r>
            <a:r>
              <a:rPr lang="en-US" dirty="0"/>
              <a:t>if</a:t>
            </a:r>
            <a:endParaRPr lang="ar-SA" dirty="0"/>
          </a:p>
          <a:p>
            <a:r>
              <a:rPr lang="ar-SA" dirty="0"/>
              <a:t>جملة الشرط </a:t>
            </a:r>
            <a:r>
              <a:rPr lang="en-US" dirty="0"/>
              <a:t>switch</a:t>
            </a:r>
            <a:endParaRPr lang="ar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0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EFF56-95A3-4285-9306-2111AE6B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47" y="1091822"/>
            <a:ext cx="9015105" cy="5694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جملة الشرط </a:t>
            </a:r>
            <a:r>
              <a:rPr lang="en-US" dirty="0"/>
              <a:t>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جملة الشرط </a:t>
            </a:r>
            <a:r>
              <a:rPr lang="en-US" dirty="0"/>
              <a:t>switch</a:t>
            </a:r>
            <a:r>
              <a:rPr lang="ar-SA" dirty="0"/>
              <a:t> مثال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A6404-3B61-4C96-B286-D722E2A7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3" y="1319059"/>
            <a:ext cx="4772025" cy="3295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AD431-8268-4EAC-A894-32C8573D6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02" y="1623859"/>
            <a:ext cx="6724650" cy="2990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5FC31-D5BD-45C6-BA6B-1E0C23721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32" y="4871100"/>
            <a:ext cx="4895850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BB1F7-3A57-43BA-8FEF-534721E3D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739" y="4871100"/>
            <a:ext cx="4725976" cy="16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23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BD5-A4DB-437F-BF2E-273375D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44" y="2059074"/>
            <a:ext cx="6458912" cy="2739851"/>
          </a:xfrm>
        </p:spPr>
        <p:txBody>
          <a:bodyPr/>
          <a:lstStyle/>
          <a:p>
            <a:pPr algn="ctr"/>
            <a:r>
              <a:rPr lang="ar-SA" dirty="0"/>
              <a:t>مع خالص التحية ،،،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A17C-202B-40D1-91D7-9255A4D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9CFD-D34D-432E-8E9A-FA8058F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مقدمة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B96F1-C591-40DF-BB59-492180BB6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02" y="1935572"/>
            <a:ext cx="11317907" cy="29868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الكلمات المحجوزة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6E6DB-C388-4400-8372-B12B87C8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3C5E4-56C6-4CF6-A5B5-694AEBDE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6" y="1416192"/>
            <a:ext cx="11395913" cy="43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8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موضع كود جافا سكريبت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8CEBE8-BA46-43DA-800B-C5B4F8E9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512" y="1318792"/>
            <a:ext cx="9195179" cy="5220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A4C5A8-7C2C-4EF9-B9A4-9F2C942C4A05}"/>
              </a:ext>
            </a:extLst>
          </p:cNvPr>
          <p:cNvSpPr/>
          <p:nvPr/>
        </p:nvSpPr>
        <p:spPr>
          <a:xfrm>
            <a:off x="490015" y="3244334"/>
            <a:ext cx="9195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="script.js"&gt;&lt;/script&gt; </a:t>
            </a:r>
            <a:r>
              <a:rPr lang="ar-SA" dirty="0"/>
              <a:t>في حالة الكتابة في ملف منفصل نستخدم هذه الجملة: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8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الطباعة على الشاشة</a:t>
            </a:r>
            <a:r>
              <a:rPr lang="en-US" dirty="0"/>
              <a:t> </a:t>
            </a:r>
            <a:r>
              <a:rPr lang="ar-SA" dirty="0"/>
              <a:t>- طرق الطباعة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D4E429-774B-4801-8F3A-79D5C648C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10" y="1287309"/>
            <a:ext cx="11533899" cy="47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الطباعة على الشاشة - طرق الطباعة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4B2C21-F9CC-4B6C-8652-6AE8FE3CC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44" y="1254739"/>
            <a:ext cx="11477766" cy="53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الطباعة على الشاشة - أمثلة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6E3CA-1F75-40E2-832F-126260BA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طباعة رقم عشوائي: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result: ",x)</a:t>
            </a:r>
          </a:p>
          <a:p>
            <a:r>
              <a:rPr lang="ar-SA" dirty="0"/>
              <a:t>طباعة ناتج عملية حسابية: 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x=10;</a:t>
            </a:r>
          </a:p>
          <a:p>
            <a:pPr marL="0" indent="0" algn="l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y=90;</a:t>
            </a:r>
          </a:p>
          <a:p>
            <a:pPr marL="0" indent="0" algn="l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result is " + Number(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ar-SA" dirty="0"/>
              <a:t>طباعة تعليمة </a:t>
            </a:r>
            <a:r>
              <a:rPr lang="en-US" dirty="0"/>
              <a:t>html</a:t>
            </a:r>
            <a:r>
              <a:rPr lang="ar-SA" dirty="0"/>
              <a:t> :</a:t>
            </a:r>
          </a:p>
          <a:p>
            <a:pPr marL="0" indent="0" algn="l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Arab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/&gt;Top 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المربعات الحوارية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DF03D-91BC-4DDA-8CDD-42B7ED6D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31" y="1408724"/>
            <a:ext cx="9670389" cy="53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6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446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برمجة تطبيقات الانترنت (1) الفصل التاسع مقدمة في جافا سكريبت</vt:lpstr>
      <vt:lpstr>محتوى الفصل التاسع</vt:lpstr>
      <vt:lpstr>مقدمة</vt:lpstr>
      <vt:lpstr>الكلمات المحجوزة</vt:lpstr>
      <vt:lpstr>موضع كود جافا سكريبت </vt:lpstr>
      <vt:lpstr>الطباعة على الشاشة - طرق الطباعة</vt:lpstr>
      <vt:lpstr>الطباعة على الشاشة - طرق الطباعة</vt:lpstr>
      <vt:lpstr>الطباعة على الشاشة - أمثلة</vt:lpstr>
      <vt:lpstr>المربعات الحوارية</vt:lpstr>
      <vt:lpstr>المربعات الحوارية</vt:lpstr>
      <vt:lpstr>المربعات الحوارية</vt:lpstr>
      <vt:lpstr>المربعات الحوارية</vt:lpstr>
      <vt:lpstr>العمليات الحسابية والمنطقية</vt:lpstr>
      <vt:lpstr>العمليات الحسابية والمنطقية - أمثلة</vt:lpstr>
      <vt:lpstr>جمل الشرط IF</vt:lpstr>
      <vt:lpstr>جمل الشرط IF - أمثلة</vt:lpstr>
      <vt:lpstr>جمل الشرط IF-ELSE</vt:lpstr>
      <vt:lpstr>جمل الشرط IF-ELSE مثال</vt:lpstr>
      <vt:lpstr>جمل الشرط المتداخلة nested if</vt:lpstr>
      <vt:lpstr>جملة الشرط switch</vt:lpstr>
      <vt:lpstr>جملة الشرط switch مثال</vt:lpstr>
      <vt:lpstr>مع خالص التحية ،،،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برمجة تطبيقات الانترنت (1) الفصل الثاني مبادئ HTML</dc:title>
  <dc:creator>Osama hosam elde</dc:creator>
  <cp:lastModifiedBy>Osama Mohammed Moustafa Hosam Elde</cp:lastModifiedBy>
  <cp:revision>1</cp:revision>
  <dcterms:created xsi:type="dcterms:W3CDTF">2019-01-26T11:22:24Z</dcterms:created>
  <dcterms:modified xsi:type="dcterms:W3CDTF">2019-03-23T12:07:05Z</dcterms:modified>
</cp:coreProperties>
</file>