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9" r:id="rId2"/>
    <p:sldId id="447" r:id="rId3"/>
    <p:sldId id="450" r:id="rId4"/>
    <p:sldId id="452" r:id="rId5"/>
    <p:sldId id="454" r:id="rId6"/>
    <p:sldId id="424" r:id="rId7"/>
    <p:sldId id="455" r:id="rId8"/>
    <p:sldId id="453" r:id="rId9"/>
    <p:sldId id="456" r:id="rId10"/>
    <p:sldId id="465" r:id="rId11"/>
    <p:sldId id="458" r:id="rId12"/>
    <p:sldId id="463" r:id="rId13"/>
    <p:sldId id="459" r:id="rId14"/>
    <p:sldId id="457" r:id="rId15"/>
    <p:sldId id="460" r:id="rId16"/>
    <p:sldId id="461" r:id="rId17"/>
    <p:sldId id="462" r:id="rId18"/>
    <p:sldId id="466" r:id="rId19"/>
    <p:sldId id="464" r:id="rId20"/>
    <p:sldId id="468" r:id="rId21"/>
    <p:sldId id="469" r:id="rId22"/>
    <p:sldId id="470" r:id="rId23"/>
    <p:sldId id="471" r:id="rId24"/>
    <p:sldId id="467" r:id="rId25"/>
    <p:sldId id="472" r:id="rId26"/>
    <p:sldId id="317" r:id="rId27"/>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99609-D632-4E5F-97D6-6779F2F883F6}" v="38" dt="2020-08-25T18:27:11.755"/>
    <p1510:client id="{77886DCC-5FEB-499E-8C1D-90C93B3DB22D}" v="138" dt="2020-08-25T11:19:25.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5" autoAdjust="0"/>
    <p:restoredTop sz="94660"/>
  </p:normalViewPr>
  <p:slideViewPr>
    <p:cSldViewPr>
      <p:cViewPr varScale="1">
        <p:scale>
          <a:sx n="104" d="100"/>
          <a:sy n="104" d="100"/>
        </p:scale>
        <p:origin x="151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354D84FB-7E88-4665-932E-78B8678D6755}"/>
    <pc:docChg chg="undo redo custSel addSld delSld modSld sldOrd">
      <pc:chgData name="Osama Mohammed Moustafa Hosam Elde" userId="ab8f451e-a635-42ee-be12-e2dde55852bf" providerId="ADAL" clId="{354D84FB-7E88-4665-932E-78B8678D6755}" dt="2020-08-24T12:00:52.802" v="3885" actId="478"/>
      <pc:docMkLst>
        <pc:docMk/>
      </pc:docMkLst>
      <pc:sldChg chg="modSp mod">
        <pc:chgData name="Osama Mohammed Moustafa Hosam Elde" userId="ab8f451e-a635-42ee-be12-e2dde55852bf" providerId="ADAL" clId="{354D84FB-7E88-4665-932E-78B8678D6755}" dt="2020-08-24T11:59:54.994" v="3884" actId="20577"/>
        <pc:sldMkLst>
          <pc:docMk/>
          <pc:sldMk cId="2795698090" sldId="289"/>
        </pc:sldMkLst>
        <pc:spChg chg="mod">
          <ac:chgData name="Osama Mohammed Moustafa Hosam Elde" userId="ab8f451e-a635-42ee-be12-e2dde55852bf" providerId="ADAL" clId="{354D84FB-7E88-4665-932E-78B8678D6755}" dt="2020-08-24T11:59:34.676" v="3877" actId="20577"/>
          <ac:spMkLst>
            <pc:docMk/>
            <pc:sldMk cId="2795698090" sldId="289"/>
            <ac:spMk id="4" creationId="{71F37C0B-C451-4FC0-8BFC-2F9DEFE020DB}"/>
          </ac:spMkLst>
        </pc:spChg>
        <pc:spChg chg="mod">
          <ac:chgData name="Osama Mohammed Moustafa Hosam Elde" userId="ab8f451e-a635-42ee-be12-e2dde55852bf" providerId="ADAL" clId="{354D84FB-7E88-4665-932E-78B8678D6755}" dt="2020-08-24T11:59:54.994" v="3884" actId="20577"/>
          <ac:spMkLst>
            <pc:docMk/>
            <pc:sldMk cId="2795698090" sldId="289"/>
            <ac:spMk id="6" creationId="{2B50AF5E-FF4A-4EEF-9521-F635D9019EA4}"/>
          </ac:spMkLst>
        </pc:spChg>
      </pc:sldChg>
      <pc:sldChg chg="addSp delSp modSp mod">
        <pc:chgData name="Osama Mohammed Moustafa Hosam Elde" userId="ab8f451e-a635-42ee-be12-e2dde55852bf" providerId="ADAL" clId="{354D84FB-7E88-4665-932E-78B8678D6755}" dt="2020-08-24T09:49:58.036" v="2838"/>
        <pc:sldMkLst>
          <pc:docMk/>
          <pc:sldMk cId="1296196847" sldId="371"/>
        </pc:sldMkLst>
        <pc:spChg chg="mod">
          <ac:chgData name="Osama Mohammed Moustafa Hosam Elde" userId="ab8f451e-a635-42ee-be12-e2dde55852bf" providerId="ADAL" clId="{354D84FB-7E88-4665-932E-78B8678D6755}" dt="2020-08-23T08:03:30.632" v="428" actId="20577"/>
          <ac:spMkLst>
            <pc:docMk/>
            <pc:sldMk cId="1296196847" sldId="371"/>
            <ac:spMk id="3" creationId="{25F31E5A-DCD6-425A-8C80-7B051E2A906C}"/>
          </ac:spMkLst>
        </pc:spChg>
        <pc:spChg chg="mod">
          <ac:chgData name="Osama Mohammed Moustafa Hosam Elde" userId="ab8f451e-a635-42ee-be12-e2dde55852bf" providerId="ADAL" clId="{354D84FB-7E88-4665-932E-78B8678D6755}" dt="2020-08-23T08:01:27.495" v="359" actId="20577"/>
          <ac:spMkLst>
            <pc:docMk/>
            <pc:sldMk cId="1296196847" sldId="371"/>
            <ac:spMk id="6" creationId="{F666E11D-E12E-4A1B-AC49-37C776D88AF6}"/>
          </ac:spMkLst>
        </pc:spChg>
        <pc:spChg chg="add del mod">
          <ac:chgData name="Osama Mohammed Moustafa Hosam Elde" userId="ab8f451e-a635-42ee-be12-e2dde55852bf" providerId="ADAL" clId="{354D84FB-7E88-4665-932E-78B8678D6755}" dt="2020-08-24T09:49:53.908" v="2836"/>
          <ac:spMkLst>
            <pc:docMk/>
            <pc:sldMk cId="1296196847" sldId="371"/>
            <ac:spMk id="7" creationId="{413F69B3-4AA6-4865-8856-DD7EAF69C8B7}"/>
          </ac:spMkLst>
        </pc:spChg>
        <pc:spChg chg="add del mod">
          <ac:chgData name="Osama Mohammed Moustafa Hosam Elde" userId="ab8f451e-a635-42ee-be12-e2dde55852bf" providerId="ADAL" clId="{354D84FB-7E88-4665-932E-78B8678D6755}" dt="2020-08-24T09:49:58.036" v="2838"/>
          <ac:spMkLst>
            <pc:docMk/>
            <pc:sldMk cId="1296196847" sldId="371"/>
            <ac:spMk id="8" creationId="{D321FB24-6433-43BD-AB61-A2F28B1793F3}"/>
          </ac:spMkLst>
        </pc:spChg>
        <pc:picChg chg="add del mod">
          <ac:chgData name="Osama Mohammed Moustafa Hosam Elde" userId="ab8f451e-a635-42ee-be12-e2dde55852bf" providerId="ADAL" clId="{354D84FB-7E88-4665-932E-78B8678D6755}" dt="2020-08-23T08:01:03.182" v="327" actId="478"/>
          <ac:picMkLst>
            <pc:docMk/>
            <pc:sldMk cId="1296196847" sldId="371"/>
            <ac:picMk id="2" creationId="{FA4E2714-A515-42D1-BDE1-88DA930A881D}"/>
          </ac:picMkLst>
        </pc:picChg>
        <pc:picChg chg="add del mod">
          <ac:chgData name="Osama Mohammed Moustafa Hosam Elde" userId="ab8f451e-a635-42ee-be12-e2dde55852bf" providerId="ADAL" clId="{354D84FB-7E88-4665-932E-78B8678D6755}" dt="2020-08-23T08:01:50.823" v="364"/>
          <ac:picMkLst>
            <pc:docMk/>
            <pc:sldMk cId="1296196847" sldId="371"/>
            <ac:picMk id="1026" creationId="{B17971E5-7A8A-40FD-B0F6-44ECA284A9FC}"/>
          </ac:picMkLst>
        </pc:picChg>
        <pc:picChg chg="add mod">
          <ac:chgData name="Osama Mohammed Moustafa Hosam Elde" userId="ab8f451e-a635-42ee-be12-e2dde55852bf" providerId="ADAL" clId="{354D84FB-7E88-4665-932E-78B8678D6755}" dt="2020-08-23T08:02:01.547" v="369" actId="1076"/>
          <ac:picMkLst>
            <pc:docMk/>
            <pc:sldMk cId="1296196847" sldId="371"/>
            <ac:picMk id="1028" creationId="{2B8E3915-42D5-433D-932E-CC5865C2E737}"/>
          </ac:picMkLst>
        </pc:picChg>
      </pc:sldChg>
      <pc:sldChg chg="modSp mod">
        <pc:chgData name="Osama Mohammed Moustafa Hosam Elde" userId="ab8f451e-a635-42ee-be12-e2dde55852bf" providerId="ADAL" clId="{354D84FB-7E88-4665-932E-78B8678D6755}" dt="2020-08-24T09:48:01.353" v="2783" actId="14100"/>
        <pc:sldMkLst>
          <pc:docMk/>
          <pc:sldMk cId="4206181403" sldId="424"/>
        </pc:sldMkLst>
        <pc:spChg chg="mod">
          <ac:chgData name="Osama Mohammed Moustafa Hosam Elde" userId="ab8f451e-a635-42ee-be12-e2dde55852bf" providerId="ADAL" clId="{354D84FB-7E88-4665-932E-78B8678D6755}" dt="2020-08-24T09:48:01.353" v="2783" actId="14100"/>
          <ac:spMkLst>
            <pc:docMk/>
            <pc:sldMk cId="4206181403" sldId="424"/>
            <ac:spMk id="3" creationId="{00000000-0000-0000-0000-000000000000}"/>
          </ac:spMkLst>
        </pc:spChg>
        <pc:spChg chg="mod">
          <ac:chgData name="Osama Mohammed Moustafa Hosam Elde" userId="ab8f451e-a635-42ee-be12-e2dde55852bf" providerId="ADAL" clId="{354D84FB-7E88-4665-932E-78B8678D6755}" dt="2020-08-23T11:26:44.240" v="1618" actId="20577"/>
          <ac:spMkLst>
            <pc:docMk/>
            <pc:sldMk cId="4206181403" sldId="424"/>
            <ac:spMk id="9" creationId="{41FE1DB5-8880-44CA-8A01-91EC9D1E2C91}"/>
          </ac:spMkLst>
        </pc:spChg>
      </pc:sldChg>
      <pc:sldChg chg="addSp delSp modSp add mod">
        <pc:chgData name="Osama Mohammed Moustafa Hosam Elde" userId="ab8f451e-a635-42ee-be12-e2dde55852bf" providerId="ADAL" clId="{354D84FB-7E88-4665-932E-78B8678D6755}" dt="2020-08-23T07:37:25.766" v="275" actId="20577"/>
        <pc:sldMkLst>
          <pc:docMk/>
          <pc:sldMk cId="2152982415" sldId="425"/>
        </pc:sldMkLst>
        <pc:spChg chg="mod">
          <ac:chgData name="Osama Mohammed Moustafa Hosam Elde" userId="ab8f451e-a635-42ee-be12-e2dde55852bf" providerId="ADAL" clId="{354D84FB-7E88-4665-932E-78B8678D6755}" dt="2020-08-23T07:37:25.766" v="275" actId="20577"/>
          <ac:spMkLst>
            <pc:docMk/>
            <pc:sldMk cId="2152982415" sldId="425"/>
            <ac:spMk id="3" creationId="{25F31E5A-DCD6-425A-8C80-7B051E2A906C}"/>
          </ac:spMkLst>
        </pc:spChg>
        <pc:picChg chg="del">
          <ac:chgData name="Osama Mohammed Moustafa Hosam Elde" userId="ab8f451e-a635-42ee-be12-e2dde55852bf" providerId="ADAL" clId="{354D84FB-7E88-4665-932E-78B8678D6755}" dt="2020-08-23T07:36:46.795" v="203" actId="478"/>
          <ac:picMkLst>
            <pc:docMk/>
            <pc:sldMk cId="2152982415" sldId="425"/>
            <ac:picMk id="2" creationId="{FA4E2714-A515-42D1-BDE1-88DA930A881D}"/>
          </ac:picMkLst>
        </pc:picChg>
        <pc:picChg chg="add mod">
          <ac:chgData name="Osama Mohammed Moustafa Hosam Elde" userId="ab8f451e-a635-42ee-be12-e2dde55852bf" providerId="ADAL" clId="{354D84FB-7E88-4665-932E-78B8678D6755}" dt="2020-08-23T07:37:08.187" v="232" actId="1076"/>
          <ac:picMkLst>
            <pc:docMk/>
            <pc:sldMk cId="2152982415" sldId="425"/>
            <ac:picMk id="4" creationId="{99FFA1DF-EE7A-4E38-8093-676E6D7BBE5A}"/>
          </ac:picMkLst>
        </pc:picChg>
      </pc:sldChg>
      <pc:sldChg chg="addSp delSp modSp add mod">
        <pc:chgData name="Osama Mohammed Moustafa Hosam Elde" userId="ab8f451e-a635-42ee-be12-e2dde55852bf" providerId="ADAL" clId="{354D84FB-7E88-4665-932E-78B8678D6755}" dt="2020-08-23T07:38:33.532" v="322" actId="20577"/>
        <pc:sldMkLst>
          <pc:docMk/>
          <pc:sldMk cId="3374273974" sldId="426"/>
        </pc:sldMkLst>
        <pc:spChg chg="mod">
          <ac:chgData name="Osama Mohammed Moustafa Hosam Elde" userId="ab8f451e-a635-42ee-be12-e2dde55852bf" providerId="ADAL" clId="{354D84FB-7E88-4665-932E-78B8678D6755}" dt="2020-08-23T07:38:33.532" v="322" actId="20577"/>
          <ac:spMkLst>
            <pc:docMk/>
            <pc:sldMk cId="3374273974" sldId="426"/>
            <ac:spMk id="3" creationId="{25F31E5A-DCD6-425A-8C80-7B051E2A906C}"/>
          </ac:spMkLst>
        </pc:spChg>
        <pc:picChg chg="add mod">
          <ac:chgData name="Osama Mohammed Moustafa Hosam Elde" userId="ab8f451e-a635-42ee-be12-e2dde55852bf" providerId="ADAL" clId="{354D84FB-7E88-4665-932E-78B8678D6755}" dt="2020-08-23T07:38:21.095" v="279" actId="1076"/>
          <ac:picMkLst>
            <pc:docMk/>
            <pc:sldMk cId="3374273974" sldId="426"/>
            <ac:picMk id="2" creationId="{F8FF9DAC-3918-460F-A8DB-51FAEF9AD509}"/>
          </ac:picMkLst>
        </pc:picChg>
        <pc:picChg chg="del">
          <ac:chgData name="Osama Mohammed Moustafa Hosam Elde" userId="ab8f451e-a635-42ee-be12-e2dde55852bf" providerId="ADAL" clId="{354D84FB-7E88-4665-932E-78B8678D6755}" dt="2020-08-23T07:38:17.874" v="277" actId="478"/>
          <ac:picMkLst>
            <pc:docMk/>
            <pc:sldMk cId="3374273974" sldId="426"/>
            <ac:picMk id="4" creationId="{99FFA1DF-EE7A-4E38-8093-676E6D7BBE5A}"/>
          </ac:picMkLst>
        </pc:picChg>
      </pc:sldChg>
      <pc:sldChg chg="add">
        <pc:chgData name="Osama Mohammed Moustafa Hosam Elde" userId="ab8f451e-a635-42ee-be12-e2dde55852bf" providerId="ADAL" clId="{354D84FB-7E88-4665-932E-78B8678D6755}" dt="2020-08-23T08:00:44.375" v="323" actId="2890"/>
        <pc:sldMkLst>
          <pc:docMk/>
          <pc:sldMk cId="949598380" sldId="427"/>
        </pc:sldMkLst>
      </pc:sldChg>
      <pc:sldChg chg="addSp delSp modSp add mod">
        <pc:chgData name="Osama Mohammed Moustafa Hosam Elde" userId="ab8f451e-a635-42ee-be12-e2dde55852bf" providerId="ADAL" clId="{354D84FB-7E88-4665-932E-78B8678D6755}" dt="2020-08-23T08:03:10.478" v="425" actId="1076"/>
        <pc:sldMkLst>
          <pc:docMk/>
          <pc:sldMk cId="2556411746" sldId="428"/>
        </pc:sldMkLst>
        <pc:spChg chg="mod">
          <ac:chgData name="Osama Mohammed Moustafa Hosam Elde" userId="ab8f451e-a635-42ee-be12-e2dde55852bf" providerId="ADAL" clId="{354D84FB-7E88-4665-932E-78B8678D6755}" dt="2020-08-23T08:03:02.251" v="422" actId="20577"/>
          <ac:spMkLst>
            <pc:docMk/>
            <pc:sldMk cId="2556411746" sldId="428"/>
            <ac:spMk id="3" creationId="{25F31E5A-DCD6-425A-8C80-7B051E2A906C}"/>
          </ac:spMkLst>
        </pc:spChg>
        <pc:picChg chg="del">
          <ac:chgData name="Osama Mohammed Moustafa Hosam Elde" userId="ab8f451e-a635-42ee-be12-e2dde55852bf" providerId="ADAL" clId="{354D84FB-7E88-4665-932E-78B8678D6755}" dt="2020-08-23T08:03:04.809" v="423" actId="478"/>
          <ac:picMkLst>
            <pc:docMk/>
            <pc:sldMk cId="2556411746" sldId="428"/>
            <ac:picMk id="2" creationId="{F8FF9DAC-3918-460F-A8DB-51FAEF9AD509}"/>
          </ac:picMkLst>
        </pc:picChg>
        <pc:picChg chg="add mod">
          <ac:chgData name="Osama Mohammed Moustafa Hosam Elde" userId="ab8f451e-a635-42ee-be12-e2dde55852bf" providerId="ADAL" clId="{354D84FB-7E88-4665-932E-78B8678D6755}" dt="2020-08-23T08:03:10.478" v="425" actId="1076"/>
          <ac:picMkLst>
            <pc:docMk/>
            <pc:sldMk cId="2556411746" sldId="428"/>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2.608" v="993" actId="47"/>
        <pc:sldMkLst>
          <pc:docMk/>
          <pc:sldMk cId="905253055" sldId="429"/>
        </pc:sldMkLst>
        <pc:spChg chg="mod">
          <ac:chgData name="Osama Mohammed Moustafa Hosam Elde" userId="ab8f451e-a635-42ee-be12-e2dde55852bf" providerId="ADAL" clId="{354D84FB-7E88-4665-932E-78B8678D6755}" dt="2020-08-23T08:54:03.374" v="652" actId="20577"/>
          <ac:spMkLst>
            <pc:docMk/>
            <pc:sldMk cId="905253055" sldId="429"/>
            <ac:spMk id="3" creationId="{25F31E5A-DCD6-425A-8C80-7B051E2A906C}"/>
          </ac:spMkLst>
        </pc:spChg>
        <pc:spChg chg="mod">
          <ac:chgData name="Osama Mohammed Moustafa Hosam Elde" userId="ab8f451e-a635-42ee-be12-e2dde55852bf" providerId="ADAL" clId="{354D84FB-7E88-4665-932E-78B8678D6755}" dt="2020-08-23T08:35:21.166" v="475" actId="20577"/>
          <ac:spMkLst>
            <pc:docMk/>
            <pc:sldMk cId="905253055" sldId="429"/>
            <ac:spMk id="6" creationId="{F666E11D-E12E-4A1B-AC49-37C776D88AF6}"/>
          </ac:spMkLst>
        </pc:spChg>
        <pc:picChg chg="add mod">
          <ac:chgData name="Osama Mohammed Moustafa Hosam Elde" userId="ab8f451e-a635-42ee-be12-e2dde55852bf" providerId="ADAL" clId="{354D84FB-7E88-4665-932E-78B8678D6755}" dt="2020-08-23T08:36:53.290" v="549" actId="1076"/>
          <ac:picMkLst>
            <pc:docMk/>
            <pc:sldMk cId="905253055" sldId="429"/>
            <ac:picMk id="2" creationId="{83384E60-038A-40FB-8006-41B17143085E}"/>
          </ac:picMkLst>
        </pc:picChg>
        <pc:picChg chg="del">
          <ac:chgData name="Osama Mohammed Moustafa Hosam Elde" userId="ab8f451e-a635-42ee-be12-e2dde55852bf" providerId="ADAL" clId="{354D84FB-7E88-4665-932E-78B8678D6755}" dt="2020-08-23T08:35:23.585" v="476" actId="478"/>
          <ac:picMkLst>
            <pc:docMk/>
            <pc:sldMk cId="905253055" sldId="429"/>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4.256" v="994" actId="47"/>
        <pc:sldMkLst>
          <pc:docMk/>
          <pc:sldMk cId="3060861599" sldId="430"/>
        </pc:sldMkLst>
        <pc:spChg chg="mod">
          <ac:chgData name="Osama Mohammed Moustafa Hosam Elde" userId="ab8f451e-a635-42ee-be12-e2dde55852bf" providerId="ADAL" clId="{354D84FB-7E88-4665-932E-78B8678D6755}" dt="2020-08-23T08:38:32.910" v="639" actId="20577"/>
          <ac:spMkLst>
            <pc:docMk/>
            <pc:sldMk cId="3060861599" sldId="430"/>
            <ac:spMk id="3" creationId="{25F31E5A-DCD6-425A-8C80-7B051E2A906C}"/>
          </ac:spMkLst>
        </pc:spChg>
        <pc:picChg chg="del">
          <ac:chgData name="Osama Mohammed Moustafa Hosam Elde" userId="ab8f451e-a635-42ee-be12-e2dde55852bf" providerId="ADAL" clId="{354D84FB-7E88-4665-932E-78B8678D6755}" dt="2020-08-23T08:37:56.332" v="551" actId="478"/>
          <ac:picMkLst>
            <pc:docMk/>
            <pc:sldMk cId="3060861599" sldId="430"/>
            <ac:picMk id="2" creationId="{83384E60-038A-40FB-8006-41B17143085E}"/>
          </ac:picMkLst>
        </pc:picChg>
        <pc:picChg chg="add mod">
          <ac:chgData name="Osama Mohammed Moustafa Hosam Elde" userId="ab8f451e-a635-42ee-be12-e2dde55852bf" providerId="ADAL" clId="{354D84FB-7E88-4665-932E-78B8678D6755}" dt="2020-08-23T08:38:02.898" v="555" actId="1076"/>
          <ac:picMkLst>
            <pc:docMk/>
            <pc:sldMk cId="3060861599" sldId="430"/>
            <ac:picMk id="4" creationId="{86111FB3-7E9B-4CF8-B35C-8C38EC4F2317}"/>
          </ac:picMkLst>
        </pc:picChg>
      </pc:sldChg>
      <pc:sldChg chg="addSp delSp modSp add mod">
        <pc:chgData name="Osama Mohammed Moustafa Hosam Elde" userId="ab8f451e-a635-42ee-be12-e2dde55852bf" providerId="ADAL" clId="{354D84FB-7E88-4665-932E-78B8678D6755}" dt="2020-08-23T08:59:52.219" v="992" actId="27636"/>
        <pc:sldMkLst>
          <pc:docMk/>
          <pc:sldMk cId="2106194324" sldId="431"/>
        </pc:sldMkLst>
        <pc:spChg chg="mod">
          <ac:chgData name="Osama Mohammed Moustafa Hosam Elde" userId="ab8f451e-a635-42ee-be12-e2dde55852bf" providerId="ADAL" clId="{354D84FB-7E88-4665-932E-78B8678D6755}" dt="2020-08-23T08:59:52.219" v="992" actId="27636"/>
          <ac:spMkLst>
            <pc:docMk/>
            <pc:sldMk cId="2106194324" sldId="431"/>
            <ac:spMk id="3" creationId="{25F31E5A-DCD6-425A-8C80-7B051E2A906C}"/>
          </ac:spMkLst>
        </pc:spChg>
        <pc:spChg chg="add del">
          <ac:chgData name="Osama Mohammed Moustafa Hosam Elde" userId="ab8f451e-a635-42ee-be12-e2dde55852bf" providerId="ADAL" clId="{354D84FB-7E88-4665-932E-78B8678D6755}" dt="2020-08-23T08:58:14.611" v="929" actId="478"/>
          <ac:spMkLst>
            <pc:docMk/>
            <pc:sldMk cId="2106194324" sldId="431"/>
            <ac:spMk id="7" creationId="{ABC64DC2-6323-472A-9669-94571A8F9AF5}"/>
          </ac:spMkLst>
        </pc:spChg>
        <pc:picChg chg="del">
          <ac:chgData name="Osama Mohammed Moustafa Hosam Elde" userId="ab8f451e-a635-42ee-be12-e2dde55852bf" providerId="ADAL" clId="{354D84FB-7E88-4665-932E-78B8678D6755}" dt="2020-08-23T08:54:20.782" v="654" actId="478"/>
          <ac:picMkLst>
            <pc:docMk/>
            <pc:sldMk cId="2106194324" sldId="431"/>
            <ac:picMk id="4" creationId="{86111FB3-7E9B-4CF8-B35C-8C38EC4F2317}"/>
          </ac:picMkLst>
        </pc:picChg>
        <pc:picChg chg="add mod">
          <ac:chgData name="Osama Mohammed Moustafa Hosam Elde" userId="ab8f451e-a635-42ee-be12-e2dde55852bf" providerId="ADAL" clId="{354D84FB-7E88-4665-932E-78B8678D6755}" dt="2020-08-23T08:59:26.753" v="936" actId="1076"/>
          <ac:picMkLst>
            <pc:docMk/>
            <pc:sldMk cId="2106194324" sldId="431"/>
            <ac:picMk id="8" creationId="{06E2B743-B137-462E-A34D-D45968266FE3}"/>
          </ac:picMkLst>
        </pc:picChg>
      </pc:sldChg>
      <pc:sldChg chg="addSp delSp modSp add mod">
        <pc:chgData name="Osama Mohammed Moustafa Hosam Elde" userId="ab8f451e-a635-42ee-be12-e2dde55852bf" providerId="ADAL" clId="{354D84FB-7E88-4665-932E-78B8678D6755}" dt="2020-08-23T10:22:10.901" v="1178" actId="1076"/>
        <pc:sldMkLst>
          <pc:docMk/>
          <pc:sldMk cId="2462631337" sldId="432"/>
        </pc:sldMkLst>
        <pc:spChg chg="mod">
          <ac:chgData name="Osama Mohammed Moustafa Hosam Elde" userId="ab8f451e-a635-42ee-be12-e2dde55852bf" providerId="ADAL" clId="{354D84FB-7E88-4665-932E-78B8678D6755}" dt="2020-08-23T10:21:48.426" v="1174" actId="20577"/>
          <ac:spMkLst>
            <pc:docMk/>
            <pc:sldMk cId="2462631337" sldId="432"/>
            <ac:spMk id="3" creationId="{25F31E5A-DCD6-425A-8C80-7B051E2A906C}"/>
          </ac:spMkLst>
        </pc:spChg>
        <pc:spChg chg="add mod">
          <ac:chgData name="Osama Mohammed Moustafa Hosam Elde" userId="ab8f451e-a635-42ee-be12-e2dde55852bf" providerId="ADAL" clId="{354D84FB-7E88-4665-932E-78B8678D6755}" dt="2020-08-23T10:22:10.901" v="1178" actId="1076"/>
          <ac:spMkLst>
            <pc:docMk/>
            <pc:sldMk cId="2462631337" sldId="432"/>
            <ac:spMk id="9" creationId="{41F2FB8E-34AA-48D6-B500-5144F958C82C}"/>
          </ac:spMkLst>
        </pc:spChg>
        <pc:picChg chg="add mod">
          <ac:chgData name="Osama Mohammed Moustafa Hosam Elde" userId="ab8f451e-a635-42ee-be12-e2dde55852bf" providerId="ADAL" clId="{354D84FB-7E88-4665-932E-78B8678D6755}" dt="2020-08-23T10:18:41.839" v="1067" actId="1076"/>
          <ac:picMkLst>
            <pc:docMk/>
            <pc:sldMk cId="2462631337" sldId="432"/>
            <ac:picMk id="2" creationId="{E813F663-AB45-487C-94E2-85139A7457C7}"/>
          </ac:picMkLst>
        </pc:picChg>
        <pc:picChg chg="del">
          <ac:chgData name="Osama Mohammed Moustafa Hosam Elde" userId="ab8f451e-a635-42ee-be12-e2dde55852bf" providerId="ADAL" clId="{354D84FB-7E88-4665-932E-78B8678D6755}" dt="2020-08-23T10:17:52.248" v="996" actId="478"/>
          <ac:picMkLst>
            <pc:docMk/>
            <pc:sldMk cId="2462631337" sldId="432"/>
            <ac:picMk id="8" creationId="{06E2B743-B137-462E-A34D-D45968266FE3}"/>
          </ac:picMkLst>
        </pc:picChg>
      </pc:sldChg>
      <pc:sldChg chg="addSp delSp modSp add mod">
        <pc:chgData name="Osama Mohammed Moustafa Hosam Elde" userId="ab8f451e-a635-42ee-be12-e2dde55852bf" providerId="ADAL" clId="{354D84FB-7E88-4665-932E-78B8678D6755}" dt="2020-08-23T10:28:14.618" v="1217" actId="1076"/>
        <pc:sldMkLst>
          <pc:docMk/>
          <pc:sldMk cId="2932620757" sldId="433"/>
        </pc:sldMkLst>
        <pc:spChg chg="del">
          <ac:chgData name="Osama Mohammed Moustafa Hosam Elde" userId="ab8f451e-a635-42ee-be12-e2dde55852bf" providerId="ADAL" clId="{354D84FB-7E88-4665-932E-78B8678D6755}" dt="2020-08-23T10:27:30.767" v="1182" actId="478"/>
          <ac:spMkLst>
            <pc:docMk/>
            <pc:sldMk cId="2932620757" sldId="433"/>
            <ac:spMk id="3" creationId="{25F31E5A-DCD6-425A-8C80-7B051E2A906C}"/>
          </ac:spMkLst>
        </pc:spChg>
        <pc:spChg chg="mod">
          <ac:chgData name="Osama Mohammed Moustafa Hosam Elde" userId="ab8f451e-a635-42ee-be12-e2dde55852bf" providerId="ADAL" clId="{354D84FB-7E88-4665-932E-78B8678D6755}" dt="2020-08-23T10:27:37.500" v="1209" actId="20577"/>
          <ac:spMkLst>
            <pc:docMk/>
            <pc:sldMk cId="2932620757" sldId="433"/>
            <ac:spMk id="6" creationId="{F666E11D-E12E-4A1B-AC49-37C776D88AF6}"/>
          </ac:spMkLst>
        </pc:spChg>
        <pc:spChg chg="add del mod">
          <ac:chgData name="Osama Mohammed Moustafa Hosam Elde" userId="ab8f451e-a635-42ee-be12-e2dde55852bf" providerId="ADAL" clId="{354D84FB-7E88-4665-932E-78B8678D6755}" dt="2020-08-23T10:27:44.051" v="1210" actId="478"/>
          <ac:spMkLst>
            <pc:docMk/>
            <pc:sldMk cId="2932620757" sldId="433"/>
            <ac:spMk id="7" creationId="{954D67CE-71A9-44B7-A7AC-97C154D18E8A}"/>
          </ac:spMkLst>
        </pc:spChg>
        <pc:spChg chg="del">
          <ac:chgData name="Osama Mohammed Moustafa Hosam Elde" userId="ab8f451e-a635-42ee-be12-e2dde55852bf" providerId="ADAL" clId="{354D84FB-7E88-4665-932E-78B8678D6755}" dt="2020-08-23T10:27:27.269" v="1181" actId="478"/>
          <ac:spMkLst>
            <pc:docMk/>
            <pc:sldMk cId="2932620757" sldId="433"/>
            <ac:spMk id="9" creationId="{41F2FB8E-34AA-48D6-B500-5144F958C82C}"/>
          </ac:spMkLst>
        </pc:spChg>
        <pc:picChg chg="del">
          <ac:chgData name="Osama Mohammed Moustafa Hosam Elde" userId="ab8f451e-a635-42ee-be12-e2dde55852bf" providerId="ADAL" clId="{354D84FB-7E88-4665-932E-78B8678D6755}" dt="2020-08-23T10:27:25.604" v="1180" actId="478"/>
          <ac:picMkLst>
            <pc:docMk/>
            <pc:sldMk cId="2932620757" sldId="433"/>
            <ac:picMk id="2" creationId="{E813F663-AB45-487C-94E2-85139A7457C7}"/>
          </ac:picMkLst>
        </pc:picChg>
        <pc:picChg chg="add del mod">
          <ac:chgData name="Osama Mohammed Moustafa Hosam Elde" userId="ab8f451e-a635-42ee-be12-e2dde55852bf" providerId="ADAL" clId="{354D84FB-7E88-4665-932E-78B8678D6755}" dt="2020-08-23T10:28:10.156" v="1215" actId="478"/>
          <ac:picMkLst>
            <pc:docMk/>
            <pc:sldMk cId="2932620757" sldId="433"/>
            <ac:picMk id="8" creationId="{7E5F8091-5307-41C1-BF16-DA41CFFC7A86}"/>
          </ac:picMkLst>
        </pc:picChg>
        <pc:picChg chg="add mod">
          <ac:chgData name="Osama Mohammed Moustafa Hosam Elde" userId="ab8f451e-a635-42ee-be12-e2dde55852bf" providerId="ADAL" clId="{354D84FB-7E88-4665-932E-78B8678D6755}" dt="2020-08-23T10:28:14.618" v="1217" actId="1076"/>
          <ac:picMkLst>
            <pc:docMk/>
            <pc:sldMk cId="2932620757" sldId="433"/>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325247284" sldId="434"/>
        </pc:sldMkLst>
      </pc:sldChg>
      <pc:sldChg chg="addSp delSp modSp add del mod ord">
        <pc:chgData name="Osama Mohammed Moustafa Hosam Elde" userId="ab8f451e-a635-42ee-be12-e2dde55852bf" providerId="ADAL" clId="{354D84FB-7E88-4665-932E-78B8678D6755}" dt="2020-08-24T11:35:07.607" v="3399" actId="2696"/>
        <pc:sldMkLst>
          <pc:docMk/>
          <pc:sldMk cId="4284159834" sldId="434"/>
        </pc:sldMkLst>
        <pc:spChg chg="mod">
          <ac:chgData name="Osama Mohammed Moustafa Hosam Elde" userId="ab8f451e-a635-42ee-be12-e2dde55852bf" providerId="ADAL" clId="{354D84FB-7E88-4665-932E-78B8678D6755}" dt="2020-08-23T11:22:38.989" v="1575" actId="782"/>
          <ac:spMkLst>
            <pc:docMk/>
            <pc:sldMk cId="4284159834" sldId="434"/>
            <ac:spMk id="6" creationId="{F666E11D-E12E-4A1B-AC49-37C776D88AF6}"/>
          </ac:spMkLst>
        </pc:spChg>
        <pc:spChg chg="add mod">
          <ac:chgData name="Osama Mohammed Moustafa Hosam Elde" userId="ab8f451e-a635-42ee-be12-e2dde55852bf" providerId="ADAL" clId="{354D84FB-7E88-4665-932E-78B8678D6755}" dt="2020-08-23T11:23:36.567" v="1590" actId="27636"/>
          <ac:spMkLst>
            <pc:docMk/>
            <pc:sldMk cId="4284159834" sldId="434"/>
            <ac:spMk id="7" creationId="{CA2DAA0A-40F7-4F76-BD4D-30E63EDF70BB}"/>
          </ac:spMkLst>
        </pc:spChg>
        <pc:spChg chg="add mod">
          <ac:chgData name="Osama Mohammed Moustafa Hosam Elde" userId="ab8f451e-a635-42ee-be12-e2dde55852bf" providerId="ADAL" clId="{354D84FB-7E88-4665-932E-78B8678D6755}" dt="2020-08-24T10:31:42.016" v="3398" actId="20577"/>
          <ac:spMkLst>
            <pc:docMk/>
            <pc:sldMk cId="4284159834" sldId="434"/>
            <ac:spMk id="8" creationId="{0F93027D-EEA5-4F6C-85B4-E6C5E2E65FD1}"/>
          </ac:spMkLst>
        </pc:spChg>
        <pc:spChg chg="add del mod">
          <ac:chgData name="Osama Mohammed Moustafa Hosam Elde" userId="ab8f451e-a635-42ee-be12-e2dde55852bf" providerId="ADAL" clId="{354D84FB-7E88-4665-932E-78B8678D6755}" dt="2020-08-23T11:23:14.725" v="1583"/>
          <ac:spMkLst>
            <pc:docMk/>
            <pc:sldMk cId="4284159834" sldId="434"/>
            <ac:spMk id="8" creationId="{DEB39ED2-21A3-4B04-A932-FBB0BBE8F9A7}"/>
          </ac:spMkLst>
        </pc:spChg>
        <pc:graphicFrameChg chg="add mod modGraphic">
          <ac:chgData name="Osama Mohammed Moustafa Hosam Elde" userId="ab8f451e-a635-42ee-be12-e2dde55852bf" providerId="ADAL" clId="{354D84FB-7E88-4665-932E-78B8678D6755}" dt="2020-08-24T10:30:12.230" v="3260" actId="1076"/>
          <ac:graphicFrameMkLst>
            <pc:docMk/>
            <pc:sldMk cId="4284159834" sldId="434"/>
            <ac:graphicFrameMk id="2" creationId="{2AA115BF-7436-4113-95F0-A4C3751F028C}"/>
          </ac:graphicFrameMkLst>
        </pc:graphicFrameChg>
        <pc:picChg chg="del">
          <ac:chgData name="Osama Mohammed Moustafa Hosam Elde" userId="ab8f451e-a635-42ee-be12-e2dde55852bf" providerId="ADAL" clId="{354D84FB-7E88-4665-932E-78B8678D6755}" dt="2020-08-23T11:22:42.277" v="1576" actId="478"/>
          <ac:picMkLst>
            <pc:docMk/>
            <pc:sldMk cId="4284159834" sldId="434"/>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67483931" sldId="435"/>
        </pc:sldMkLst>
      </pc:sldChg>
      <pc:sldChg chg="addSp delSp modSp add del mod">
        <pc:chgData name="Osama Mohammed Moustafa Hosam Elde" userId="ab8f451e-a635-42ee-be12-e2dde55852bf" providerId="ADAL" clId="{354D84FB-7E88-4665-932E-78B8678D6755}" dt="2020-08-24T11:35:07.607" v="3399" actId="2696"/>
        <pc:sldMkLst>
          <pc:docMk/>
          <pc:sldMk cId="2072716672" sldId="435"/>
        </pc:sldMkLst>
        <pc:spChg chg="mod">
          <ac:chgData name="Osama Mohammed Moustafa Hosam Elde" userId="ab8f451e-a635-42ee-be12-e2dde55852bf" providerId="ADAL" clId="{354D84FB-7E88-4665-932E-78B8678D6755}" dt="2020-08-24T10:29:42.336" v="3247" actId="20577"/>
          <ac:spMkLst>
            <pc:docMk/>
            <pc:sldMk cId="2072716672" sldId="435"/>
            <ac:spMk id="6" creationId="{F666E11D-E12E-4A1B-AC49-37C776D88AF6}"/>
          </ac:spMkLst>
        </pc:spChg>
        <pc:spChg chg="mod">
          <ac:chgData name="Osama Mohammed Moustafa Hosam Elde" userId="ab8f451e-a635-42ee-be12-e2dde55852bf" providerId="ADAL" clId="{354D84FB-7E88-4665-932E-78B8678D6755}" dt="2020-08-24T10:29:59.490" v="3259" actId="20577"/>
          <ac:spMkLst>
            <pc:docMk/>
            <pc:sldMk cId="2072716672" sldId="435"/>
            <ac:spMk id="7" creationId="{CA2DAA0A-40F7-4F76-BD4D-30E63EDF70BB}"/>
          </ac:spMkLst>
        </pc:spChg>
        <pc:graphicFrameChg chg="del">
          <ac:chgData name="Osama Mohammed Moustafa Hosam Elde" userId="ab8f451e-a635-42ee-be12-e2dde55852bf" providerId="ADAL" clId="{354D84FB-7E88-4665-932E-78B8678D6755}" dt="2020-08-23T11:25:38.674" v="1598" actId="478"/>
          <ac:graphicFrameMkLst>
            <pc:docMk/>
            <pc:sldMk cId="2072716672" sldId="435"/>
            <ac:graphicFrameMk id="2" creationId="{2AA115BF-7436-4113-95F0-A4C3751F028C}"/>
          </ac:graphicFrameMkLst>
        </pc:graphicFrameChg>
        <pc:graphicFrameChg chg="add mod modGraphic">
          <ac:chgData name="Osama Mohammed Moustafa Hosam Elde" userId="ab8f451e-a635-42ee-be12-e2dde55852bf" providerId="ADAL" clId="{354D84FB-7E88-4665-932E-78B8678D6755}" dt="2020-08-23T11:26:02.496" v="1605" actId="1076"/>
          <ac:graphicFrameMkLst>
            <pc:docMk/>
            <pc:sldMk cId="2072716672" sldId="435"/>
            <ac:graphicFrameMk id="3" creationId="{8C708813-5F9A-4821-BC29-666D1CFDF4FE}"/>
          </ac:graphicFrameMkLst>
        </pc:graphicFrameChg>
      </pc:sldChg>
      <pc:sldChg chg="modSp add mod">
        <pc:chgData name="Osama Mohammed Moustafa Hosam Elde" userId="ab8f451e-a635-42ee-be12-e2dde55852bf" providerId="ADAL" clId="{354D84FB-7E88-4665-932E-78B8678D6755}" dt="2020-08-24T11:57:44.731" v="3876" actId="6549"/>
        <pc:sldMkLst>
          <pc:docMk/>
          <pc:sldMk cId="2093077145" sldId="436"/>
        </pc:sldMkLst>
        <pc:spChg chg="mod">
          <ac:chgData name="Osama Mohammed Moustafa Hosam Elde" userId="ab8f451e-a635-42ee-be12-e2dde55852bf" providerId="ADAL" clId="{354D84FB-7E88-4665-932E-78B8678D6755}" dt="2020-08-24T11:57:44.731" v="3876" actId="6549"/>
          <ac:spMkLst>
            <pc:docMk/>
            <pc:sldMk cId="2093077145" sldId="436"/>
            <ac:spMk id="6" creationId="{F666E11D-E12E-4A1B-AC49-37C776D88AF6}"/>
          </ac:spMkLst>
        </pc:spChg>
        <pc:spChg chg="mod">
          <ac:chgData name="Osama Mohammed Moustafa Hosam Elde" userId="ab8f451e-a635-42ee-be12-e2dde55852bf" providerId="ADAL" clId="{354D84FB-7E88-4665-932E-78B8678D6755}" dt="2020-08-24T11:50:16.369" v="3807" actId="20577"/>
          <ac:spMkLst>
            <pc:docMk/>
            <pc:sldMk cId="2093077145" sldId="436"/>
            <ac:spMk id="7" creationId="{CA2DAA0A-40F7-4F76-BD4D-30E63EDF70BB}"/>
          </ac:spMkLst>
        </pc:spChg>
      </pc:sldChg>
      <pc:sldChg chg="addSp delSp modSp add del mod">
        <pc:chgData name="Osama Mohammed Moustafa Hosam Elde" userId="ab8f451e-a635-42ee-be12-e2dde55852bf" providerId="ADAL" clId="{354D84FB-7E88-4665-932E-78B8678D6755}" dt="2020-08-24T11:35:07.607" v="3399" actId="2696"/>
        <pc:sldMkLst>
          <pc:docMk/>
          <pc:sldMk cId="3351250190" sldId="436"/>
        </pc:sldMkLst>
        <pc:spChg chg="mod">
          <ac:chgData name="Osama Mohammed Moustafa Hosam Elde" userId="ab8f451e-a635-42ee-be12-e2dde55852bf" providerId="ADAL" clId="{354D84FB-7E88-4665-932E-78B8678D6755}" dt="2020-08-23T11:28:20.654" v="1620"/>
          <ac:spMkLst>
            <pc:docMk/>
            <pc:sldMk cId="3351250190" sldId="436"/>
            <ac:spMk id="6" creationId="{F666E11D-E12E-4A1B-AC49-37C776D88AF6}"/>
          </ac:spMkLst>
        </pc:spChg>
        <pc:spChg chg="mod">
          <ac:chgData name="Osama Mohammed Moustafa Hosam Elde" userId="ab8f451e-a635-42ee-be12-e2dde55852bf" providerId="ADAL" clId="{354D84FB-7E88-4665-932E-78B8678D6755}" dt="2020-08-23T11:28:34.347" v="1621"/>
          <ac:spMkLst>
            <pc:docMk/>
            <pc:sldMk cId="3351250190" sldId="436"/>
            <ac:spMk id="7" creationId="{CA2DAA0A-40F7-4F76-BD4D-30E63EDF70BB}"/>
          </ac:spMkLst>
        </pc:spChg>
        <pc:graphicFrameChg chg="add mod modGraphic">
          <ac:chgData name="Osama Mohammed Moustafa Hosam Elde" userId="ab8f451e-a635-42ee-be12-e2dde55852bf" providerId="ADAL" clId="{354D84FB-7E88-4665-932E-78B8678D6755}" dt="2020-08-23T11:29:02.090" v="1627" actId="782"/>
          <ac:graphicFrameMkLst>
            <pc:docMk/>
            <pc:sldMk cId="3351250190" sldId="436"/>
            <ac:graphicFrameMk id="2" creationId="{A6344343-2D63-4808-9583-E17715EBAC6E}"/>
          </ac:graphicFrameMkLst>
        </pc:graphicFrameChg>
        <pc:graphicFrameChg chg="del">
          <ac:chgData name="Osama Mohammed Moustafa Hosam Elde" userId="ab8f451e-a635-42ee-be12-e2dde55852bf" providerId="ADAL" clId="{354D84FB-7E88-4665-932E-78B8678D6755}" dt="2020-08-23T11:28:37.978" v="1622" actId="478"/>
          <ac:graphicFrameMkLst>
            <pc:docMk/>
            <pc:sldMk cId="3351250190" sldId="436"/>
            <ac:graphicFrameMk id="3" creationId="{8C708813-5F9A-4821-BC29-666D1CFDF4FE}"/>
          </ac:graphicFrameMkLst>
        </pc:graphicFrameChg>
      </pc:sldChg>
      <pc:sldChg chg="addSp delSp modSp add del mod">
        <pc:chgData name="Osama Mohammed Moustafa Hosam Elde" userId="ab8f451e-a635-42ee-be12-e2dde55852bf" providerId="ADAL" clId="{354D84FB-7E88-4665-932E-78B8678D6755}" dt="2020-08-24T11:35:07.607" v="3399" actId="2696"/>
        <pc:sldMkLst>
          <pc:docMk/>
          <pc:sldMk cId="2928791635" sldId="437"/>
        </pc:sldMkLst>
        <pc:spChg chg="mod">
          <ac:chgData name="Osama Mohammed Moustafa Hosam Elde" userId="ab8f451e-a635-42ee-be12-e2dde55852bf" providerId="ADAL" clId="{354D84FB-7E88-4665-932E-78B8678D6755}" dt="2020-08-23T11:46:41.230" v="1629"/>
          <ac:spMkLst>
            <pc:docMk/>
            <pc:sldMk cId="2928791635" sldId="437"/>
            <ac:spMk id="6" creationId="{F666E11D-E12E-4A1B-AC49-37C776D88AF6}"/>
          </ac:spMkLst>
        </pc:spChg>
        <pc:spChg chg="mod">
          <ac:chgData name="Osama Mohammed Moustafa Hosam Elde" userId="ab8f451e-a635-42ee-be12-e2dde55852bf" providerId="ADAL" clId="{354D84FB-7E88-4665-932E-78B8678D6755}" dt="2020-08-23T11:47:01.862" v="1632" actId="6549"/>
          <ac:spMkLst>
            <pc:docMk/>
            <pc:sldMk cId="2928791635" sldId="437"/>
            <ac:spMk id="7" creationId="{CA2DAA0A-40F7-4F76-BD4D-30E63EDF70BB}"/>
          </ac:spMkLst>
        </pc:spChg>
        <pc:graphicFrameChg chg="del">
          <ac:chgData name="Osama Mohammed Moustafa Hosam Elde" userId="ab8f451e-a635-42ee-be12-e2dde55852bf" providerId="ADAL" clId="{354D84FB-7E88-4665-932E-78B8678D6755}" dt="2020-08-23T11:47:05.458" v="1633" actId="478"/>
          <ac:graphicFrameMkLst>
            <pc:docMk/>
            <pc:sldMk cId="2928791635" sldId="437"/>
            <ac:graphicFrameMk id="2" creationId="{A6344343-2D63-4808-9583-E17715EBAC6E}"/>
          </ac:graphicFrameMkLst>
        </pc:graphicFrameChg>
        <pc:graphicFrameChg chg="add mod modGraphic">
          <ac:chgData name="Osama Mohammed Moustafa Hosam Elde" userId="ab8f451e-a635-42ee-be12-e2dde55852bf" providerId="ADAL" clId="{354D84FB-7E88-4665-932E-78B8678D6755}" dt="2020-08-23T11:47:45.842" v="1636"/>
          <ac:graphicFrameMkLst>
            <pc:docMk/>
            <pc:sldMk cId="2928791635" sldId="437"/>
            <ac:graphicFrameMk id="3" creationId="{1E4974B6-8DF7-479A-B2A6-E916ECC5B899}"/>
          </ac:graphicFrameMkLst>
        </pc:graphicFrameChg>
      </pc:sldChg>
      <pc:sldChg chg="modSp add mod">
        <pc:chgData name="Osama Mohammed Moustafa Hosam Elde" userId="ab8f451e-a635-42ee-be12-e2dde55852bf" providerId="ADAL" clId="{354D84FB-7E88-4665-932E-78B8678D6755}" dt="2020-08-24T11:51:18.187" v="3873" actId="20577"/>
        <pc:sldMkLst>
          <pc:docMk/>
          <pc:sldMk cId="3821881643" sldId="437"/>
        </pc:sldMkLst>
        <pc:spChg chg="mod">
          <ac:chgData name="Osama Mohammed Moustafa Hosam Elde" userId="ab8f451e-a635-42ee-be12-e2dde55852bf" providerId="ADAL" clId="{354D84FB-7E88-4665-932E-78B8678D6755}" dt="2020-08-24T11:50:25.493" v="3813" actId="20577"/>
          <ac:spMkLst>
            <pc:docMk/>
            <pc:sldMk cId="3821881643" sldId="437"/>
            <ac:spMk id="6" creationId="{F666E11D-E12E-4A1B-AC49-37C776D88AF6}"/>
          </ac:spMkLst>
        </pc:spChg>
        <pc:spChg chg="mod">
          <ac:chgData name="Osama Mohammed Moustafa Hosam Elde" userId="ab8f451e-a635-42ee-be12-e2dde55852bf" providerId="ADAL" clId="{354D84FB-7E88-4665-932E-78B8678D6755}" dt="2020-08-24T11:50:46.875" v="3844" actId="20577"/>
          <ac:spMkLst>
            <pc:docMk/>
            <pc:sldMk cId="3821881643" sldId="437"/>
            <ac:spMk id="7" creationId="{CA2DAA0A-40F7-4F76-BD4D-30E63EDF70BB}"/>
          </ac:spMkLst>
        </pc:spChg>
        <pc:graphicFrameChg chg="modGraphic">
          <ac:chgData name="Osama Mohammed Moustafa Hosam Elde" userId="ab8f451e-a635-42ee-be12-e2dde55852bf" providerId="ADAL" clId="{354D84FB-7E88-4665-932E-78B8678D6755}" dt="2020-08-24T11:51:18.187" v="3873" actId="20577"/>
          <ac:graphicFrameMkLst>
            <pc:docMk/>
            <pc:sldMk cId="3821881643" sldId="437"/>
            <ac:graphicFrameMk id="3" creationId="{1E4974B6-8DF7-479A-B2A6-E916ECC5B899}"/>
          </ac:graphicFrameMkLst>
        </pc:graphicFrameChg>
      </pc:sldChg>
      <pc:sldChg chg="delSp modSp add mod">
        <pc:chgData name="Osama Mohammed Moustafa Hosam Elde" userId="ab8f451e-a635-42ee-be12-e2dde55852bf" providerId="ADAL" clId="{354D84FB-7E88-4665-932E-78B8678D6755}" dt="2020-08-23T11:50:35.599" v="1667"/>
        <pc:sldMkLst>
          <pc:docMk/>
          <pc:sldMk cId="709060111" sldId="438"/>
        </pc:sldMkLst>
        <pc:spChg chg="mod">
          <ac:chgData name="Osama Mohammed Moustafa Hosam Elde" userId="ab8f451e-a635-42ee-be12-e2dde55852bf" providerId="ADAL" clId="{354D84FB-7E88-4665-932E-78B8678D6755}" dt="2020-08-23T11:48:43.136" v="1657" actId="20577"/>
          <ac:spMkLst>
            <pc:docMk/>
            <pc:sldMk cId="709060111" sldId="438"/>
            <ac:spMk id="6" creationId="{F666E11D-E12E-4A1B-AC49-37C776D88AF6}"/>
          </ac:spMkLst>
        </pc:spChg>
        <pc:spChg chg="mod">
          <ac:chgData name="Osama Mohammed Moustafa Hosam Elde" userId="ab8f451e-a635-42ee-be12-e2dde55852bf" providerId="ADAL" clId="{354D84FB-7E88-4665-932E-78B8678D6755}" dt="2020-08-23T11:50:35.599" v="1667"/>
          <ac:spMkLst>
            <pc:docMk/>
            <pc:sldMk cId="709060111" sldId="438"/>
            <ac:spMk id="7" creationId="{CA2DAA0A-40F7-4F76-BD4D-30E63EDF70BB}"/>
          </ac:spMkLst>
        </pc:spChg>
        <pc:graphicFrameChg chg="del">
          <ac:chgData name="Osama Mohammed Moustafa Hosam Elde" userId="ab8f451e-a635-42ee-be12-e2dde55852bf" providerId="ADAL" clId="{354D84FB-7E88-4665-932E-78B8678D6755}" dt="2020-08-23T11:48:49.801" v="1658" actId="478"/>
          <ac:graphicFrameMkLst>
            <pc:docMk/>
            <pc:sldMk cId="709060111" sldId="438"/>
            <ac:graphicFrameMk id="3" creationId="{1E4974B6-8DF7-479A-B2A6-E916ECC5B899}"/>
          </ac:graphicFrameMkLst>
        </pc:graphicFrameChg>
      </pc:sldChg>
      <pc:sldChg chg="new del">
        <pc:chgData name="Osama Mohammed Moustafa Hosam Elde" userId="ab8f451e-a635-42ee-be12-e2dde55852bf" providerId="ADAL" clId="{354D84FB-7E88-4665-932E-78B8678D6755}" dt="2020-08-23T11:48:05.119" v="1638" actId="680"/>
        <pc:sldMkLst>
          <pc:docMk/>
          <pc:sldMk cId="2730291507" sldId="438"/>
        </pc:sldMkLst>
      </pc:sldChg>
      <pc:sldChg chg="new del">
        <pc:chgData name="Osama Mohammed Moustafa Hosam Elde" userId="ab8f451e-a635-42ee-be12-e2dde55852bf" providerId="ADAL" clId="{354D84FB-7E88-4665-932E-78B8678D6755}" dt="2020-08-23T11:50:53.222" v="1669" actId="680"/>
        <pc:sldMkLst>
          <pc:docMk/>
          <pc:sldMk cId="603061883" sldId="439"/>
        </pc:sldMkLst>
      </pc:sldChg>
      <pc:sldChg chg="modSp add mod">
        <pc:chgData name="Osama Mohammed Moustafa Hosam Elde" userId="ab8f451e-a635-42ee-be12-e2dde55852bf" providerId="ADAL" clId="{354D84FB-7E88-4665-932E-78B8678D6755}" dt="2020-08-24T09:48:25.857" v="2785" actId="14100"/>
        <pc:sldMkLst>
          <pc:docMk/>
          <pc:sldMk cId="3076897111" sldId="439"/>
        </pc:sldMkLst>
        <pc:spChg chg="mod">
          <ac:chgData name="Osama Mohammed Moustafa Hosam Elde" userId="ab8f451e-a635-42ee-be12-e2dde55852bf" providerId="ADAL" clId="{354D84FB-7E88-4665-932E-78B8678D6755}" dt="2020-08-24T09:48:25.857" v="2785" actId="14100"/>
          <ac:spMkLst>
            <pc:docMk/>
            <pc:sldMk cId="3076897111" sldId="439"/>
            <ac:spMk id="3" creationId="{00000000-0000-0000-0000-000000000000}"/>
          </ac:spMkLst>
        </pc:spChg>
        <pc:spChg chg="mod">
          <ac:chgData name="Osama Mohammed Moustafa Hosam Elde" userId="ab8f451e-a635-42ee-be12-e2dde55852bf" providerId="ADAL" clId="{354D84FB-7E88-4665-932E-78B8678D6755}" dt="2020-08-23T11:55:34.154" v="2165" actId="20577"/>
          <ac:spMkLst>
            <pc:docMk/>
            <pc:sldMk cId="3076897111" sldId="439"/>
            <ac:spMk id="9" creationId="{41FE1DB5-8880-44CA-8A01-91EC9D1E2C91}"/>
          </ac:spMkLst>
        </pc:spChg>
      </pc:sldChg>
      <pc:sldChg chg="addSp modSp add mod">
        <pc:chgData name="Osama Mohammed Moustafa Hosam Elde" userId="ab8f451e-a635-42ee-be12-e2dde55852bf" providerId="ADAL" clId="{354D84FB-7E88-4665-932E-78B8678D6755}" dt="2020-08-24T09:48:42.650" v="2790" actId="14100"/>
        <pc:sldMkLst>
          <pc:docMk/>
          <pc:sldMk cId="1143281659" sldId="440"/>
        </pc:sldMkLst>
        <pc:spChg chg="mod">
          <ac:chgData name="Osama Mohammed Moustafa Hosam Elde" userId="ab8f451e-a635-42ee-be12-e2dde55852bf" providerId="ADAL" clId="{354D84FB-7E88-4665-932E-78B8678D6755}" dt="2020-08-24T09:48:42.650" v="2790" actId="14100"/>
          <ac:spMkLst>
            <pc:docMk/>
            <pc:sldMk cId="1143281659" sldId="440"/>
            <ac:spMk id="3" creationId="{00000000-0000-0000-0000-000000000000}"/>
          </ac:spMkLst>
        </pc:spChg>
        <pc:spChg chg="mod">
          <ac:chgData name="Osama Mohammed Moustafa Hosam Elde" userId="ab8f451e-a635-42ee-be12-e2dde55852bf" providerId="ADAL" clId="{354D84FB-7E88-4665-932E-78B8678D6755}" dt="2020-08-23T11:58:05.637" v="2220" actId="15"/>
          <ac:spMkLst>
            <pc:docMk/>
            <pc:sldMk cId="1143281659" sldId="440"/>
            <ac:spMk id="9" creationId="{41FE1DB5-8880-44CA-8A01-91EC9D1E2C91}"/>
          </ac:spMkLst>
        </pc:spChg>
        <pc:picChg chg="add mod">
          <ac:chgData name="Osama Mohammed Moustafa Hosam Elde" userId="ab8f451e-a635-42ee-be12-e2dde55852bf" providerId="ADAL" clId="{354D84FB-7E88-4665-932E-78B8678D6755}" dt="2020-08-23T11:58:20.738" v="2224" actId="1076"/>
          <ac:picMkLst>
            <pc:docMk/>
            <pc:sldMk cId="1143281659" sldId="440"/>
            <ac:picMk id="2" creationId="{89E70B98-AC95-401E-B5CE-39A4CAFE00E7}"/>
          </ac:picMkLst>
        </pc:picChg>
      </pc:sldChg>
      <pc:sldChg chg="modSp mod">
        <pc:chgData name="Osama Mohammed Moustafa Hosam Elde" userId="ab8f451e-a635-42ee-be12-e2dde55852bf" providerId="ADAL" clId="{354D84FB-7E88-4665-932E-78B8678D6755}" dt="2020-08-24T10:29:01.143" v="3241" actId="20577"/>
        <pc:sldMkLst>
          <pc:docMk/>
          <pc:sldMk cId="4008027971" sldId="443"/>
        </pc:sldMkLst>
        <pc:spChg chg="mod">
          <ac:chgData name="Osama Mohammed Moustafa Hosam Elde" userId="ab8f451e-a635-42ee-be12-e2dde55852bf" providerId="ADAL" clId="{354D84FB-7E88-4665-932E-78B8678D6755}" dt="2020-08-24T10:29:01.143" v="3241" actId="20577"/>
          <ac:spMkLst>
            <pc:docMk/>
            <pc:sldMk cId="4008027971" sldId="443"/>
            <ac:spMk id="6" creationId="{F666E11D-E12E-4A1B-AC49-37C776D88AF6}"/>
          </ac:spMkLst>
        </pc:spChg>
      </pc:sldChg>
      <pc:sldChg chg="addSp delSp modSp add mod">
        <pc:chgData name="Osama Mohammed Moustafa Hosam Elde" userId="ab8f451e-a635-42ee-be12-e2dde55852bf" providerId="ADAL" clId="{354D84FB-7E88-4665-932E-78B8678D6755}" dt="2020-08-24T10:28:36.778" v="3229" actId="20577"/>
        <pc:sldMkLst>
          <pc:docMk/>
          <pc:sldMk cId="1488666776" sldId="444"/>
        </pc:sldMkLst>
        <pc:spChg chg="mod">
          <ac:chgData name="Osama Mohammed Moustafa Hosam Elde" userId="ab8f451e-a635-42ee-be12-e2dde55852bf" providerId="ADAL" clId="{354D84FB-7E88-4665-932E-78B8678D6755}" dt="2020-08-24T10:28:36.778" v="3229" actId="20577"/>
          <ac:spMkLst>
            <pc:docMk/>
            <pc:sldMk cId="1488666776" sldId="444"/>
            <ac:spMk id="3" creationId="{00000000-0000-0000-0000-000000000000}"/>
          </ac:spMkLst>
        </pc:spChg>
        <pc:spChg chg="mod">
          <ac:chgData name="Osama Mohammed Moustafa Hosam Elde" userId="ab8f451e-a635-42ee-be12-e2dde55852bf" providerId="ADAL" clId="{354D84FB-7E88-4665-932E-78B8678D6755}" dt="2020-08-24T10:02:11.564" v="2927" actId="20577"/>
          <ac:spMkLst>
            <pc:docMk/>
            <pc:sldMk cId="1488666776" sldId="444"/>
            <ac:spMk id="9" creationId="{41FE1DB5-8880-44CA-8A01-91EC9D1E2C91}"/>
          </ac:spMkLst>
        </pc:spChg>
        <pc:picChg chg="del">
          <ac:chgData name="Osama Mohammed Moustafa Hosam Elde" userId="ab8f451e-a635-42ee-be12-e2dde55852bf" providerId="ADAL" clId="{354D84FB-7E88-4665-932E-78B8678D6755}" dt="2020-08-24T07:29:32.149" v="2277" actId="478"/>
          <ac:picMkLst>
            <pc:docMk/>
            <pc:sldMk cId="1488666776" sldId="444"/>
            <ac:picMk id="2" creationId="{89E70B98-AC95-401E-B5CE-39A4CAFE00E7}"/>
          </ac:picMkLst>
        </pc:picChg>
        <pc:picChg chg="add mod">
          <ac:chgData name="Osama Mohammed Moustafa Hosam Elde" userId="ab8f451e-a635-42ee-be12-e2dde55852bf" providerId="ADAL" clId="{354D84FB-7E88-4665-932E-78B8678D6755}" dt="2020-08-24T07:39:31.898" v="2706" actId="1076"/>
          <ac:picMkLst>
            <pc:docMk/>
            <pc:sldMk cId="1488666776" sldId="444"/>
            <ac:picMk id="4" creationId="{83A469F5-62D8-4F42-9360-693BEA15CA2D}"/>
          </ac:picMkLst>
        </pc:picChg>
        <pc:picChg chg="add mod">
          <ac:chgData name="Osama Mohammed Moustafa Hosam Elde" userId="ab8f451e-a635-42ee-be12-e2dde55852bf" providerId="ADAL" clId="{354D84FB-7E88-4665-932E-78B8678D6755}" dt="2020-08-24T07:39:39.081" v="2710" actId="1076"/>
          <ac:picMkLst>
            <pc:docMk/>
            <pc:sldMk cId="1488666776" sldId="444"/>
            <ac:picMk id="6" creationId="{7FB4E7E4-17E3-4DF5-95CD-B7CA1216D81D}"/>
          </ac:picMkLst>
        </pc:picChg>
      </pc:sldChg>
      <pc:sldChg chg="addSp delSp modSp add mod">
        <pc:chgData name="Osama Mohammed Moustafa Hosam Elde" userId="ab8f451e-a635-42ee-be12-e2dde55852bf" providerId="ADAL" clId="{354D84FB-7E88-4665-932E-78B8678D6755}" dt="2020-08-24T10:28:30.305" v="3227" actId="20577"/>
        <pc:sldMkLst>
          <pc:docMk/>
          <pc:sldMk cId="2715617375" sldId="445"/>
        </pc:sldMkLst>
        <pc:spChg chg="mod">
          <ac:chgData name="Osama Mohammed Moustafa Hosam Elde" userId="ab8f451e-a635-42ee-be12-e2dde55852bf" providerId="ADAL" clId="{354D84FB-7E88-4665-932E-78B8678D6755}" dt="2020-08-24T10:28:30.305" v="3227" actId="20577"/>
          <ac:spMkLst>
            <pc:docMk/>
            <pc:sldMk cId="2715617375" sldId="445"/>
            <ac:spMk id="3" creationId="{00000000-0000-0000-0000-000000000000}"/>
          </ac:spMkLst>
        </pc:spChg>
        <pc:spChg chg="mod">
          <ac:chgData name="Osama Mohammed Moustafa Hosam Elde" userId="ab8f451e-a635-42ee-be12-e2dde55852bf" providerId="ADAL" clId="{354D84FB-7E88-4665-932E-78B8678D6755}" dt="2020-08-24T10:08:03.712" v="3221" actId="6549"/>
          <ac:spMkLst>
            <pc:docMk/>
            <pc:sldMk cId="2715617375" sldId="445"/>
            <ac:spMk id="9" creationId="{41FE1DB5-8880-44CA-8A01-91EC9D1E2C91}"/>
          </ac:spMkLst>
        </pc:spChg>
        <pc:picChg chg="add mod">
          <ac:chgData name="Osama Mohammed Moustafa Hosam Elde" userId="ab8f451e-a635-42ee-be12-e2dde55852bf" providerId="ADAL" clId="{354D84FB-7E88-4665-932E-78B8678D6755}" dt="2020-08-24T10:07:46.068" v="3220" actId="1076"/>
          <ac:picMkLst>
            <pc:docMk/>
            <pc:sldMk cId="2715617375" sldId="445"/>
            <ac:picMk id="2" creationId="{18D9DA9D-31E2-48BE-A911-B858A7AB2A87}"/>
          </ac:picMkLst>
        </pc:picChg>
        <pc:picChg chg="del">
          <ac:chgData name="Osama Mohammed Moustafa Hosam Elde" userId="ab8f451e-a635-42ee-be12-e2dde55852bf" providerId="ADAL" clId="{354D84FB-7E88-4665-932E-78B8678D6755}" dt="2020-08-24T07:39:49.268" v="2713" actId="478"/>
          <ac:picMkLst>
            <pc:docMk/>
            <pc:sldMk cId="2715617375" sldId="445"/>
            <ac:picMk id="4" creationId="{83A469F5-62D8-4F42-9360-693BEA15CA2D}"/>
          </ac:picMkLst>
        </pc:picChg>
        <pc:picChg chg="del">
          <ac:chgData name="Osama Mohammed Moustafa Hosam Elde" userId="ab8f451e-a635-42ee-be12-e2dde55852bf" providerId="ADAL" clId="{354D84FB-7E88-4665-932E-78B8678D6755}" dt="2020-08-24T07:39:48.690" v="2712" actId="478"/>
          <ac:picMkLst>
            <pc:docMk/>
            <pc:sldMk cId="2715617375" sldId="445"/>
            <ac:picMk id="6" creationId="{7FB4E7E4-17E3-4DF5-95CD-B7CA1216D81D}"/>
          </ac:picMkLst>
        </pc:picChg>
      </pc:sldChg>
      <pc:sldChg chg="delSp modSp add mod">
        <pc:chgData name="Osama Mohammed Moustafa Hosam Elde" userId="ab8f451e-a635-42ee-be12-e2dde55852bf" providerId="ADAL" clId="{354D84FB-7E88-4665-932E-78B8678D6755}" dt="2020-08-24T09:49:39.953" v="2834" actId="1076"/>
        <pc:sldMkLst>
          <pc:docMk/>
          <pc:sldMk cId="2197638261" sldId="446"/>
        </pc:sldMkLst>
        <pc:spChg chg="mod">
          <ac:chgData name="Osama Mohammed Moustafa Hosam Elde" userId="ab8f451e-a635-42ee-be12-e2dde55852bf" providerId="ADAL" clId="{354D84FB-7E88-4665-932E-78B8678D6755}" dt="2020-08-24T09:49:39.953" v="2834" actId="1076"/>
          <ac:spMkLst>
            <pc:docMk/>
            <pc:sldMk cId="2197638261" sldId="446"/>
            <ac:spMk id="6" creationId="{F666E11D-E12E-4A1B-AC49-37C776D88AF6}"/>
          </ac:spMkLst>
        </pc:spChg>
        <pc:picChg chg="del">
          <ac:chgData name="Osama Mohammed Moustafa Hosam Elde" userId="ab8f451e-a635-42ee-be12-e2dde55852bf" providerId="ADAL" clId="{354D84FB-7E88-4665-932E-78B8678D6755}" dt="2020-08-24T09:49:01.547" v="2792" actId="478"/>
          <ac:picMkLst>
            <pc:docMk/>
            <pc:sldMk cId="2197638261" sldId="446"/>
            <ac:picMk id="10" creationId="{19C79000-E889-4354-BB0F-E6E0EC8D40B3}"/>
          </ac:picMkLst>
        </pc:picChg>
      </pc:sldChg>
      <pc:sldChg chg="modSp add mod">
        <pc:chgData name="Osama Mohammed Moustafa Hosam Elde" userId="ab8f451e-a635-42ee-be12-e2dde55852bf" providerId="ADAL" clId="{354D84FB-7E88-4665-932E-78B8678D6755}" dt="2020-08-24T09:50:14.475" v="2866" actId="20577"/>
        <pc:sldMkLst>
          <pc:docMk/>
          <pc:sldMk cId="1097935864" sldId="447"/>
        </pc:sldMkLst>
        <pc:spChg chg="mod">
          <ac:chgData name="Osama Mohammed Moustafa Hosam Elde" userId="ab8f451e-a635-42ee-be12-e2dde55852bf" providerId="ADAL" clId="{354D84FB-7E88-4665-932E-78B8678D6755}" dt="2020-08-24T09:50:14.475" v="2866" actId="20577"/>
          <ac:spMkLst>
            <pc:docMk/>
            <pc:sldMk cId="1097935864" sldId="447"/>
            <ac:spMk id="6" creationId="{F666E11D-E12E-4A1B-AC49-37C776D88AF6}"/>
          </ac:spMkLst>
        </pc:spChg>
      </pc:sldChg>
      <pc:sldChg chg="addSp delSp modSp add mod">
        <pc:chgData name="Osama Mohammed Moustafa Hosam Elde" userId="ab8f451e-a635-42ee-be12-e2dde55852bf" providerId="ADAL" clId="{354D84FB-7E88-4665-932E-78B8678D6755}" dt="2020-08-24T12:00:52.802" v="3885" actId="478"/>
        <pc:sldMkLst>
          <pc:docMk/>
          <pc:sldMk cId="2837877428" sldId="448"/>
        </pc:sldMkLst>
        <pc:spChg chg="mod">
          <ac:chgData name="Osama Mohammed Moustafa Hosam Elde" userId="ab8f451e-a635-42ee-be12-e2dde55852bf" providerId="ADAL" clId="{354D84FB-7E88-4665-932E-78B8678D6755}" dt="2020-08-24T09:50:39.404" v="2881" actId="20577"/>
          <ac:spMkLst>
            <pc:docMk/>
            <pc:sldMk cId="2837877428" sldId="448"/>
            <ac:spMk id="6" creationId="{F666E11D-E12E-4A1B-AC49-37C776D88AF6}"/>
          </ac:spMkLst>
        </pc:spChg>
        <pc:picChg chg="add del mod">
          <ac:chgData name="Osama Mohammed Moustafa Hosam Elde" userId="ab8f451e-a635-42ee-be12-e2dde55852bf" providerId="ADAL" clId="{354D84FB-7E88-4665-932E-78B8678D6755}" dt="2020-08-24T12:00:52.802" v="3885" actId="478"/>
          <ac:picMkLst>
            <pc:docMk/>
            <pc:sldMk cId="2837877428" sldId="448"/>
            <ac:picMk id="2" creationId="{321EC83A-9733-4D00-9054-3FBBDC621BBC}"/>
          </ac:picMkLst>
        </pc:picChg>
      </pc:sldChg>
      <pc:sldChg chg="delSp modSp add mod">
        <pc:chgData name="Osama Mohammed Moustafa Hosam Elde" userId="ab8f451e-a635-42ee-be12-e2dde55852bf" providerId="ADAL" clId="{354D84FB-7E88-4665-932E-78B8678D6755}" dt="2020-08-24T11:36:55.297" v="3416" actId="478"/>
        <pc:sldMkLst>
          <pc:docMk/>
          <pc:sldMk cId="1445663365" sldId="449"/>
        </pc:sldMkLst>
        <pc:spChg chg="mod">
          <ac:chgData name="Osama Mohammed Moustafa Hosam Elde" userId="ab8f451e-a635-42ee-be12-e2dde55852bf" providerId="ADAL" clId="{354D84FB-7E88-4665-932E-78B8678D6755}" dt="2020-08-24T11:36:52.969" v="3415" actId="20577"/>
          <ac:spMkLst>
            <pc:docMk/>
            <pc:sldMk cId="1445663365" sldId="449"/>
            <ac:spMk id="6" creationId="{F666E11D-E12E-4A1B-AC49-37C776D88AF6}"/>
          </ac:spMkLst>
        </pc:spChg>
        <pc:picChg chg="del">
          <ac:chgData name="Osama Mohammed Moustafa Hosam Elde" userId="ab8f451e-a635-42ee-be12-e2dde55852bf" providerId="ADAL" clId="{354D84FB-7E88-4665-932E-78B8678D6755}" dt="2020-08-24T11:36:55.297" v="3416" actId="478"/>
          <ac:picMkLst>
            <pc:docMk/>
            <pc:sldMk cId="1445663365" sldId="449"/>
            <ac:picMk id="2" creationId="{321EC83A-9733-4D00-9054-3FBBDC621BBC}"/>
          </ac:picMkLst>
        </pc:picChg>
      </pc:sldChg>
      <pc:sldChg chg="addSp delSp modSp add mod">
        <pc:chgData name="Osama Mohammed Moustafa Hosam Elde" userId="ab8f451e-a635-42ee-be12-e2dde55852bf" providerId="ADAL" clId="{354D84FB-7E88-4665-932E-78B8678D6755}" dt="2020-08-24T11:47:52.784" v="3730" actId="20577"/>
        <pc:sldMkLst>
          <pc:docMk/>
          <pc:sldMk cId="599365308" sldId="450"/>
        </pc:sldMkLst>
        <pc:spChg chg="mod">
          <ac:chgData name="Osama Mohammed Moustafa Hosam Elde" userId="ab8f451e-a635-42ee-be12-e2dde55852bf" providerId="ADAL" clId="{354D84FB-7E88-4665-932E-78B8678D6755}" dt="2020-08-24T11:37:14.681" v="3431" actId="20577"/>
          <ac:spMkLst>
            <pc:docMk/>
            <pc:sldMk cId="599365308" sldId="450"/>
            <ac:spMk id="6" creationId="{F666E11D-E12E-4A1B-AC49-37C776D88AF6}"/>
          </ac:spMkLst>
        </pc:spChg>
        <pc:spChg chg="mod">
          <ac:chgData name="Osama Mohammed Moustafa Hosam Elde" userId="ab8f451e-a635-42ee-be12-e2dde55852bf" providerId="ADAL" clId="{354D84FB-7E88-4665-932E-78B8678D6755}" dt="2020-08-24T11:47:52.784" v="3730" actId="20577"/>
          <ac:spMkLst>
            <pc:docMk/>
            <pc:sldMk cId="599365308" sldId="450"/>
            <ac:spMk id="7" creationId="{FE6AB915-929E-45B5-AF11-A43BEA438DB3}"/>
          </ac:spMkLst>
        </pc:spChg>
        <pc:picChg chg="add mod">
          <ac:chgData name="Osama Mohammed Moustafa Hosam Elde" userId="ab8f451e-a635-42ee-be12-e2dde55852bf" providerId="ADAL" clId="{354D84FB-7E88-4665-932E-78B8678D6755}" dt="2020-08-24T11:45:48.630" v="3451" actId="14100"/>
          <ac:picMkLst>
            <pc:docMk/>
            <pc:sldMk cId="599365308" sldId="450"/>
            <ac:picMk id="2" creationId="{D4ACF07A-F9C9-47DA-8E2D-394C69C3733A}"/>
          </ac:picMkLst>
        </pc:picChg>
        <pc:picChg chg="add mod">
          <ac:chgData name="Osama Mohammed Moustafa Hosam Elde" userId="ab8f451e-a635-42ee-be12-e2dde55852bf" providerId="ADAL" clId="{354D84FB-7E88-4665-932E-78B8678D6755}" dt="2020-08-24T11:45:45.782" v="3450" actId="1076"/>
          <ac:picMkLst>
            <pc:docMk/>
            <pc:sldMk cId="599365308" sldId="450"/>
            <ac:picMk id="3" creationId="{71466F6C-2183-44F9-8A48-9FFC637B2176}"/>
          </ac:picMkLst>
        </pc:picChg>
        <pc:picChg chg="del">
          <ac:chgData name="Osama Mohammed Moustafa Hosam Elde" userId="ab8f451e-a635-42ee-be12-e2dde55852bf" providerId="ADAL" clId="{354D84FB-7E88-4665-932E-78B8678D6755}" dt="2020-08-24T11:37:17.759" v="3433" actId="478"/>
          <ac:picMkLst>
            <pc:docMk/>
            <pc:sldMk cId="599365308" sldId="450"/>
            <ac:picMk id="2050" creationId="{241E8E60-B586-4204-B75C-33E4825C1DB4}"/>
          </ac:picMkLst>
        </pc:picChg>
        <pc:picChg chg="del">
          <ac:chgData name="Osama Mohammed Moustafa Hosam Elde" userId="ab8f451e-a635-42ee-be12-e2dde55852bf" providerId="ADAL" clId="{354D84FB-7E88-4665-932E-78B8678D6755}" dt="2020-08-24T11:37:17.243" v="3432" actId="478"/>
          <ac:picMkLst>
            <pc:docMk/>
            <pc:sldMk cId="599365308" sldId="450"/>
            <ac:picMk id="2054" creationId="{1EBA9C53-0ADF-4980-B3B1-016BCAAEDE93}"/>
          </ac:picMkLst>
        </pc:picChg>
      </pc:sldChg>
    </pc:docChg>
  </pc:docChgLst>
  <pc:docChgLst>
    <pc:chgData name="Osama Mohammed Moustafa Hosam Elde" userId="ab8f451e-a635-42ee-be12-e2dde55852bf" providerId="ADAL" clId="{73213CC4-3002-4561-9227-86E70D3586B7}"/>
    <pc:docChg chg="modSld">
      <pc:chgData name="Osama Mohammed Moustafa Hosam Elde" userId="ab8f451e-a635-42ee-be12-e2dde55852bf" providerId="ADAL" clId="{73213CC4-3002-4561-9227-86E70D3586B7}" dt="2020-07-06T07:17:05.357" v="2" actId="1076"/>
      <pc:docMkLst>
        <pc:docMk/>
      </pc:docMkLst>
      <pc:sldChg chg="modSp">
        <pc:chgData name="Osama Mohammed Moustafa Hosam Elde" userId="ab8f451e-a635-42ee-be12-e2dde55852bf" providerId="ADAL" clId="{73213CC4-3002-4561-9227-86E70D3586B7}" dt="2020-07-06T07:17:05.357" v="2" actId="1076"/>
        <pc:sldMkLst>
          <pc:docMk/>
          <pc:sldMk cId="2283478512" sldId="431"/>
        </pc:sldMkLst>
        <pc:spChg chg="mod">
          <ac:chgData name="Osama Mohammed Moustafa Hosam Elde" userId="ab8f451e-a635-42ee-be12-e2dde55852bf" providerId="ADAL" clId="{73213CC4-3002-4561-9227-86E70D3586B7}" dt="2020-07-06T07:17:05.357" v="2" actId="1076"/>
          <ac:spMkLst>
            <pc:docMk/>
            <pc:sldMk cId="2283478512" sldId="431"/>
            <ac:spMk id="6" creationId="{8DC96F11-3C6C-425D-A450-B0BB8DB77AD5}"/>
          </ac:spMkLst>
        </pc:spChg>
      </pc:sldChg>
    </pc:docChg>
  </pc:docChgLst>
  <pc:docChgLst>
    <pc:chgData name="Osama Mohammed Moustafa Hosam Elde" userId="ab8f451e-a635-42ee-be12-e2dde55852bf" providerId="ADAL" clId="{9FFD94E3-0BCA-4FA5-B0FF-54B751CFB744}"/>
    <pc:docChg chg="undo modSld">
      <pc:chgData name="Osama Mohammed Moustafa Hosam Elde" userId="ab8f451e-a635-42ee-be12-e2dde55852bf" providerId="ADAL" clId="{9FFD94E3-0BCA-4FA5-B0FF-54B751CFB744}" dt="2019-01-26T17:14:26.464" v="445" actId="1035"/>
      <pc:docMkLst>
        <pc:docMk/>
      </pc:docMkLst>
    </pc:docChg>
  </pc:docChgLst>
  <pc:docChgLst>
    <pc:chgData name="Osama hosam elde" userId="ab8f451e-a635-42ee-be12-e2dde55852bf" providerId="ADAL" clId="{9FFD94E3-0BCA-4FA5-B0FF-54B751CFB744}"/>
    <pc:docChg chg="delSld">
      <pc:chgData name="Osama hosam elde" userId="ab8f451e-a635-42ee-be12-e2dde55852bf" providerId="ADAL" clId="{9FFD94E3-0BCA-4FA5-B0FF-54B751CFB744}" dt="2019-01-26T20:11:56.767" v="0" actId="2696"/>
      <pc:docMkLst>
        <pc:docMk/>
      </pc:docMkLst>
    </pc:docChg>
  </pc:docChgLst>
  <pc:docChgLst>
    <pc:chgData name="Osama" userId="ab8f451e-a635-42ee-be12-e2dde55852bf" providerId="ADAL" clId="{8B30543A-886C-405C-A4AB-619EE1014085}"/>
    <pc:docChg chg="undo custSel addSld delSld modSld">
      <pc:chgData name="Osama" userId="ab8f451e-a635-42ee-be12-e2dde55852bf" providerId="ADAL" clId="{8B30543A-886C-405C-A4AB-619EE1014085}" dt="2020-05-30T19:31:21.838" v="51" actId="20577"/>
      <pc:docMkLst>
        <pc:docMk/>
      </pc:docMkLst>
      <pc:sldChg chg="modSp mod">
        <pc:chgData name="Osama" userId="ab8f451e-a635-42ee-be12-e2dde55852bf" providerId="ADAL" clId="{8B30543A-886C-405C-A4AB-619EE1014085}" dt="2020-05-30T19:31:21.838" v="51" actId="20577"/>
        <pc:sldMkLst>
          <pc:docMk/>
          <pc:sldMk cId="2795698090" sldId="289"/>
        </pc:sldMkLst>
        <pc:spChg chg="mod">
          <ac:chgData name="Osama" userId="ab8f451e-a635-42ee-be12-e2dde55852bf" providerId="ADAL" clId="{8B30543A-886C-405C-A4AB-619EE1014085}" dt="2020-05-30T19:30:51.015" v="23" actId="6549"/>
          <ac:spMkLst>
            <pc:docMk/>
            <pc:sldMk cId="2795698090" sldId="289"/>
            <ac:spMk id="4" creationId="{71F37C0B-C451-4FC0-8BFC-2F9DEFE020DB}"/>
          </ac:spMkLst>
        </pc:spChg>
        <pc:spChg chg="mod">
          <ac:chgData name="Osama" userId="ab8f451e-a635-42ee-be12-e2dde55852bf" providerId="ADAL" clId="{8B30543A-886C-405C-A4AB-619EE1014085}" dt="2020-05-30T19:31:21.838" v="51" actId="20577"/>
          <ac:spMkLst>
            <pc:docMk/>
            <pc:sldMk cId="2795698090" sldId="289"/>
            <ac:spMk id="6" creationId="{2B50AF5E-FF4A-4EEF-9521-F635D9019EA4}"/>
          </ac:spMkLst>
        </pc:spChg>
      </pc:sldChg>
      <pc:sldChg chg="del">
        <pc:chgData name="Osama" userId="ab8f451e-a635-42ee-be12-e2dde55852bf" providerId="ADAL" clId="{8B30543A-886C-405C-A4AB-619EE1014085}" dt="2020-05-30T19:30:15.506" v="0" actId="47"/>
        <pc:sldMkLst>
          <pc:docMk/>
          <pc:sldMk cId="1296196847" sldId="371"/>
        </pc:sldMkLst>
      </pc:sldChg>
      <pc:sldChg chg="del">
        <pc:chgData name="Osama" userId="ab8f451e-a635-42ee-be12-e2dde55852bf" providerId="ADAL" clId="{8B30543A-886C-405C-A4AB-619EE1014085}" dt="2020-05-30T19:30:16.791" v="2" actId="47"/>
        <pc:sldMkLst>
          <pc:docMk/>
          <pc:sldMk cId="3196798889" sldId="399"/>
        </pc:sldMkLst>
      </pc:sldChg>
      <pc:sldChg chg="del">
        <pc:chgData name="Osama" userId="ab8f451e-a635-42ee-be12-e2dde55852bf" providerId="ADAL" clId="{8B30543A-886C-405C-A4AB-619EE1014085}" dt="2020-05-30T19:30:16.068" v="1" actId="47"/>
        <pc:sldMkLst>
          <pc:docMk/>
          <pc:sldMk cId="780253205" sldId="408"/>
        </pc:sldMkLst>
      </pc:sldChg>
      <pc:sldChg chg="del">
        <pc:chgData name="Osama" userId="ab8f451e-a635-42ee-be12-e2dde55852bf" providerId="ADAL" clId="{8B30543A-886C-405C-A4AB-619EE1014085}" dt="2020-05-30T19:30:17.536" v="3" actId="47"/>
        <pc:sldMkLst>
          <pc:docMk/>
          <pc:sldMk cId="1784454325" sldId="410"/>
        </pc:sldMkLst>
      </pc:sldChg>
      <pc:sldChg chg="del">
        <pc:chgData name="Osama" userId="ab8f451e-a635-42ee-be12-e2dde55852bf" providerId="ADAL" clId="{8B30543A-886C-405C-A4AB-619EE1014085}" dt="2020-05-30T19:30:18.265" v="4" actId="47"/>
        <pc:sldMkLst>
          <pc:docMk/>
          <pc:sldMk cId="850766308" sldId="411"/>
        </pc:sldMkLst>
      </pc:sldChg>
      <pc:sldChg chg="del">
        <pc:chgData name="Osama" userId="ab8f451e-a635-42ee-be12-e2dde55852bf" providerId="ADAL" clId="{8B30543A-886C-405C-A4AB-619EE1014085}" dt="2020-05-30T19:30:18.851" v="5" actId="47"/>
        <pc:sldMkLst>
          <pc:docMk/>
          <pc:sldMk cId="3027327914" sldId="412"/>
        </pc:sldMkLst>
      </pc:sldChg>
      <pc:sldChg chg="del">
        <pc:chgData name="Osama" userId="ab8f451e-a635-42ee-be12-e2dde55852bf" providerId="ADAL" clId="{8B30543A-886C-405C-A4AB-619EE1014085}" dt="2020-05-30T19:30:19.195" v="6" actId="47"/>
        <pc:sldMkLst>
          <pc:docMk/>
          <pc:sldMk cId="3029568669" sldId="413"/>
        </pc:sldMkLst>
      </pc:sldChg>
      <pc:sldChg chg="del">
        <pc:chgData name="Osama" userId="ab8f451e-a635-42ee-be12-e2dde55852bf" providerId="ADAL" clId="{8B30543A-886C-405C-A4AB-619EE1014085}" dt="2020-05-30T19:30:19.402" v="7" actId="47"/>
        <pc:sldMkLst>
          <pc:docMk/>
          <pc:sldMk cId="1030125752" sldId="414"/>
        </pc:sldMkLst>
      </pc:sldChg>
      <pc:sldChg chg="del">
        <pc:chgData name="Osama" userId="ab8f451e-a635-42ee-be12-e2dde55852bf" providerId="ADAL" clId="{8B30543A-886C-405C-A4AB-619EE1014085}" dt="2020-05-30T19:30:19.630" v="8" actId="47"/>
        <pc:sldMkLst>
          <pc:docMk/>
          <pc:sldMk cId="2688263575" sldId="415"/>
        </pc:sldMkLst>
      </pc:sldChg>
      <pc:sldChg chg="del">
        <pc:chgData name="Osama" userId="ab8f451e-a635-42ee-be12-e2dde55852bf" providerId="ADAL" clId="{8B30543A-886C-405C-A4AB-619EE1014085}" dt="2020-05-30T19:30:19.832" v="9" actId="47"/>
        <pc:sldMkLst>
          <pc:docMk/>
          <pc:sldMk cId="2193964566" sldId="416"/>
        </pc:sldMkLst>
      </pc:sldChg>
      <pc:sldChg chg="del">
        <pc:chgData name="Osama" userId="ab8f451e-a635-42ee-be12-e2dde55852bf" providerId="ADAL" clId="{8B30543A-886C-405C-A4AB-619EE1014085}" dt="2020-05-30T19:30:20.070" v="10" actId="47"/>
        <pc:sldMkLst>
          <pc:docMk/>
          <pc:sldMk cId="3055561800" sldId="417"/>
        </pc:sldMkLst>
      </pc:sldChg>
      <pc:sldChg chg="del">
        <pc:chgData name="Osama" userId="ab8f451e-a635-42ee-be12-e2dde55852bf" providerId="ADAL" clId="{8B30543A-886C-405C-A4AB-619EE1014085}" dt="2020-05-30T19:30:20.362" v="11" actId="47"/>
        <pc:sldMkLst>
          <pc:docMk/>
          <pc:sldMk cId="1564429499" sldId="418"/>
        </pc:sldMkLst>
      </pc:sldChg>
      <pc:sldChg chg="del">
        <pc:chgData name="Osama" userId="ab8f451e-a635-42ee-be12-e2dde55852bf" providerId="ADAL" clId="{8B30543A-886C-405C-A4AB-619EE1014085}" dt="2020-05-30T19:30:20.715" v="12" actId="47"/>
        <pc:sldMkLst>
          <pc:docMk/>
          <pc:sldMk cId="2042332116" sldId="419"/>
        </pc:sldMkLst>
      </pc:sldChg>
      <pc:sldChg chg="del">
        <pc:chgData name="Osama" userId="ab8f451e-a635-42ee-be12-e2dde55852bf" providerId="ADAL" clId="{8B30543A-886C-405C-A4AB-619EE1014085}" dt="2020-05-30T19:30:21.420" v="13" actId="47"/>
        <pc:sldMkLst>
          <pc:docMk/>
          <pc:sldMk cId="4136597372" sldId="420"/>
        </pc:sldMkLst>
      </pc:sldChg>
      <pc:sldChg chg="del">
        <pc:chgData name="Osama" userId="ab8f451e-a635-42ee-be12-e2dde55852bf" providerId="ADAL" clId="{8B30543A-886C-405C-A4AB-619EE1014085}" dt="2020-05-30T19:30:22.172" v="14" actId="47"/>
        <pc:sldMkLst>
          <pc:docMk/>
          <pc:sldMk cId="1698068108" sldId="421"/>
        </pc:sldMkLst>
      </pc:sldChg>
      <pc:sldChg chg="add del">
        <pc:chgData name="Osama" userId="ab8f451e-a635-42ee-be12-e2dde55852bf" providerId="ADAL" clId="{8B30543A-886C-405C-A4AB-619EE1014085}" dt="2020-05-30T19:30:27.175" v="16" actId="47"/>
        <pc:sldMkLst>
          <pc:docMk/>
          <pc:sldMk cId="1336552493" sldId="422"/>
        </pc:sldMkLst>
      </pc:sldChg>
    </pc:docChg>
  </pc:docChgLst>
  <pc:docChgLst>
    <pc:chgData name="Osama Mohammed Moustafa Hosam Elde" userId="ab8f451e-a635-42ee-be12-e2dde55852bf" providerId="ADAL" clId="{77886DCC-5FEB-499E-8C1D-90C93B3DB22D}"/>
    <pc:docChg chg="undo custSel addSld delSld modSld sldOrd">
      <pc:chgData name="Osama Mohammed Moustafa Hosam Elde" userId="ab8f451e-a635-42ee-be12-e2dde55852bf" providerId="ADAL" clId="{77886DCC-5FEB-499E-8C1D-90C93B3DB22D}" dt="2020-08-25T11:55:51.667" v="4223" actId="20577"/>
      <pc:docMkLst>
        <pc:docMk/>
      </pc:docMkLst>
      <pc:sldChg chg="del">
        <pc:chgData name="Osama Mohammed Moustafa Hosam Elde" userId="ab8f451e-a635-42ee-be12-e2dde55852bf" providerId="ADAL" clId="{77886DCC-5FEB-499E-8C1D-90C93B3DB22D}" dt="2020-08-25T08:19:45.975" v="1926" actId="47"/>
        <pc:sldMkLst>
          <pc:docMk/>
          <pc:sldMk cId="2146848692" sldId="451"/>
        </pc:sldMkLst>
      </pc:sldChg>
      <pc:sldChg chg="addSp delSp modSp">
        <pc:chgData name="Osama Mohammed Moustafa Hosam Elde" userId="ab8f451e-a635-42ee-be12-e2dde55852bf" providerId="ADAL" clId="{77886DCC-5FEB-499E-8C1D-90C93B3DB22D}" dt="2020-08-25T10:40:50.872" v="3238"/>
        <pc:sldMkLst>
          <pc:docMk/>
          <pc:sldMk cId="1515942005" sldId="456"/>
        </pc:sldMkLst>
        <pc:spChg chg="mod">
          <ac:chgData name="Osama Mohammed Moustafa Hosam Elde" userId="ab8f451e-a635-42ee-be12-e2dde55852bf" providerId="ADAL" clId="{77886DCC-5FEB-499E-8C1D-90C93B3DB22D}" dt="2020-08-25T10:18:46.673" v="2532" actId="207"/>
          <ac:spMkLst>
            <pc:docMk/>
            <pc:sldMk cId="1515942005" sldId="456"/>
            <ac:spMk id="3" creationId="{00000000-0000-0000-0000-000000000000}"/>
          </ac:spMkLst>
        </pc:spChg>
        <pc:spChg chg="add del mod">
          <ac:chgData name="Osama Mohammed Moustafa Hosam Elde" userId="ab8f451e-a635-42ee-be12-e2dde55852bf" providerId="ADAL" clId="{77886DCC-5FEB-499E-8C1D-90C93B3DB22D}" dt="2020-08-25T10:40:50.872" v="3238"/>
          <ac:spMkLst>
            <pc:docMk/>
            <pc:sldMk cId="1515942005" sldId="456"/>
            <ac:spMk id="8" creationId="{2D69EE81-FFC0-4EAC-AE71-BFD7976B35DF}"/>
          </ac:spMkLst>
        </pc:spChg>
      </pc:sldChg>
      <pc:sldChg chg="addSp delSp modSp add mod">
        <pc:chgData name="Osama Mohammed Moustafa Hosam Elde" userId="ab8f451e-a635-42ee-be12-e2dde55852bf" providerId="ADAL" clId="{77886DCC-5FEB-499E-8C1D-90C93B3DB22D}" dt="2020-08-25T07:17:07.802" v="969" actId="20577"/>
        <pc:sldMkLst>
          <pc:docMk/>
          <pc:sldMk cId="1000880522" sldId="457"/>
        </pc:sldMkLst>
        <pc:spChg chg="mod">
          <ac:chgData name="Osama Mohammed Moustafa Hosam Elde" userId="ab8f451e-a635-42ee-be12-e2dde55852bf" providerId="ADAL" clId="{77886DCC-5FEB-499E-8C1D-90C93B3DB22D}" dt="2020-08-25T06:55:24.694" v="42" actId="20577"/>
          <ac:spMkLst>
            <pc:docMk/>
            <pc:sldMk cId="1000880522" sldId="457"/>
            <ac:spMk id="3" creationId="{00000000-0000-0000-0000-000000000000}"/>
          </ac:spMkLst>
        </pc:spChg>
        <pc:spChg chg="mod">
          <ac:chgData name="Osama Mohammed Moustafa Hosam Elde" userId="ab8f451e-a635-42ee-be12-e2dde55852bf" providerId="ADAL" clId="{77886DCC-5FEB-499E-8C1D-90C93B3DB22D}" dt="2020-08-25T07:17:07.802" v="969" actId="20577"/>
          <ac:spMkLst>
            <pc:docMk/>
            <pc:sldMk cId="1000880522" sldId="457"/>
            <ac:spMk id="9" creationId="{41FE1DB5-8880-44CA-8A01-91EC9D1E2C91}"/>
          </ac:spMkLst>
        </pc:spChg>
        <pc:spChg chg="del">
          <ac:chgData name="Osama Mohammed Moustafa Hosam Elde" userId="ab8f451e-a635-42ee-be12-e2dde55852bf" providerId="ADAL" clId="{77886DCC-5FEB-499E-8C1D-90C93B3DB22D}" dt="2020-08-25T06:57:25.104" v="155" actId="478"/>
          <ac:spMkLst>
            <pc:docMk/>
            <pc:sldMk cId="1000880522" sldId="457"/>
            <ac:spMk id="10" creationId="{73D41474-D41E-4DEC-924B-EF95E5FB556C}"/>
          </ac:spMkLst>
        </pc:spChg>
        <pc:picChg chg="del">
          <ac:chgData name="Osama Mohammed Moustafa Hosam Elde" userId="ab8f451e-a635-42ee-be12-e2dde55852bf" providerId="ADAL" clId="{77886DCC-5FEB-499E-8C1D-90C93B3DB22D}" dt="2020-08-25T06:55:27.525" v="43" actId="478"/>
          <ac:picMkLst>
            <pc:docMk/>
            <pc:sldMk cId="1000880522" sldId="457"/>
            <ac:picMk id="2" creationId="{34E7F382-943E-40CD-ABC4-644F60E5E491}"/>
          </ac:picMkLst>
        </pc:picChg>
        <pc:picChg chg="del">
          <ac:chgData name="Osama Mohammed Moustafa Hosam Elde" userId="ab8f451e-a635-42ee-be12-e2dde55852bf" providerId="ADAL" clId="{77886DCC-5FEB-499E-8C1D-90C93B3DB22D}" dt="2020-08-25T06:55:28.148" v="44" actId="478"/>
          <ac:picMkLst>
            <pc:docMk/>
            <pc:sldMk cId="1000880522" sldId="457"/>
            <ac:picMk id="4" creationId="{FDD0B267-D987-4BE7-8E32-D621C4AA6F69}"/>
          </ac:picMkLst>
        </pc:picChg>
        <pc:picChg chg="add del mod">
          <ac:chgData name="Osama Mohammed Moustafa Hosam Elde" userId="ab8f451e-a635-42ee-be12-e2dde55852bf" providerId="ADAL" clId="{77886DCC-5FEB-499E-8C1D-90C93B3DB22D}" dt="2020-08-25T07:14:56.908" v="937" actId="478"/>
          <ac:picMkLst>
            <pc:docMk/>
            <pc:sldMk cId="1000880522" sldId="457"/>
            <ac:picMk id="6" creationId="{8933DBFD-63D4-445F-8B16-E81243A0A5A1}"/>
          </ac:picMkLst>
        </pc:picChg>
        <pc:picChg chg="add mod">
          <ac:chgData name="Osama Mohammed Moustafa Hosam Elde" userId="ab8f451e-a635-42ee-be12-e2dde55852bf" providerId="ADAL" clId="{77886DCC-5FEB-499E-8C1D-90C93B3DB22D}" dt="2020-08-25T07:15:56.285" v="944" actId="14100"/>
          <ac:picMkLst>
            <pc:docMk/>
            <pc:sldMk cId="1000880522" sldId="457"/>
            <ac:picMk id="7" creationId="{38F10DF9-92A5-4294-B741-1BDE7E2344D0}"/>
          </ac:picMkLst>
        </pc:picChg>
        <pc:picChg chg="add mod">
          <ac:chgData name="Osama Mohammed Moustafa Hosam Elde" userId="ab8f451e-a635-42ee-be12-e2dde55852bf" providerId="ADAL" clId="{77886DCC-5FEB-499E-8C1D-90C93B3DB22D}" dt="2020-08-25T07:15:58.165" v="945" actId="14100"/>
          <ac:picMkLst>
            <pc:docMk/>
            <pc:sldMk cId="1000880522" sldId="457"/>
            <ac:picMk id="8" creationId="{62F4CAFF-88EC-48AF-81FC-69F2B1A17743}"/>
          </ac:picMkLst>
        </pc:picChg>
      </pc:sldChg>
      <pc:sldChg chg="addSp delSp modSp add mod">
        <pc:chgData name="Osama Mohammed Moustafa Hosam Elde" userId="ab8f451e-a635-42ee-be12-e2dde55852bf" providerId="ADAL" clId="{77886DCC-5FEB-499E-8C1D-90C93B3DB22D}" dt="2020-08-25T10:15:03.449" v="2413" actId="1076"/>
        <pc:sldMkLst>
          <pc:docMk/>
          <pc:sldMk cId="2105887620" sldId="458"/>
        </pc:sldMkLst>
        <pc:spChg chg="mod">
          <ac:chgData name="Osama Mohammed Moustafa Hosam Elde" userId="ab8f451e-a635-42ee-be12-e2dde55852bf" providerId="ADAL" clId="{77886DCC-5FEB-499E-8C1D-90C93B3DB22D}" dt="2020-08-25T08:36:18.679" v="2382" actId="6549"/>
          <ac:spMkLst>
            <pc:docMk/>
            <pc:sldMk cId="2105887620" sldId="458"/>
            <ac:spMk id="6" creationId="{F666E11D-E12E-4A1B-AC49-37C776D88AF6}"/>
          </ac:spMkLst>
        </pc:spChg>
        <pc:spChg chg="mod">
          <ac:chgData name="Osama Mohammed Moustafa Hosam Elde" userId="ab8f451e-a635-42ee-be12-e2dde55852bf" providerId="ADAL" clId="{77886DCC-5FEB-499E-8C1D-90C93B3DB22D}" dt="2020-08-25T10:15:01.527" v="2412" actId="27636"/>
          <ac:spMkLst>
            <pc:docMk/>
            <pc:sldMk cId="2105887620" sldId="458"/>
            <ac:spMk id="7" creationId="{FE6AB915-929E-45B5-AF11-A43BEA438DB3}"/>
          </ac:spMkLst>
        </pc:spChg>
        <pc:picChg chg="add mod">
          <ac:chgData name="Osama Mohammed Moustafa Hosam Elde" userId="ab8f451e-a635-42ee-be12-e2dde55852bf" providerId="ADAL" clId="{77886DCC-5FEB-499E-8C1D-90C93B3DB22D}" dt="2020-08-25T10:15:03.449" v="2413" actId="1076"/>
          <ac:picMkLst>
            <pc:docMk/>
            <pc:sldMk cId="2105887620" sldId="458"/>
            <ac:picMk id="2" creationId="{D2FCF2A0-C499-42E1-BAA6-8AF0F3A676EE}"/>
          </ac:picMkLst>
        </pc:picChg>
        <pc:picChg chg="del">
          <ac:chgData name="Osama Mohammed Moustafa Hosam Elde" userId="ab8f451e-a635-42ee-be12-e2dde55852bf" providerId="ADAL" clId="{77886DCC-5FEB-499E-8C1D-90C93B3DB22D}" dt="2020-08-25T06:55:37.862" v="46" actId="478"/>
          <ac:picMkLst>
            <pc:docMk/>
            <pc:sldMk cId="2105887620" sldId="458"/>
            <ac:picMk id="2" creationId="{D4ACF07A-F9C9-47DA-8E2D-394C69C3733A}"/>
          </ac:picMkLst>
        </pc:picChg>
        <pc:picChg chg="del">
          <ac:chgData name="Osama Mohammed Moustafa Hosam Elde" userId="ab8f451e-a635-42ee-be12-e2dde55852bf" providerId="ADAL" clId="{77886DCC-5FEB-499E-8C1D-90C93B3DB22D}" dt="2020-08-25T06:55:38.541" v="47" actId="478"/>
          <ac:picMkLst>
            <pc:docMk/>
            <pc:sldMk cId="2105887620" sldId="458"/>
            <ac:picMk id="3" creationId="{71466F6C-2183-44F9-8A48-9FFC637B2176}"/>
          </ac:picMkLst>
        </pc:picChg>
        <pc:picChg chg="add del">
          <ac:chgData name="Osama Mohammed Moustafa Hosam Elde" userId="ab8f451e-a635-42ee-be12-e2dde55852bf" providerId="ADAL" clId="{77886DCC-5FEB-499E-8C1D-90C93B3DB22D}" dt="2020-08-25T10:14:38.362" v="2407" actId="21"/>
          <ac:picMkLst>
            <pc:docMk/>
            <pc:sldMk cId="2105887620" sldId="458"/>
            <ac:picMk id="1026" creationId="{22AEBE37-B842-4D99-9420-AC07B1008081}"/>
          </ac:picMkLst>
        </pc:picChg>
      </pc:sldChg>
      <pc:sldChg chg="addSp modSp add mod ord">
        <pc:chgData name="Osama Mohammed Moustafa Hosam Elde" userId="ab8f451e-a635-42ee-be12-e2dde55852bf" providerId="ADAL" clId="{77886DCC-5FEB-499E-8C1D-90C93B3DB22D}" dt="2020-08-25T07:00:48.453" v="467"/>
        <pc:sldMkLst>
          <pc:docMk/>
          <pc:sldMk cId="2267252739" sldId="459"/>
        </pc:sldMkLst>
        <pc:spChg chg="mod">
          <ac:chgData name="Osama Mohammed Moustafa Hosam Elde" userId="ab8f451e-a635-42ee-be12-e2dde55852bf" providerId="ADAL" clId="{77886DCC-5FEB-499E-8C1D-90C93B3DB22D}" dt="2020-08-25T06:59:46.898" v="463" actId="14100"/>
          <ac:spMkLst>
            <pc:docMk/>
            <pc:sldMk cId="2267252739" sldId="459"/>
            <ac:spMk id="9" creationId="{41FE1DB5-8880-44CA-8A01-91EC9D1E2C91}"/>
          </ac:spMkLst>
        </pc:spChg>
        <pc:picChg chg="add mod">
          <ac:chgData name="Osama Mohammed Moustafa Hosam Elde" userId="ab8f451e-a635-42ee-be12-e2dde55852bf" providerId="ADAL" clId="{77886DCC-5FEB-499E-8C1D-90C93B3DB22D}" dt="2020-08-25T07:00:40.523" v="465" actId="1076"/>
          <ac:picMkLst>
            <pc:docMk/>
            <pc:sldMk cId="2267252739" sldId="459"/>
            <ac:picMk id="2" creationId="{88750AB7-BBD1-4DEF-B608-4AFBD4B6A090}"/>
          </ac:picMkLst>
        </pc:picChg>
      </pc:sldChg>
      <pc:sldChg chg="addSp delSp modSp add mod">
        <pc:chgData name="Osama Mohammed Moustafa Hosam Elde" userId="ab8f451e-a635-42ee-be12-e2dde55852bf" providerId="ADAL" clId="{77886DCC-5FEB-499E-8C1D-90C93B3DB22D}" dt="2020-08-25T08:22:04.179" v="1946" actId="20577"/>
        <pc:sldMkLst>
          <pc:docMk/>
          <pc:sldMk cId="4184811045" sldId="460"/>
        </pc:sldMkLst>
        <pc:spChg chg="mod">
          <ac:chgData name="Osama Mohammed Moustafa Hosam Elde" userId="ab8f451e-a635-42ee-be12-e2dde55852bf" providerId="ADAL" clId="{77886DCC-5FEB-499E-8C1D-90C93B3DB22D}" dt="2020-08-25T08:22:04.179" v="1946" actId="20577"/>
          <ac:spMkLst>
            <pc:docMk/>
            <pc:sldMk cId="4184811045" sldId="460"/>
            <ac:spMk id="9" creationId="{41FE1DB5-8880-44CA-8A01-91EC9D1E2C91}"/>
          </ac:spMkLst>
        </pc:spChg>
        <pc:picChg chg="add mod">
          <ac:chgData name="Osama Mohammed Moustafa Hosam Elde" userId="ab8f451e-a635-42ee-be12-e2dde55852bf" providerId="ADAL" clId="{77886DCC-5FEB-499E-8C1D-90C93B3DB22D}" dt="2020-08-25T07:44:08.551" v="1431" actId="14100"/>
          <ac:picMkLst>
            <pc:docMk/>
            <pc:sldMk cId="4184811045" sldId="460"/>
            <ac:picMk id="2" creationId="{87CE415F-B50C-42C3-9CE1-DBC627D9794A}"/>
          </ac:picMkLst>
        </pc:picChg>
        <pc:picChg chg="del">
          <ac:chgData name="Osama Mohammed Moustafa Hosam Elde" userId="ab8f451e-a635-42ee-be12-e2dde55852bf" providerId="ADAL" clId="{77886DCC-5FEB-499E-8C1D-90C93B3DB22D}" dt="2020-08-25T07:26:41.691" v="971" actId="478"/>
          <ac:picMkLst>
            <pc:docMk/>
            <pc:sldMk cId="4184811045" sldId="460"/>
            <ac:picMk id="7" creationId="{38F10DF9-92A5-4294-B741-1BDE7E2344D0}"/>
          </ac:picMkLst>
        </pc:picChg>
        <pc:picChg chg="del">
          <ac:chgData name="Osama Mohammed Moustafa Hosam Elde" userId="ab8f451e-a635-42ee-be12-e2dde55852bf" providerId="ADAL" clId="{77886DCC-5FEB-499E-8C1D-90C93B3DB22D}" dt="2020-08-25T07:26:42.538" v="972" actId="478"/>
          <ac:picMkLst>
            <pc:docMk/>
            <pc:sldMk cId="4184811045" sldId="460"/>
            <ac:picMk id="8" creationId="{62F4CAFF-88EC-48AF-81FC-69F2B1A17743}"/>
          </ac:picMkLst>
        </pc:picChg>
      </pc:sldChg>
      <pc:sldChg chg="delSp modSp add mod">
        <pc:chgData name="Osama Mohammed Moustafa Hosam Elde" userId="ab8f451e-a635-42ee-be12-e2dde55852bf" providerId="ADAL" clId="{77886DCC-5FEB-499E-8C1D-90C93B3DB22D}" dt="2020-08-25T07:55:38.716" v="1860" actId="27636"/>
        <pc:sldMkLst>
          <pc:docMk/>
          <pc:sldMk cId="3513093575" sldId="461"/>
        </pc:sldMkLst>
        <pc:spChg chg="mod">
          <ac:chgData name="Osama Mohammed Moustafa Hosam Elde" userId="ab8f451e-a635-42ee-be12-e2dde55852bf" providerId="ADAL" clId="{77886DCC-5FEB-499E-8C1D-90C93B3DB22D}" dt="2020-08-25T07:55:38.716" v="1860" actId="27636"/>
          <ac:spMkLst>
            <pc:docMk/>
            <pc:sldMk cId="3513093575" sldId="461"/>
            <ac:spMk id="9" creationId="{41FE1DB5-8880-44CA-8A01-91EC9D1E2C91}"/>
          </ac:spMkLst>
        </pc:spChg>
        <pc:picChg chg="del">
          <ac:chgData name="Osama Mohammed Moustafa Hosam Elde" userId="ab8f451e-a635-42ee-be12-e2dde55852bf" providerId="ADAL" clId="{77886DCC-5FEB-499E-8C1D-90C93B3DB22D}" dt="2020-08-25T07:46:43.949" v="1584" actId="478"/>
          <ac:picMkLst>
            <pc:docMk/>
            <pc:sldMk cId="3513093575" sldId="461"/>
            <ac:picMk id="2" creationId="{87CE415F-B50C-42C3-9CE1-DBC627D9794A}"/>
          </ac:picMkLst>
        </pc:picChg>
      </pc:sldChg>
      <pc:sldChg chg="addSp delSp modSp add mod">
        <pc:chgData name="Osama Mohammed Moustafa Hosam Elde" userId="ab8f451e-a635-42ee-be12-e2dde55852bf" providerId="ADAL" clId="{77886DCC-5FEB-499E-8C1D-90C93B3DB22D}" dt="2020-08-25T10:36:22.637" v="3236" actId="20577"/>
        <pc:sldMkLst>
          <pc:docMk/>
          <pc:sldMk cId="843090838" sldId="462"/>
        </pc:sldMkLst>
        <pc:spChg chg="add">
          <ac:chgData name="Osama Mohammed Moustafa Hosam Elde" userId="ab8f451e-a635-42ee-be12-e2dde55852bf" providerId="ADAL" clId="{77886DCC-5FEB-499E-8C1D-90C93B3DB22D}" dt="2020-08-25T10:19:17.280" v="2534" actId="22"/>
          <ac:spMkLst>
            <pc:docMk/>
            <pc:sldMk cId="843090838" sldId="462"/>
            <ac:spMk id="2" creationId="{09DB74D3-6C28-46F4-BE53-444A76F32A8B}"/>
          </ac:spMkLst>
        </pc:spChg>
        <pc:spChg chg="del">
          <ac:chgData name="Osama Mohammed Moustafa Hosam Elde" userId="ab8f451e-a635-42ee-be12-e2dde55852bf" providerId="ADAL" clId="{77886DCC-5FEB-499E-8C1D-90C93B3DB22D}" dt="2020-08-25T10:19:16.483" v="2533" actId="478"/>
          <ac:spMkLst>
            <pc:docMk/>
            <pc:sldMk cId="843090838" sldId="462"/>
            <ac:spMk id="3" creationId="{00000000-0000-0000-0000-000000000000}"/>
          </ac:spMkLst>
        </pc:spChg>
        <pc:spChg chg="mod">
          <ac:chgData name="Osama Mohammed Moustafa Hosam Elde" userId="ab8f451e-a635-42ee-be12-e2dde55852bf" providerId="ADAL" clId="{77886DCC-5FEB-499E-8C1D-90C93B3DB22D}" dt="2020-08-25T10:36:22.637" v="3236" actId="20577"/>
          <ac:spMkLst>
            <pc:docMk/>
            <pc:sldMk cId="843090838" sldId="462"/>
            <ac:spMk id="9" creationId="{41FE1DB5-8880-44CA-8A01-91EC9D1E2C91}"/>
          </ac:spMkLst>
        </pc:spChg>
        <pc:picChg chg="del">
          <ac:chgData name="Osama Mohammed Moustafa Hosam Elde" userId="ab8f451e-a635-42ee-be12-e2dde55852bf" providerId="ADAL" clId="{77886DCC-5FEB-499E-8C1D-90C93B3DB22D}" dt="2020-08-25T08:27:31.531" v="2103" actId="478"/>
          <ac:picMkLst>
            <pc:docMk/>
            <pc:sldMk cId="843090838" sldId="462"/>
            <ac:picMk id="2" creationId="{0D6252DA-9DC1-47D6-9B75-925159C13448}"/>
          </ac:picMkLst>
        </pc:picChg>
        <pc:picChg chg="add mod">
          <ac:chgData name="Osama Mohammed Moustafa Hosam Elde" userId="ab8f451e-a635-42ee-be12-e2dde55852bf" providerId="ADAL" clId="{77886DCC-5FEB-499E-8C1D-90C93B3DB22D}" dt="2020-08-25T08:29:34.816" v="2161" actId="1076"/>
          <ac:picMkLst>
            <pc:docMk/>
            <pc:sldMk cId="843090838" sldId="462"/>
            <ac:picMk id="4" creationId="{ADAE445E-D8A1-48D8-B753-F77853BE4DFC}"/>
          </ac:picMkLst>
        </pc:picChg>
      </pc:sldChg>
      <pc:sldChg chg="addSp modSp add mod">
        <pc:chgData name="Osama Mohammed Moustafa Hosam Elde" userId="ab8f451e-a635-42ee-be12-e2dde55852bf" providerId="ADAL" clId="{77886DCC-5FEB-499E-8C1D-90C93B3DB22D}" dt="2020-08-25T10:16:20.399" v="2424" actId="27636"/>
        <pc:sldMkLst>
          <pc:docMk/>
          <pc:sldMk cId="3955427529" sldId="463"/>
        </pc:sldMkLst>
        <pc:spChg chg="mod">
          <ac:chgData name="Osama Mohammed Moustafa Hosam Elde" userId="ab8f451e-a635-42ee-be12-e2dde55852bf" providerId="ADAL" clId="{77886DCC-5FEB-499E-8C1D-90C93B3DB22D}" dt="2020-08-25T08:36:23.335" v="2384" actId="6549"/>
          <ac:spMkLst>
            <pc:docMk/>
            <pc:sldMk cId="3955427529" sldId="463"/>
            <ac:spMk id="6" creationId="{F666E11D-E12E-4A1B-AC49-37C776D88AF6}"/>
          </ac:spMkLst>
        </pc:spChg>
        <pc:spChg chg="mod">
          <ac:chgData name="Osama Mohammed Moustafa Hosam Elde" userId="ab8f451e-a635-42ee-be12-e2dde55852bf" providerId="ADAL" clId="{77886DCC-5FEB-499E-8C1D-90C93B3DB22D}" dt="2020-08-25T10:16:20.399" v="2424" actId="27636"/>
          <ac:spMkLst>
            <pc:docMk/>
            <pc:sldMk cId="3955427529" sldId="463"/>
            <ac:spMk id="7" creationId="{FE6AB915-929E-45B5-AF11-A43BEA438DB3}"/>
          </ac:spMkLst>
        </pc:spChg>
        <pc:spChg chg="add mod">
          <ac:chgData name="Osama Mohammed Moustafa Hosam Elde" userId="ab8f451e-a635-42ee-be12-e2dde55852bf" providerId="ADAL" clId="{77886DCC-5FEB-499E-8C1D-90C93B3DB22D}" dt="2020-08-25T08:38:02.768" v="2401" actId="1076"/>
          <ac:spMkLst>
            <pc:docMk/>
            <pc:sldMk cId="3955427529" sldId="463"/>
            <ac:spMk id="8" creationId="{F030F896-E95C-4DC9-9F9D-D742597F038A}"/>
          </ac:spMkLst>
        </pc:spChg>
        <pc:picChg chg="add mod">
          <ac:chgData name="Osama Mohammed Moustafa Hosam Elde" userId="ab8f451e-a635-42ee-be12-e2dde55852bf" providerId="ADAL" clId="{77886DCC-5FEB-499E-8C1D-90C93B3DB22D}" dt="2020-08-25T10:16:14.515" v="2420" actId="1076"/>
          <ac:picMkLst>
            <pc:docMk/>
            <pc:sldMk cId="3955427529" sldId="463"/>
            <ac:picMk id="2" creationId="{34C0F33B-28C6-4FAD-BC40-DAEF82C57FF2}"/>
          </ac:picMkLst>
        </pc:picChg>
      </pc:sldChg>
      <pc:sldChg chg="addSp delSp modSp add mod">
        <pc:chgData name="Osama Mohammed Moustafa Hosam Elde" userId="ab8f451e-a635-42ee-be12-e2dde55852bf" providerId="ADAL" clId="{77886DCC-5FEB-499E-8C1D-90C93B3DB22D}" dt="2020-08-25T11:01:25.449" v="3434" actId="27636"/>
        <pc:sldMkLst>
          <pc:docMk/>
          <pc:sldMk cId="1636232987" sldId="464"/>
        </pc:sldMkLst>
        <pc:spChg chg="mod">
          <ac:chgData name="Osama Mohammed Moustafa Hosam Elde" userId="ab8f451e-a635-42ee-be12-e2dde55852bf" providerId="ADAL" clId="{77886DCC-5FEB-499E-8C1D-90C93B3DB22D}" dt="2020-08-25T10:22:14.360" v="2613" actId="20577"/>
          <ac:spMkLst>
            <pc:docMk/>
            <pc:sldMk cId="1636232987" sldId="464"/>
            <ac:spMk id="6" creationId="{F666E11D-E12E-4A1B-AC49-37C776D88AF6}"/>
          </ac:spMkLst>
        </pc:spChg>
        <pc:spChg chg="mod">
          <ac:chgData name="Osama Mohammed Moustafa Hosam Elde" userId="ab8f451e-a635-42ee-be12-e2dde55852bf" providerId="ADAL" clId="{77886DCC-5FEB-499E-8C1D-90C93B3DB22D}" dt="2020-08-25T11:01:25.449" v="3434" actId="27636"/>
          <ac:spMkLst>
            <pc:docMk/>
            <pc:sldMk cId="1636232987" sldId="464"/>
            <ac:spMk id="7" creationId="{FE6AB915-929E-45B5-AF11-A43BEA438DB3}"/>
          </ac:spMkLst>
        </pc:spChg>
        <pc:picChg chg="del">
          <ac:chgData name="Osama Mohammed Moustafa Hosam Elde" userId="ab8f451e-a635-42ee-be12-e2dde55852bf" providerId="ADAL" clId="{77886DCC-5FEB-499E-8C1D-90C93B3DB22D}" dt="2020-08-25T10:22:21.099" v="2614" actId="478"/>
          <ac:picMkLst>
            <pc:docMk/>
            <pc:sldMk cId="1636232987" sldId="464"/>
            <ac:picMk id="2" creationId="{D2FCF2A0-C499-42E1-BAA6-8AF0F3A676EE}"/>
          </ac:picMkLst>
        </pc:picChg>
        <pc:picChg chg="add mod">
          <ac:chgData name="Osama Mohammed Moustafa Hosam Elde" userId="ab8f451e-a635-42ee-be12-e2dde55852bf" providerId="ADAL" clId="{77886DCC-5FEB-499E-8C1D-90C93B3DB22D}" dt="2020-08-25T10:32:00.001" v="2911" actId="1076"/>
          <ac:picMkLst>
            <pc:docMk/>
            <pc:sldMk cId="1636232987" sldId="464"/>
            <ac:picMk id="3" creationId="{CF961B67-1860-419C-BCFB-33403EA0181E}"/>
          </ac:picMkLst>
        </pc:picChg>
        <pc:picChg chg="add mod">
          <ac:chgData name="Osama Mohammed Moustafa Hosam Elde" userId="ab8f451e-a635-42ee-be12-e2dde55852bf" providerId="ADAL" clId="{77886DCC-5FEB-499E-8C1D-90C93B3DB22D}" dt="2020-08-25T10:35:48.932" v="3220" actId="14100"/>
          <ac:picMkLst>
            <pc:docMk/>
            <pc:sldMk cId="1636232987" sldId="464"/>
            <ac:picMk id="4" creationId="{2E6E4F71-8AC8-48E5-BA07-59B74BE3690B}"/>
          </ac:picMkLst>
        </pc:picChg>
      </pc:sldChg>
      <pc:sldChg chg="addSp delSp modSp new mod">
        <pc:chgData name="Osama Mohammed Moustafa Hosam Elde" userId="ab8f451e-a635-42ee-be12-e2dde55852bf" providerId="ADAL" clId="{77886DCC-5FEB-499E-8C1D-90C93B3DB22D}" dt="2020-08-25T10:41:23.125" v="3272" actId="478"/>
        <pc:sldMkLst>
          <pc:docMk/>
          <pc:sldMk cId="1505892301" sldId="465"/>
        </pc:sldMkLst>
        <pc:spChg chg="del">
          <ac:chgData name="Osama Mohammed Moustafa Hosam Elde" userId="ab8f451e-a635-42ee-be12-e2dde55852bf" providerId="ADAL" clId="{77886DCC-5FEB-499E-8C1D-90C93B3DB22D}" dt="2020-08-25T10:41:22.037" v="3271" actId="478"/>
          <ac:spMkLst>
            <pc:docMk/>
            <pc:sldMk cId="1505892301" sldId="465"/>
            <ac:spMk id="2" creationId="{038F5C61-8A93-4A0D-8206-96941A17AD88}"/>
          </ac:spMkLst>
        </pc:spChg>
        <pc:spChg chg="add del">
          <ac:chgData name="Osama Mohammed Moustafa Hosam Elde" userId="ab8f451e-a635-42ee-be12-e2dde55852bf" providerId="ADAL" clId="{77886DCC-5FEB-499E-8C1D-90C93B3DB22D}" dt="2020-08-25T10:41:23.125" v="3272" actId="478"/>
          <ac:spMkLst>
            <pc:docMk/>
            <pc:sldMk cId="1505892301" sldId="465"/>
            <ac:spMk id="3" creationId="{C9651C20-F506-4240-AB23-673DAA67FCA5}"/>
          </ac:spMkLst>
        </pc:spChg>
        <pc:spChg chg="add del mod">
          <ac:chgData name="Osama Mohammed Moustafa Hosam Elde" userId="ab8f451e-a635-42ee-be12-e2dde55852bf" providerId="ADAL" clId="{77886DCC-5FEB-499E-8C1D-90C93B3DB22D}" dt="2020-08-25T10:40:58.035" v="3241"/>
          <ac:spMkLst>
            <pc:docMk/>
            <pc:sldMk cId="1505892301" sldId="465"/>
            <ac:spMk id="6" creationId="{1746F3AA-49DD-4540-81DF-25465D8E216A}"/>
          </ac:spMkLst>
        </pc:spChg>
        <pc:spChg chg="add mod">
          <ac:chgData name="Osama Mohammed Moustafa Hosam Elde" userId="ab8f451e-a635-42ee-be12-e2dde55852bf" providerId="ADAL" clId="{77886DCC-5FEB-499E-8C1D-90C93B3DB22D}" dt="2020-08-25T10:41:17.766" v="3270" actId="20577"/>
          <ac:spMkLst>
            <pc:docMk/>
            <pc:sldMk cId="1505892301" sldId="465"/>
            <ac:spMk id="7" creationId="{0F374A6E-4335-4667-B06E-F04350B949E8}"/>
          </ac:spMkLst>
        </pc:spChg>
      </pc:sldChg>
      <pc:sldChg chg="modSp add mod">
        <pc:chgData name="Osama Mohammed Moustafa Hosam Elde" userId="ab8f451e-a635-42ee-be12-e2dde55852bf" providerId="ADAL" clId="{77886DCC-5FEB-499E-8C1D-90C93B3DB22D}" dt="2020-08-25T10:41:56.032" v="3311" actId="20577"/>
        <pc:sldMkLst>
          <pc:docMk/>
          <pc:sldMk cId="187775010" sldId="466"/>
        </pc:sldMkLst>
        <pc:spChg chg="mod">
          <ac:chgData name="Osama Mohammed Moustafa Hosam Elde" userId="ab8f451e-a635-42ee-be12-e2dde55852bf" providerId="ADAL" clId="{77886DCC-5FEB-499E-8C1D-90C93B3DB22D}" dt="2020-08-25T10:41:56.032" v="3311" actId="20577"/>
          <ac:spMkLst>
            <pc:docMk/>
            <pc:sldMk cId="187775010" sldId="466"/>
            <ac:spMk id="7" creationId="{0F374A6E-4335-4667-B06E-F04350B949E8}"/>
          </ac:spMkLst>
        </pc:spChg>
      </pc:sldChg>
      <pc:sldChg chg="delSp modSp add mod">
        <pc:chgData name="Osama Mohammed Moustafa Hosam Elde" userId="ab8f451e-a635-42ee-be12-e2dde55852bf" providerId="ADAL" clId="{77886DCC-5FEB-499E-8C1D-90C93B3DB22D}" dt="2020-08-25T11:02:25.797" v="3452" actId="14100"/>
        <pc:sldMkLst>
          <pc:docMk/>
          <pc:sldMk cId="3088240699" sldId="467"/>
        </pc:sldMkLst>
        <pc:spChg chg="mod">
          <ac:chgData name="Osama Mohammed Moustafa Hosam Elde" userId="ab8f451e-a635-42ee-be12-e2dde55852bf" providerId="ADAL" clId="{77886DCC-5FEB-499E-8C1D-90C93B3DB22D}" dt="2020-08-25T11:02:03.404" v="3446" actId="20577"/>
          <ac:spMkLst>
            <pc:docMk/>
            <pc:sldMk cId="3088240699" sldId="467"/>
            <ac:spMk id="6" creationId="{F666E11D-E12E-4A1B-AC49-37C776D88AF6}"/>
          </ac:spMkLst>
        </pc:spChg>
        <pc:spChg chg="mod">
          <ac:chgData name="Osama Mohammed Moustafa Hosam Elde" userId="ab8f451e-a635-42ee-be12-e2dde55852bf" providerId="ADAL" clId="{77886DCC-5FEB-499E-8C1D-90C93B3DB22D}" dt="2020-08-25T11:02:25.797" v="3452" actId="14100"/>
          <ac:spMkLst>
            <pc:docMk/>
            <pc:sldMk cId="3088240699" sldId="467"/>
            <ac:spMk id="7" creationId="{FE6AB915-929E-45B5-AF11-A43BEA438DB3}"/>
          </ac:spMkLst>
        </pc:spChg>
        <pc:picChg chg="del">
          <ac:chgData name="Osama Mohammed Moustafa Hosam Elde" userId="ab8f451e-a635-42ee-be12-e2dde55852bf" providerId="ADAL" clId="{77886DCC-5FEB-499E-8C1D-90C93B3DB22D}" dt="2020-08-25T11:02:09.436" v="3448" actId="478"/>
          <ac:picMkLst>
            <pc:docMk/>
            <pc:sldMk cId="3088240699" sldId="467"/>
            <ac:picMk id="3" creationId="{CF961B67-1860-419C-BCFB-33403EA0181E}"/>
          </ac:picMkLst>
        </pc:picChg>
        <pc:picChg chg="del">
          <ac:chgData name="Osama Mohammed Moustafa Hosam Elde" userId="ab8f451e-a635-42ee-be12-e2dde55852bf" providerId="ADAL" clId="{77886DCC-5FEB-499E-8C1D-90C93B3DB22D}" dt="2020-08-25T11:02:08.868" v="3447" actId="478"/>
          <ac:picMkLst>
            <pc:docMk/>
            <pc:sldMk cId="3088240699" sldId="467"/>
            <ac:picMk id="4" creationId="{2E6E4F71-8AC8-48E5-BA07-59B74BE3690B}"/>
          </ac:picMkLst>
        </pc:picChg>
      </pc:sldChg>
      <pc:sldChg chg="addSp delSp modSp add mod">
        <pc:chgData name="Osama Mohammed Moustafa Hosam Elde" userId="ab8f451e-a635-42ee-be12-e2dde55852bf" providerId="ADAL" clId="{77886DCC-5FEB-499E-8C1D-90C93B3DB22D}" dt="2020-08-25T11:19:51.493" v="4108" actId="20577"/>
        <pc:sldMkLst>
          <pc:docMk/>
          <pc:sldMk cId="2975955308" sldId="468"/>
        </pc:sldMkLst>
        <pc:spChg chg="mod">
          <ac:chgData name="Osama Mohammed Moustafa Hosam Elde" userId="ab8f451e-a635-42ee-be12-e2dde55852bf" providerId="ADAL" clId="{77886DCC-5FEB-499E-8C1D-90C93B3DB22D}" dt="2020-08-25T11:05:51.112" v="3484" actId="20577"/>
          <ac:spMkLst>
            <pc:docMk/>
            <pc:sldMk cId="2975955308" sldId="468"/>
            <ac:spMk id="3" creationId="{00000000-0000-0000-0000-000000000000}"/>
          </ac:spMkLst>
        </pc:spChg>
        <pc:spChg chg="mod">
          <ac:chgData name="Osama Mohammed Moustafa Hosam Elde" userId="ab8f451e-a635-42ee-be12-e2dde55852bf" providerId="ADAL" clId="{77886DCC-5FEB-499E-8C1D-90C93B3DB22D}" dt="2020-08-25T11:19:51.493" v="4108" actId="20577"/>
          <ac:spMkLst>
            <pc:docMk/>
            <pc:sldMk cId="2975955308" sldId="468"/>
            <ac:spMk id="9" creationId="{41FE1DB5-8880-44CA-8A01-91EC9D1E2C91}"/>
          </ac:spMkLst>
        </pc:spChg>
        <pc:picChg chg="del">
          <ac:chgData name="Osama Mohammed Moustafa Hosam Elde" userId="ab8f451e-a635-42ee-be12-e2dde55852bf" providerId="ADAL" clId="{77886DCC-5FEB-499E-8C1D-90C93B3DB22D}" dt="2020-08-25T11:05:54.079" v="3485" actId="478"/>
          <ac:picMkLst>
            <pc:docMk/>
            <pc:sldMk cId="2975955308" sldId="468"/>
            <ac:picMk id="2" creationId="{88750AB7-BBD1-4DEF-B608-4AFBD4B6A090}"/>
          </ac:picMkLst>
        </pc:picChg>
        <pc:picChg chg="add mod">
          <ac:chgData name="Osama Mohammed Moustafa Hosam Elde" userId="ab8f451e-a635-42ee-be12-e2dde55852bf" providerId="ADAL" clId="{77886DCC-5FEB-499E-8C1D-90C93B3DB22D}" dt="2020-08-25T11:10:59.911" v="3730" actId="1076"/>
          <ac:picMkLst>
            <pc:docMk/>
            <pc:sldMk cId="2975955308" sldId="468"/>
            <ac:picMk id="4" creationId="{348D3A7E-B116-4C76-823C-2994E611CD8E}"/>
          </ac:picMkLst>
        </pc:picChg>
        <pc:picChg chg="add mod">
          <ac:chgData name="Osama Mohammed Moustafa Hosam Elde" userId="ab8f451e-a635-42ee-be12-e2dde55852bf" providerId="ADAL" clId="{77886DCC-5FEB-499E-8C1D-90C93B3DB22D}" dt="2020-08-25T11:12:43.715" v="3820" actId="1076"/>
          <ac:picMkLst>
            <pc:docMk/>
            <pc:sldMk cId="2975955308" sldId="468"/>
            <ac:picMk id="6" creationId="{EFDBABF3-5DDD-451B-BCA2-122A2C5DFC8A}"/>
          </ac:picMkLst>
        </pc:picChg>
        <pc:picChg chg="add mod">
          <ac:chgData name="Osama Mohammed Moustafa Hosam Elde" userId="ab8f451e-a635-42ee-be12-e2dde55852bf" providerId="ADAL" clId="{77886DCC-5FEB-499E-8C1D-90C93B3DB22D}" dt="2020-08-25T11:19:32.360" v="4099" actId="14100"/>
          <ac:picMkLst>
            <pc:docMk/>
            <pc:sldMk cId="2975955308" sldId="468"/>
            <ac:picMk id="7" creationId="{073B0FF3-7593-420E-8474-1821A458BE4A}"/>
          </ac:picMkLst>
        </pc:picChg>
      </pc:sldChg>
      <pc:sldChg chg="delSp modSp add mod">
        <pc:chgData name="Osama Mohammed Moustafa Hosam Elde" userId="ab8f451e-a635-42ee-be12-e2dde55852bf" providerId="ADAL" clId="{77886DCC-5FEB-499E-8C1D-90C93B3DB22D}" dt="2020-08-25T11:55:51.667" v="4223" actId="20577"/>
        <pc:sldMkLst>
          <pc:docMk/>
          <pc:sldMk cId="3766114644" sldId="469"/>
        </pc:sldMkLst>
        <pc:spChg chg="mod">
          <ac:chgData name="Osama Mohammed Moustafa Hosam Elde" userId="ab8f451e-a635-42ee-be12-e2dde55852bf" providerId="ADAL" clId="{77886DCC-5FEB-499E-8C1D-90C93B3DB22D}" dt="2020-08-25T11:55:51.667" v="4223" actId="20577"/>
          <ac:spMkLst>
            <pc:docMk/>
            <pc:sldMk cId="3766114644" sldId="469"/>
            <ac:spMk id="9" creationId="{41FE1DB5-8880-44CA-8A01-91EC9D1E2C91}"/>
          </ac:spMkLst>
        </pc:spChg>
        <pc:picChg chg="del">
          <ac:chgData name="Osama Mohammed Moustafa Hosam Elde" userId="ab8f451e-a635-42ee-be12-e2dde55852bf" providerId="ADAL" clId="{77886DCC-5FEB-499E-8C1D-90C93B3DB22D}" dt="2020-08-25T11:54:14.073" v="4112" actId="478"/>
          <ac:picMkLst>
            <pc:docMk/>
            <pc:sldMk cId="3766114644" sldId="469"/>
            <ac:picMk id="4" creationId="{348D3A7E-B116-4C76-823C-2994E611CD8E}"/>
          </ac:picMkLst>
        </pc:picChg>
        <pc:picChg chg="del">
          <ac:chgData name="Osama Mohammed Moustafa Hosam Elde" userId="ab8f451e-a635-42ee-be12-e2dde55852bf" providerId="ADAL" clId="{77886DCC-5FEB-499E-8C1D-90C93B3DB22D}" dt="2020-08-25T11:54:13.620" v="4111" actId="478"/>
          <ac:picMkLst>
            <pc:docMk/>
            <pc:sldMk cId="3766114644" sldId="469"/>
            <ac:picMk id="6" creationId="{EFDBABF3-5DDD-451B-BCA2-122A2C5DFC8A}"/>
          </ac:picMkLst>
        </pc:picChg>
        <pc:picChg chg="del">
          <ac:chgData name="Osama Mohammed Moustafa Hosam Elde" userId="ab8f451e-a635-42ee-be12-e2dde55852bf" providerId="ADAL" clId="{77886DCC-5FEB-499E-8C1D-90C93B3DB22D}" dt="2020-08-25T11:54:12.917" v="4110" actId="478"/>
          <ac:picMkLst>
            <pc:docMk/>
            <pc:sldMk cId="3766114644" sldId="469"/>
            <ac:picMk id="7" creationId="{073B0FF3-7593-420E-8474-1821A458BE4A}"/>
          </ac:picMkLst>
        </pc:picChg>
      </pc:sldChg>
    </pc:docChg>
  </pc:docChgLst>
  <pc:docChgLst>
    <pc:chgData name="Osama Mohammed Moustafa Hosam Elde" userId="ab8f451e-a635-42ee-be12-e2dde55852bf" providerId="ADAL" clId="{65A1E4DE-908C-4332-9302-D4A584F2B5B7}"/>
    <pc:docChg chg="undo custSel addSld modSld sldOrd">
      <pc:chgData name="Osama Mohammed Moustafa Hosam Elde" userId="ab8f451e-a635-42ee-be12-e2dde55852bf" providerId="ADAL" clId="{65A1E4DE-908C-4332-9302-D4A584F2B5B7}" dt="2020-08-23T20:03:39.295" v="1256" actId="20577"/>
      <pc:docMkLst>
        <pc:docMk/>
      </pc:docMkLst>
      <pc:sldChg chg="addSp delSp modSp add mod">
        <pc:chgData name="Osama Mohammed Moustafa Hosam Elde" userId="ab8f451e-a635-42ee-be12-e2dde55852bf" providerId="ADAL" clId="{65A1E4DE-908C-4332-9302-D4A584F2B5B7}" dt="2020-08-23T19:09:24.914" v="547" actId="1076"/>
        <pc:sldMkLst>
          <pc:docMk/>
          <pc:sldMk cId="1567810208" sldId="441"/>
        </pc:sldMkLst>
        <pc:spChg chg="add del">
          <ac:chgData name="Osama Mohammed Moustafa Hosam Elde" userId="ab8f451e-a635-42ee-be12-e2dde55852bf" providerId="ADAL" clId="{65A1E4DE-908C-4332-9302-D4A584F2B5B7}" dt="2020-08-23T17:22:51.919" v="22" actId="478"/>
          <ac:spMkLst>
            <pc:docMk/>
            <pc:sldMk cId="1567810208" sldId="441"/>
            <ac:spMk id="2" creationId="{E695FC0F-08A4-4939-BEAE-2BB0FAD149B7}"/>
          </ac:spMkLst>
        </pc:spChg>
        <pc:spChg chg="mod">
          <ac:chgData name="Osama Mohammed Moustafa Hosam Elde" userId="ab8f451e-a635-42ee-be12-e2dde55852bf" providerId="ADAL" clId="{65A1E4DE-908C-4332-9302-D4A584F2B5B7}" dt="2020-08-23T17:29:27.600" v="31" actId="14100"/>
          <ac:spMkLst>
            <pc:docMk/>
            <pc:sldMk cId="1567810208" sldId="441"/>
            <ac:spMk id="6" creationId="{F666E11D-E12E-4A1B-AC49-37C776D88AF6}"/>
          </ac:spMkLst>
        </pc:spChg>
        <pc:spChg chg="add mod">
          <ac:chgData name="Osama Mohammed Moustafa Hosam Elde" userId="ab8f451e-a635-42ee-be12-e2dde55852bf" providerId="ADAL" clId="{65A1E4DE-908C-4332-9302-D4A584F2B5B7}" dt="2020-08-23T19:08:04.586" v="535" actId="20577"/>
          <ac:spMkLst>
            <pc:docMk/>
            <pc:sldMk cId="1567810208" sldId="441"/>
            <ac:spMk id="7" creationId="{130BE98E-27E4-422C-9DF9-F68EE585EF9C}"/>
          </ac:spMkLst>
        </pc:spChg>
        <pc:picChg chg="add mod">
          <ac:chgData name="Osama Mohammed Moustafa Hosam Elde" userId="ab8f451e-a635-42ee-be12-e2dde55852bf" providerId="ADAL" clId="{65A1E4DE-908C-4332-9302-D4A584F2B5B7}" dt="2020-08-23T19:09:19.443" v="545" actId="1076"/>
          <ac:picMkLst>
            <pc:docMk/>
            <pc:sldMk cId="1567810208" sldId="441"/>
            <ac:picMk id="3" creationId="{05435357-0558-4C32-A13C-8688F75E58C1}"/>
          </ac:picMkLst>
        </pc:picChg>
        <pc:picChg chg="del">
          <ac:chgData name="Osama Mohammed Moustafa Hosam Elde" userId="ab8f451e-a635-42ee-be12-e2dde55852bf" providerId="ADAL" clId="{65A1E4DE-908C-4332-9302-D4A584F2B5B7}" dt="2020-08-23T17:17:02.841" v="20" actId="478"/>
          <ac:picMkLst>
            <pc:docMk/>
            <pc:sldMk cId="1567810208" sldId="441"/>
            <ac:picMk id="10" creationId="{19C79000-E889-4354-BB0F-E6E0EC8D40B3}"/>
          </ac:picMkLst>
        </pc:picChg>
        <pc:picChg chg="add mod">
          <ac:chgData name="Osama Mohammed Moustafa Hosam Elde" userId="ab8f451e-a635-42ee-be12-e2dde55852bf" providerId="ADAL" clId="{65A1E4DE-908C-4332-9302-D4A584F2B5B7}" dt="2020-08-23T19:09:24.914" v="547" actId="1076"/>
          <ac:picMkLst>
            <pc:docMk/>
            <pc:sldMk cId="1567810208" sldId="441"/>
            <ac:picMk id="1028" creationId="{E39F36AF-F6DA-4E95-8BB4-BE3C8800E219}"/>
          </ac:picMkLst>
        </pc:picChg>
      </pc:sldChg>
      <pc:sldChg chg="addSp delSp modSp add mod">
        <pc:chgData name="Osama Mohammed Moustafa Hosam Elde" userId="ab8f451e-a635-42ee-be12-e2dde55852bf" providerId="ADAL" clId="{65A1E4DE-908C-4332-9302-D4A584F2B5B7}" dt="2020-08-23T19:18:03.579" v="1045" actId="27636"/>
        <pc:sldMkLst>
          <pc:docMk/>
          <pc:sldMk cId="2831216876" sldId="442"/>
        </pc:sldMkLst>
        <pc:spChg chg="mod">
          <ac:chgData name="Osama Mohammed Moustafa Hosam Elde" userId="ab8f451e-a635-42ee-be12-e2dde55852bf" providerId="ADAL" clId="{65A1E4DE-908C-4332-9302-D4A584F2B5B7}" dt="2020-08-23T17:30:27.321" v="53" actId="20577"/>
          <ac:spMkLst>
            <pc:docMk/>
            <pc:sldMk cId="2831216876" sldId="442"/>
            <ac:spMk id="6" creationId="{F666E11D-E12E-4A1B-AC49-37C776D88AF6}"/>
          </ac:spMkLst>
        </pc:spChg>
        <pc:spChg chg="add mod">
          <ac:chgData name="Osama Mohammed Moustafa Hosam Elde" userId="ab8f451e-a635-42ee-be12-e2dde55852bf" providerId="ADAL" clId="{65A1E4DE-908C-4332-9302-D4A584F2B5B7}" dt="2020-08-23T19:18:03.579" v="1045" actId="27636"/>
          <ac:spMkLst>
            <pc:docMk/>
            <pc:sldMk cId="2831216876" sldId="442"/>
            <ac:spMk id="7" creationId="{FE6AB915-929E-45B5-AF11-A43BEA438DB3}"/>
          </ac:spMkLst>
        </pc:spChg>
        <pc:picChg chg="del">
          <ac:chgData name="Osama Mohammed Moustafa Hosam Elde" userId="ab8f451e-a635-42ee-be12-e2dde55852bf" providerId="ADAL" clId="{65A1E4DE-908C-4332-9302-D4A584F2B5B7}" dt="2020-08-23T17:30:38.395" v="54" actId="478"/>
          <ac:picMkLst>
            <pc:docMk/>
            <pc:sldMk cId="2831216876" sldId="442"/>
            <ac:picMk id="3" creationId="{05435357-0558-4C32-A13C-8688F75E58C1}"/>
          </ac:picMkLst>
        </pc:picChg>
        <pc:picChg chg="del">
          <ac:chgData name="Osama Mohammed Moustafa Hosam Elde" userId="ab8f451e-a635-42ee-be12-e2dde55852bf" providerId="ADAL" clId="{65A1E4DE-908C-4332-9302-D4A584F2B5B7}" dt="2020-08-23T17:30:39.304" v="55" actId="478"/>
          <ac:picMkLst>
            <pc:docMk/>
            <pc:sldMk cId="2831216876" sldId="442"/>
            <ac:picMk id="1028" creationId="{E39F36AF-F6DA-4E95-8BB4-BE3C8800E219}"/>
          </ac:picMkLst>
        </pc:picChg>
        <pc:picChg chg="add mod">
          <ac:chgData name="Osama Mohammed Moustafa Hosam Elde" userId="ab8f451e-a635-42ee-be12-e2dde55852bf" providerId="ADAL" clId="{65A1E4DE-908C-4332-9302-D4A584F2B5B7}" dt="2020-08-23T19:09:08.579" v="543" actId="14100"/>
          <ac:picMkLst>
            <pc:docMk/>
            <pc:sldMk cId="2831216876" sldId="442"/>
            <ac:picMk id="2050" creationId="{241E8E60-B586-4204-B75C-33E4825C1DB4}"/>
          </ac:picMkLst>
        </pc:picChg>
        <pc:picChg chg="add del mod">
          <ac:chgData name="Osama Mohammed Moustafa Hosam Elde" userId="ab8f451e-a635-42ee-be12-e2dde55852bf" providerId="ADAL" clId="{65A1E4DE-908C-4332-9302-D4A584F2B5B7}" dt="2020-08-23T17:32:44.471" v="70" actId="478"/>
          <ac:picMkLst>
            <pc:docMk/>
            <pc:sldMk cId="2831216876" sldId="442"/>
            <ac:picMk id="2052" creationId="{97076EC2-DE4D-49EC-A197-975AAB5E2371}"/>
          </ac:picMkLst>
        </pc:picChg>
        <pc:picChg chg="add mod">
          <ac:chgData name="Osama Mohammed Moustafa Hosam Elde" userId="ab8f451e-a635-42ee-be12-e2dde55852bf" providerId="ADAL" clId="{65A1E4DE-908C-4332-9302-D4A584F2B5B7}" dt="2020-08-23T19:08:58.955" v="537" actId="1076"/>
          <ac:picMkLst>
            <pc:docMk/>
            <pc:sldMk cId="2831216876" sldId="442"/>
            <ac:picMk id="2054" creationId="{1EBA9C53-0ADF-4980-B3B1-016BCAAEDE93}"/>
          </ac:picMkLst>
        </pc:picChg>
      </pc:sldChg>
      <pc:sldChg chg="addSp modSp add mod ord">
        <pc:chgData name="Osama Mohammed Moustafa Hosam Elde" userId="ab8f451e-a635-42ee-be12-e2dde55852bf" providerId="ADAL" clId="{65A1E4DE-908C-4332-9302-D4A584F2B5B7}" dt="2020-08-23T20:03:39.295" v="1256" actId="20577"/>
        <pc:sldMkLst>
          <pc:docMk/>
          <pc:sldMk cId="4008027971" sldId="443"/>
        </pc:sldMkLst>
        <pc:spChg chg="mod">
          <ac:chgData name="Osama Mohammed Moustafa Hosam Elde" userId="ab8f451e-a635-42ee-be12-e2dde55852bf" providerId="ADAL" clId="{65A1E4DE-908C-4332-9302-D4A584F2B5B7}" dt="2020-08-23T20:02:36.695" v="1236" actId="20577"/>
          <ac:spMkLst>
            <pc:docMk/>
            <pc:sldMk cId="4008027971" sldId="443"/>
            <ac:spMk id="6" creationId="{F666E11D-E12E-4A1B-AC49-37C776D88AF6}"/>
          </ac:spMkLst>
        </pc:spChg>
        <pc:spChg chg="mod">
          <ac:chgData name="Osama Mohammed Moustafa Hosam Elde" userId="ab8f451e-a635-42ee-be12-e2dde55852bf" providerId="ADAL" clId="{65A1E4DE-908C-4332-9302-D4A584F2B5B7}" dt="2020-08-23T20:03:39.295" v="1256" actId="20577"/>
          <ac:spMkLst>
            <pc:docMk/>
            <pc:sldMk cId="4008027971" sldId="443"/>
            <ac:spMk id="7" creationId="{CA2DAA0A-40F7-4F76-BD4D-30E63EDF70BB}"/>
          </ac:spMkLst>
        </pc:spChg>
        <pc:picChg chg="add mod">
          <ac:chgData name="Osama Mohammed Moustafa Hosam Elde" userId="ab8f451e-a635-42ee-be12-e2dde55852bf" providerId="ADAL" clId="{65A1E4DE-908C-4332-9302-D4A584F2B5B7}" dt="2020-08-23T19:42:12.391" v="1128" actId="1076"/>
          <ac:picMkLst>
            <pc:docMk/>
            <pc:sldMk cId="4008027971" sldId="443"/>
            <ac:picMk id="2" creationId="{826FBDD0-B0A7-41B1-8AB7-FA7298B03ED7}"/>
          </ac:picMkLst>
        </pc:picChg>
      </pc:sldChg>
    </pc:docChg>
  </pc:docChgLst>
  <pc:docChgLst>
    <pc:chgData name="Osama Mohammed Moustafa Hosam Elde" userId="ab8f451e-a635-42ee-be12-e2dde55852bf" providerId="ADAL" clId="{4FA99609-D632-4E5F-97D6-6779F2F883F6}"/>
    <pc:docChg chg="undo custSel addSld delSld modSld sldOrd">
      <pc:chgData name="Osama Mohammed Moustafa Hosam Elde" userId="ab8f451e-a635-42ee-be12-e2dde55852bf" providerId="ADAL" clId="{4FA99609-D632-4E5F-97D6-6779F2F883F6}" dt="2020-08-25T19:19:55.760" v="2834" actId="6549"/>
      <pc:docMkLst>
        <pc:docMk/>
      </pc:docMkLst>
      <pc:sldChg chg="modSp mod">
        <pc:chgData name="Osama Mohammed Moustafa Hosam Elde" userId="ab8f451e-a635-42ee-be12-e2dde55852bf" providerId="ADAL" clId="{4FA99609-D632-4E5F-97D6-6779F2F883F6}" dt="2020-08-24T14:24:55.128" v="20" actId="20577"/>
        <pc:sldMkLst>
          <pc:docMk/>
          <pc:sldMk cId="2795698090" sldId="289"/>
        </pc:sldMkLst>
        <pc:spChg chg="mod">
          <ac:chgData name="Osama Mohammed Moustafa Hosam Elde" userId="ab8f451e-a635-42ee-be12-e2dde55852bf" providerId="ADAL" clId="{4FA99609-D632-4E5F-97D6-6779F2F883F6}" dt="2020-08-24T14:24:55.128" v="20" actId="20577"/>
          <ac:spMkLst>
            <pc:docMk/>
            <pc:sldMk cId="2795698090" sldId="289"/>
            <ac:spMk id="4" creationId="{71F37C0B-C451-4FC0-8BFC-2F9DEFE020DB}"/>
          </ac:spMkLst>
        </pc:spChg>
      </pc:sldChg>
      <pc:sldChg chg="add del">
        <pc:chgData name="Osama Mohammed Moustafa Hosam Elde" userId="ab8f451e-a635-42ee-be12-e2dde55852bf" providerId="ADAL" clId="{4FA99609-D632-4E5F-97D6-6779F2F883F6}" dt="2020-08-24T14:32:00.071" v="45" actId="47"/>
        <pc:sldMkLst>
          <pc:docMk/>
          <pc:sldMk cId="3383389306" sldId="317"/>
        </pc:sldMkLst>
      </pc:sldChg>
      <pc:sldChg chg="del">
        <pc:chgData name="Osama Mohammed Moustafa Hosam Elde" userId="ab8f451e-a635-42ee-be12-e2dde55852bf" providerId="ADAL" clId="{4FA99609-D632-4E5F-97D6-6779F2F883F6}" dt="2020-08-24T14:31:45.657" v="21" actId="47"/>
        <pc:sldMkLst>
          <pc:docMk/>
          <pc:sldMk cId="1296196847" sldId="371"/>
        </pc:sldMkLst>
      </pc:sldChg>
      <pc:sldChg chg="addSp modSp add del mod ord">
        <pc:chgData name="Osama Mohammed Moustafa Hosam Elde" userId="ab8f451e-a635-42ee-be12-e2dde55852bf" providerId="ADAL" clId="{4FA99609-D632-4E5F-97D6-6779F2F883F6}" dt="2020-08-24T19:22:09.026" v="1375" actId="20577"/>
        <pc:sldMkLst>
          <pc:docMk/>
          <pc:sldMk cId="4206181403" sldId="424"/>
        </pc:sldMkLst>
        <pc:spChg chg="mod">
          <ac:chgData name="Osama Mohammed Moustafa Hosam Elde" userId="ab8f451e-a635-42ee-be12-e2dde55852bf" providerId="ADAL" clId="{4FA99609-D632-4E5F-97D6-6779F2F883F6}" dt="2020-08-24T16:47:41.792" v="223" actId="20577"/>
          <ac:spMkLst>
            <pc:docMk/>
            <pc:sldMk cId="4206181403" sldId="424"/>
            <ac:spMk id="3" creationId="{00000000-0000-0000-0000-000000000000}"/>
          </ac:spMkLst>
        </pc:spChg>
        <pc:spChg chg="mod">
          <ac:chgData name="Osama Mohammed Moustafa Hosam Elde" userId="ab8f451e-a635-42ee-be12-e2dde55852bf" providerId="ADAL" clId="{4FA99609-D632-4E5F-97D6-6779F2F883F6}" dt="2020-08-24T19:22:09.026" v="1375" actId="20577"/>
          <ac:spMkLst>
            <pc:docMk/>
            <pc:sldMk cId="4206181403" sldId="424"/>
            <ac:spMk id="9" creationId="{41FE1DB5-8880-44CA-8A01-91EC9D1E2C91}"/>
          </ac:spMkLst>
        </pc:spChg>
        <pc:picChg chg="add mod">
          <ac:chgData name="Osama Mohammed Moustafa Hosam Elde" userId="ab8f451e-a635-42ee-be12-e2dde55852bf" providerId="ADAL" clId="{4FA99609-D632-4E5F-97D6-6779F2F883F6}" dt="2020-08-24T19:21:17.429" v="1343" actId="1076"/>
          <ac:picMkLst>
            <pc:docMk/>
            <pc:sldMk cId="4206181403" sldId="424"/>
            <ac:picMk id="2" creationId="{34E7F382-943E-40CD-ABC4-644F60E5E491}"/>
          </ac:picMkLst>
        </pc:picChg>
        <pc:picChg chg="add mod">
          <ac:chgData name="Osama Mohammed Moustafa Hosam Elde" userId="ab8f451e-a635-42ee-be12-e2dde55852bf" providerId="ADAL" clId="{4FA99609-D632-4E5F-97D6-6779F2F883F6}" dt="2020-08-24T19:21:19.149" v="1344" actId="1076"/>
          <ac:picMkLst>
            <pc:docMk/>
            <pc:sldMk cId="4206181403" sldId="424"/>
            <ac:picMk id="4" creationId="{FDD0B267-D987-4BE7-8E32-D621C4AA6F69}"/>
          </ac:picMkLst>
        </pc:picChg>
      </pc:sldChg>
      <pc:sldChg chg="del">
        <pc:chgData name="Osama Mohammed Moustafa Hosam Elde" userId="ab8f451e-a635-42ee-be12-e2dde55852bf" providerId="ADAL" clId="{4FA99609-D632-4E5F-97D6-6779F2F883F6}" dt="2020-08-24T14:32:20.567" v="49" actId="47"/>
        <pc:sldMkLst>
          <pc:docMk/>
          <pc:sldMk cId="2152982415" sldId="425"/>
        </pc:sldMkLst>
      </pc:sldChg>
      <pc:sldChg chg="del">
        <pc:chgData name="Osama Mohammed Moustafa Hosam Elde" userId="ab8f451e-a635-42ee-be12-e2dde55852bf" providerId="ADAL" clId="{4FA99609-D632-4E5F-97D6-6779F2F883F6}" dt="2020-08-24T14:31:49.752" v="23" actId="47"/>
        <pc:sldMkLst>
          <pc:docMk/>
          <pc:sldMk cId="3374273974" sldId="426"/>
        </pc:sldMkLst>
      </pc:sldChg>
      <pc:sldChg chg="del">
        <pc:chgData name="Osama Mohammed Moustafa Hosam Elde" userId="ab8f451e-a635-42ee-be12-e2dde55852bf" providerId="ADAL" clId="{4FA99609-D632-4E5F-97D6-6779F2F883F6}" dt="2020-08-24T14:31:47.742" v="22" actId="47"/>
        <pc:sldMkLst>
          <pc:docMk/>
          <pc:sldMk cId="949598380" sldId="427"/>
        </pc:sldMkLst>
      </pc:sldChg>
      <pc:sldChg chg="del">
        <pc:chgData name="Osama Mohammed Moustafa Hosam Elde" userId="ab8f451e-a635-42ee-be12-e2dde55852bf" providerId="ADAL" clId="{4FA99609-D632-4E5F-97D6-6779F2F883F6}" dt="2020-08-24T14:31:50.008" v="24" actId="47"/>
        <pc:sldMkLst>
          <pc:docMk/>
          <pc:sldMk cId="2556411746" sldId="428"/>
        </pc:sldMkLst>
      </pc:sldChg>
      <pc:sldChg chg="del">
        <pc:chgData name="Osama Mohammed Moustafa Hosam Elde" userId="ab8f451e-a635-42ee-be12-e2dde55852bf" providerId="ADAL" clId="{4FA99609-D632-4E5F-97D6-6779F2F883F6}" dt="2020-08-24T14:31:50.137" v="25" actId="47"/>
        <pc:sldMkLst>
          <pc:docMk/>
          <pc:sldMk cId="2106194324" sldId="431"/>
        </pc:sldMkLst>
      </pc:sldChg>
      <pc:sldChg chg="del">
        <pc:chgData name="Osama Mohammed Moustafa Hosam Elde" userId="ab8f451e-a635-42ee-be12-e2dde55852bf" providerId="ADAL" clId="{4FA99609-D632-4E5F-97D6-6779F2F883F6}" dt="2020-08-24T14:31:50.311" v="26" actId="47"/>
        <pc:sldMkLst>
          <pc:docMk/>
          <pc:sldMk cId="2462631337" sldId="432"/>
        </pc:sldMkLst>
      </pc:sldChg>
      <pc:sldChg chg="del">
        <pc:chgData name="Osama Mohammed Moustafa Hosam Elde" userId="ab8f451e-a635-42ee-be12-e2dde55852bf" providerId="ADAL" clId="{4FA99609-D632-4E5F-97D6-6779F2F883F6}" dt="2020-08-24T14:31:51.385" v="28" actId="47"/>
        <pc:sldMkLst>
          <pc:docMk/>
          <pc:sldMk cId="2932620757" sldId="433"/>
        </pc:sldMkLst>
      </pc:sldChg>
      <pc:sldChg chg="del">
        <pc:chgData name="Osama Mohammed Moustafa Hosam Elde" userId="ab8f451e-a635-42ee-be12-e2dde55852bf" providerId="ADAL" clId="{4FA99609-D632-4E5F-97D6-6779F2F883F6}" dt="2020-08-24T14:31:52.389" v="31" actId="47"/>
        <pc:sldMkLst>
          <pc:docMk/>
          <pc:sldMk cId="1325247284" sldId="434"/>
        </pc:sldMkLst>
      </pc:sldChg>
      <pc:sldChg chg="del">
        <pc:chgData name="Osama Mohammed Moustafa Hosam Elde" userId="ab8f451e-a635-42ee-be12-e2dde55852bf" providerId="ADAL" clId="{4FA99609-D632-4E5F-97D6-6779F2F883F6}" dt="2020-08-24T14:31:52.579" v="32" actId="47"/>
        <pc:sldMkLst>
          <pc:docMk/>
          <pc:sldMk cId="167483931" sldId="435"/>
        </pc:sldMkLst>
      </pc:sldChg>
      <pc:sldChg chg="del">
        <pc:chgData name="Osama Mohammed Moustafa Hosam Elde" userId="ab8f451e-a635-42ee-be12-e2dde55852bf" providerId="ADAL" clId="{4FA99609-D632-4E5F-97D6-6779F2F883F6}" dt="2020-08-24T14:31:53.152" v="33" actId="47"/>
        <pc:sldMkLst>
          <pc:docMk/>
          <pc:sldMk cId="2093077145" sldId="436"/>
        </pc:sldMkLst>
      </pc:sldChg>
      <pc:sldChg chg="del">
        <pc:chgData name="Osama Mohammed Moustafa Hosam Elde" userId="ab8f451e-a635-42ee-be12-e2dde55852bf" providerId="ADAL" clId="{4FA99609-D632-4E5F-97D6-6779F2F883F6}" dt="2020-08-24T14:31:53.363" v="34" actId="47"/>
        <pc:sldMkLst>
          <pc:docMk/>
          <pc:sldMk cId="3821881643" sldId="437"/>
        </pc:sldMkLst>
      </pc:sldChg>
      <pc:sldChg chg="del">
        <pc:chgData name="Osama Mohammed Moustafa Hosam Elde" userId="ab8f451e-a635-42ee-be12-e2dde55852bf" providerId="ADAL" clId="{4FA99609-D632-4E5F-97D6-6779F2F883F6}" dt="2020-08-24T14:31:55.661" v="35" actId="47"/>
        <pc:sldMkLst>
          <pc:docMk/>
          <pc:sldMk cId="709060111" sldId="438"/>
        </pc:sldMkLst>
      </pc:sldChg>
      <pc:sldChg chg="del">
        <pc:chgData name="Osama Mohammed Moustafa Hosam Elde" userId="ab8f451e-a635-42ee-be12-e2dde55852bf" providerId="ADAL" clId="{4FA99609-D632-4E5F-97D6-6779F2F883F6}" dt="2020-08-24T14:31:55.857" v="36" actId="47"/>
        <pc:sldMkLst>
          <pc:docMk/>
          <pc:sldMk cId="3076897111" sldId="439"/>
        </pc:sldMkLst>
      </pc:sldChg>
      <pc:sldChg chg="del">
        <pc:chgData name="Osama Mohammed Moustafa Hosam Elde" userId="ab8f451e-a635-42ee-be12-e2dde55852bf" providerId="ADAL" clId="{4FA99609-D632-4E5F-97D6-6779F2F883F6}" dt="2020-08-24T14:31:56.040" v="37" actId="47"/>
        <pc:sldMkLst>
          <pc:docMk/>
          <pc:sldMk cId="1143281659" sldId="440"/>
        </pc:sldMkLst>
      </pc:sldChg>
      <pc:sldChg chg="del">
        <pc:chgData name="Osama Mohammed Moustafa Hosam Elde" userId="ab8f451e-a635-42ee-be12-e2dde55852bf" providerId="ADAL" clId="{4FA99609-D632-4E5F-97D6-6779F2F883F6}" dt="2020-08-24T14:31:51.590" v="29" actId="47"/>
        <pc:sldMkLst>
          <pc:docMk/>
          <pc:sldMk cId="1567810208" sldId="441"/>
        </pc:sldMkLst>
      </pc:sldChg>
      <pc:sldChg chg="del">
        <pc:chgData name="Osama Mohammed Moustafa Hosam Elde" userId="ab8f451e-a635-42ee-be12-e2dde55852bf" providerId="ADAL" clId="{4FA99609-D632-4E5F-97D6-6779F2F883F6}" dt="2020-08-24T14:31:51.799" v="30" actId="47"/>
        <pc:sldMkLst>
          <pc:docMk/>
          <pc:sldMk cId="2831216876" sldId="442"/>
        </pc:sldMkLst>
      </pc:sldChg>
      <pc:sldChg chg="del">
        <pc:chgData name="Osama Mohammed Moustafa Hosam Elde" userId="ab8f451e-a635-42ee-be12-e2dde55852bf" providerId="ADAL" clId="{4FA99609-D632-4E5F-97D6-6779F2F883F6}" dt="2020-08-24T14:31:56.783" v="39" actId="47"/>
        <pc:sldMkLst>
          <pc:docMk/>
          <pc:sldMk cId="4008027971" sldId="443"/>
        </pc:sldMkLst>
      </pc:sldChg>
      <pc:sldChg chg="del">
        <pc:chgData name="Osama Mohammed Moustafa Hosam Elde" userId="ab8f451e-a635-42ee-be12-e2dde55852bf" providerId="ADAL" clId="{4FA99609-D632-4E5F-97D6-6779F2F883F6}" dt="2020-08-24T14:31:56.959" v="40" actId="47"/>
        <pc:sldMkLst>
          <pc:docMk/>
          <pc:sldMk cId="1488666776" sldId="444"/>
        </pc:sldMkLst>
      </pc:sldChg>
      <pc:sldChg chg="del">
        <pc:chgData name="Osama Mohammed Moustafa Hosam Elde" userId="ab8f451e-a635-42ee-be12-e2dde55852bf" providerId="ADAL" clId="{4FA99609-D632-4E5F-97D6-6779F2F883F6}" dt="2020-08-24T14:31:57.157" v="41" actId="47"/>
        <pc:sldMkLst>
          <pc:docMk/>
          <pc:sldMk cId="2715617375" sldId="445"/>
        </pc:sldMkLst>
      </pc:sldChg>
      <pc:sldChg chg="del">
        <pc:chgData name="Osama Mohammed Moustafa Hosam Elde" userId="ab8f451e-a635-42ee-be12-e2dde55852bf" providerId="ADAL" clId="{4FA99609-D632-4E5F-97D6-6779F2F883F6}" dt="2020-08-24T14:31:50.869" v="27" actId="47"/>
        <pc:sldMkLst>
          <pc:docMk/>
          <pc:sldMk cId="2197638261" sldId="446"/>
        </pc:sldMkLst>
      </pc:sldChg>
      <pc:sldChg chg="modSp mod">
        <pc:chgData name="Osama Mohammed Moustafa Hosam Elde" userId="ab8f451e-a635-42ee-be12-e2dde55852bf" providerId="ADAL" clId="{4FA99609-D632-4E5F-97D6-6779F2F883F6}" dt="2020-08-24T20:27:51.702" v="2261" actId="403"/>
        <pc:sldMkLst>
          <pc:docMk/>
          <pc:sldMk cId="1097935864" sldId="447"/>
        </pc:sldMkLst>
        <pc:spChg chg="mod">
          <ac:chgData name="Osama Mohammed Moustafa Hosam Elde" userId="ab8f451e-a635-42ee-be12-e2dde55852bf" providerId="ADAL" clId="{4FA99609-D632-4E5F-97D6-6779F2F883F6}" dt="2020-08-24T20:27:51.702" v="2261" actId="403"/>
          <ac:spMkLst>
            <pc:docMk/>
            <pc:sldMk cId="1097935864" sldId="447"/>
            <ac:spMk id="6" creationId="{F666E11D-E12E-4A1B-AC49-37C776D88AF6}"/>
          </ac:spMkLst>
        </pc:spChg>
      </pc:sldChg>
      <pc:sldChg chg="del">
        <pc:chgData name="Osama Mohammed Moustafa Hosam Elde" userId="ab8f451e-a635-42ee-be12-e2dde55852bf" providerId="ADAL" clId="{4FA99609-D632-4E5F-97D6-6779F2F883F6}" dt="2020-08-24T14:31:56.286" v="38" actId="47"/>
        <pc:sldMkLst>
          <pc:docMk/>
          <pc:sldMk cId="2837877428" sldId="448"/>
        </pc:sldMkLst>
      </pc:sldChg>
      <pc:sldChg chg="del">
        <pc:chgData name="Osama Mohammed Moustafa Hosam Elde" userId="ab8f451e-a635-42ee-be12-e2dde55852bf" providerId="ADAL" clId="{4FA99609-D632-4E5F-97D6-6779F2F883F6}" dt="2020-08-24T14:31:57.599" v="42" actId="47"/>
        <pc:sldMkLst>
          <pc:docMk/>
          <pc:sldMk cId="1445663365" sldId="449"/>
        </pc:sldMkLst>
      </pc:sldChg>
      <pc:sldChg chg="delSp modSp add del mod ord">
        <pc:chgData name="Osama Mohammed Moustafa Hosam Elde" userId="ab8f451e-a635-42ee-be12-e2dde55852bf" providerId="ADAL" clId="{4FA99609-D632-4E5F-97D6-6779F2F883F6}" dt="2020-08-24T19:07:18.553" v="462" actId="20577"/>
        <pc:sldMkLst>
          <pc:docMk/>
          <pc:sldMk cId="599365308" sldId="450"/>
        </pc:sldMkLst>
        <pc:spChg chg="mod">
          <ac:chgData name="Osama Mohammed Moustafa Hosam Elde" userId="ab8f451e-a635-42ee-be12-e2dde55852bf" providerId="ADAL" clId="{4FA99609-D632-4E5F-97D6-6779F2F883F6}" dt="2020-08-24T19:07:18.553" v="462" actId="20577"/>
          <ac:spMkLst>
            <pc:docMk/>
            <pc:sldMk cId="599365308" sldId="450"/>
            <ac:spMk id="6" creationId="{F666E11D-E12E-4A1B-AC49-37C776D88AF6}"/>
          </ac:spMkLst>
        </pc:spChg>
        <pc:spChg chg="mod">
          <ac:chgData name="Osama Mohammed Moustafa Hosam Elde" userId="ab8f451e-a635-42ee-be12-e2dde55852bf" providerId="ADAL" clId="{4FA99609-D632-4E5F-97D6-6779F2F883F6}" dt="2020-08-24T14:52:45.525" v="170"/>
          <ac:spMkLst>
            <pc:docMk/>
            <pc:sldMk cId="599365308" sldId="450"/>
            <ac:spMk id="7" creationId="{FE6AB915-929E-45B5-AF11-A43BEA438DB3}"/>
          </ac:spMkLst>
        </pc:spChg>
        <pc:picChg chg="del">
          <ac:chgData name="Osama Mohammed Moustafa Hosam Elde" userId="ab8f451e-a635-42ee-be12-e2dde55852bf" providerId="ADAL" clId="{4FA99609-D632-4E5F-97D6-6779F2F883F6}" dt="2020-08-24T14:49:57.808" v="140" actId="478"/>
          <ac:picMkLst>
            <pc:docMk/>
            <pc:sldMk cId="599365308" sldId="450"/>
            <ac:picMk id="2" creationId="{D4ACF07A-F9C9-47DA-8E2D-394C69C3733A}"/>
          </ac:picMkLst>
        </pc:picChg>
        <pc:picChg chg="del">
          <ac:chgData name="Osama Mohammed Moustafa Hosam Elde" userId="ab8f451e-a635-42ee-be12-e2dde55852bf" providerId="ADAL" clId="{4FA99609-D632-4E5F-97D6-6779F2F883F6}" dt="2020-08-24T14:49:58.866" v="141" actId="478"/>
          <ac:picMkLst>
            <pc:docMk/>
            <pc:sldMk cId="599365308" sldId="450"/>
            <ac:picMk id="3" creationId="{71466F6C-2183-44F9-8A48-9FFC637B2176}"/>
          </ac:picMkLst>
        </pc:picChg>
      </pc:sldChg>
      <pc:sldChg chg="modSp add mod">
        <pc:chgData name="Osama Mohammed Moustafa Hosam Elde" userId="ab8f451e-a635-42ee-be12-e2dde55852bf" providerId="ADAL" clId="{4FA99609-D632-4E5F-97D6-6779F2F883F6}" dt="2020-08-24T20:25:13.702" v="2253" actId="208"/>
        <pc:sldMkLst>
          <pc:docMk/>
          <pc:sldMk cId="2146848692" sldId="451"/>
        </pc:sldMkLst>
        <pc:picChg chg="mod">
          <ac:chgData name="Osama Mohammed Moustafa Hosam Elde" userId="ab8f451e-a635-42ee-be12-e2dde55852bf" providerId="ADAL" clId="{4FA99609-D632-4E5F-97D6-6779F2F883F6}" dt="2020-08-24T20:25:06.045" v="2252" actId="208"/>
          <ac:picMkLst>
            <pc:docMk/>
            <pc:sldMk cId="2146848692" sldId="451"/>
            <ac:picMk id="2" creationId="{D4ACF07A-F9C9-47DA-8E2D-394C69C3733A}"/>
          </ac:picMkLst>
        </pc:picChg>
        <pc:picChg chg="mod">
          <ac:chgData name="Osama Mohammed Moustafa Hosam Elde" userId="ab8f451e-a635-42ee-be12-e2dde55852bf" providerId="ADAL" clId="{4FA99609-D632-4E5F-97D6-6779F2F883F6}" dt="2020-08-24T20:25:13.702" v="2253" actId="208"/>
          <ac:picMkLst>
            <pc:docMk/>
            <pc:sldMk cId="2146848692" sldId="451"/>
            <ac:picMk id="3" creationId="{71466F6C-2183-44F9-8A48-9FFC637B2176}"/>
          </ac:picMkLst>
        </pc:picChg>
      </pc:sldChg>
      <pc:sldChg chg="addSp modSp add mod">
        <pc:chgData name="Osama Mohammed Moustafa Hosam Elde" userId="ab8f451e-a635-42ee-be12-e2dde55852bf" providerId="ADAL" clId="{4FA99609-D632-4E5F-97D6-6779F2F883F6}" dt="2020-08-24T19:40:14.290" v="2015" actId="1076"/>
        <pc:sldMkLst>
          <pc:docMk/>
          <pc:sldMk cId="866869918" sldId="452"/>
        </pc:sldMkLst>
        <pc:spChg chg="mod">
          <ac:chgData name="Osama Mohammed Moustafa Hosam Elde" userId="ab8f451e-a635-42ee-be12-e2dde55852bf" providerId="ADAL" clId="{4FA99609-D632-4E5F-97D6-6779F2F883F6}" dt="2020-08-24T16:48:57.553" v="251" actId="20577"/>
          <ac:spMkLst>
            <pc:docMk/>
            <pc:sldMk cId="866869918" sldId="452"/>
            <ac:spMk id="6" creationId="{F666E11D-E12E-4A1B-AC49-37C776D88AF6}"/>
          </ac:spMkLst>
        </pc:spChg>
        <pc:spChg chg="mod">
          <ac:chgData name="Osama Mohammed Moustafa Hosam Elde" userId="ab8f451e-a635-42ee-be12-e2dde55852bf" providerId="ADAL" clId="{4FA99609-D632-4E5F-97D6-6779F2F883F6}" dt="2020-08-24T19:37:25.216" v="2001" actId="20577"/>
          <ac:spMkLst>
            <pc:docMk/>
            <pc:sldMk cId="866869918" sldId="452"/>
            <ac:spMk id="7" creationId="{FE6AB915-929E-45B5-AF11-A43BEA438DB3}"/>
          </ac:spMkLst>
        </pc:spChg>
        <pc:picChg chg="add mod">
          <ac:chgData name="Osama Mohammed Moustafa Hosam Elde" userId="ab8f451e-a635-42ee-be12-e2dde55852bf" providerId="ADAL" clId="{4FA99609-D632-4E5F-97D6-6779F2F883F6}" dt="2020-08-24T19:40:10.243" v="2013" actId="1076"/>
          <ac:picMkLst>
            <pc:docMk/>
            <pc:sldMk cId="866869918" sldId="452"/>
            <ac:picMk id="2" creationId="{70CA5E21-80B6-4256-84B8-EB9E5B540AD4}"/>
          </ac:picMkLst>
        </pc:picChg>
        <pc:picChg chg="add mod">
          <ac:chgData name="Osama Mohammed Moustafa Hosam Elde" userId="ab8f451e-a635-42ee-be12-e2dde55852bf" providerId="ADAL" clId="{4FA99609-D632-4E5F-97D6-6779F2F883F6}" dt="2020-08-24T19:40:14.290" v="2015" actId="1076"/>
          <ac:picMkLst>
            <pc:docMk/>
            <pc:sldMk cId="866869918" sldId="452"/>
            <ac:picMk id="1026" creationId="{AABBC948-EDB9-4770-A3B2-214AF0618FE8}"/>
          </ac:picMkLst>
        </pc:picChg>
      </pc:sldChg>
      <pc:sldChg chg="addSp delSp modSp add mod">
        <pc:chgData name="Osama Mohammed Moustafa Hosam Elde" userId="ab8f451e-a635-42ee-be12-e2dde55852bf" providerId="ADAL" clId="{4FA99609-D632-4E5F-97D6-6779F2F883F6}" dt="2020-08-24T19:32:49.057" v="1809" actId="27636"/>
        <pc:sldMkLst>
          <pc:docMk/>
          <pc:sldMk cId="737234321" sldId="453"/>
        </pc:sldMkLst>
        <pc:spChg chg="add del mod">
          <ac:chgData name="Osama Mohammed Moustafa Hosam Elde" userId="ab8f451e-a635-42ee-be12-e2dde55852bf" providerId="ADAL" clId="{4FA99609-D632-4E5F-97D6-6779F2F883F6}" dt="2020-08-24T19:03:03.892" v="422" actId="22"/>
          <ac:spMkLst>
            <pc:docMk/>
            <pc:sldMk cId="737234321" sldId="453"/>
            <ac:spMk id="8" creationId="{43580019-CEA9-4906-AC87-240735DB1FE8}"/>
          </ac:spMkLst>
        </pc:spChg>
        <pc:spChg chg="mod">
          <ac:chgData name="Osama Mohammed Moustafa Hosam Elde" userId="ab8f451e-a635-42ee-be12-e2dde55852bf" providerId="ADAL" clId="{4FA99609-D632-4E5F-97D6-6779F2F883F6}" dt="2020-08-24T19:32:49.057" v="1809" actId="27636"/>
          <ac:spMkLst>
            <pc:docMk/>
            <pc:sldMk cId="737234321" sldId="453"/>
            <ac:spMk id="9" creationId="{41FE1DB5-8880-44CA-8A01-91EC9D1E2C91}"/>
          </ac:spMkLst>
        </pc:spChg>
        <pc:spChg chg="add mod">
          <ac:chgData name="Osama Mohammed Moustafa Hosam Elde" userId="ab8f451e-a635-42ee-be12-e2dde55852bf" providerId="ADAL" clId="{4FA99609-D632-4E5F-97D6-6779F2F883F6}" dt="2020-08-24T19:04:12.161" v="436" actId="15"/>
          <ac:spMkLst>
            <pc:docMk/>
            <pc:sldMk cId="737234321" sldId="453"/>
            <ac:spMk id="11" creationId="{061B41B1-609A-4B90-B269-A8D14B4F0E83}"/>
          </ac:spMkLst>
        </pc:spChg>
      </pc:sldChg>
      <pc:sldChg chg="addSp modSp add mod">
        <pc:chgData name="Osama Mohammed Moustafa Hosam Elde" userId="ab8f451e-a635-42ee-be12-e2dde55852bf" providerId="ADAL" clId="{4FA99609-D632-4E5F-97D6-6779F2F883F6}" dt="2020-08-24T19:12:15.735" v="861" actId="1076"/>
        <pc:sldMkLst>
          <pc:docMk/>
          <pc:sldMk cId="2496506412" sldId="454"/>
        </pc:sldMkLst>
        <pc:spChg chg="mod">
          <ac:chgData name="Osama Mohammed Moustafa Hosam Elde" userId="ab8f451e-a635-42ee-be12-e2dde55852bf" providerId="ADAL" clId="{4FA99609-D632-4E5F-97D6-6779F2F883F6}" dt="2020-08-24T19:12:15.735" v="861" actId="1076"/>
          <ac:spMkLst>
            <pc:docMk/>
            <pc:sldMk cId="2496506412" sldId="454"/>
            <ac:spMk id="9" creationId="{41FE1DB5-8880-44CA-8A01-91EC9D1E2C91}"/>
          </ac:spMkLst>
        </pc:spChg>
        <pc:picChg chg="add mod">
          <ac:chgData name="Osama Mohammed Moustafa Hosam Elde" userId="ab8f451e-a635-42ee-be12-e2dde55852bf" providerId="ADAL" clId="{4FA99609-D632-4E5F-97D6-6779F2F883F6}" dt="2020-08-24T19:08:44.065" v="466" actId="1076"/>
          <ac:picMkLst>
            <pc:docMk/>
            <pc:sldMk cId="2496506412" sldId="454"/>
            <ac:picMk id="2" creationId="{A985A636-A926-4C31-B65F-7967A8F7AD25}"/>
          </ac:picMkLst>
        </pc:picChg>
      </pc:sldChg>
      <pc:sldChg chg="delSp modSp add mod">
        <pc:chgData name="Osama Mohammed Moustafa Hosam Elde" userId="ab8f451e-a635-42ee-be12-e2dde55852bf" providerId="ADAL" clId="{4FA99609-D632-4E5F-97D6-6779F2F883F6}" dt="2020-08-24T19:31:54.073" v="1786" actId="15"/>
        <pc:sldMkLst>
          <pc:docMk/>
          <pc:sldMk cId="2688380289" sldId="455"/>
        </pc:sldMkLst>
        <pc:spChg chg="mod">
          <ac:chgData name="Osama Mohammed Moustafa Hosam Elde" userId="ab8f451e-a635-42ee-be12-e2dde55852bf" providerId="ADAL" clId="{4FA99609-D632-4E5F-97D6-6779F2F883F6}" dt="2020-08-24T19:31:54.073" v="1786" actId="15"/>
          <ac:spMkLst>
            <pc:docMk/>
            <pc:sldMk cId="2688380289" sldId="455"/>
            <ac:spMk id="9" creationId="{41FE1DB5-8880-44CA-8A01-91EC9D1E2C91}"/>
          </ac:spMkLst>
        </pc:spChg>
        <pc:picChg chg="del">
          <ac:chgData name="Osama Mohammed Moustafa Hosam Elde" userId="ab8f451e-a635-42ee-be12-e2dde55852bf" providerId="ADAL" clId="{4FA99609-D632-4E5F-97D6-6779F2F883F6}" dt="2020-08-24T19:25:13.725" v="1377" actId="478"/>
          <ac:picMkLst>
            <pc:docMk/>
            <pc:sldMk cId="2688380289" sldId="455"/>
            <ac:picMk id="2" creationId="{34E7F382-943E-40CD-ABC4-644F60E5E491}"/>
          </ac:picMkLst>
        </pc:picChg>
        <pc:picChg chg="del">
          <ac:chgData name="Osama Mohammed Moustafa Hosam Elde" userId="ab8f451e-a635-42ee-be12-e2dde55852bf" providerId="ADAL" clId="{4FA99609-D632-4E5F-97D6-6779F2F883F6}" dt="2020-08-24T19:25:14.374" v="1378" actId="478"/>
          <ac:picMkLst>
            <pc:docMk/>
            <pc:sldMk cId="2688380289" sldId="455"/>
            <ac:picMk id="4" creationId="{FDD0B267-D987-4BE7-8E32-D621C4AA6F69}"/>
          </ac:picMkLst>
        </pc:picChg>
      </pc:sldChg>
      <pc:sldChg chg="addSp delSp modSp add mod">
        <pc:chgData name="Osama Mohammed Moustafa Hosam Elde" userId="ab8f451e-a635-42ee-be12-e2dde55852bf" providerId="ADAL" clId="{4FA99609-D632-4E5F-97D6-6779F2F883F6}" dt="2020-08-24T20:25:43.955" v="2258" actId="14100"/>
        <pc:sldMkLst>
          <pc:docMk/>
          <pc:sldMk cId="1515942005" sldId="456"/>
        </pc:sldMkLst>
        <pc:spChg chg="mod">
          <ac:chgData name="Osama Mohammed Moustafa Hosam Elde" userId="ab8f451e-a635-42ee-be12-e2dde55852bf" providerId="ADAL" clId="{4FA99609-D632-4E5F-97D6-6779F2F883F6}" dt="2020-08-24T20:25:43.955" v="2258" actId="14100"/>
          <ac:spMkLst>
            <pc:docMk/>
            <pc:sldMk cId="1515942005" sldId="456"/>
            <ac:spMk id="3" creationId="{00000000-0000-0000-0000-000000000000}"/>
          </ac:spMkLst>
        </pc:spChg>
        <pc:spChg chg="mod">
          <ac:chgData name="Osama Mohammed Moustafa Hosam Elde" userId="ab8f451e-a635-42ee-be12-e2dde55852bf" providerId="ADAL" clId="{4FA99609-D632-4E5F-97D6-6779F2F883F6}" dt="2020-08-24T20:11:17.361" v="2243" actId="20577"/>
          <ac:spMkLst>
            <pc:docMk/>
            <pc:sldMk cId="1515942005" sldId="456"/>
            <ac:spMk id="9" creationId="{41FE1DB5-8880-44CA-8A01-91EC9D1E2C91}"/>
          </ac:spMkLst>
        </pc:spChg>
        <pc:spChg chg="del">
          <ac:chgData name="Osama Mohammed Moustafa Hosam Elde" userId="ab8f451e-a635-42ee-be12-e2dde55852bf" providerId="ADAL" clId="{4FA99609-D632-4E5F-97D6-6779F2F883F6}" dt="2020-08-24T20:06:56.665" v="2017" actId="478"/>
          <ac:spMkLst>
            <pc:docMk/>
            <pc:sldMk cId="1515942005" sldId="456"/>
            <ac:spMk id="11" creationId="{061B41B1-609A-4B90-B269-A8D14B4F0E83}"/>
          </ac:spMkLst>
        </pc:spChg>
        <pc:picChg chg="add mod">
          <ac:chgData name="Osama Mohammed Moustafa Hosam Elde" userId="ab8f451e-a635-42ee-be12-e2dde55852bf" providerId="ADAL" clId="{4FA99609-D632-4E5F-97D6-6779F2F883F6}" dt="2020-08-24T20:11:30.326" v="2244" actId="1076"/>
          <ac:picMkLst>
            <pc:docMk/>
            <pc:sldMk cId="1515942005" sldId="456"/>
            <ac:picMk id="2" creationId="{0D6252DA-9DC1-47D6-9B75-925159C13448}"/>
          </ac:picMkLst>
        </pc:picChg>
        <pc:picChg chg="del">
          <ac:chgData name="Osama Mohammed Moustafa Hosam Elde" userId="ab8f451e-a635-42ee-be12-e2dde55852bf" providerId="ADAL" clId="{4FA99609-D632-4E5F-97D6-6779F2F883F6}" dt="2020-08-24T20:09:49.125" v="2135" actId="478"/>
          <ac:picMkLst>
            <pc:docMk/>
            <pc:sldMk cId="1515942005" sldId="456"/>
            <ac:picMk id="1026" creationId="{2E6C8B37-E980-4967-A07E-4E99821BF54F}"/>
          </ac:picMkLst>
        </pc:picChg>
        <pc:picChg chg="add del mod">
          <ac:chgData name="Osama Mohammed Moustafa Hosam Elde" userId="ab8f451e-a635-42ee-be12-e2dde55852bf" providerId="ADAL" clId="{4FA99609-D632-4E5F-97D6-6779F2F883F6}" dt="2020-08-24T20:10:12.957" v="2136" actId="478"/>
          <ac:picMkLst>
            <pc:docMk/>
            <pc:sldMk cId="1515942005" sldId="456"/>
            <ac:picMk id="2050" creationId="{BE940FDD-1956-4C33-840F-849EDF1F8275}"/>
          </ac:picMkLst>
        </pc:picChg>
        <pc:picChg chg="add mod">
          <ac:chgData name="Osama Mohammed Moustafa Hosam Elde" userId="ab8f451e-a635-42ee-be12-e2dde55852bf" providerId="ADAL" clId="{4FA99609-D632-4E5F-97D6-6779F2F883F6}" dt="2020-08-24T20:25:37.947" v="2257" actId="14100"/>
          <ac:picMkLst>
            <pc:docMk/>
            <pc:sldMk cId="1515942005" sldId="456"/>
            <ac:picMk id="2052" creationId="{3EEEA3AC-E36E-41B0-87AE-FD2C83471418}"/>
          </ac:picMkLst>
        </pc:picChg>
      </pc:sldChg>
      <pc:sldChg chg="add">
        <pc:chgData name="Osama Mohammed Moustafa Hosam Elde" userId="ab8f451e-a635-42ee-be12-e2dde55852bf" providerId="ADAL" clId="{4FA99609-D632-4E5F-97D6-6779F2F883F6}" dt="2020-08-25T18:27:05.194" v="2763"/>
        <pc:sldMkLst>
          <pc:docMk/>
          <pc:sldMk cId="1321748703" sldId="467"/>
        </pc:sldMkLst>
      </pc:sldChg>
      <pc:sldChg chg="del">
        <pc:chgData name="Osama Mohammed Moustafa Hosam Elde" userId="ab8f451e-a635-42ee-be12-e2dde55852bf" providerId="ADAL" clId="{4FA99609-D632-4E5F-97D6-6779F2F883F6}" dt="2020-08-25T18:27:01.279" v="2762" actId="2696"/>
        <pc:sldMkLst>
          <pc:docMk/>
          <pc:sldMk cId="3088240699" sldId="467"/>
        </pc:sldMkLst>
      </pc:sldChg>
      <pc:sldChg chg="modSp mod">
        <pc:chgData name="Osama Mohammed Moustafa Hosam Elde" userId="ab8f451e-a635-42ee-be12-e2dde55852bf" providerId="ADAL" clId="{4FA99609-D632-4E5F-97D6-6779F2F883F6}" dt="2020-08-25T18:42:27.149" v="2782" actId="20577"/>
        <pc:sldMkLst>
          <pc:docMk/>
          <pc:sldMk cId="2975955308" sldId="468"/>
        </pc:sldMkLst>
        <pc:spChg chg="mod">
          <ac:chgData name="Osama Mohammed Moustafa Hosam Elde" userId="ab8f451e-a635-42ee-be12-e2dde55852bf" providerId="ADAL" clId="{4FA99609-D632-4E5F-97D6-6779F2F883F6}" dt="2020-08-25T18:42:27.149" v="2782" actId="20577"/>
          <ac:spMkLst>
            <pc:docMk/>
            <pc:sldMk cId="2975955308" sldId="468"/>
            <ac:spMk id="3" creationId="{00000000-0000-0000-0000-000000000000}"/>
          </ac:spMkLst>
        </pc:spChg>
        <pc:spChg chg="mod">
          <ac:chgData name="Osama Mohammed Moustafa Hosam Elde" userId="ab8f451e-a635-42ee-be12-e2dde55852bf" providerId="ADAL" clId="{4FA99609-D632-4E5F-97D6-6779F2F883F6}" dt="2020-08-25T18:19:32.026" v="2464" actId="20577"/>
          <ac:spMkLst>
            <pc:docMk/>
            <pc:sldMk cId="2975955308" sldId="468"/>
            <ac:spMk id="9" creationId="{41FE1DB5-8880-44CA-8A01-91EC9D1E2C91}"/>
          </ac:spMkLst>
        </pc:spChg>
      </pc:sldChg>
      <pc:sldChg chg="modSp mod">
        <pc:chgData name="Osama Mohammed Moustafa Hosam Elde" userId="ab8f451e-a635-42ee-be12-e2dde55852bf" providerId="ADAL" clId="{4FA99609-D632-4E5F-97D6-6779F2F883F6}" dt="2020-08-25T18:42:32.443" v="2783" actId="20577"/>
        <pc:sldMkLst>
          <pc:docMk/>
          <pc:sldMk cId="3766114644" sldId="469"/>
        </pc:sldMkLst>
        <pc:spChg chg="mod">
          <ac:chgData name="Osama Mohammed Moustafa Hosam Elde" userId="ab8f451e-a635-42ee-be12-e2dde55852bf" providerId="ADAL" clId="{4FA99609-D632-4E5F-97D6-6779F2F883F6}" dt="2020-08-25T18:42:32.443" v="2783" actId="20577"/>
          <ac:spMkLst>
            <pc:docMk/>
            <pc:sldMk cId="3766114644" sldId="469"/>
            <ac:spMk id="3" creationId="{00000000-0000-0000-0000-000000000000}"/>
          </ac:spMkLst>
        </pc:spChg>
        <pc:spChg chg="mod">
          <ac:chgData name="Osama Mohammed Moustafa Hosam Elde" userId="ab8f451e-a635-42ee-be12-e2dde55852bf" providerId="ADAL" clId="{4FA99609-D632-4E5F-97D6-6779F2F883F6}" dt="2020-08-25T17:30:27.635" v="2293" actId="20577"/>
          <ac:spMkLst>
            <pc:docMk/>
            <pc:sldMk cId="3766114644" sldId="469"/>
            <ac:spMk id="9" creationId="{41FE1DB5-8880-44CA-8A01-91EC9D1E2C91}"/>
          </ac:spMkLst>
        </pc:spChg>
      </pc:sldChg>
      <pc:sldChg chg="modSp add mod">
        <pc:chgData name="Osama Mohammed Moustafa Hosam Elde" userId="ab8f451e-a635-42ee-be12-e2dde55852bf" providerId="ADAL" clId="{4FA99609-D632-4E5F-97D6-6779F2F883F6}" dt="2020-08-25T18:42:37.868" v="2784" actId="20577"/>
        <pc:sldMkLst>
          <pc:docMk/>
          <pc:sldMk cId="1927016891" sldId="470"/>
        </pc:sldMkLst>
        <pc:spChg chg="mod">
          <ac:chgData name="Osama Mohammed Moustafa Hosam Elde" userId="ab8f451e-a635-42ee-be12-e2dde55852bf" providerId="ADAL" clId="{4FA99609-D632-4E5F-97D6-6779F2F883F6}" dt="2020-08-25T18:42:37.868" v="2784" actId="20577"/>
          <ac:spMkLst>
            <pc:docMk/>
            <pc:sldMk cId="1927016891" sldId="470"/>
            <ac:spMk id="3" creationId="{00000000-0000-0000-0000-000000000000}"/>
          </ac:spMkLst>
        </pc:spChg>
        <pc:spChg chg="mod">
          <ac:chgData name="Osama Mohammed Moustafa Hosam Elde" userId="ab8f451e-a635-42ee-be12-e2dde55852bf" providerId="ADAL" clId="{4FA99609-D632-4E5F-97D6-6779F2F883F6}" dt="2020-08-25T18:16:21.671" v="2425" actId="15"/>
          <ac:spMkLst>
            <pc:docMk/>
            <pc:sldMk cId="1927016891" sldId="470"/>
            <ac:spMk id="9" creationId="{41FE1DB5-8880-44CA-8A01-91EC9D1E2C91}"/>
          </ac:spMkLst>
        </pc:spChg>
      </pc:sldChg>
      <pc:sldChg chg="modSp add mod">
        <pc:chgData name="Osama Mohammed Moustafa Hosam Elde" userId="ab8f451e-a635-42ee-be12-e2dde55852bf" providerId="ADAL" clId="{4FA99609-D632-4E5F-97D6-6779F2F883F6}" dt="2020-08-25T18:43:39.621" v="2833" actId="20577"/>
        <pc:sldMkLst>
          <pc:docMk/>
          <pc:sldMk cId="721672029" sldId="471"/>
        </pc:sldMkLst>
        <pc:spChg chg="mod">
          <ac:chgData name="Osama Mohammed Moustafa Hosam Elde" userId="ab8f451e-a635-42ee-be12-e2dde55852bf" providerId="ADAL" clId="{4FA99609-D632-4E5F-97D6-6779F2F883F6}" dt="2020-08-25T18:42:41.830" v="2785" actId="20577"/>
          <ac:spMkLst>
            <pc:docMk/>
            <pc:sldMk cId="721672029" sldId="471"/>
            <ac:spMk id="3" creationId="{00000000-0000-0000-0000-000000000000}"/>
          </ac:spMkLst>
        </pc:spChg>
        <pc:spChg chg="mod">
          <ac:chgData name="Osama Mohammed Moustafa Hosam Elde" userId="ab8f451e-a635-42ee-be12-e2dde55852bf" providerId="ADAL" clId="{4FA99609-D632-4E5F-97D6-6779F2F883F6}" dt="2020-08-25T18:43:39.621" v="2833" actId="20577"/>
          <ac:spMkLst>
            <pc:docMk/>
            <pc:sldMk cId="721672029" sldId="471"/>
            <ac:spMk id="9" creationId="{41FE1DB5-8880-44CA-8A01-91EC9D1E2C91}"/>
          </ac:spMkLst>
        </pc:spChg>
      </pc:sldChg>
      <pc:sldChg chg="modSp add mod">
        <pc:chgData name="Osama Mohammed Moustafa Hosam Elde" userId="ab8f451e-a635-42ee-be12-e2dde55852bf" providerId="ADAL" clId="{4FA99609-D632-4E5F-97D6-6779F2F883F6}" dt="2020-08-25T19:19:55.760" v="2834" actId="6549"/>
        <pc:sldMkLst>
          <pc:docMk/>
          <pc:sldMk cId="2548343989" sldId="472"/>
        </pc:sldMkLst>
        <pc:spChg chg="mod">
          <ac:chgData name="Osama Mohammed Moustafa Hosam Elde" userId="ab8f451e-a635-42ee-be12-e2dde55852bf" providerId="ADAL" clId="{4FA99609-D632-4E5F-97D6-6779F2F883F6}" dt="2020-08-25T18:27:27.299" v="2780" actId="20577"/>
          <ac:spMkLst>
            <pc:docMk/>
            <pc:sldMk cId="2548343989" sldId="472"/>
            <ac:spMk id="3" creationId="{00000000-0000-0000-0000-000000000000}"/>
          </ac:spMkLst>
        </pc:spChg>
        <pc:spChg chg="mod">
          <ac:chgData name="Osama Mohammed Moustafa Hosam Elde" userId="ab8f451e-a635-42ee-be12-e2dde55852bf" providerId="ADAL" clId="{4FA99609-D632-4E5F-97D6-6779F2F883F6}" dt="2020-08-25T19:19:55.760" v="2834" actId="6549"/>
          <ac:spMkLst>
            <pc:docMk/>
            <pc:sldMk cId="2548343989" sldId="472"/>
            <ac:spMk id="9" creationId="{41FE1DB5-8880-44CA-8A01-91EC9D1E2C91}"/>
          </ac:spMkLst>
        </pc:spChg>
      </pc:sldChg>
    </pc:docChg>
  </pc:docChgLst>
  <pc:docChgLst>
    <pc:chgData name="Osama hosam elde" userId="ab8f451e-a635-42ee-be12-e2dde55852bf" providerId="ADAL" clId="{2FCDF9D6-ACBD-42D8-81E0-C9C7308A905F}"/>
    <pc:docChg chg="undo custSel addSld delSld modSld sldOrd">
      <pc:chgData name="Osama hosam elde" userId="ab8f451e-a635-42ee-be12-e2dde55852bf" providerId="ADAL" clId="{2FCDF9D6-ACBD-42D8-81E0-C9C7308A905F}" dt="2019-04-15T21:33:03.590" v="233" actId="1076"/>
      <pc:docMkLst>
        <pc:docMk/>
      </pc:docMkLst>
      <pc:sldChg chg="modSp">
        <pc:chgData name="Osama hosam elde" userId="ab8f451e-a635-42ee-be12-e2dde55852bf" providerId="ADAL" clId="{2FCDF9D6-ACBD-42D8-81E0-C9C7308A905F}" dt="2019-04-15T20:33:28.669" v="48" actId="6549"/>
        <pc:sldMkLst>
          <pc:docMk/>
          <pc:sldMk cId="2795698090" sldId="289"/>
        </pc:sldMkLst>
        <pc:spChg chg="mod">
          <ac:chgData name="Osama hosam elde" userId="ab8f451e-a635-42ee-be12-e2dde55852bf" providerId="ADAL" clId="{2FCDF9D6-ACBD-42D8-81E0-C9C7308A905F}" dt="2019-04-15T20:33:28.669" v="48" actId="6549"/>
          <ac:spMkLst>
            <pc:docMk/>
            <pc:sldMk cId="2795698090" sldId="289"/>
            <ac:spMk id="4" creationId="{71F37C0B-C451-4FC0-8BFC-2F9DEFE020DB}"/>
          </ac:spMkLst>
        </pc:spChg>
      </pc:sldChg>
      <pc:sldChg chg="modSp">
        <pc:chgData name="Osama hosam elde" userId="ab8f451e-a635-42ee-be12-e2dde55852bf" providerId="ADAL" clId="{2FCDF9D6-ACBD-42D8-81E0-C9C7308A905F}" dt="2019-04-15T20:33:40.067" v="51" actId="20577"/>
        <pc:sldMkLst>
          <pc:docMk/>
          <pc:sldMk cId="1296196847" sldId="371"/>
        </pc:sldMkLst>
        <pc:spChg chg="mod">
          <ac:chgData name="Osama hosam elde" userId="ab8f451e-a635-42ee-be12-e2dde55852bf" providerId="ADAL" clId="{2FCDF9D6-ACBD-42D8-81E0-C9C7308A905F}" dt="2019-04-15T20:33:40.067" v="51" actId="20577"/>
          <ac:spMkLst>
            <pc:docMk/>
            <pc:sldMk cId="1296196847" sldId="371"/>
            <ac:spMk id="6" creationId="{F666E11D-E12E-4A1B-AC49-37C776D88AF6}"/>
          </ac:spMkLst>
        </pc:spChg>
      </pc:sldChg>
      <pc:sldChg chg="addSp delSp modSp">
        <pc:chgData name="Osama hosam elde" userId="ab8f451e-a635-42ee-be12-e2dde55852bf" providerId="ADAL" clId="{2FCDF9D6-ACBD-42D8-81E0-C9C7308A905F}" dt="2019-04-15T21:13:28.846" v="163" actId="20577"/>
        <pc:sldMkLst>
          <pc:docMk/>
          <pc:sldMk cId="3196798889" sldId="399"/>
        </pc:sldMkLst>
        <pc:spChg chg="del">
          <ac:chgData name="Osama hosam elde" userId="ab8f451e-a635-42ee-be12-e2dde55852bf" providerId="ADAL" clId="{2FCDF9D6-ACBD-42D8-81E0-C9C7308A905F}" dt="2019-04-15T21:08:13.017" v="138" actId="478"/>
          <ac:spMkLst>
            <pc:docMk/>
            <pc:sldMk cId="3196798889" sldId="399"/>
            <ac:spMk id="2" creationId="{1A90D943-EE20-4C40-BF03-91A0D02D1D02}"/>
          </ac:spMkLst>
        </pc:spChg>
        <pc:spChg chg="mod">
          <ac:chgData name="Osama hosam elde" userId="ab8f451e-a635-42ee-be12-e2dde55852bf" providerId="ADAL" clId="{2FCDF9D6-ACBD-42D8-81E0-C9C7308A905F}" dt="2019-04-15T21:13:28.846" v="163" actId="20577"/>
          <ac:spMkLst>
            <pc:docMk/>
            <pc:sldMk cId="3196798889" sldId="399"/>
            <ac:spMk id="3" creationId="{00000000-0000-0000-0000-000000000000}"/>
          </ac:spMkLst>
        </pc:spChg>
        <pc:spChg chg="del">
          <ac:chgData name="Osama hosam elde" userId="ab8f451e-a635-42ee-be12-e2dde55852bf" providerId="ADAL" clId="{2FCDF9D6-ACBD-42D8-81E0-C9C7308A905F}" dt="2019-04-15T21:08:11.291" v="137" actId="478"/>
          <ac:spMkLst>
            <pc:docMk/>
            <pc:sldMk cId="3196798889" sldId="399"/>
            <ac:spMk id="6" creationId="{0310BDA9-66D9-43E6-AD04-552DFEFB7985}"/>
          </ac:spMkLst>
        </pc:spChg>
        <pc:spChg chg="del">
          <ac:chgData name="Osama hosam elde" userId="ab8f451e-a635-42ee-be12-e2dde55852bf" providerId="ADAL" clId="{2FCDF9D6-ACBD-42D8-81E0-C9C7308A905F}" dt="2019-04-15T21:08:15.891" v="140" actId="478"/>
          <ac:spMkLst>
            <pc:docMk/>
            <pc:sldMk cId="3196798889" sldId="399"/>
            <ac:spMk id="7" creationId="{DE99B78D-41EB-46DB-B204-4A310375312C}"/>
          </ac:spMkLst>
        </pc:spChg>
        <pc:spChg chg="del">
          <ac:chgData name="Osama hosam elde" userId="ab8f451e-a635-42ee-be12-e2dde55852bf" providerId="ADAL" clId="{2FCDF9D6-ACBD-42D8-81E0-C9C7308A905F}" dt="2019-04-15T21:08:14.278" v="139" actId="478"/>
          <ac:spMkLst>
            <pc:docMk/>
            <pc:sldMk cId="3196798889" sldId="399"/>
            <ac:spMk id="8" creationId="{E4BC7E6C-1818-4EC4-9EB5-6CF2A0583DE3}"/>
          </ac:spMkLst>
        </pc:spChg>
        <pc:picChg chg="add mod">
          <ac:chgData name="Osama hosam elde" userId="ab8f451e-a635-42ee-be12-e2dde55852bf" providerId="ADAL" clId="{2FCDF9D6-ACBD-42D8-81E0-C9C7308A905F}" dt="2019-04-15T21:13:14.639" v="156" actId="14861"/>
          <ac:picMkLst>
            <pc:docMk/>
            <pc:sldMk cId="3196798889" sldId="399"/>
            <ac:picMk id="4" creationId="{EAD7882B-3129-402B-B3F1-23B4AD8952D5}"/>
          </ac:picMkLst>
        </pc:picChg>
        <pc:picChg chg="add del mod">
          <ac:chgData name="Osama hosam elde" userId="ab8f451e-a635-42ee-be12-e2dde55852bf" providerId="ADAL" clId="{2FCDF9D6-ACBD-42D8-81E0-C9C7308A905F}" dt="2019-04-15T21:12:34.818" v="150" actId="478"/>
          <ac:picMkLst>
            <pc:docMk/>
            <pc:sldMk cId="3196798889" sldId="399"/>
            <ac:picMk id="9" creationId="{6064373C-3CD4-4373-84EF-1B42ADBA29F0}"/>
          </ac:picMkLst>
        </pc:picChg>
      </pc:sldChg>
      <pc:sldChg chg="addSp delSp modSp add">
        <pc:chgData name="Osama hosam elde" userId="ab8f451e-a635-42ee-be12-e2dde55852bf" providerId="ADAL" clId="{2FCDF9D6-ACBD-42D8-81E0-C9C7308A905F}" dt="2019-04-15T20:57:08.804" v="122" actId="20577"/>
        <pc:sldMkLst>
          <pc:docMk/>
          <pc:sldMk cId="780253205" sldId="408"/>
        </pc:sldMkLst>
        <pc:spChg chg="add mod">
          <ac:chgData name="Osama hosam elde" userId="ab8f451e-a635-42ee-be12-e2dde55852bf" providerId="ADAL" clId="{2FCDF9D6-ACBD-42D8-81E0-C9C7308A905F}" dt="2019-04-15T20:56:51.875" v="110" actId="20577"/>
          <ac:spMkLst>
            <pc:docMk/>
            <pc:sldMk cId="780253205" sldId="408"/>
            <ac:spMk id="3" creationId="{7D761A79-5CB8-45FD-88A2-899BA7146AC0}"/>
          </ac:spMkLst>
        </pc:spChg>
        <pc:spChg chg="mod">
          <ac:chgData name="Osama hosam elde" userId="ab8f451e-a635-42ee-be12-e2dde55852bf" providerId="ADAL" clId="{2FCDF9D6-ACBD-42D8-81E0-C9C7308A905F}" dt="2019-04-15T20:57:08.804" v="122" actId="20577"/>
          <ac:spMkLst>
            <pc:docMk/>
            <pc:sldMk cId="780253205" sldId="408"/>
            <ac:spMk id="6" creationId="{F666E11D-E12E-4A1B-AC49-37C776D88AF6}"/>
          </ac:spMkLst>
        </pc:spChg>
        <pc:picChg chg="del">
          <ac:chgData name="Osama hosam elde" userId="ab8f451e-a635-42ee-be12-e2dde55852bf" providerId="ADAL" clId="{2FCDF9D6-ACBD-42D8-81E0-C9C7308A905F}" dt="2019-04-15T20:54:16.152" v="92" actId="478"/>
          <ac:picMkLst>
            <pc:docMk/>
            <pc:sldMk cId="780253205" sldId="408"/>
            <ac:picMk id="2" creationId="{2F04D54C-AF6B-496B-BC77-40A01158129A}"/>
          </ac:picMkLst>
        </pc:picChg>
        <pc:picChg chg="add mod">
          <ac:chgData name="Osama hosam elde" userId="ab8f451e-a635-42ee-be12-e2dde55852bf" providerId="ADAL" clId="{2FCDF9D6-ACBD-42D8-81E0-C9C7308A905F}" dt="2019-04-15T20:56:59.520" v="112" actId="1076"/>
          <ac:picMkLst>
            <pc:docMk/>
            <pc:sldMk cId="780253205" sldId="408"/>
            <ac:picMk id="7" creationId="{6414896A-D2BB-4D79-B627-3BDA6C55EDB0}"/>
          </ac:picMkLst>
        </pc:picChg>
      </pc:sldChg>
      <pc:sldChg chg="addSp delSp modSp add">
        <pc:chgData name="Osama hosam elde" userId="ab8f451e-a635-42ee-be12-e2dde55852bf" providerId="ADAL" clId="{2FCDF9D6-ACBD-42D8-81E0-C9C7308A905F}" dt="2019-04-15T21:15:25.559" v="172" actId="1076"/>
        <pc:sldMkLst>
          <pc:docMk/>
          <pc:sldMk cId="1784454325" sldId="410"/>
        </pc:sldMkLst>
        <pc:spChg chg="mod">
          <ac:chgData name="Osama hosam elde" userId="ab8f451e-a635-42ee-be12-e2dde55852bf" providerId="ADAL" clId="{2FCDF9D6-ACBD-42D8-81E0-C9C7308A905F}" dt="2019-04-15T21:13:59.145" v="165"/>
          <ac:spMkLst>
            <pc:docMk/>
            <pc:sldMk cId="1784454325" sldId="410"/>
            <ac:spMk id="3" creationId="{00000000-0000-0000-0000-000000000000}"/>
          </ac:spMkLst>
        </pc:spChg>
        <pc:picChg chg="add mod">
          <ac:chgData name="Osama hosam elde" userId="ab8f451e-a635-42ee-be12-e2dde55852bf" providerId="ADAL" clId="{2FCDF9D6-ACBD-42D8-81E0-C9C7308A905F}" dt="2019-04-15T21:15:25.559" v="172" actId="1076"/>
          <ac:picMkLst>
            <pc:docMk/>
            <pc:sldMk cId="1784454325" sldId="410"/>
            <ac:picMk id="2" creationId="{7872A62C-DD55-4239-B757-CE43544FABC0}"/>
          </ac:picMkLst>
        </pc:picChg>
        <pc:picChg chg="del">
          <ac:chgData name="Osama hosam elde" userId="ab8f451e-a635-42ee-be12-e2dde55852bf" providerId="ADAL" clId="{2FCDF9D6-ACBD-42D8-81E0-C9C7308A905F}" dt="2019-04-15T21:14:02.012" v="166" actId="478"/>
          <ac:picMkLst>
            <pc:docMk/>
            <pc:sldMk cId="1784454325" sldId="410"/>
            <ac:picMk id="4" creationId="{EAD7882B-3129-402B-B3F1-23B4AD8952D5}"/>
          </ac:picMkLst>
        </pc:picChg>
      </pc:sldChg>
      <pc:sldChg chg="addSp delSp modSp add">
        <pc:chgData name="Osama hosam elde" userId="ab8f451e-a635-42ee-be12-e2dde55852bf" providerId="ADAL" clId="{2FCDF9D6-ACBD-42D8-81E0-C9C7308A905F}" dt="2019-04-15T21:20:37.381" v="177" actId="14100"/>
        <pc:sldMkLst>
          <pc:docMk/>
          <pc:sldMk cId="850766308" sldId="411"/>
        </pc:sldMkLst>
        <pc:picChg chg="del">
          <ac:chgData name="Osama hosam elde" userId="ab8f451e-a635-42ee-be12-e2dde55852bf" providerId="ADAL" clId="{2FCDF9D6-ACBD-42D8-81E0-C9C7308A905F}" dt="2019-04-15T21:20:22.478" v="174" actId="478"/>
          <ac:picMkLst>
            <pc:docMk/>
            <pc:sldMk cId="850766308" sldId="411"/>
            <ac:picMk id="2" creationId="{7872A62C-DD55-4239-B757-CE43544FABC0}"/>
          </ac:picMkLst>
        </pc:picChg>
        <pc:picChg chg="add mod">
          <ac:chgData name="Osama hosam elde" userId="ab8f451e-a635-42ee-be12-e2dde55852bf" providerId="ADAL" clId="{2FCDF9D6-ACBD-42D8-81E0-C9C7308A905F}" dt="2019-04-15T21:20:37.381" v="177" actId="14100"/>
          <ac:picMkLst>
            <pc:docMk/>
            <pc:sldMk cId="850766308" sldId="411"/>
            <ac:picMk id="4" creationId="{309A92E1-3FDF-49D0-BF9E-0FA7AA423145}"/>
          </ac:picMkLst>
        </pc:picChg>
      </pc:sldChg>
      <pc:sldChg chg="addSp delSp modSp add">
        <pc:chgData name="Osama hosam elde" userId="ab8f451e-a635-42ee-be12-e2dde55852bf" providerId="ADAL" clId="{2FCDF9D6-ACBD-42D8-81E0-C9C7308A905F}" dt="2019-04-15T21:22:51.145" v="191" actId="1035"/>
        <pc:sldMkLst>
          <pc:docMk/>
          <pc:sldMk cId="3027327914" sldId="412"/>
        </pc:sldMkLst>
        <pc:spChg chg="mod">
          <ac:chgData name="Osama hosam elde" userId="ab8f451e-a635-42ee-be12-e2dde55852bf" providerId="ADAL" clId="{2FCDF9D6-ACBD-42D8-81E0-C9C7308A905F}" dt="2019-04-15T21:22:00.854" v="180"/>
          <ac:spMkLst>
            <pc:docMk/>
            <pc:sldMk cId="3027327914" sldId="412"/>
            <ac:spMk id="3" creationId="{00000000-0000-0000-0000-000000000000}"/>
          </ac:spMkLst>
        </pc:spChg>
        <pc:picChg chg="del">
          <ac:chgData name="Osama hosam elde" userId="ab8f451e-a635-42ee-be12-e2dde55852bf" providerId="ADAL" clId="{2FCDF9D6-ACBD-42D8-81E0-C9C7308A905F}" dt="2019-04-15T21:21:09.789" v="179" actId="478"/>
          <ac:picMkLst>
            <pc:docMk/>
            <pc:sldMk cId="3027327914" sldId="412"/>
            <ac:picMk id="4" creationId="{309A92E1-3FDF-49D0-BF9E-0FA7AA423145}"/>
          </ac:picMkLst>
        </pc:picChg>
        <pc:picChg chg="add mod">
          <ac:chgData name="Osama hosam elde" userId="ab8f451e-a635-42ee-be12-e2dde55852bf" providerId="ADAL" clId="{2FCDF9D6-ACBD-42D8-81E0-C9C7308A905F}" dt="2019-04-15T21:22:22.707" v="185" actId="1076"/>
          <ac:picMkLst>
            <pc:docMk/>
            <pc:sldMk cId="3027327914" sldId="412"/>
            <ac:picMk id="6" creationId="{3C01FE67-7693-44E0-816E-01046C92C8F9}"/>
          </ac:picMkLst>
        </pc:picChg>
        <pc:picChg chg="add mod">
          <ac:chgData name="Osama hosam elde" userId="ab8f451e-a635-42ee-be12-e2dde55852bf" providerId="ADAL" clId="{2FCDF9D6-ACBD-42D8-81E0-C9C7308A905F}" dt="2019-04-15T21:22:51.145" v="191" actId="1035"/>
          <ac:picMkLst>
            <pc:docMk/>
            <pc:sldMk cId="3027327914" sldId="412"/>
            <ac:picMk id="7" creationId="{30CFB3B4-15C0-4660-9D20-1F6CF65BA46B}"/>
          </ac:picMkLst>
        </pc:picChg>
      </pc:sldChg>
      <pc:sldChg chg="addSp delSp modSp add ord">
        <pc:chgData name="Osama hosam elde" userId="ab8f451e-a635-42ee-be12-e2dde55852bf" providerId="ADAL" clId="{2FCDF9D6-ACBD-42D8-81E0-C9C7308A905F}" dt="2019-04-15T21:30:06.434" v="208"/>
        <pc:sldMkLst>
          <pc:docMk/>
          <pc:sldMk cId="3029568669" sldId="413"/>
        </pc:sldMkLst>
        <pc:spChg chg="mod">
          <ac:chgData name="Osama hosam elde" userId="ab8f451e-a635-42ee-be12-e2dde55852bf" providerId="ADAL" clId="{2FCDF9D6-ACBD-42D8-81E0-C9C7308A905F}" dt="2019-04-15T21:30:06.434" v="208"/>
          <ac:spMkLst>
            <pc:docMk/>
            <pc:sldMk cId="3029568669" sldId="413"/>
            <ac:spMk id="3" creationId="{00000000-0000-0000-0000-000000000000}"/>
          </ac:spMkLst>
        </pc:spChg>
        <pc:picChg chg="add mod">
          <ac:chgData name="Osama hosam elde" userId="ab8f451e-a635-42ee-be12-e2dde55852bf" providerId="ADAL" clId="{2FCDF9D6-ACBD-42D8-81E0-C9C7308A905F}" dt="2019-04-15T21:29:25.905" v="202" actId="1076"/>
          <ac:picMkLst>
            <pc:docMk/>
            <pc:sldMk cId="3029568669" sldId="413"/>
            <ac:picMk id="2" creationId="{FA9ABF5D-ED59-4B80-88F2-AD43EE5A86D6}"/>
          </ac:picMkLst>
        </pc:picChg>
        <pc:picChg chg="del">
          <ac:chgData name="Osama hosam elde" userId="ab8f451e-a635-42ee-be12-e2dde55852bf" providerId="ADAL" clId="{2FCDF9D6-ACBD-42D8-81E0-C9C7308A905F}" dt="2019-04-15T21:23:55.978" v="194" actId="478"/>
          <ac:picMkLst>
            <pc:docMk/>
            <pc:sldMk cId="3029568669" sldId="413"/>
            <ac:picMk id="4" creationId="{309A92E1-3FDF-49D0-BF9E-0FA7AA423145}"/>
          </ac:picMkLst>
        </pc:picChg>
        <pc:picChg chg="add mod">
          <ac:chgData name="Osama hosam elde" userId="ab8f451e-a635-42ee-be12-e2dde55852bf" providerId="ADAL" clId="{2FCDF9D6-ACBD-42D8-81E0-C9C7308A905F}" dt="2019-04-15T21:29:45.160" v="207" actId="1076"/>
          <ac:picMkLst>
            <pc:docMk/>
            <pc:sldMk cId="3029568669" sldId="413"/>
            <ac:picMk id="7" creationId="{A4E0BEBE-DDC4-484B-A937-C974A126832E}"/>
          </ac:picMkLst>
        </pc:picChg>
      </pc:sldChg>
      <pc:sldChg chg="addSp delSp modSp add">
        <pc:chgData name="Osama hosam elde" userId="ab8f451e-a635-42ee-be12-e2dde55852bf" providerId="ADAL" clId="{2FCDF9D6-ACBD-42D8-81E0-C9C7308A905F}" dt="2019-04-15T21:33:03.590" v="233" actId="1076"/>
        <pc:sldMkLst>
          <pc:docMk/>
          <pc:sldMk cId="1030125752" sldId="414"/>
        </pc:sldMkLst>
        <pc:spChg chg="mod">
          <ac:chgData name="Osama hosam elde" userId="ab8f451e-a635-42ee-be12-e2dde55852bf" providerId="ADAL" clId="{2FCDF9D6-ACBD-42D8-81E0-C9C7308A905F}" dt="2019-04-15T21:30:32.355" v="209"/>
          <ac:spMkLst>
            <pc:docMk/>
            <pc:sldMk cId="1030125752" sldId="414"/>
            <ac:spMk id="3" creationId="{00000000-0000-0000-0000-000000000000}"/>
          </ac:spMkLst>
        </pc:spChg>
        <pc:spChg chg="add mod">
          <ac:chgData name="Osama hosam elde" userId="ab8f451e-a635-42ee-be12-e2dde55852bf" providerId="ADAL" clId="{2FCDF9D6-ACBD-42D8-81E0-C9C7308A905F}" dt="2019-04-15T21:33:03.590" v="233" actId="1076"/>
          <ac:spMkLst>
            <pc:docMk/>
            <pc:sldMk cId="1030125752" sldId="414"/>
            <ac:spMk id="7" creationId="{CEB3E277-AAC2-4B92-AD00-395DDD154D92}"/>
          </ac:spMkLst>
        </pc:spChg>
        <pc:picChg chg="del">
          <ac:chgData name="Osama hosam elde" userId="ab8f451e-a635-42ee-be12-e2dde55852bf" providerId="ADAL" clId="{2FCDF9D6-ACBD-42D8-81E0-C9C7308A905F}" dt="2019-04-15T21:28:50.770" v="201" actId="478"/>
          <ac:picMkLst>
            <pc:docMk/>
            <pc:sldMk cId="1030125752" sldId="414"/>
            <ac:picMk id="2" creationId="{FA9ABF5D-ED59-4B80-88F2-AD43EE5A86D6}"/>
          </ac:picMkLst>
        </pc:picChg>
        <pc:picChg chg="add mod">
          <ac:chgData name="Osama hosam elde" userId="ab8f451e-a635-42ee-be12-e2dde55852bf" providerId="ADAL" clId="{2FCDF9D6-ACBD-42D8-81E0-C9C7308A905F}" dt="2019-04-15T21:32:59.753" v="232" actId="1076"/>
          <ac:picMkLst>
            <pc:docMk/>
            <pc:sldMk cId="1030125752" sldId="414"/>
            <ac:picMk id="4" creationId="{88465FF3-E28F-43EE-8929-789CC2A3A348}"/>
          </ac:picMkLst>
        </pc:picChg>
        <pc:picChg chg="add del mod">
          <ac:chgData name="Osama hosam elde" userId="ab8f451e-a635-42ee-be12-e2dde55852bf" providerId="ADAL" clId="{2FCDF9D6-ACBD-42D8-81E0-C9C7308A905F}" dt="2019-04-15T21:32:20.753" v="216" actId="478"/>
          <ac:picMkLst>
            <pc:docMk/>
            <pc:sldMk cId="1030125752" sldId="414"/>
            <ac:picMk id="6" creationId="{097D9399-BAF6-4694-A00D-6E967E147FEE}"/>
          </ac:picMkLst>
        </pc:picChg>
      </pc:sldChg>
    </pc:docChg>
  </pc:docChgLst>
  <pc:docChgLst>
    <pc:chgData name="Osama Mohammed Moustafa Hosam Elde" userId="ab8f451e-a635-42ee-be12-e2dde55852bf" providerId="ADAL" clId="{804B1982-4C3E-4311-8F4B-22E0387B098C}"/>
    <pc:docChg chg="undo custSel addSld modSld sldOrd">
      <pc:chgData name="Osama Mohammed Moustafa Hosam Elde" userId="ab8f451e-a635-42ee-be12-e2dde55852bf" providerId="ADAL" clId="{804B1982-4C3E-4311-8F4B-22E0387B098C}" dt="2019-01-24T12:43:55.440" v="436" actId="1076"/>
      <pc:docMkLst>
        <pc:docMk/>
      </pc:docMkLst>
    </pc:docChg>
  </pc:docChgLst>
  <pc:docChgLst>
    <pc:chgData name="Osama hosam elde" userId="ab8f451e-a635-42ee-be12-e2dde55852bf" providerId="ADAL" clId="{05BD221A-C782-4DCF-BC2E-73916620224E}"/>
    <pc:docChg chg="undo custSel addSld delSld modSld sldOrd">
      <pc:chgData name="Osama hosam elde" userId="ab8f451e-a635-42ee-be12-e2dde55852bf" providerId="ADAL" clId="{05BD221A-C782-4DCF-BC2E-73916620224E}" dt="2019-03-25T06:33:59.921" v="1219" actId="1076"/>
      <pc:docMkLst>
        <pc:docMk/>
      </pc:docMkLst>
      <pc:sldChg chg="modSp">
        <pc:chgData name="Osama hosam elde" userId="ab8f451e-a635-42ee-be12-e2dde55852bf" providerId="ADAL" clId="{05BD221A-C782-4DCF-BC2E-73916620224E}" dt="2019-03-21T09:47:17.147" v="78" actId="113"/>
        <pc:sldMkLst>
          <pc:docMk/>
          <pc:sldMk cId="2795698090" sldId="289"/>
        </pc:sldMkLst>
        <pc:spChg chg="mod">
          <ac:chgData name="Osama hosam elde" userId="ab8f451e-a635-42ee-be12-e2dde55852bf" providerId="ADAL" clId="{05BD221A-C782-4DCF-BC2E-73916620224E}" dt="2019-03-21T09:47:10.733" v="77" actId="20577"/>
          <ac:spMkLst>
            <pc:docMk/>
            <pc:sldMk cId="2795698090" sldId="289"/>
            <ac:spMk id="4" creationId="{71F37C0B-C451-4FC0-8BFC-2F9DEFE020DB}"/>
          </ac:spMkLst>
        </pc:spChg>
        <pc:spChg chg="mod">
          <ac:chgData name="Osama hosam elde" userId="ab8f451e-a635-42ee-be12-e2dde55852bf" providerId="ADAL" clId="{05BD221A-C782-4DCF-BC2E-73916620224E}" dt="2019-03-21T09:47:17.147" v="78" actId="113"/>
          <ac:spMkLst>
            <pc:docMk/>
            <pc:sldMk cId="2795698090" sldId="289"/>
            <ac:spMk id="6" creationId="{2B50AF5E-FF4A-4EEF-9521-F635D9019EA4}"/>
          </ac:spMkLst>
        </pc:spChg>
      </pc:sldChg>
      <pc:sldChg chg="modSp">
        <pc:chgData name="Osama hosam elde" userId="ab8f451e-a635-42ee-be12-e2dde55852bf" providerId="ADAL" clId="{05BD221A-C782-4DCF-BC2E-73916620224E}" dt="2019-03-23T15:24:28.430" v="897" actId="20577"/>
        <pc:sldMkLst>
          <pc:docMk/>
          <pc:sldMk cId="1296196847" sldId="371"/>
        </pc:sldMkLst>
        <pc:spChg chg="mod">
          <ac:chgData name="Osama hosam elde" userId="ab8f451e-a635-42ee-be12-e2dde55852bf" providerId="ADAL" clId="{05BD221A-C782-4DCF-BC2E-73916620224E}" dt="2019-03-23T15:24:28.430" v="897" actId="20577"/>
          <ac:spMkLst>
            <pc:docMk/>
            <pc:sldMk cId="1296196847" sldId="371"/>
            <ac:spMk id="3" creationId="{25F31E5A-DCD6-425A-8C80-7B051E2A906C}"/>
          </ac:spMkLst>
        </pc:spChg>
      </pc:sldChg>
      <pc:sldChg chg="addSp modSp add">
        <pc:chgData name="Osama hosam elde" userId="ab8f451e-a635-42ee-be12-e2dde55852bf" providerId="ADAL" clId="{05BD221A-C782-4DCF-BC2E-73916620224E}" dt="2019-03-25T06:33:59.921" v="1219" actId="1076"/>
        <pc:sldMkLst>
          <pc:docMk/>
          <pc:sldMk cId="3196798889" sldId="399"/>
        </pc:sldMkLst>
        <pc:spChg chg="add mod">
          <ac:chgData name="Osama hosam elde" userId="ab8f451e-a635-42ee-be12-e2dde55852bf" providerId="ADAL" clId="{05BD221A-C782-4DCF-BC2E-73916620224E}" dt="2019-03-25T06:33:59.921" v="1219" actId="1076"/>
          <ac:spMkLst>
            <pc:docMk/>
            <pc:sldMk cId="3196798889" sldId="399"/>
            <ac:spMk id="2" creationId="{1A90D943-EE20-4C40-BF03-91A0D02D1D02}"/>
          </ac:spMkLst>
        </pc:spChg>
        <pc:spChg chg="mod">
          <ac:chgData name="Osama hosam elde" userId="ab8f451e-a635-42ee-be12-e2dde55852bf" providerId="ADAL" clId="{05BD221A-C782-4DCF-BC2E-73916620224E}" dt="2019-03-25T06:30:18.760" v="1182" actId="20577"/>
          <ac:spMkLst>
            <pc:docMk/>
            <pc:sldMk cId="3196798889" sldId="399"/>
            <ac:spMk id="3" creationId="{00000000-0000-0000-0000-000000000000}"/>
          </ac:spMkLst>
        </pc:spChg>
        <pc:spChg chg="mod">
          <ac:chgData name="Osama hosam elde" userId="ab8f451e-a635-42ee-be12-e2dde55852bf" providerId="ADAL" clId="{05BD221A-C782-4DCF-BC2E-73916620224E}" dt="2019-03-25T06:32:22.046" v="1186" actId="207"/>
          <ac:spMkLst>
            <pc:docMk/>
            <pc:sldMk cId="3196798889" sldId="399"/>
            <ac:spMk id="6" creationId="{0310BDA9-66D9-43E6-AD04-552DFEFB7985}"/>
          </ac:spMkLst>
        </pc:spChg>
      </pc:sldChg>
    </pc:docChg>
  </pc:docChgLst>
  <pc:docChgLst>
    <pc:chgData name="Osama hosam elde" userId="ab8f451e-a635-42ee-be12-e2dde55852bf" providerId="ADAL" clId="{A3950C37-333A-4D52-84DB-F1452F387DD2}"/>
    <pc:docChg chg="custSel addSld modSld">
      <pc:chgData name="Osama hosam elde" userId="ab8f451e-a635-42ee-be12-e2dde55852bf" providerId="ADAL" clId="{A3950C37-333A-4D52-84DB-F1452F387DD2}" dt="2019-03-28T18:28:08.274" v="104" actId="20577"/>
      <pc:docMkLst>
        <pc:docMk/>
      </pc:docMkLst>
      <pc:sldChg chg="delSp">
        <pc:chgData name="Osama hosam elde" userId="ab8f451e-a635-42ee-be12-e2dde55852bf" providerId="ADAL" clId="{A3950C37-333A-4D52-84DB-F1452F387DD2}" dt="2019-03-28T17:29:34.509" v="43" actId="478"/>
        <pc:sldMkLst>
          <pc:docMk/>
          <pc:sldMk cId="3383389306" sldId="317"/>
        </pc:sldMkLst>
        <pc:spChg chg="del">
          <ac:chgData name="Osama hosam elde" userId="ab8f451e-a635-42ee-be12-e2dde55852bf" providerId="ADAL" clId="{A3950C37-333A-4D52-84DB-F1452F387DD2}" dt="2019-03-28T17:29:34.509" v="43" actId="478"/>
          <ac:spMkLst>
            <pc:docMk/>
            <pc:sldMk cId="3383389306" sldId="317"/>
            <ac:spMk id="5" creationId="{58D9684F-794E-4BF4-85C2-704026A27265}"/>
          </ac:spMkLst>
        </pc:spChg>
      </pc:sldChg>
      <pc:sldChg chg="delSp">
        <pc:chgData name="Osama hosam elde" userId="ab8f451e-a635-42ee-be12-e2dde55852bf" providerId="ADAL" clId="{A3950C37-333A-4D52-84DB-F1452F387DD2}" dt="2019-03-28T17:27:55.959" v="26" actId="478"/>
        <pc:sldMkLst>
          <pc:docMk/>
          <pc:sldMk cId="1296196847" sldId="371"/>
        </pc:sldMkLst>
        <pc:spChg chg="del">
          <ac:chgData name="Osama hosam elde" userId="ab8f451e-a635-42ee-be12-e2dde55852bf" providerId="ADAL" clId="{A3950C37-333A-4D52-84DB-F1452F387DD2}" dt="2019-03-28T17:27:55.959" v="26" actId="478"/>
          <ac:spMkLst>
            <pc:docMk/>
            <pc:sldMk cId="1296196847" sldId="371"/>
            <ac:spMk id="4" creationId="{12A73C69-6BEF-431D-8A19-5A3D28949FD9}"/>
          </ac:spMkLst>
        </pc:spChg>
      </pc:sldChg>
      <pc:sldChg chg="delSp">
        <pc:chgData name="Osama hosam elde" userId="ab8f451e-a635-42ee-be12-e2dde55852bf" providerId="ADAL" clId="{A3950C37-333A-4D52-84DB-F1452F387DD2}" dt="2019-03-28T17:29:29.342" v="42" actId="478"/>
        <pc:sldMkLst>
          <pc:docMk/>
          <pc:sldMk cId="3196798889" sldId="399"/>
        </pc:sldMkLst>
        <pc:spChg chg="del">
          <ac:chgData name="Osama hosam elde" userId="ab8f451e-a635-42ee-be12-e2dde55852bf" providerId="ADAL" clId="{A3950C37-333A-4D52-84DB-F1452F387DD2}" dt="2019-03-28T17:29:29.342" v="42" actId="478"/>
          <ac:spMkLst>
            <pc:docMk/>
            <pc:sldMk cId="3196798889" sldId="399"/>
            <ac:spMk id="4" creationId="{3A081234-0C90-400F-805B-106570171701}"/>
          </ac:spMkLst>
        </pc:spChg>
      </pc:sldChg>
    </pc:docChg>
  </pc:docChgLst>
  <pc:docChgLst>
    <pc:chgData name="Osama Mohammed Moustafa Hosam Elde" userId="ab8f451e-a635-42ee-be12-e2dde55852bf" providerId="ADAL" clId="{A9245666-B037-40E2-BCA5-307D32676253}"/>
    <pc:docChg chg="modSld">
      <pc:chgData name="Osama Mohammed Moustafa Hosam Elde" userId="ab8f451e-a635-42ee-be12-e2dde55852bf" providerId="ADAL" clId="{A9245666-B037-40E2-BCA5-307D32676253}" dt="2019-03-20T17:13:15.384" v="26" actId="20577"/>
      <pc:docMkLst>
        <pc:docMk/>
      </pc:docMkLst>
    </pc:docChg>
  </pc:docChgLst>
  <pc:docChgLst>
    <pc:chgData name="Osama hosam elde" userId="ab8f451e-a635-42ee-be12-e2dde55852bf" providerId="ADAL" clId="{50D7937D-12F2-49B4-9021-87CAE70ADABF}"/>
    <pc:docChg chg="custSel addSld delSld modSld modMainMaster">
      <pc:chgData name="Osama hosam elde" userId="ab8f451e-a635-42ee-be12-e2dde55852bf" providerId="ADAL" clId="{50D7937D-12F2-49B4-9021-87CAE70ADABF}" dt="2019-03-13T11:45:44.923" v="367" actId="6549"/>
      <pc:docMkLst>
        <pc:docMk/>
      </pc:docMkLst>
      <pc:sldChg chg="addSp delSp modSp">
        <pc:chgData name="Osama hosam elde" userId="ab8f451e-a635-42ee-be12-e2dde55852bf" providerId="ADAL" clId="{50D7937D-12F2-49B4-9021-87CAE70ADABF}" dt="2019-03-13T11:45:44.923" v="367" actId="6549"/>
        <pc:sldMkLst>
          <pc:docMk/>
          <pc:sldMk cId="2795698090" sldId="289"/>
        </pc:sldMkLst>
        <pc:spChg chg="del">
          <ac:chgData name="Osama hosam elde" userId="ab8f451e-a635-42ee-be12-e2dde55852bf" providerId="ADAL" clId="{50D7937D-12F2-49B4-9021-87CAE70ADABF}" dt="2019-03-13T11:42:31.493" v="351" actId="478"/>
          <ac:spMkLst>
            <pc:docMk/>
            <pc:sldMk cId="2795698090" sldId="289"/>
            <ac:spMk id="2" creationId="{3427041B-849C-4284-A6F6-3F6012D2C9E5}"/>
          </ac:spMkLst>
        </pc:spChg>
        <pc:spChg chg="mod">
          <ac:chgData name="Osama hosam elde" userId="ab8f451e-a635-42ee-be12-e2dde55852bf" providerId="ADAL" clId="{50D7937D-12F2-49B4-9021-87CAE70ADABF}" dt="2019-03-13T11:45:28.480" v="356" actId="1076"/>
          <ac:spMkLst>
            <pc:docMk/>
            <pc:sldMk cId="2795698090" sldId="289"/>
            <ac:spMk id="4" creationId="{71F37C0B-C451-4FC0-8BFC-2F9DEFE020DB}"/>
          </ac:spMkLst>
        </pc:spChg>
        <pc:spChg chg="add mod">
          <ac:chgData name="Osama hosam elde" userId="ab8f451e-a635-42ee-be12-e2dde55852bf" providerId="ADAL" clId="{50D7937D-12F2-49B4-9021-87CAE70ADABF}" dt="2019-03-13T11:45:44.923" v="367" actId="6549"/>
          <ac:spMkLst>
            <pc:docMk/>
            <pc:sldMk cId="2795698090" sldId="289"/>
            <ac:spMk id="6" creationId="{2B50AF5E-FF4A-4EEF-9521-F635D9019EA4}"/>
          </ac:spMkLst>
        </pc:spChg>
        <pc:picChg chg="del">
          <ac:chgData name="Osama hosam elde" userId="ab8f451e-a635-42ee-be12-e2dde55852bf" providerId="ADAL" clId="{50D7937D-12F2-49B4-9021-87CAE70ADABF}" dt="2019-03-13T11:31:38.036" v="38" actId="478"/>
          <ac:picMkLst>
            <pc:docMk/>
            <pc:sldMk cId="2795698090" sldId="289"/>
            <ac:picMk id="3" creationId="{B42D0ED0-0C34-49D5-AF34-1C4ABB63B30B}"/>
          </ac:picMkLst>
        </pc:picChg>
      </pc:sldChg>
      <pc:sldChg chg="modSp">
        <pc:chgData name="Osama hosam elde" userId="ab8f451e-a635-42ee-be12-e2dde55852bf" providerId="ADAL" clId="{50D7937D-12F2-49B4-9021-87CAE70ADABF}" dt="2019-03-13T11:33:45.894" v="138" actId="20577"/>
        <pc:sldMkLst>
          <pc:docMk/>
          <pc:sldMk cId="3383389306" sldId="317"/>
        </pc:sldMkLst>
        <pc:spChg chg="mod">
          <ac:chgData name="Osama hosam elde" userId="ab8f451e-a635-42ee-be12-e2dde55852bf" providerId="ADAL" clId="{50D7937D-12F2-49B4-9021-87CAE70ADABF}" dt="2019-03-13T11:33:45.894" v="138" actId="20577"/>
          <ac:spMkLst>
            <pc:docMk/>
            <pc:sldMk cId="3383389306" sldId="317"/>
            <ac:spMk id="3" creationId="{00000000-0000-0000-0000-000000000000}"/>
          </ac:spMkLst>
        </pc:spChg>
      </pc:sldChg>
      <pc:sldMasterChg chg="modSldLayout">
        <pc:chgData name="Osama hosam elde" userId="ab8f451e-a635-42ee-be12-e2dde55852bf" providerId="ADAL" clId="{50D7937D-12F2-49B4-9021-87CAE70ADABF}" dt="2019-03-13T11:41:47.031" v="350"/>
        <pc:sldMasterMkLst>
          <pc:docMk/>
          <pc:sldMasterMk cId="0" sldId="2147483648"/>
        </pc:sldMasterMkLst>
        <pc:sldLayoutChg chg="modSp">
          <pc:chgData name="Osama hosam elde" userId="ab8f451e-a635-42ee-be12-e2dde55852bf" providerId="ADAL" clId="{50D7937D-12F2-49B4-9021-87CAE70ADABF}" dt="2019-03-13T11:40:56.793" v="341" actId="20577"/>
          <pc:sldLayoutMkLst>
            <pc:docMk/>
            <pc:sldMasterMk cId="0" sldId="2147483648"/>
            <pc:sldLayoutMk cId="0" sldId="2147483650"/>
          </pc:sldLayoutMkLst>
          <pc:spChg chg="mod">
            <ac:chgData name="Osama hosam elde" userId="ab8f451e-a635-42ee-be12-e2dde55852bf" providerId="ADAL" clId="{50D7937D-12F2-49B4-9021-87CAE70ADABF}" dt="2019-03-13T11:40:56.793" v="341" actId="20577"/>
            <ac:spMkLst>
              <pc:docMk/>
              <pc:sldMasterMk cId="0" sldId="2147483648"/>
              <pc:sldLayoutMk cId="0" sldId="2147483650"/>
              <ac:spMk id="5" creationId="{00000000-0000-0000-0000-000000000000}"/>
            </ac:spMkLst>
          </pc:spChg>
        </pc:sldLayoutChg>
        <pc:sldLayoutChg chg="modSp">
          <pc:chgData name="Osama hosam elde" userId="ab8f451e-a635-42ee-be12-e2dde55852bf" providerId="ADAL" clId="{50D7937D-12F2-49B4-9021-87CAE70ADABF}" dt="2019-03-13T11:41:17.650" v="342"/>
          <pc:sldLayoutMkLst>
            <pc:docMk/>
            <pc:sldMasterMk cId="0" sldId="2147483648"/>
            <pc:sldLayoutMk cId="0" sldId="2147483651"/>
          </pc:sldLayoutMkLst>
          <pc:spChg chg="mod">
            <ac:chgData name="Osama hosam elde" userId="ab8f451e-a635-42ee-be12-e2dde55852bf" providerId="ADAL" clId="{50D7937D-12F2-49B4-9021-87CAE70ADABF}" dt="2019-03-13T11:41:17.650" v="342"/>
            <ac:spMkLst>
              <pc:docMk/>
              <pc:sldMasterMk cId="0" sldId="2147483648"/>
              <pc:sldLayoutMk cId="0" sldId="2147483651"/>
              <ac:spMk id="5" creationId="{00000000-0000-0000-0000-000000000000}"/>
            </ac:spMkLst>
          </pc:spChg>
        </pc:sldLayoutChg>
        <pc:sldLayoutChg chg="modSp">
          <pc:chgData name="Osama hosam elde" userId="ab8f451e-a635-42ee-be12-e2dde55852bf" providerId="ADAL" clId="{50D7937D-12F2-49B4-9021-87CAE70ADABF}" dt="2019-03-13T11:41:21.105" v="343"/>
          <pc:sldLayoutMkLst>
            <pc:docMk/>
            <pc:sldMasterMk cId="0" sldId="2147483648"/>
            <pc:sldLayoutMk cId="0" sldId="2147483652"/>
          </pc:sldLayoutMkLst>
          <pc:spChg chg="mod">
            <ac:chgData name="Osama hosam elde" userId="ab8f451e-a635-42ee-be12-e2dde55852bf" providerId="ADAL" clId="{50D7937D-12F2-49B4-9021-87CAE70ADABF}" dt="2019-03-13T11:41:21.105" v="343"/>
            <ac:spMkLst>
              <pc:docMk/>
              <pc:sldMasterMk cId="0" sldId="2147483648"/>
              <pc:sldLayoutMk cId="0" sldId="2147483652"/>
              <ac:spMk id="6" creationId="{00000000-0000-0000-0000-000000000000}"/>
            </ac:spMkLst>
          </pc:spChg>
        </pc:sldLayoutChg>
        <pc:sldLayoutChg chg="modSp">
          <pc:chgData name="Osama hosam elde" userId="ab8f451e-a635-42ee-be12-e2dde55852bf" providerId="ADAL" clId="{50D7937D-12F2-49B4-9021-87CAE70ADABF}" dt="2019-03-13T11:41:24.545" v="344"/>
          <pc:sldLayoutMkLst>
            <pc:docMk/>
            <pc:sldMasterMk cId="0" sldId="2147483648"/>
            <pc:sldLayoutMk cId="0" sldId="2147483653"/>
          </pc:sldLayoutMkLst>
          <pc:spChg chg="mod">
            <ac:chgData name="Osama hosam elde" userId="ab8f451e-a635-42ee-be12-e2dde55852bf" providerId="ADAL" clId="{50D7937D-12F2-49B4-9021-87CAE70ADABF}" dt="2019-03-13T11:41:24.545" v="344"/>
            <ac:spMkLst>
              <pc:docMk/>
              <pc:sldMasterMk cId="0" sldId="2147483648"/>
              <pc:sldLayoutMk cId="0" sldId="2147483653"/>
              <ac:spMk id="8" creationId="{00000000-0000-0000-0000-000000000000}"/>
            </ac:spMkLst>
          </pc:spChg>
        </pc:sldLayoutChg>
        <pc:sldLayoutChg chg="modSp">
          <pc:chgData name="Osama hosam elde" userId="ab8f451e-a635-42ee-be12-e2dde55852bf" providerId="ADAL" clId="{50D7937D-12F2-49B4-9021-87CAE70ADABF}" dt="2019-03-13T11:41:28.878" v="345"/>
          <pc:sldLayoutMkLst>
            <pc:docMk/>
            <pc:sldMasterMk cId="0" sldId="2147483648"/>
            <pc:sldLayoutMk cId="0" sldId="2147483654"/>
          </pc:sldLayoutMkLst>
          <pc:spChg chg="mod">
            <ac:chgData name="Osama hosam elde" userId="ab8f451e-a635-42ee-be12-e2dde55852bf" providerId="ADAL" clId="{50D7937D-12F2-49B4-9021-87CAE70ADABF}" dt="2019-03-13T11:41:28.878" v="345"/>
            <ac:spMkLst>
              <pc:docMk/>
              <pc:sldMasterMk cId="0" sldId="2147483648"/>
              <pc:sldLayoutMk cId="0" sldId="2147483654"/>
              <ac:spMk id="4" creationId="{00000000-0000-0000-0000-000000000000}"/>
            </ac:spMkLst>
          </pc:spChg>
        </pc:sldLayoutChg>
        <pc:sldLayoutChg chg="modSp">
          <pc:chgData name="Osama hosam elde" userId="ab8f451e-a635-42ee-be12-e2dde55852bf" providerId="ADAL" clId="{50D7937D-12F2-49B4-9021-87CAE70ADABF}" dt="2019-03-13T11:41:32.150" v="346"/>
          <pc:sldLayoutMkLst>
            <pc:docMk/>
            <pc:sldMasterMk cId="0" sldId="2147483648"/>
            <pc:sldLayoutMk cId="0" sldId="2147483655"/>
          </pc:sldLayoutMkLst>
          <pc:spChg chg="mod">
            <ac:chgData name="Osama hosam elde" userId="ab8f451e-a635-42ee-be12-e2dde55852bf" providerId="ADAL" clId="{50D7937D-12F2-49B4-9021-87CAE70ADABF}" dt="2019-03-13T11:41:32.150" v="346"/>
            <ac:spMkLst>
              <pc:docMk/>
              <pc:sldMasterMk cId="0" sldId="2147483648"/>
              <pc:sldLayoutMk cId="0" sldId="2147483655"/>
              <ac:spMk id="3" creationId="{00000000-0000-0000-0000-000000000000}"/>
            </ac:spMkLst>
          </pc:spChg>
        </pc:sldLayoutChg>
        <pc:sldLayoutChg chg="modSp">
          <pc:chgData name="Osama hosam elde" userId="ab8f451e-a635-42ee-be12-e2dde55852bf" providerId="ADAL" clId="{50D7937D-12F2-49B4-9021-87CAE70ADABF}" dt="2019-03-13T11:41:36.648" v="347"/>
          <pc:sldLayoutMkLst>
            <pc:docMk/>
            <pc:sldMasterMk cId="0" sldId="2147483648"/>
            <pc:sldLayoutMk cId="0" sldId="2147483656"/>
          </pc:sldLayoutMkLst>
          <pc:spChg chg="mod">
            <ac:chgData name="Osama hosam elde" userId="ab8f451e-a635-42ee-be12-e2dde55852bf" providerId="ADAL" clId="{50D7937D-12F2-49B4-9021-87CAE70ADABF}" dt="2019-03-13T11:41:36.648" v="347"/>
            <ac:spMkLst>
              <pc:docMk/>
              <pc:sldMasterMk cId="0" sldId="2147483648"/>
              <pc:sldLayoutMk cId="0" sldId="2147483656"/>
              <ac:spMk id="6" creationId="{00000000-0000-0000-0000-000000000000}"/>
            </ac:spMkLst>
          </pc:spChg>
        </pc:sldLayoutChg>
        <pc:sldLayoutChg chg="modSp">
          <pc:chgData name="Osama hosam elde" userId="ab8f451e-a635-42ee-be12-e2dde55852bf" providerId="ADAL" clId="{50D7937D-12F2-49B4-9021-87CAE70ADABF}" dt="2019-03-13T11:41:39.471" v="348"/>
          <pc:sldLayoutMkLst>
            <pc:docMk/>
            <pc:sldMasterMk cId="0" sldId="2147483648"/>
            <pc:sldLayoutMk cId="0" sldId="2147483657"/>
          </pc:sldLayoutMkLst>
          <pc:spChg chg="mod">
            <ac:chgData name="Osama hosam elde" userId="ab8f451e-a635-42ee-be12-e2dde55852bf" providerId="ADAL" clId="{50D7937D-12F2-49B4-9021-87CAE70ADABF}" dt="2019-03-13T11:41:39.471" v="348"/>
            <ac:spMkLst>
              <pc:docMk/>
              <pc:sldMasterMk cId="0" sldId="2147483648"/>
              <pc:sldLayoutMk cId="0" sldId="2147483657"/>
              <ac:spMk id="6" creationId="{00000000-0000-0000-0000-000000000000}"/>
            </ac:spMkLst>
          </pc:spChg>
        </pc:sldLayoutChg>
        <pc:sldLayoutChg chg="modSp">
          <pc:chgData name="Osama hosam elde" userId="ab8f451e-a635-42ee-be12-e2dde55852bf" providerId="ADAL" clId="{50D7937D-12F2-49B4-9021-87CAE70ADABF}" dt="2019-03-13T11:41:43.118" v="349"/>
          <pc:sldLayoutMkLst>
            <pc:docMk/>
            <pc:sldMasterMk cId="0" sldId="2147483648"/>
            <pc:sldLayoutMk cId="0" sldId="2147483658"/>
          </pc:sldLayoutMkLst>
          <pc:spChg chg="mod">
            <ac:chgData name="Osama hosam elde" userId="ab8f451e-a635-42ee-be12-e2dde55852bf" providerId="ADAL" clId="{50D7937D-12F2-49B4-9021-87CAE70ADABF}" dt="2019-03-13T11:41:43.118" v="349"/>
            <ac:spMkLst>
              <pc:docMk/>
              <pc:sldMasterMk cId="0" sldId="2147483648"/>
              <pc:sldLayoutMk cId="0" sldId="2147483658"/>
              <ac:spMk id="5" creationId="{00000000-0000-0000-0000-000000000000}"/>
            </ac:spMkLst>
          </pc:spChg>
        </pc:sldLayoutChg>
        <pc:sldLayoutChg chg="modSp">
          <pc:chgData name="Osama hosam elde" userId="ab8f451e-a635-42ee-be12-e2dde55852bf" providerId="ADAL" clId="{50D7937D-12F2-49B4-9021-87CAE70ADABF}" dt="2019-03-13T11:41:47.031" v="350"/>
          <pc:sldLayoutMkLst>
            <pc:docMk/>
            <pc:sldMasterMk cId="0" sldId="2147483648"/>
            <pc:sldLayoutMk cId="0" sldId="2147483659"/>
          </pc:sldLayoutMkLst>
          <pc:spChg chg="mod">
            <ac:chgData name="Osama hosam elde" userId="ab8f451e-a635-42ee-be12-e2dde55852bf" providerId="ADAL" clId="{50D7937D-12F2-49B4-9021-87CAE70ADABF}" dt="2019-03-13T11:41:47.031" v="350"/>
            <ac:spMkLst>
              <pc:docMk/>
              <pc:sldMasterMk cId="0" sldId="2147483648"/>
              <pc:sldLayoutMk cId="0" sldId="2147483659"/>
              <ac:spMk id="5" creationId="{00000000-0000-0000-0000-000000000000}"/>
            </ac:spMkLst>
          </pc:spChg>
        </pc:sldLayoutChg>
      </pc:sldMasterChg>
    </pc:docChg>
  </pc:docChgLst>
  <pc:docChgLst>
    <pc:chgData name="Osama Mohammed Moustafa Hosam Elde" userId="ab8f451e-a635-42ee-be12-e2dde55852bf" providerId="ADAL" clId="{57E9E437-7F7C-430E-B744-8522C023EA18}"/>
    <pc:docChg chg="undo redo custSel addSld delSld modSld sldOrd">
      <pc:chgData name="Osama Mohammed Moustafa Hosam Elde" userId="ab8f451e-a635-42ee-be12-e2dde55852bf" providerId="ADAL" clId="{57E9E437-7F7C-430E-B744-8522C023EA18}" dt="2019-03-20T08:53:36.737" v="2723" actId="2696"/>
      <pc:docMkLst>
        <pc:docMk/>
      </pc:docMkLst>
      <pc:sldChg chg="modSp">
        <pc:chgData name="Osama Mohammed Moustafa Hosam Elde" userId="ab8f451e-a635-42ee-be12-e2dde55852bf" providerId="ADAL" clId="{57E9E437-7F7C-430E-B744-8522C023EA18}" dt="2019-03-19T12:15:18.360" v="901" actId="403"/>
        <pc:sldMkLst>
          <pc:docMk/>
          <pc:sldMk cId="2795698090" sldId="289"/>
        </pc:sldMkLst>
        <pc:spChg chg="mod">
          <ac:chgData name="Osama Mohammed Moustafa Hosam Elde" userId="ab8f451e-a635-42ee-be12-e2dde55852bf" providerId="ADAL" clId="{57E9E437-7F7C-430E-B744-8522C023EA18}" dt="2019-03-19T12:15:18.360" v="901" actId="403"/>
          <ac:spMkLst>
            <pc:docMk/>
            <pc:sldMk cId="2795698090" sldId="289"/>
            <ac:spMk id="4" creationId="{71F37C0B-C451-4FC0-8BFC-2F9DEFE020DB}"/>
          </ac:spMkLst>
        </pc:spChg>
        <pc:spChg chg="mod">
          <ac:chgData name="Osama Mohammed Moustafa Hosam Elde" userId="ab8f451e-a635-42ee-be12-e2dde55852bf" providerId="ADAL" clId="{57E9E437-7F7C-430E-B744-8522C023EA18}" dt="2019-03-19T11:57:38.760" v="709" actId="1036"/>
          <ac:spMkLst>
            <pc:docMk/>
            <pc:sldMk cId="2795698090" sldId="289"/>
            <ac:spMk id="6" creationId="{2B50AF5E-FF4A-4EEF-9521-F635D9019EA4}"/>
          </ac:spMkLst>
        </pc:spChg>
      </pc:sldChg>
      <pc:sldChg chg="modSp">
        <pc:chgData name="Osama Mohammed Moustafa Hosam Elde" userId="ab8f451e-a635-42ee-be12-e2dde55852bf" providerId="ADAL" clId="{57E9E437-7F7C-430E-B744-8522C023EA18}" dt="2019-03-20T08:46:56.747" v="2722" actId="27636"/>
        <pc:sldMkLst>
          <pc:docMk/>
          <pc:sldMk cId="1296196847" sldId="371"/>
        </pc:sldMkLst>
        <pc:spChg chg="mod">
          <ac:chgData name="Osama Mohammed Moustafa Hosam Elde" userId="ab8f451e-a635-42ee-be12-e2dde55852bf" providerId="ADAL" clId="{57E9E437-7F7C-430E-B744-8522C023EA18}" dt="2019-03-20T08:46:56.747" v="2722" actId="27636"/>
          <ac:spMkLst>
            <pc:docMk/>
            <pc:sldMk cId="1296196847" sldId="371"/>
            <ac:spMk id="3" creationId="{25F31E5A-DCD6-425A-8C80-7B051E2A906C}"/>
          </ac:spMkLst>
        </pc:spChg>
      </pc:sldChg>
    </pc:docChg>
  </pc:docChgLst>
  <pc:docChgLst>
    <pc:chgData name="Osama Mohammed Moustafa Hosam Elde" userId="ab8f451e-a635-42ee-be12-e2dde55852bf" providerId="ADAL" clId="{20FD9F35-C7C2-4321-92CA-BE5BC08E781E}"/>
    <pc:docChg chg="undo custSel addSld delSld modSld sldOrd">
      <pc:chgData name="Osama Mohammed Moustafa Hosam Elde" userId="ab8f451e-a635-42ee-be12-e2dde55852bf" providerId="ADAL" clId="{20FD9F35-C7C2-4321-92CA-BE5BC08E781E}" dt="2019-04-17T12:13:22.011" v="859" actId="478"/>
      <pc:docMkLst>
        <pc:docMk/>
      </pc:docMkLst>
      <pc:sldChg chg="modSp">
        <pc:chgData name="Osama Mohammed Moustafa Hosam Elde" userId="ab8f451e-a635-42ee-be12-e2dde55852bf" providerId="ADAL" clId="{20FD9F35-C7C2-4321-92CA-BE5BC08E781E}" dt="2019-04-17T10:16:29.073" v="260" actId="20577"/>
        <pc:sldMkLst>
          <pc:docMk/>
          <pc:sldMk cId="1296196847" sldId="371"/>
        </pc:sldMkLst>
        <pc:spChg chg="mod">
          <ac:chgData name="Osama Mohammed Moustafa Hosam Elde" userId="ab8f451e-a635-42ee-be12-e2dde55852bf" providerId="ADAL" clId="{20FD9F35-C7C2-4321-92CA-BE5BC08E781E}" dt="2019-04-17T10:16:29.073" v="260" actId="20577"/>
          <ac:spMkLst>
            <pc:docMk/>
            <pc:sldMk cId="1296196847" sldId="371"/>
            <ac:spMk id="3" creationId="{25F31E5A-DCD6-425A-8C80-7B051E2A906C}"/>
          </ac:spMkLst>
        </pc:spChg>
      </pc:sldChg>
      <pc:sldChg chg="del">
        <pc:chgData name="Osama Mohammed Moustafa Hosam Elde" userId="ab8f451e-a635-42ee-be12-e2dde55852bf" providerId="ADAL" clId="{20FD9F35-C7C2-4321-92CA-BE5BC08E781E}" dt="2019-04-17T11:10:19.026" v="771" actId="2696"/>
        <pc:sldMkLst>
          <pc:docMk/>
          <pc:sldMk cId="722097047" sldId="407"/>
        </pc:sldMkLst>
      </pc:sldChg>
      <pc:sldChg chg="del">
        <pc:chgData name="Osama Mohammed Moustafa Hosam Elde" userId="ab8f451e-a635-42ee-be12-e2dde55852bf" providerId="ADAL" clId="{20FD9F35-C7C2-4321-92CA-BE5BC08E781E}" dt="2019-04-17T09:00:02.686" v="35" actId="2696"/>
        <pc:sldMkLst>
          <pc:docMk/>
          <pc:sldMk cId="4239229746" sldId="409"/>
        </pc:sldMkLst>
      </pc:sldChg>
      <pc:sldChg chg="addSp modSp">
        <pc:chgData name="Osama Mohammed Moustafa Hosam Elde" userId="ab8f451e-a635-42ee-be12-e2dde55852bf" providerId="ADAL" clId="{20FD9F35-C7C2-4321-92CA-BE5BC08E781E}" dt="2019-04-17T11:24:05.067" v="803" actId="20577"/>
        <pc:sldMkLst>
          <pc:docMk/>
          <pc:sldMk cId="3029568669" sldId="413"/>
        </pc:sldMkLst>
        <pc:spChg chg="add mod">
          <ac:chgData name="Osama Mohammed Moustafa Hosam Elde" userId="ab8f451e-a635-42ee-be12-e2dde55852bf" providerId="ADAL" clId="{20FD9F35-C7C2-4321-92CA-BE5BC08E781E}" dt="2019-04-17T11:24:05.067" v="803" actId="20577"/>
          <ac:spMkLst>
            <pc:docMk/>
            <pc:sldMk cId="3029568669" sldId="413"/>
            <ac:spMk id="4" creationId="{97A355FD-15C1-4998-804A-42AFA09FD270}"/>
          </ac:spMkLst>
        </pc:spChg>
        <pc:picChg chg="mod">
          <ac:chgData name="Osama Mohammed Moustafa Hosam Elde" userId="ab8f451e-a635-42ee-be12-e2dde55852bf" providerId="ADAL" clId="{20FD9F35-C7C2-4321-92CA-BE5BC08E781E}" dt="2019-04-17T11:23:36.433" v="772" actId="1076"/>
          <ac:picMkLst>
            <pc:docMk/>
            <pc:sldMk cId="3029568669" sldId="413"/>
            <ac:picMk id="7" creationId="{A4E0BEBE-DDC4-484B-A937-C974A126832E}"/>
          </ac:picMkLst>
        </pc:picChg>
      </pc:sldChg>
      <pc:sldChg chg="addSp delSp modSp add">
        <pc:chgData name="Osama Mohammed Moustafa Hosam Elde" userId="ab8f451e-a635-42ee-be12-e2dde55852bf" providerId="ADAL" clId="{20FD9F35-C7C2-4321-92CA-BE5BC08E781E}" dt="2019-04-17T11:44:36.942" v="838" actId="14100"/>
        <pc:sldMkLst>
          <pc:docMk/>
          <pc:sldMk cId="2688263575" sldId="415"/>
        </pc:sldMkLst>
        <pc:spChg chg="mod">
          <ac:chgData name="Osama Mohammed Moustafa Hosam Elde" userId="ab8f451e-a635-42ee-be12-e2dde55852bf" providerId="ADAL" clId="{20FD9F35-C7C2-4321-92CA-BE5BC08E781E}" dt="2019-04-17T08:55:52.424" v="15" actId="20577"/>
          <ac:spMkLst>
            <pc:docMk/>
            <pc:sldMk cId="2688263575" sldId="415"/>
            <ac:spMk id="3" creationId="{00000000-0000-0000-0000-000000000000}"/>
          </ac:spMkLst>
        </pc:spChg>
        <pc:spChg chg="del">
          <ac:chgData name="Osama Mohammed Moustafa Hosam Elde" userId="ab8f451e-a635-42ee-be12-e2dde55852bf" providerId="ADAL" clId="{20FD9F35-C7C2-4321-92CA-BE5BC08E781E}" dt="2019-04-17T08:55:58.037" v="17" actId="478"/>
          <ac:spMkLst>
            <pc:docMk/>
            <pc:sldMk cId="2688263575" sldId="415"/>
            <ac:spMk id="7" creationId="{CEB3E277-AAC2-4B92-AD00-395DDD154D92}"/>
          </ac:spMkLst>
        </pc:spChg>
        <pc:spChg chg="add mod">
          <ac:chgData name="Osama Mohammed Moustafa Hosam Elde" userId="ab8f451e-a635-42ee-be12-e2dde55852bf" providerId="ADAL" clId="{20FD9F35-C7C2-4321-92CA-BE5BC08E781E}" dt="2019-04-17T11:42:52.976" v="837" actId="20577"/>
          <ac:spMkLst>
            <pc:docMk/>
            <pc:sldMk cId="2688263575" sldId="415"/>
            <ac:spMk id="10" creationId="{BF874ACF-D4A8-4086-8F2C-82B98F277999}"/>
          </ac:spMkLst>
        </pc:spChg>
        <pc:picChg chg="add mod">
          <ac:chgData name="Osama Mohammed Moustafa Hosam Elde" userId="ab8f451e-a635-42ee-be12-e2dde55852bf" providerId="ADAL" clId="{20FD9F35-C7C2-4321-92CA-BE5BC08E781E}" dt="2019-04-17T08:58:13.103" v="30" actId="14100"/>
          <ac:picMkLst>
            <pc:docMk/>
            <pc:sldMk cId="2688263575" sldId="415"/>
            <ac:picMk id="2" creationId="{2AD34009-0E5C-4EC6-B05A-21E733062A2B}"/>
          </ac:picMkLst>
        </pc:picChg>
        <pc:picChg chg="del">
          <ac:chgData name="Osama Mohammed Moustafa Hosam Elde" userId="ab8f451e-a635-42ee-be12-e2dde55852bf" providerId="ADAL" clId="{20FD9F35-C7C2-4321-92CA-BE5BC08E781E}" dt="2019-04-17T08:55:56.115" v="16" actId="478"/>
          <ac:picMkLst>
            <pc:docMk/>
            <pc:sldMk cId="2688263575" sldId="415"/>
            <ac:picMk id="4" creationId="{88465FF3-E28F-43EE-8929-789CC2A3A348}"/>
          </ac:picMkLst>
        </pc:picChg>
        <pc:picChg chg="add mod">
          <ac:chgData name="Osama Mohammed Moustafa Hosam Elde" userId="ab8f451e-a635-42ee-be12-e2dde55852bf" providerId="ADAL" clId="{20FD9F35-C7C2-4321-92CA-BE5BC08E781E}" dt="2019-04-17T11:44:36.942" v="838" actId="14100"/>
          <ac:picMkLst>
            <pc:docMk/>
            <pc:sldMk cId="2688263575" sldId="415"/>
            <ac:picMk id="6" creationId="{FAFEC948-A6E9-457E-954C-DCCE547866D0}"/>
          </ac:picMkLst>
        </pc:picChg>
        <pc:picChg chg="add mod">
          <ac:chgData name="Osama Mohammed Moustafa Hosam Elde" userId="ab8f451e-a635-42ee-be12-e2dde55852bf" providerId="ADAL" clId="{20FD9F35-C7C2-4321-92CA-BE5BC08E781E}" dt="2019-04-17T08:58:02.067" v="26" actId="1076"/>
          <ac:picMkLst>
            <pc:docMk/>
            <pc:sldMk cId="2688263575" sldId="415"/>
            <ac:picMk id="8" creationId="{73A0444F-5F38-4ABB-B2B0-279B096FB262}"/>
          </ac:picMkLst>
        </pc:picChg>
        <pc:picChg chg="add mod">
          <ac:chgData name="Osama Mohammed Moustafa Hosam Elde" userId="ab8f451e-a635-42ee-be12-e2dde55852bf" providerId="ADAL" clId="{20FD9F35-C7C2-4321-92CA-BE5BC08E781E}" dt="2019-04-17T08:58:03.411" v="27" actId="1076"/>
          <ac:picMkLst>
            <pc:docMk/>
            <pc:sldMk cId="2688263575" sldId="415"/>
            <ac:picMk id="9" creationId="{3BEA8FFD-D1AF-455D-98AA-58F3AF3B2036}"/>
          </ac:picMkLst>
        </pc:picChg>
      </pc:sldChg>
      <pc:sldChg chg="addSp delSp modSp add">
        <pc:chgData name="Osama Mohammed Moustafa Hosam Elde" userId="ab8f451e-a635-42ee-be12-e2dde55852bf" providerId="ADAL" clId="{20FD9F35-C7C2-4321-92CA-BE5BC08E781E}" dt="2019-04-17T09:01:27.978" v="67" actId="113"/>
        <pc:sldMkLst>
          <pc:docMk/>
          <pc:sldMk cId="2193964566" sldId="416"/>
        </pc:sldMkLst>
        <pc:spChg chg="mod">
          <ac:chgData name="Osama Mohammed Moustafa Hosam Elde" userId="ab8f451e-a635-42ee-be12-e2dde55852bf" providerId="ADAL" clId="{20FD9F35-C7C2-4321-92CA-BE5BC08E781E}" dt="2019-04-17T09:00:20.270" v="41"/>
          <ac:spMkLst>
            <pc:docMk/>
            <pc:sldMk cId="2193964566" sldId="416"/>
            <ac:spMk id="3" creationId="{00000000-0000-0000-0000-000000000000}"/>
          </ac:spMkLst>
        </pc:spChg>
        <pc:spChg chg="add del mod">
          <ac:chgData name="Osama Mohammed Moustafa Hosam Elde" userId="ab8f451e-a635-42ee-be12-e2dde55852bf" providerId="ADAL" clId="{20FD9F35-C7C2-4321-92CA-BE5BC08E781E}" dt="2019-04-17T09:00:45.729" v="45" actId="478"/>
          <ac:spMkLst>
            <pc:docMk/>
            <pc:sldMk cId="2193964566" sldId="416"/>
            <ac:spMk id="7" creationId="{46D63F86-F3A6-4F31-AAB1-7505B3FEEE6E}"/>
          </ac:spMkLst>
        </pc:spChg>
        <pc:spChg chg="add mod">
          <ac:chgData name="Osama Mohammed Moustafa Hosam Elde" userId="ab8f451e-a635-42ee-be12-e2dde55852bf" providerId="ADAL" clId="{20FD9F35-C7C2-4321-92CA-BE5BC08E781E}" dt="2019-04-17T09:00:42.024" v="44" actId="1076"/>
          <ac:spMkLst>
            <pc:docMk/>
            <pc:sldMk cId="2193964566" sldId="416"/>
            <ac:spMk id="10" creationId="{73D41474-D41E-4DEC-924B-EF95E5FB556C}"/>
          </ac:spMkLst>
        </pc:spChg>
        <pc:spChg chg="add mod">
          <ac:chgData name="Osama Mohammed Moustafa Hosam Elde" userId="ab8f451e-a635-42ee-be12-e2dde55852bf" providerId="ADAL" clId="{20FD9F35-C7C2-4321-92CA-BE5BC08E781E}" dt="2019-04-17T09:01:27.978" v="67" actId="113"/>
          <ac:spMkLst>
            <pc:docMk/>
            <pc:sldMk cId="2193964566" sldId="416"/>
            <ac:spMk id="11" creationId="{CDE4388A-BB0A-43E3-AE63-8F1F3F8C4C63}"/>
          </ac:spMkLst>
        </pc:spChg>
        <pc:picChg chg="del">
          <ac:chgData name="Osama Mohammed Moustafa Hosam Elde" userId="ab8f451e-a635-42ee-be12-e2dde55852bf" providerId="ADAL" clId="{20FD9F35-C7C2-4321-92CA-BE5BC08E781E}" dt="2019-04-17T09:00:14.502" v="39" actId="478"/>
          <ac:picMkLst>
            <pc:docMk/>
            <pc:sldMk cId="2193964566" sldId="416"/>
            <ac:picMk id="2" creationId="{2AD34009-0E5C-4EC6-B05A-21E733062A2B}"/>
          </ac:picMkLst>
        </pc:picChg>
        <pc:picChg chg="add mod">
          <ac:chgData name="Osama Mohammed Moustafa Hosam Elde" userId="ab8f451e-a635-42ee-be12-e2dde55852bf" providerId="ADAL" clId="{20FD9F35-C7C2-4321-92CA-BE5BC08E781E}" dt="2019-04-17T09:01:10.846" v="49" actId="14100"/>
          <ac:picMkLst>
            <pc:docMk/>
            <pc:sldMk cId="2193964566" sldId="416"/>
            <ac:picMk id="4" creationId="{CB1631AE-E484-496F-B6FF-B647F4E59E20}"/>
          </ac:picMkLst>
        </pc:picChg>
        <pc:picChg chg="del">
          <ac:chgData name="Osama Mohammed Moustafa Hosam Elde" userId="ab8f451e-a635-42ee-be12-e2dde55852bf" providerId="ADAL" clId="{20FD9F35-C7C2-4321-92CA-BE5BC08E781E}" dt="2019-04-17T09:00:15.065" v="40" actId="478"/>
          <ac:picMkLst>
            <pc:docMk/>
            <pc:sldMk cId="2193964566" sldId="416"/>
            <ac:picMk id="6" creationId="{FAFEC948-A6E9-457E-954C-DCCE547866D0}"/>
          </ac:picMkLst>
        </pc:picChg>
        <pc:picChg chg="del">
          <ac:chgData name="Osama Mohammed Moustafa Hosam Elde" userId="ab8f451e-a635-42ee-be12-e2dde55852bf" providerId="ADAL" clId="{20FD9F35-C7C2-4321-92CA-BE5BC08E781E}" dt="2019-04-17T09:00:12.906" v="37" actId="478"/>
          <ac:picMkLst>
            <pc:docMk/>
            <pc:sldMk cId="2193964566" sldId="416"/>
            <ac:picMk id="8" creationId="{73A0444F-5F38-4ABB-B2B0-279B096FB262}"/>
          </ac:picMkLst>
        </pc:picChg>
        <pc:picChg chg="del">
          <ac:chgData name="Osama Mohammed Moustafa Hosam Elde" userId="ab8f451e-a635-42ee-be12-e2dde55852bf" providerId="ADAL" clId="{20FD9F35-C7C2-4321-92CA-BE5BC08E781E}" dt="2019-04-17T09:00:13.547" v="38" actId="478"/>
          <ac:picMkLst>
            <pc:docMk/>
            <pc:sldMk cId="2193964566" sldId="416"/>
            <ac:picMk id="9" creationId="{3BEA8FFD-D1AF-455D-98AA-58F3AF3B2036}"/>
          </ac:picMkLst>
        </pc:picChg>
        <pc:picChg chg="add mod">
          <ac:chgData name="Osama Mohammed Moustafa Hosam Elde" userId="ab8f451e-a635-42ee-be12-e2dde55852bf" providerId="ADAL" clId="{20FD9F35-C7C2-4321-92CA-BE5BC08E781E}" dt="2019-04-17T09:01:20.096" v="64" actId="1036"/>
          <ac:picMkLst>
            <pc:docMk/>
            <pc:sldMk cId="2193964566" sldId="416"/>
            <ac:picMk id="1025" creationId="{30A8F627-E869-47F4-AC8A-F3CAFEAC8CA3}"/>
          </ac:picMkLst>
        </pc:picChg>
      </pc:sldChg>
      <pc:sldChg chg="addSp delSp modSp add">
        <pc:chgData name="Osama Mohammed Moustafa Hosam Elde" userId="ab8f451e-a635-42ee-be12-e2dde55852bf" providerId="ADAL" clId="{20FD9F35-C7C2-4321-92CA-BE5BC08E781E}" dt="2019-04-17T09:15:36.811" v="84" actId="14861"/>
        <pc:sldMkLst>
          <pc:docMk/>
          <pc:sldMk cId="3055561800" sldId="417"/>
        </pc:sldMkLst>
        <pc:spChg chg="mod">
          <ac:chgData name="Osama Mohammed Moustafa Hosam Elde" userId="ab8f451e-a635-42ee-be12-e2dde55852bf" providerId="ADAL" clId="{20FD9F35-C7C2-4321-92CA-BE5BC08E781E}" dt="2019-04-17T09:13:24.429" v="75" actId="14100"/>
          <ac:spMkLst>
            <pc:docMk/>
            <pc:sldMk cId="3055561800" sldId="417"/>
            <ac:spMk id="3" creationId="{00000000-0000-0000-0000-000000000000}"/>
          </ac:spMkLst>
        </pc:spChg>
        <pc:spChg chg="del">
          <ac:chgData name="Osama Mohammed Moustafa Hosam Elde" userId="ab8f451e-a635-42ee-be12-e2dde55852bf" providerId="ADAL" clId="{20FD9F35-C7C2-4321-92CA-BE5BC08E781E}" dt="2019-04-17T09:13:11.923" v="71" actId="478"/>
          <ac:spMkLst>
            <pc:docMk/>
            <pc:sldMk cId="3055561800" sldId="417"/>
            <ac:spMk id="11" creationId="{CDE4388A-BB0A-43E3-AE63-8F1F3F8C4C63}"/>
          </ac:spMkLst>
        </pc:spChg>
        <pc:picChg chg="add mod">
          <ac:chgData name="Osama Mohammed Moustafa Hosam Elde" userId="ab8f451e-a635-42ee-be12-e2dde55852bf" providerId="ADAL" clId="{20FD9F35-C7C2-4321-92CA-BE5BC08E781E}" dt="2019-04-17T09:14:32.698" v="83" actId="1076"/>
          <ac:picMkLst>
            <pc:docMk/>
            <pc:sldMk cId="3055561800" sldId="417"/>
            <ac:picMk id="2" creationId="{D79A4002-9929-44E0-83F9-A39BC69DDD7F}"/>
          </ac:picMkLst>
        </pc:picChg>
        <pc:picChg chg="del">
          <ac:chgData name="Osama Mohammed Moustafa Hosam Elde" userId="ab8f451e-a635-42ee-be12-e2dde55852bf" providerId="ADAL" clId="{20FD9F35-C7C2-4321-92CA-BE5BC08E781E}" dt="2019-04-17T09:13:09.907" v="69" actId="478"/>
          <ac:picMkLst>
            <pc:docMk/>
            <pc:sldMk cId="3055561800" sldId="417"/>
            <ac:picMk id="4" creationId="{CB1631AE-E484-496F-B6FF-B647F4E59E20}"/>
          </ac:picMkLst>
        </pc:picChg>
        <pc:picChg chg="add mod">
          <ac:chgData name="Osama Mohammed Moustafa Hosam Elde" userId="ab8f451e-a635-42ee-be12-e2dde55852bf" providerId="ADAL" clId="{20FD9F35-C7C2-4321-92CA-BE5BC08E781E}" dt="2019-04-17T09:15:36.811" v="84" actId="14861"/>
          <ac:picMkLst>
            <pc:docMk/>
            <pc:sldMk cId="3055561800" sldId="417"/>
            <ac:picMk id="9" creationId="{716B57F3-69ED-4577-8D76-36AF45375CC3}"/>
          </ac:picMkLst>
        </pc:picChg>
        <pc:picChg chg="del">
          <ac:chgData name="Osama Mohammed Moustafa Hosam Elde" userId="ab8f451e-a635-42ee-be12-e2dde55852bf" providerId="ADAL" clId="{20FD9F35-C7C2-4321-92CA-BE5BC08E781E}" dt="2019-04-17T09:13:10.579" v="70" actId="478"/>
          <ac:picMkLst>
            <pc:docMk/>
            <pc:sldMk cId="3055561800" sldId="417"/>
            <ac:picMk id="1025" creationId="{30A8F627-E869-47F4-AC8A-F3CAFEAC8CA3}"/>
          </ac:picMkLst>
        </pc:picChg>
      </pc:sldChg>
      <pc:sldChg chg="addSp delSp modSp add">
        <pc:chgData name="Osama Mohammed Moustafa Hosam Elde" userId="ab8f451e-a635-42ee-be12-e2dde55852bf" providerId="ADAL" clId="{20FD9F35-C7C2-4321-92CA-BE5BC08E781E}" dt="2019-04-17T09:20:55.144" v="129" actId="20577"/>
        <pc:sldMkLst>
          <pc:docMk/>
          <pc:sldMk cId="1564429499" sldId="418"/>
        </pc:sldMkLst>
        <pc:spChg chg="mod">
          <ac:chgData name="Osama Mohammed Moustafa Hosam Elde" userId="ab8f451e-a635-42ee-be12-e2dde55852bf" providerId="ADAL" clId="{20FD9F35-C7C2-4321-92CA-BE5BC08E781E}" dt="2019-04-17T09:16:36.071" v="89" actId="14100"/>
          <ac:spMkLst>
            <pc:docMk/>
            <pc:sldMk cId="1564429499" sldId="418"/>
            <ac:spMk id="3" creationId="{00000000-0000-0000-0000-000000000000}"/>
          </ac:spMkLst>
        </pc:spChg>
        <pc:spChg chg="add mod">
          <ac:chgData name="Osama Mohammed Moustafa Hosam Elde" userId="ab8f451e-a635-42ee-be12-e2dde55852bf" providerId="ADAL" clId="{20FD9F35-C7C2-4321-92CA-BE5BC08E781E}" dt="2019-04-17T09:20:55.144" v="129" actId="20577"/>
          <ac:spMkLst>
            <pc:docMk/>
            <pc:sldMk cId="1564429499" sldId="418"/>
            <ac:spMk id="7" creationId="{6CF6B211-E9CC-4671-8153-F17841A4D9FA}"/>
          </ac:spMkLst>
        </pc:spChg>
        <pc:spChg chg="del">
          <ac:chgData name="Osama Mohammed Moustafa Hosam Elde" userId="ab8f451e-a635-42ee-be12-e2dde55852bf" providerId="ADAL" clId="{20FD9F35-C7C2-4321-92CA-BE5BC08E781E}" dt="2019-04-17T09:18:14.247" v="98" actId="478"/>
          <ac:spMkLst>
            <pc:docMk/>
            <pc:sldMk cId="1564429499" sldId="418"/>
            <ac:spMk id="10" creationId="{73D41474-D41E-4DEC-924B-EF95E5FB556C}"/>
          </ac:spMkLst>
        </pc:spChg>
        <pc:grpChg chg="add del mod">
          <ac:chgData name="Osama Mohammed Moustafa Hosam Elde" userId="ab8f451e-a635-42ee-be12-e2dde55852bf" providerId="ADAL" clId="{20FD9F35-C7C2-4321-92CA-BE5BC08E781E}" dt="2019-04-17T09:18:54.500" v="107" actId="165"/>
          <ac:grpSpMkLst>
            <pc:docMk/>
            <pc:sldMk cId="1564429499" sldId="418"/>
            <ac:grpSpMk id="4" creationId="{4AD3E125-8F55-4880-AD01-37D08ED7F8FF}"/>
          </ac:grpSpMkLst>
        </pc:grpChg>
        <pc:grpChg chg="add del mod">
          <ac:chgData name="Osama Mohammed Moustafa Hosam Elde" userId="ab8f451e-a635-42ee-be12-e2dde55852bf" providerId="ADAL" clId="{20FD9F35-C7C2-4321-92CA-BE5BC08E781E}" dt="2019-04-17T09:19:52.133" v="114" actId="165"/>
          <ac:grpSpMkLst>
            <pc:docMk/>
            <pc:sldMk cId="1564429499" sldId="418"/>
            <ac:grpSpMk id="6" creationId="{35DBAF5C-51F1-48EA-A3A4-F19D15977159}"/>
          </ac:grpSpMkLst>
        </pc:grpChg>
        <pc:picChg chg="del">
          <ac:chgData name="Osama Mohammed Moustafa Hosam Elde" userId="ab8f451e-a635-42ee-be12-e2dde55852bf" providerId="ADAL" clId="{20FD9F35-C7C2-4321-92CA-BE5BC08E781E}" dt="2019-04-17T09:16:40.119" v="91" actId="478"/>
          <ac:picMkLst>
            <pc:docMk/>
            <pc:sldMk cId="1564429499" sldId="418"/>
            <ac:picMk id="2" creationId="{D79A4002-9929-44E0-83F9-A39BC69DDD7F}"/>
          </ac:picMkLst>
        </pc:picChg>
        <pc:picChg chg="add mod topLvl">
          <ac:chgData name="Osama Mohammed Moustafa Hosam Elde" userId="ab8f451e-a635-42ee-be12-e2dde55852bf" providerId="ADAL" clId="{20FD9F35-C7C2-4321-92CA-BE5BC08E781E}" dt="2019-04-17T09:20:07.236" v="115" actId="14861"/>
          <ac:picMkLst>
            <pc:docMk/>
            <pc:sldMk cId="1564429499" sldId="418"/>
            <ac:picMk id="8" creationId="{F10BD288-F98D-48BF-91BB-9BC9766FCCFF}"/>
          </ac:picMkLst>
        </pc:picChg>
        <pc:picChg chg="del">
          <ac:chgData name="Osama Mohammed Moustafa Hosam Elde" userId="ab8f451e-a635-42ee-be12-e2dde55852bf" providerId="ADAL" clId="{20FD9F35-C7C2-4321-92CA-BE5BC08E781E}" dt="2019-04-17T09:16:38.290" v="90" actId="478"/>
          <ac:picMkLst>
            <pc:docMk/>
            <pc:sldMk cId="1564429499" sldId="418"/>
            <ac:picMk id="9" creationId="{716B57F3-69ED-4577-8D76-36AF45375CC3}"/>
          </ac:picMkLst>
        </pc:picChg>
        <pc:picChg chg="add mod topLvl">
          <ac:chgData name="Osama Mohammed Moustafa Hosam Elde" userId="ab8f451e-a635-42ee-be12-e2dde55852bf" providerId="ADAL" clId="{20FD9F35-C7C2-4321-92CA-BE5BC08E781E}" dt="2019-04-17T09:20:09.870" v="116" actId="14861"/>
          <ac:picMkLst>
            <pc:docMk/>
            <pc:sldMk cId="1564429499" sldId="418"/>
            <ac:picMk id="11" creationId="{451974C5-3082-4D7D-8ACD-C66577AB2A61}"/>
          </ac:picMkLst>
        </pc:picChg>
        <pc:picChg chg="add mod topLvl">
          <ac:chgData name="Osama Mohammed Moustafa Hosam Elde" userId="ab8f451e-a635-42ee-be12-e2dde55852bf" providerId="ADAL" clId="{20FD9F35-C7C2-4321-92CA-BE5BC08E781E}" dt="2019-04-17T09:20:10.729" v="117" actId="14861"/>
          <ac:picMkLst>
            <pc:docMk/>
            <pc:sldMk cId="1564429499" sldId="418"/>
            <ac:picMk id="12" creationId="{D171EBEC-7702-4AAB-85C1-616275E32B2C}"/>
          </ac:picMkLst>
        </pc:picChg>
        <pc:picChg chg="add mod topLvl">
          <ac:chgData name="Osama Mohammed Moustafa Hosam Elde" userId="ab8f451e-a635-42ee-be12-e2dde55852bf" providerId="ADAL" clId="{20FD9F35-C7C2-4321-92CA-BE5BC08E781E}" dt="2019-04-17T09:20:17.187" v="123" actId="1038"/>
          <ac:picMkLst>
            <pc:docMk/>
            <pc:sldMk cId="1564429499" sldId="418"/>
            <ac:picMk id="13" creationId="{4053776E-DFA4-49F0-9E84-3567AF75FDC0}"/>
          </ac:picMkLst>
        </pc:picChg>
      </pc:sldChg>
      <pc:sldChg chg="addSp delSp modSp add ord">
        <pc:chgData name="Osama Mohammed Moustafa Hosam Elde" userId="ab8f451e-a635-42ee-be12-e2dde55852bf" providerId="ADAL" clId="{20FD9F35-C7C2-4321-92CA-BE5BC08E781E}" dt="2019-04-17T09:24:19.458" v="145" actId="1076"/>
        <pc:sldMkLst>
          <pc:docMk/>
          <pc:sldMk cId="2042332116" sldId="419"/>
        </pc:sldMkLst>
        <pc:spChg chg="mod">
          <ac:chgData name="Osama Mohammed Moustafa Hosam Elde" userId="ab8f451e-a635-42ee-be12-e2dde55852bf" providerId="ADAL" clId="{20FD9F35-C7C2-4321-92CA-BE5BC08E781E}" dt="2019-04-17T09:22:26.164" v="137" actId="14100"/>
          <ac:spMkLst>
            <pc:docMk/>
            <pc:sldMk cId="2042332116" sldId="419"/>
            <ac:spMk id="3" creationId="{00000000-0000-0000-0000-000000000000}"/>
          </ac:spMkLst>
        </pc:spChg>
        <pc:spChg chg="del">
          <ac:chgData name="Osama Mohammed Moustafa Hosam Elde" userId="ab8f451e-a635-42ee-be12-e2dde55852bf" providerId="ADAL" clId="{20FD9F35-C7C2-4321-92CA-BE5BC08E781E}" dt="2019-04-17T09:22:30.979" v="140" actId="478"/>
          <ac:spMkLst>
            <pc:docMk/>
            <pc:sldMk cId="2042332116" sldId="419"/>
            <ac:spMk id="11" creationId="{CDE4388A-BB0A-43E3-AE63-8F1F3F8C4C63}"/>
          </ac:spMkLst>
        </pc:spChg>
        <pc:picChg chg="del">
          <ac:chgData name="Osama Mohammed Moustafa Hosam Elde" userId="ab8f451e-a635-42ee-be12-e2dde55852bf" providerId="ADAL" clId="{20FD9F35-C7C2-4321-92CA-BE5BC08E781E}" dt="2019-04-17T09:22:28.682" v="138" actId="478"/>
          <ac:picMkLst>
            <pc:docMk/>
            <pc:sldMk cId="2042332116" sldId="419"/>
            <ac:picMk id="4" creationId="{CB1631AE-E484-496F-B6FF-B647F4E59E20}"/>
          </ac:picMkLst>
        </pc:picChg>
        <pc:picChg chg="add mod">
          <ac:chgData name="Osama Mohammed Moustafa Hosam Elde" userId="ab8f451e-a635-42ee-be12-e2dde55852bf" providerId="ADAL" clId="{20FD9F35-C7C2-4321-92CA-BE5BC08E781E}" dt="2019-04-17T09:24:19.458" v="145" actId="1076"/>
          <ac:picMkLst>
            <pc:docMk/>
            <pc:sldMk cId="2042332116" sldId="419"/>
            <ac:picMk id="9" creationId="{BAAD1772-3DFA-4F56-9D13-D7B8551DAFC0}"/>
          </ac:picMkLst>
        </pc:picChg>
        <pc:picChg chg="del">
          <ac:chgData name="Osama Mohammed Moustafa Hosam Elde" userId="ab8f451e-a635-42ee-be12-e2dde55852bf" providerId="ADAL" clId="{20FD9F35-C7C2-4321-92CA-BE5BC08E781E}" dt="2019-04-17T09:22:29.651" v="139" actId="478"/>
          <ac:picMkLst>
            <pc:docMk/>
            <pc:sldMk cId="2042332116" sldId="419"/>
            <ac:picMk id="1025" creationId="{30A8F627-E869-47F4-AC8A-F3CAFEAC8CA3}"/>
          </ac:picMkLst>
        </pc:picChg>
      </pc:sldChg>
      <pc:sldChg chg="addSp delSp modSp add">
        <pc:chgData name="Osama Mohammed Moustafa Hosam Elde" userId="ab8f451e-a635-42ee-be12-e2dde55852bf" providerId="ADAL" clId="{20FD9F35-C7C2-4321-92CA-BE5BC08E781E}" dt="2019-04-17T09:26:32.190" v="155" actId="1076"/>
        <pc:sldMkLst>
          <pc:docMk/>
          <pc:sldMk cId="4136597372" sldId="420"/>
        </pc:sldMkLst>
        <pc:spChg chg="mod">
          <ac:chgData name="Osama Mohammed Moustafa Hosam Elde" userId="ab8f451e-a635-42ee-be12-e2dde55852bf" providerId="ADAL" clId="{20FD9F35-C7C2-4321-92CA-BE5BC08E781E}" dt="2019-04-17T09:25:52.175" v="150" actId="14100"/>
          <ac:spMkLst>
            <pc:docMk/>
            <pc:sldMk cId="4136597372" sldId="420"/>
            <ac:spMk id="3" creationId="{00000000-0000-0000-0000-000000000000}"/>
          </ac:spMkLst>
        </pc:spChg>
        <pc:picChg chg="add mod">
          <ac:chgData name="Osama Mohammed Moustafa Hosam Elde" userId="ab8f451e-a635-42ee-be12-e2dde55852bf" providerId="ADAL" clId="{20FD9F35-C7C2-4321-92CA-BE5BC08E781E}" dt="2019-04-17T09:26:32.190" v="155" actId="1076"/>
          <ac:picMkLst>
            <pc:docMk/>
            <pc:sldMk cId="4136597372" sldId="420"/>
            <ac:picMk id="7" creationId="{C714F6E3-62CC-47F1-84F8-F936311C4669}"/>
          </ac:picMkLst>
        </pc:picChg>
        <pc:picChg chg="del">
          <ac:chgData name="Osama Mohammed Moustafa Hosam Elde" userId="ab8f451e-a635-42ee-be12-e2dde55852bf" providerId="ADAL" clId="{20FD9F35-C7C2-4321-92CA-BE5BC08E781E}" dt="2019-04-17T09:25:37.018" v="147" actId="478"/>
          <ac:picMkLst>
            <pc:docMk/>
            <pc:sldMk cId="4136597372" sldId="420"/>
            <ac:picMk id="9" creationId="{BAAD1772-3DFA-4F56-9D13-D7B8551DAFC0}"/>
          </ac:picMkLst>
        </pc:picChg>
      </pc:sldChg>
      <pc:sldChg chg="addSp delSp modSp add ord">
        <pc:chgData name="Osama Mohammed Moustafa Hosam Elde" userId="ab8f451e-a635-42ee-be12-e2dde55852bf" providerId="ADAL" clId="{20FD9F35-C7C2-4321-92CA-BE5BC08E781E}" dt="2019-04-17T12:13:22.011" v="859" actId="478"/>
        <pc:sldMkLst>
          <pc:docMk/>
          <pc:sldMk cId="1698068108" sldId="421"/>
        </pc:sldMkLst>
        <pc:spChg chg="add mod">
          <ac:chgData name="Osama Mohammed Moustafa Hosam Elde" userId="ab8f451e-a635-42ee-be12-e2dde55852bf" providerId="ADAL" clId="{20FD9F35-C7C2-4321-92CA-BE5BC08E781E}" dt="2019-04-17T12:13:17.462" v="858" actId="207"/>
          <ac:spMkLst>
            <pc:docMk/>
            <pc:sldMk cId="1698068108" sldId="421"/>
            <ac:spMk id="2" creationId="{7EE4D6E1-B46D-4DC5-9D69-3ECEE2461738}"/>
          </ac:spMkLst>
        </pc:spChg>
        <pc:spChg chg="mod">
          <ac:chgData name="Osama Mohammed Moustafa Hosam Elde" userId="ab8f451e-a635-42ee-be12-e2dde55852bf" providerId="ADAL" clId="{20FD9F35-C7C2-4321-92CA-BE5BC08E781E}" dt="2019-04-17T09:27:43.341" v="160" actId="1076"/>
          <ac:spMkLst>
            <pc:docMk/>
            <pc:sldMk cId="1698068108" sldId="421"/>
            <ac:spMk id="3" creationId="{00000000-0000-0000-0000-000000000000}"/>
          </ac:spMkLst>
        </pc:spChg>
        <pc:spChg chg="del">
          <ac:chgData name="Osama Mohammed Moustafa Hosam Elde" userId="ab8f451e-a635-42ee-be12-e2dde55852bf" providerId="ADAL" clId="{20FD9F35-C7C2-4321-92CA-BE5BC08E781E}" dt="2019-04-17T12:13:22.011" v="859" actId="478"/>
          <ac:spMkLst>
            <pc:docMk/>
            <pc:sldMk cId="1698068108" sldId="421"/>
            <ac:spMk id="10" creationId="{73D41474-D41E-4DEC-924B-EF95E5FB556C}"/>
          </ac:spMkLst>
        </pc:spChg>
        <pc:picChg chg="add mod">
          <ac:chgData name="Osama Mohammed Moustafa Hosam Elde" userId="ab8f451e-a635-42ee-be12-e2dde55852bf" providerId="ADAL" clId="{20FD9F35-C7C2-4321-92CA-BE5BC08E781E}" dt="2019-04-17T12:12:19.165" v="840" actId="1076"/>
          <ac:picMkLst>
            <pc:docMk/>
            <pc:sldMk cId="1698068108" sldId="421"/>
            <ac:picMk id="7" creationId="{C0EFD5D8-385B-457C-9F37-13808EF694F2}"/>
          </ac:picMkLst>
        </pc:picChg>
        <pc:picChg chg="add mod">
          <ac:chgData name="Osama Mohammed Moustafa Hosam Elde" userId="ab8f451e-a635-42ee-be12-e2dde55852bf" providerId="ADAL" clId="{20FD9F35-C7C2-4321-92CA-BE5BC08E781E}" dt="2019-04-17T12:12:34.448" v="844" actId="14100"/>
          <ac:picMkLst>
            <pc:docMk/>
            <pc:sldMk cId="1698068108" sldId="421"/>
            <ac:picMk id="8" creationId="{C2706A73-2224-45F4-8BB3-F9758A082607}"/>
          </ac:picMkLst>
        </pc:picChg>
        <pc:picChg chg="del">
          <ac:chgData name="Osama Mohammed Moustafa Hosam Elde" userId="ab8f451e-a635-42ee-be12-e2dde55852bf" providerId="ADAL" clId="{20FD9F35-C7C2-4321-92CA-BE5BC08E781E}" dt="2019-04-17T09:27:44.984" v="161" actId="478"/>
          <ac:picMkLst>
            <pc:docMk/>
            <pc:sldMk cId="1698068108" sldId="421"/>
            <ac:picMk id="9" creationId="{BAAD1772-3DFA-4F56-9D13-D7B8551DAFC0}"/>
          </ac:picMkLst>
        </pc:picChg>
        <pc:picChg chg="add mod">
          <ac:chgData name="Osama Mohammed Moustafa Hosam Elde" userId="ab8f451e-a635-42ee-be12-e2dde55852bf" providerId="ADAL" clId="{20FD9F35-C7C2-4321-92CA-BE5BC08E781E}" dt="2019-04-17T12:12:40.154" v="845" actId="1076"/>
          <ac:picMkLst>
            <pc:docMk/>
            <pc:sldMk cId="1698068108" sldId="421"/>
            <ac:picMk id="11" creationId="{82C10936-B2FE-4CD3-876F-760880A2B40F}"/>
          </ac:picMkLst>
        </pc:picChg>
      </pc:sldChg>
      <pc:sldChg chg="modSp add">
        <pc:chgData name="Osama Mohammed Moustafa Hosam Elde" userId="ab8f451e-a635-42ee-be12-e2dde55852bf" providerId="ADAL" clId="{20FD9F35-C7C2-4321-92CA-BE5BC08E781E}" dt="2019-04-17T10:27:35.551" v="415" actId="20577"/>
        <pc:sldMkLst>
          <pc:docMk/>
          <pc:sldMk cId="1336552493" sldId="422"/>
        </pc:sldMkLst>
        <pc:spChg chg="mod">
          <ac:chgData name="Osama Mohammed Moustafa Hosam Elde" userId="ab8f451e-a635-42ee-be12-e2dde55852bf" providerId="ADAL" clId="{20FD9F35-C7C2-4321-92CA-BE5BC08E781E}" dt="2019-04-17T10:27:35.551" v="415" actId="20577"/>
          <ac:spMkLst>
            <pc:docMk/>
            <pc:sldMk cId="1336552493" sldId="422"/>
            <ac:spMk id="3" creationId="{25F31E5A-DCD6-425A-8C80-7B051E2A906C}"/>
          </ac:spMkLst>
        </pc:spChg>
        <pc:spChg chg="mod">
          <ac:chgData name="Osama Mohammed Moustafa Hosam Elde" userId="ab8f451e-a635-42ee-be12-e2dde55852bf" providerId="ADAL" clId="{20FD9F35-C7C2-4321-92CA-BE5BC08E781E}" dt="2019-04-17T10:15:38.666" v="185" actId="20577"/>
          <ac:spMkLst>
            <pc:docMk/>
            <pc:sldMk cId="1336552493" sldId="422"/>
            <ac:spMk id="6" creationId="{F666E11D-E12E-4A1B-AC49-37C776D88AF6}"/>
          </ac:spMkLst>
        </pc:spChg>
      </pc:sldChg>
      <pc:sldChg chg="addSp delSp modSp add">
        <pc:chgData name="Osama Mohammed Moustafa Hosam Elde" userId="ab8f451e-a635-42ee-be12-e2dde55852bf" providerId="ADAL" clId="{20FD9F35-C7C2-4321-92CA-BE5BC08E781E}" dt="2019-04-17T10:18:51.872" v="287" actId="1076"/>
        <pc:sldMkLst>
          <pc:docMk/>
          <pc:sldMk cId="3720649549" sldId="423"/>
        </pc:sldMkLst>
        <pc:spChg chg="del">
          <ac:chgData name="Osama Mohammed Moustafa Hosam Elde" userId="ab8f451e-a635-42ee-be12-e2dde55852bf" providerId="ADAL" clId="{20FD9F35-C7C2-4321-92CA-BE5BC08E781E}" dt="2019-04-17T10:17:53.820" v="270" actId="478"/>
          <ac:spMkLst>
            <pc:docMk/>
            <pc:sldMk cId="3720649549" sldId="423"/>
            <ac:spMk id="3" creationId="{25F31E5A-DCD6-425A-8C80-7B051E2A906C}"/>
          </ac:spMkLst>
        </pc:spChg>
        <pc:spChg chg="add del mod">
          <ac:chgData name="Osama Mohammed Moustafa Hosam Elde" userId="ab8f451e-a635-42ee-be12-e2dde55852bf" providerId="ADAL" clId="{20FD9F35-C7C2-4321-92CA-BE5BC08E781E}" dt="2019-04-17T10:17:56.398" v="272" actId="478"/>
          <ac:spMkLst>
            <pc:docMk/>
            <pc:sldMk cId="3720649549" sldId="423"/>
            <ac:spMk id="4" creationId="{42D0AD80-B155-4E48-91E0-54AD38832030}"/>
          </ac:spMkLst>
        </pc:spChg>
        <pc:spChg chg="del">
          <ac:chgData name="Osama Mohammed Moustafa Hosam Elde" userId="ab8f451e-a635-42ee-be12-e2dde55852bf" providerId="ADAL" clId="{20FD9F35-C7C2-4321-92CA-BE5BC08E781E}" dt="2019-04-17T10:17:54.742" v="271" actId="478"/>
          <ac:spMkLst>
            <pc:docMk/>
            <pc:sldMk cId="3720649549" sldId="423"/>
            <ac:spMk id="6" creationId="{F666E11D-E12E-4A1B-AC49-37C776D88AF6}"/>
          </ac:spMkLst>
        </pc:spChg>
        <pc:spChg chg="add del mod">
          <ac:chgData name="Osama Mohammed Moustafa Hosam Elde" userId="ab8f451e-a635-42ee-be12-e2dde55852bf" providerId="ADAL" clId="{20FD9F35-C7C2-4321-92CA-BE5BC08E781E}" dt="2019-04-17T10:17:57.789" v="273" actId="478"/>
          <ac:spMkLst>
            <pc:docMk/>
            <pc:sldMk cId="3720649549" sldId="423"/>
            <ac:spMk id="8" creationId="{525FE67E-808C-452B-826E-F23E78AB1B70}"/>
          </ac:spMkLst>
        </pc:spChg>
        <pc:graphicFrameChg chg="add del modGraphic">
          <ac:chgData name="Osama Mohammed Moustafa Hosam Elde" userId="ab8f451e-a635-42ee-be12-e2dde55852bf" providerId="ADAL" clId="{20FD9F35-C7C2-4321-92CA-BE5BC08E781E}" dt="2019-04-17T10:18:15.298" v="279"/>
          <ac:graphicFrameMkLst>
            <pc:docMk/>
            <pc:sldMk cId="3720649549" sldId="423"/>
            <ac:graphicFrameMk id="10" creationId="{57718DA5-86C4-431F-8F9B-A91F8AFB828D}"/>
          </ac:graphicFrameMkLst>
        </pc:graphicFrameChg>
        <pc:picChg chg="add mod">
          <ac:chgData name="Osama Mohammed Moustafa Hosam Elde" userId="ab8f451e-a635-42ee-be12-e2dde55852bf" providerId="ADAL" clId="{20FD9F35-C7C2-4321-92CA-BE5BC08E781E}" dt="2019-04-17T10:18:47.030" v="286" actId="1076"/>
          <ac:picMkLst>
            <pc:docMk/>
            <pc:sldMk cId="3720649549" sldId="423"/>
            <ac:picMk id="9" creationId="{C58898DD-F750-44FF-AB5D-2E3954808183}"/>
          </ac:picMkLst>
        </pc:picChg>
        <pc:picChg chg="add mod">
          <ac:chgData name="Osama Mohammed Moustafa Hosam Elde" userId="ab8f451e-a635-42ee-be12-e2dde55852bf" providerId="ADAL" clId="{20FD9F35-C7C2-4321-92CA-BE5BC08E781E}" dt="2019-04-17T10:18:51.872" v="287" actId="1076"/>
          <ac:picMkLst>
            <pc:docMk/>
            <pc:sldMk cId="3720649549" sldId="423"/>
            <ac:picMk id="14" creationId="{E5645C80-805E-4E7E-8BA3-5F61074F7DDA}"/>
          </ac:picMkLst>
        </pc:picChg>
        <pc:picChg chg="add mod">
          <ac:chgData name="Osama Mohammed Moustafa Hosam Elde" userId="ab8f451e-a635-42ee-be12-e2dde55852bf" providerId="ADAL" clId="{20FD9F35-C7C2-4321-92CA-BE5BC08E781E}" dt="2019-04-17T10:18:51.872" v="287" actId="1076"/>
          <ac:picMkLst>
            <pc:docMk/>
            <pc:sldMk cId="3720649549" sldId="423"/>
            <ac:picMk id="15" creationId="{BE68C558-5670-46A7-9CBD-644C513B3F68}"/>
          </ac:picMkLst>
        </pc:picChg>
        <pc:picChg chg="add mod">
          <ac:chgData name="Osama Mohammed Moustafa Hosam Elde" userId="ab8f451e-a635-42ee-be12-e2dde55852bf" providerId="ADAL" clId="{20FD9F35-C7C2-4321-92CA-BE5BC08E781E}" dt="2019-04-17T10:18:51.872" v="287" actId="1076"/>
          <ac:picMkLst>
            <pc:docMk/>
            <pc:sldMk cId="3720649549" sldId="423"/>
            <ac:picMk id="16" creationId="{0D115142-582A-482B-9056-86DDF124A988}"/>
          </ac:picMkLst>
        </pc:picChg>
        <pc:picChg chg="add del mod">
          <ac:chgData name="Osama Mohammed Moustafa Hosam Elde" userId="ab8f451e-a635-42ee-be12-e2dde55852bf" providerId="ADAL" clId="{20FD9F35-C7C2-4321-92CA-BE5BC08E781E}" dt="2019-04-17T10:18:15.298" v="279"/>
          <ac:picMkLst>
            <pc:docMk/>
            <pc:sldMk cId="3720649549" sldId="423"/>
            <ac:picMk id="2049" creationId="{ED37AB21-401D-42B7-B00C-079FCE0B6737}"/>
          </ac:picMkLst>
        </pc:picChg>
        <pc:picChg chg="add del mod">
          <ac:chgData name="Osama Mohammed Moustafa Hosam Elde" userId="ab8f451e-a635-42ee-be12-e2dde55852bf" providerId="ADAL" clId="{20FD9F35-C7C2-4321-92CA-BE5BC08E781E}" dt="2019-04-17T10:18:15.298" v="279"/>
          <ac:picMkLst>
            <pc:docMk/>
            <pc:sldMk cId="3720649549" sldId="423"/>
            <ac:picMk id="2050" creationId="{EDF3F412-F171-4610-BAC5-2BA838906FD9}"/>
          </ac:picMkLst>
        </pc:picChg>
        <pc:picChg chg="add del mod">
          <ac:chgData name="Osama Mohammed Moustafa Hosam Elde" userId="ab8f451e-a635-42ee-be12-e2dde55852bf" providerId="ADAL" clId="{20FD9F35-C7C2-4321-92CA-BE5BC08E781E}" dt="2019-04-17T10:18:15.298" v="279"/>
          <ac:picMkLst>
            <pc:docMk/>
            <pc:sldMk cId="3720649549" sldId="423"/>
            <ac:picMk id="2051" creationId="{E27B312C-3319-4998-A0F4-05F9E02A29B6}"/>
          </ac:picMkLst>
        </pc:picChg>
      </pc:sldChg>
      <pc:sldChg chg="add del">
        <pc:chgData name="Osama Mohammed Moustafa Hosam Elde" userId="ab8f451e-a635-42ee-be12-e2dde55852bf" providerId="ADAL" clId="{20FD9F35-C7C2-4321-92CA-BE5BC08E781E}" dt="2019-04-17T10:19:33.341" v="289" actId="2696"/>
        <pc:sldMkLst>
          <pc:docMk/>
          <pc:sldMk cId="1906483004" sldId="424"/>
        </pc:sldMkLst>
      </pc:sldChg>
      <pc:sldChg chg="addSp delSp modSp add ord">
        <pc:chgData name="Osama Mohammed Moustafa Hosam Elde" userId="ab8f451e-a635-42ee-be12-e2dde55852bf" providerId="ADAL" clId="{20FD9F35-C7C2-4321-92CA-BE5BC08E781E}" dt="2019-04-17T10:28:50.080" v="446" actId="20577"/>
        <pc:sldMkLst>
          <pc:docMk/>
          <pc:sldMk cId="4206181403" sldId="424"/>
        </pc:sldMkLst>
        <pc:spChg chg="mod">
          <ac:chgData name="Osama Mohammed Moustafa Hosam Elde" userId="ab8f451e-a635-42ee-be12-e2dde55852bf" providerId="ADAL" clId="{20FD9F35-C7C2-4321-92CA-BE5BC08E781E}" dt="2019-04-17T10:19:44.860" v="292"/>
          <ac:spMkLst>
            <pc:docMk/>
            <pc:sldMk cId="4206181403" sldId="424"/>
            <ac:spMk id="3" creationId="{00000000-0000-0000-0000-000000000000}"/>
          </ac:spMkLst>
        </pc:spChg>
        <pc:spChg chg="add mod">
          <ac:chgData name="Osama Mohammed Moustafa Hosam Elde" userId="ab8f451e-a635-42ee-be12-e2dde55852bf" providerId="ADAL" clId="{20FD9F35-C7C2-4321-92CA-BE5BC08E781E}" dt="2019-04-17T10:28:50.080" v="446" actId="20577"/>
          <ac:spMkLst>
            <pc:docMk/>
            <pc:sldMk cId="4206181403" sldId="424"/>
            <ac:spMk id="9" creationId="{41FE1DB5-8880-44CA-8A01-91EC9D1E2C91}"/>
          </ac:spMkLst>
        </pc:spChg>
        <pc:picChg chg="del">
          <ac:chgData name="Osama Mohammed Moustafa Hosam Elde" userId="ab8f451e-a635-42ee-be12-e2dde55852bf" providerId="ADAL" clId="{20FD9F35-C7C2-4321-92CA-BE5BC08E781E}" dt="2019-04-17T10:19:46.610" v="293" actId="478"/>
          <ac:picMkLst>
            <pc:docMk/>
            <pc:sldMk cId="4206181403" sldId="424"/>
            <ac:picMk id="7" creationId="{C0EFD5D8-385B-457C-9F37-13808EF694F2}"/>
          </ac:picMkLst>
        </pc:picChg>
        <pc:picChg chg="del">
          <ac:chgData name="Osama Mohammed Moustafa Hosam Elde" userId="ab8f451e-a635-42ee-be12-e2dde55852bf" providerId="ADAL" clId="{20FD9F35-C7C2-4321-92CA-BE5BC08E781E}" dt="2019-04-17T10:19:47.987" v="295" actId="478"/>
          <ac:picMkLst>
            <pc:docMk/>
            <pc:sldMk cId="4206181403" sldId="424"/>
            <ac:picMk id="8" creationId="{C2706A73-2224-45F4-8BB3-F9758A082607}"/>
          </ac:picMkLst>
        </pc:picChg>
        <pc:picChg chg="del">
          <ac:chgData name="Osama Mohammed Moustafa Hosam Elde" userId="ab8f451e-a635-42ee-be12-e2dde55852bf" providerId="ADAL" clId="{20FD9F35-C7C2-4321-92CA-BE5BC08E781E}" dt="2019-04-17T10:19:47.329" v="294" actId="478"/>
          <ac:picMkLst>
            <pc:docMk/>
            <pc:sldMk cId="4206181403" sldId="424"/>
            <ac:picMk id="11" creationId="{82C10936-B2FE-4CD3-876F-760880A2B40F}"/>
          </ac:picMkLst>
        </pc:picChg>
      </pc:sldChg>
      <pc:sldChg chg="addSp delSp modSp add">
        <pc:chgData name="Osama Mohammed Moustafa Hosam Elde" userId="ab8f451e-a635-42ee-be12-e2dde55852bf" providerId="ADAL" clId="{20FD9F35-C7C2-4321-92CA-BE5BC08E781E}" dt="2019-04-17T10:23:50.293" v="335" actId="6549"/>
        <pc:sldMkLst>
          <pc:docMk/>
          <pc:sldMk cId="2508733497" sldId="425"/>
        </pc:sldMkLst>
        <pc:spChg chg="add del mod">
          <ac:chgData name="Osama Mohammed Moustafa Hosam Elde" userId="ab8f451e-a635-42ee-be12-e2dde55852bf" providerId="ADAL" clId="{20FD9F35-C7C2-4321-92CA-BE5BC08E781E}" dt="2019-04-17T10:23:40.916" v="332" actId="1076"/>
          <ac:spMkLst>
            <pc:docMk/>
            <pc:sldMk cId="2508733497" sldId="425"/>
            <ac:spMk id="2" creationId="{31859BDB-80EE-4200-806B-E0C8B5CFE775}"/>
          </ac:spMkLst>
        </pc:spChg>
        <pc:spChg chg="mod">
          <ac:chgData name="Osama Mohammed Moustafa Hosam Elde" userId="ab8f451e-a635-42ee-be12-e2dde55852bf" providerId="ADAL" clId="{20FD9F35-C7C2-4321-92CA-BE5BC08E781E}" dt="2019-04-17T10:23:50.293" v="335" actId="6549"/>
          <ac:spMkLst>
            <pc:docMk/>
            <pc:sldMk cId="2508733497" sldId="425"/>
            <ac:spMk id="3" creationId="{00000000-0000-0000-0000-000000000000}"/>
          </ac:spMkLst>
        </pc:spChg>
        <pc:spChg chg="add del mod">
          <ac:chgData name="Osama Mohammed Moustafa Hosam Elde" userId="ab8f451e-a635-42ee-be12-e2dde55852bf" providerId="ADAL" clId="{20FD9F35-C7C2-4321-92CA-BE5BC08E781E}" dt="2019-04-17T10:21:18.588" v="303" actId="478"/>
          <ac:spMkLst>
            <pc:docMk/>
            <pc:sldMk cId="2508733497" sldId="425"/>
            <ac:spMk id="6" creationId="{42C6B640-DD43-475C-B2E1-162D19C73C51}"/>
          </ac:spMkLst>
        </pc:spChg>
        <pc:spChg chg="add del mod">
          <ac:chgData name="Osama Mohammed Moustafa Hosam Elde" userId="ab8f451e-a635-42ee-be12-e2dde55852bf" providerId="ADAL" clId="{20FD9F35-C7C2-4321-92CA-BE5BC08E781E}" dt="2019-04-17T10:21:27.668" v="305" actId="478"/>
          <ac:spMkLst>
            <pc:docMk/>
            <pc:sldMk cId="2508733497" sldId="425"/>
            <ac:spMk id="8" creationId="{118168E4-20E1-4FAB-B6EA-E3E32EEC3044}"/>
          </ac:spMkLst>
        </pc:spChg>
        <pc:spChg chg="add del">
          <ac:chgData name="Osama Mohammed Moustafa Hosam Elde" userId="ab8f451e-a635-42ee-be12-e2dde55852bf" providerId="ADAL" clId="{20FD9F35-C7C2-4321-92CA-BE5BC08E781E}" dt="2019-04-17T10:21:24.822" v="304" actId="478"/>
          <ac:spMkLst>
            <pc:docMk/>
            <pc:sldMk cId="2508733497" sldId="425"/>
            <ac:spMk id="9" creationId="{41FE1DB5-8880-44CA-8A01-91EC9D1E2C91}"/>
          </ac:spMkLst>
        </pc:spChg>
        <pc:spChg chg="del">
          <ac:chgData name="Osama Mohammed Moustafa Hosam Elde" userId="ab8f451e-a635-42ee-be12-e2dde55852bf" providerId="ADAL" clId="{20FD9F35-C7C2-4321-92CA-BE5BC08E781E}" dt="2019-04-17T10:23:16.818" v="329" actId="478"/>
          <ac:spMkLst>
            <pc:docMk/>
            <pc:sldMk cId="2508733497" sldId="425"/>
            <ac:spMk id="10" creationId="{73D41474-D41E-4DEC-924B-EF95E5FB556C}"/>
          </ac:spMkLst>
        </pc:spChg>
        <pc:spChg chg="add del">
          <ac:chgData name="Osama Mohammed Moustafa Hosam Elde" userId="ab8f451e-a635-42ee-be12-e2dde55852bf" providerId="ADAL" clId="{20FD9F35-C7C2-4321-92CA-BE5BC08E781E}" dt="2019-04-17T10:22:48.872" v="322"/>
          <ac:spMkLst>
            <pc:docMk/>
            <pc:sldMk cId="2508733497" sldId="425"/>
            <ac:spMk id="11" creationId="{ED5761FA-E06E-469F-8533-68CFA38B02ED}"/>
          </ac:spMkLst>
        </pc:spChg>
        <pc:picChg chg="add mod">
          <ac:chgData name="Osama Mohammed Moustafa Hosam Elde" userId="ab8f451e-a635-42ee-be12-e2dde55852bf" providerId="ADAL" clId="{20FD9F35-C7C2-4321-92CA-BE5BC08E781E}" dt="2019-04-17T10:23:44.715" v="334" actId="1076"/>
          <ac:picMkLst>
            <pc:docMk/>
            <pc:sldMk cId="2508733497" sldId="425"/>
            <ac:picMk id="13" creationId="{88EF9ACA-8C64-4D3E-BBF7-57BF58CE4B97}"/>
          </ac:picMkLst>
        </pc:picChg>
      </pc:sldChg>
      <pc:sldChg chg="addSp delSp modSp add">
        <pc:chgData name="Osama Mohammed Moustafa Hosam Elde" userId="ab8f451e-a635-42ee-be12-e2dde55852bf" providerId="ADAL" clId="{20FD9F35-C7C2-4321-92CA-BE5BC08E781E}" dt="2019-04-17T10:27:17.089" v="384" actId="1076"/>
        <pc:sldMkLst>
          <pc:docMk/>
          <pc:sldMk cId="94325505" sldId="426"/>
        </pc:sldMkLst>
        <pc:spChg chg="del">
          <ac:chgData name="Osama Mohammed Moustafa Hosam Elde" userId="ab8f451e-a635-42ee-be12-e2dde55852bf" providerId="ADAL" clId="{20FD9F35-C7C2-4321-92CA-BE5BC08E781E}" dt="2019-04-17T10:24:58.956" v="339" actId="478"/>
          <ac:spMkLst>
            <pc:docMk/>
            <pc:sldMk cId="94325505" sldId="426"/>
            <ac:spMk id="2" creationId="{31859BDB-80EE-4200-806B-E0C8B5CFE775}"/>
          </ac:spMkLst>
        </pc:spChg>
        <pc:spChg chg="mod">
          <ac:chgData name="Osama Mohammed Moustafa Hosam Elde" userId="ab8f451e-a635-42ee-be12-e2dde55852bf" providerId="ADAL" clId="{20FD9F35-C7C2-4321-92CA-BE5BC08E781E}" dt="2019-04-17T10:24:17.473" v="337"/>
          <ac:spMkLst>
            <pc:docMk/>
            <pc:sldMk cId="94325505" sldId="426"/>
            <ac:spMk id="3" creationId="{00000000-0000-0000-0000-000000000000}"/>
          </ac:spMkLst>
        </pc:spChg>
        <pc:spChg chg="add del">
          <ac:chgData name="Osama Mohammed Moustafa Hosam Elde" userId="ab8f451e-a635-42ee-be12-e2dde55852bf" providerId="ADAL" clId="{20FD9F35-C7C2-4321-92CA-BE5BC08E781E}" dt="2019-04-17T10:26:49.452" v="356"/>
          <ac:spMkLst>
            <pc:docMk/>
            <pc:sldMk cId="94325505" sldId="426"/>
            <ac:spMk id="4" creationId="{C056921C-1BF1-4668-8751-A124B7220650}"/>
          </ac:spMkLst>
        </pc:spChg>
        <pc:spChg chg="add mod">
          <ac:chgData name="Osama Mohammed Moustafa Hosam Elde" userId="ab8f451e-a635-42ee-be12-e2dde55852bf" providerId="ADAL" clId="{20FD9F35-C7C2-4321-92CA-BE5BC08E781E}" dt="2019-04-17T10:27:17.089" v="384" actId="1076"/>
          <ac:spMkLst>
            <pc:docMk/>
            <pc:sldMk cId="94325505" sldId="426"/>
            <ac:spMk id="8" creationId="{9ADFE53B-FDE8-4376-AAAF-3A866F32CCAE}"/>
          </ac:spMkLst>
        </pc:spChg>
        <pc:picChg chg="add mod">
          <ac:chgData name="Osama Mohammed Moustafa Hosam Elde" userId="ab8f451e-a635-42ee-be12-e2dde55852bf" providerId="ADAL" clId="{20FD9F35-C7C2-4321-92CA-BE5BC08E781E}" dt="2019-04-17T10:25:42.046" v="348" actId="14100"/>
          <ac:picMkLst>
            <pc:docMk/>
            <pc:sldMk cId="94325505" sldId="426"/>
            <ac:picMk id="7" creationId="{1B05FE87-5D93-4E77-AB55-6CD0D2385491}"/>
          </ac:picMkLst>
        </pc:picChg>
        <pc:picChg chg="del">
          <ac:chgData name="Osama Mohammed Moustafa Hosam Elde" userId="ab8f451e-a635-42ee-be12-e2dde55852bf" providerId="ADAL" clId="{20FD9F35-C7C2-4321-92CA-BE5BC08E781E}" dt="2019-04-17T10:24:28.135" v="338" actId="478"/>
          <ac:picMkLst>
            <pc:docMk/>
            <pc:sldMk cId="94325505" sldId="426"/>
            <ac:picMk id="13" creationId="{88EF9ACA-8C64-4D3E-BBF7-57BF58CE4B97}"/>
          </ac:picMkLst>
        </pc:picChg>
      </pc:sldChg>
      <pc:sldChg chg="addSp delSp modSp add">
        <pc:chgData name="Osama Mohammed Moustafa Hosam Elde" userId="ab8f451e-a635-42ee-be12-e2dde55852bf" providerId="ADAL" clId="{20FD9F35-C7C2-4321-92CA-BE5BC08E781E}" dt="2019-04-17T10:33:57.501" v="475" actId="20577"/>
        <pc:sldMkLst>
          <pc:docMk/>
          <pc:sldMk cId="4258748223" sldId="427"/>
        </pc:sldMkLst>
        <pc:spChg chg="add mod">
          <ac:chgData name="Osama Mohammed Moustafa Hosam Elde" userId="ab8f451e-a635-42ee-be12-e2dde55852bf" providerId="ADAL" clId="{20FD9F35-C7C2-4321-92CA-BE5BC08E781E}" dt="2019-04-17T10:33:57.501" v="475" actId="20577"/>
          <ac:spMkLst>
            <pc:docMk/>
            <pc:sldMk cId="4258748223" sldId="427"/>
            <ac:spMk id="2" creationId="{8490E3E0-94D0-4204-9BB9-F507E91472D5}"/>
          </ac:spMkLst>
        </pc:spChg>
        <pc:spChg chg="mod">
          <ac:chgData name="Osama Mohammed Moustafa Hosam Elde" userId="ab8f451e-a635-42ee-be12-e2dde55852bf" providerId="ADAL" clId="{20FD9F35-C7C2-4321-92CA-BE5BC08E781E}" dt="2019-04-17T10:29:31.828" v="449"/>
          <ac:spMkLst>
            <pc:docMk/>
            <pc:sldMk cId="4258748223" sldId="427"/>
            <ac:spMk id="3" creationId="{00000000-0000-0000-0000-000000000000}"/>
          </ac:spMkLst>
        </pc:spChg>
        <pc:spChg chg="del mod">
          <ac:chgData name="Osama Mohammed Moustafa Hosam Elde" userId="ab8f451e-a635-42ee-be12-e2dde55852bf" providerId="ADAL" clId="{20FD9F35-C7C2-4321-92CA-BE5BC08E781E}" dt="2019-04-17T10:29:54.835" v="453" actId="478"/>
          <ac:spMkLst>
            <pc:docMk/>
            <pc:sldMk cId="4258748223" sldId="427"/>
            <ac:spMk id="8" creationId="{9ADFE53B-FDE8-4376-AAAF-3A866F32CCAE}"/>
          </ac:spMkLst>
        </pc:spChg>
        <pc:picChg chg="del">
          <ac:chgData name="Osama Mohammed Moustafa Hosam Elde" userId="ab8f451e-a635-42ee-be12-e2dde55852bf" providerId="ADAL" clId="{20FD9F35-C7C2-4321-92CA-BE5BC08E781E}" dt="2019-04-17T10:29:28.547" v="448" actId="478"/>
          <ac:picMkLst>
            <pc:docMk/>
            <pc:sldMk cId="4258748223" sldId="427"/>
            <ac:picMk id="7" creationId="{1B05FE87-5D93-4E77-AB55-6CD0D2385491}"/>
          </ac:picMkLst>
        </pc:picChg>
      </pc:sldChg>
      <pc:sldChg chg="addSp modSp add">
        <pc:chgData name="Osama Mohammed Moustafa Hosam Elde" userId="ab8f451e-a635-42ee-be12-e2dde55852bf" providerId="ADAL" clId="{20FD9F35-C7C2-4321-92CA-BE5BC08E781E}" dt="2019-04-17T10:36:48.160" v="498" actId="1036"/>
        <pc:sldMkLst>
          <pc:docMk/>
          <pc:sldMk cId="1429025225" sldId="428"/>
        </pc:sldMkLst>
        <pc:spChg chg="mod">
          <ac:chgData name="Osama Mohammed Moustafa Hosam Elde" userId="ab8f451e-a635-42ee-be12-e2dde55852bf" providerId="ADAL" clId="{20FD9F35-C7C2-4321-92CA-BE5BC08E781E}" dt="2019-04-17T10:35:06.306" v="485" actId="5793"/>
          <ac:spMkLst>
            <pc:docMk/>
            <pc:sldMk cId="1429025225" sldId="428"/>
            <ac:spMk id="2" creationId="{8490E3E0-94D0-4204-9BB9-F507E91472D5}"/>
          </ac:spMkLst>
        </pc:spChg>
        <pc:spChg chg="mod">
          <ac:chgData name="Osama Mohammed Moustafa Hosam Elde" userId="ab8f451e-a635-42ee-be12-e2dde55852bf" providerId="ADAL" clId="{20FD9F35-C7C2-4321-92CA-BE5BC08E781E}" dt="2019-04-17T10:34:40.263" v="481" actId="14100"/>
          <ac:spMkLst>
            <pc:docMk/>
            <pc:sldMk cId="1429025225" sldId="428"/>
            <ac:spMk id="3" creationId="{00000000-0000-0000-0000-000000000000}"/>
          </ac:spMkLst>
        </pc:spChg>
        <pc:picChg chg="add mod">
          <ac:chgData name="Osama Mohammed Moustafa Hosam Elde" userId="ab8f451e-a635-42ee-be12-e2dde55852bf" providerId="ADAL" clId="{20FD9F35-C7C2-4321-92CA-BE5BC08E781E}" dt="2019-04-17T10:36:48.160" v="498" actId="1036"/>
          <ac:picMkLst>
            <pc:docMk/>
            <pc:sldMk cId="1429025225" sldId="428"/>
            <ac:picMk id="4" creationId="{24999B75-F338-4568-B997-F27A5E8242E3}"/>
          </ac:picMkLst>
        </pc:picChg>
        <pc:picChg chg="add mod">
          <ac:chgData name="Osama Mohammed Moustafa Hosam Elde" userId="ab8f451e-a635-42ee-be12-e2dde55852bf" providerId="ADAL" clId="{20FD9F35-C7C2-4321-92CA-BE5BC08E781E}" dt="2019-04-17T10:36:45.556" v="494" actId="1076"/>
          <ac:picMkLst>
            <pc:docMk/>
            <pc:sldMk cId="1429025225" sldId="428"/>
            <ac:picMk id="6" creationId="{DE187D67-8964-4887-B86A-347F2A5D5F30}"/>
          </ac:picMkLst>
        </pc:picChg>
      </pc:sldChg>
      <pc:sldChg chg="delSp modSp add del ord">
        <pc:chgData name="Osama Mohammed Moustafa Hosam Elde" userId="ab8f451e-a635-42ee-be12-e2dde55852bf" providerId="ADAL" clId="{20FD9F35-C7C2-4321-92CA-BE5BC08E781E}" dt="2019-04-17T10:39:05.884" v="504" actId="2696"/>
        <pc:sldMkLst>
          <pc:docMk/>
          <pc:sldMk cId="1072605401" sldId="429"/>
        </pc:sldMkLst>
        <pc:spChg chg="mod">
          <ac:chgData name="Osama Mohammed Moustafa Hosam Elde" userId="ab8f451e-a635-42ee-be12-e2dde55852bf" providerId="ADAL" clId="{20FD9F35-C7C2-4321-92CA-BE5BC08E781E}" dt="2019-04-17T10:37:31.050" v="501"/>
          <ac:spMkLst>
            <pc:docMk/>
            <pc:sldMk cId="1072605401" sldId="429"/>
            <ac:spMk id="3" creationId="{00000000-0000-0000-0000-000000000000}"/>
          </ac:spMkLst>
        </pc:spChg>
        <pc:picChg chg="del">
          <ac:chgData name="Osama Mohammed Moustafa Hosam Elde" userId="ab8f451e-a635-42ee-be12-e2dde55852bf" providerId="ADAL" clId="{20FD9F35-C7C2-4321-92CA-BE5BC08E781E}" dt="2019-04-17T10:37:34.097" v="502" actId="478"/>
          <ac:picMkLst>
            <pc:docMk/>
            <pc:sldMk cId="1072605401" sldId="429"/>
            <ac:picMk id="13" creationId="{88EF9ACA-8C64-4D3E-BBF7-57BF58CE4B97}"/>
          </ac:picMkLst>
        </pc:picChg>
      </pc:sldChg>
      <pc:sldChg chg="addSp delSp modSp add ord">
        <pc:chgData name="Osama Mohammed Moustafa Hosam Elde" userId="ab8f451e-a635-42ee-be12-e2dde55852bf" providerId="ADAL" clId="{20FD9F35-C7C2-4321-92CA-BE5BC08E781E}" dt="2019-04-17T10:41:35.598" v="549" actId="1076"/>
        <pc:sldMkLst>
          <pc:docMk/>
          <pc:sldMk cId="2994675499" sldId="430"/>
        </pc:sldMkLst>
        <pc:spChg chg="del mod">
          <ac:chgData name="Osama Mohammed Moustafa Hosam Elde" userId="ab8f451e-a635-42ee-be12-e2dde55852bf" providerId="ADAL" clId="{20FD9F35-C7C2-4321-92CA-BE5BC08E781E}" dt="2019-04-17T10:39:39.987" v="517" actId="478"/>
          <ac:spMkLst>
            <pc:docMk/>
            <pc:sldMk cId="2994675499" sldId="430"/>
            <ac:spMk id="2" creationId="{8490E3E0-94D0-4204-9BB9-F507E91472D5}"/>
          </ac:spMkLst>
        </pc:spChg>
        <pc:spChg chg="mod">
          <ac:chgData name="Osama Mohammed Moustafa Hosam Elde" userId="ab8f451e-a635-42ee-be12-e2dde55852bf" providerId="ADAL" clId="{20FD9F35-C7C2-4321-92CA-BE5BC08E781E}" dt="2019-04-17T10:39:14.565" v="512" actId="20577"/>
          <ac:spMkLst>
            <pc:docMk/>
            <pc:sldMk cId="2994675499" sldId="430"/>
            <ac:spMk id="3" creationId="{00000000-0000-0000-0000-000000000000}"/>
          </ac:spMkLst>
        </pc:spChg>
        <pc:spChg chg="add mod">
          <ac:chgData name="Osama Mohammed Moustafa Hosam Elde" userId="ab8f451e-a635-42ee-be12-e2dde55852bf" providerId="ADAL" clId="{20FD9F35-C7C2-4321-92CA-BE5BC08E781E}" dt="2019-04-17T10:41:35.598" v="549" actId="1076"/>
          <ac:spMkLst>
            <pc:docMk/>
            <pc:sldMk cId="2994675499" sldId="430"/>
            <ac:spMk id="4" creationId="{DC702BB5-2ACE-4407-8A92-CC5482EECF40}"/>
          </ac:spMkLst>
        </pc:spChg>
      </pc:sldChg>
      <pc:sldChg chg="addSp delSp modSp add">
        <pc:chgData name="Osama Mohammed Moustafa Hosam Elde" userId="ab8f451e-a635-42ee-be12-e2dde55852bf" providerId="ADAL" clId="{20FD9F35-C7C2-4321-92CA-BE5BC08E781E}" dt="2019-04-17T10:44:46.331" v="593" actId="1076"/>
        <pc:sldMkLst>
          <pc:docMk/>
          <pc:sldMk cId="2283478512" sldId="431"/>
        </pc:sldMkLst>
        <pc:spChg chg="add del">
          <ac:chgData name="Osama Mohammed Moustafa Hosam Elde" userId="ab8f451e-a635-42ee-be12-e2dde55852bf" providerId="ADAL" clId="{20FD9F35-C7C2-4321-92CA-BE5BC08E781E}" dt="2019-04-17T10:42:30.227" v="552" actId="478"/>
          <ac:spMkLst>
            <pc:docMk/>
            <pc:sldMk cId="2283478512" sldId="431"/>
            <ac:spMk id="2" creationId="{6EC0152D-3C7E-4207-9B0D-25CCD43C1990}"/>
          </ac:spMkLst>
        </pc:spChg>
        <pc:spChg chg="del">
          <ac:chgData name="Osama Mohammed Moustafa Hosam Elde" userId="ab8f451e-a635-42ee-be12-e2dde55852bf" providerId="ADAL" clId="{20FD9F35-C7C2-4321-92CA-BE5BC08E781E}" dt="2019-04-17T10:42:30.227" v="552" actId="478"/>
          <ac:spMkLst>
            <pc:docMk/>
            <pc:sldMk cId="2283478512" sldId="431"/>
            <ac:spMk id="4" creationId="{DC702BB5-2ACE-4407-8A92-CC5482EECF40}"/>
          </ac:spMkLst>
        </pc:spChg>
        <pc:spChg chg="add mod">
          <ac:chgData name="Osama Mohammed Moustafa Hosam Elde" userId="ab8f451e-a635-42ee-be12-e2dde55852bf" providerId="ADAL" clId="{20FD9F35-C7C2-4321-92CA-BE5BC08E781E}" dt="2019-04-17T10:44:46.331" v="593" actId="1076"/>
          <ac:spMkLst>
            <pc:docMk/>
            <pc:sldMk cId="2283478512" sldId="431"/>
            <ac:spMk id="6" creationId="{8DC96F11-3C6C-425D-A450-B0BB8DB77AD5}"/>
          </ac:spMkLst>
        </pc:spChg>
        <pc:spChg chg="add mod">
          <ac:chgData name="Osama Mohammed Moustafa Hosam Elde" userId="ab8f451e-a635-42ee-be12-e2dde55852bf" providerId="ADAL" clId="{20FD9F35-C7C2-4321-92CA-BE5BC08E781E}" dt="2019-04-17T10:44:03.733" v="586" actId="20578"/>
          <ac:spMkLst>
            <pc:docMk/>
            <pc:sldMk cId="2283478512" sldId="431"/>
            <ac:spMk id="7" creationId="{FAD85979-A7D1-46DA-9509-C525FA0613A2}"/>
          </ac:spMkLst>
        </pc:spChg>
      </pc:sldChg>
      <pc:sldChg chg="addSp delSp modSp add">
        <pc:chgData name="Osama Mohammed Moustafa Hosam Elde" userId="ab8f451e-a635-42ee-be12-e2dde55852bf" providerId="ADAL" clId="{20FD9F35-C7C2-4321-92CA-BE5BC08E781E}" dt="2019-04-17T10:57:46.383" v="618" actId="404"/>
        <pc:sldMkLst>
          <pc:docMk/>
          <pc:sldMk cId="706051383" sldId="432"/>
        </pc:sldMkLst>
        <pc:spChg chg="add mod">
          <ac:chgData name="Osama Mohammed Moustafa Hosam Elde" userId="ab8f451e-a635-42ee-be12-e2dde55852bf" providerId="ADAL" clId="{20FD9F35-C7C2-4321-92CA-BE5BC08E781E}" dt="2019-04-17T10:57:46.383" v="618" actId="404"/>
          <ac:spMkLst>
            <pc:docMk/>
            <pc:sldMk cId="706051383" sldId="432"/>
            <ac:spMk id="2" creationId="{D5C5C028-9055-4370-8526-5F3AF3FD3EAA}"/>
          </ac:spMkLst>
        </pc:spChg>
        <pc:spChg chg="mod">
          <ac:chgData name="Osama Mohammed Moustafa Hosam Elde" userId="ab8f451e-a635-42ee-be12-e2dde55852bf" providerId="ADAL" clId="{20FD9F35-C7C2-4321-92CA-BE5BC08E781E}" dt="2019-04-17T10:50:34.802" v="596" actId="14100"/>
          <ac:spMkLst>
            <pc:docMk/>
            <pc:sldMk cId="706051383" sldId="432"/>
            <ac:spMk id="3" creationId="{00000000-0000-0000-0000-000000000000}"/>
          </ac:spMkLst>
        </pc:spChg>
        <pc:spChg chg="del">
          <ac:chgData name="Osama Mohammed Moustafa Hosam Elde" userId="ab8f451e-a635-42ee-be12-e2dde55852bf" providerId="ADAL" clId="{20FD9F35-C7C2-4321-92CA-BE5BC08E781E}" dt="2019-04-17T10:56:06.094" v="597" actId="478"/>
          <ac:spMkLst>
            <pc:docMk/>
            <pc:sldMk cId="706051383" sldId="432"/>
            <ac:spMk id="6" creationId="{8DC96F11-3C6C-425D-A450-B0BB8DB77AD5}"/>
          </ac:spMkLst>
        </pc:spChg>
      </pc:sldChg>
      <pc:sldChg chg="addSp delSp modSp add ord">
        <pc:chgData name="Osama Mohammed Moustafa Hosam Elde" userId="ab8f451e-a635-42ee-be12-e2dde55852bf" providerId="ADAL" clId="{20FD9F35-C7C2-4321-92CA-BE5BC08E781E}" dt="2019-04-17T11:02:12.034" v="672" actId="404"/>
        <pc:sldMkLst>
          <pc:docMk/>
          <pc:sldMk cId="1825879801" sldId="433"/>
        </pc:sldMkLst>
        <pc:spChg chg="add mod">
          <ac:chgData name="Osama Mohammed Moustafa Hosam Elde" userId="ab8f451e-a635-42ee-be12-e2dde55852bf" providerId="ADAL" clId="{20FD9F35-C7C2-4321-92CA-BE5BC08E781E}" dt="2019-04-17T11:01:02.295" v="655" actId="313"/>
          <ac:spMkLst>
            <pc:docMk/>
            <pc:sldMk cId="1825879801" sldId="433"/>
            <ac:spMk id="2" creationId="{9C621360-1E8C-4E21-9A19-5227D354CE6A}"/>
          </ac:spMkLst>
        </pc:spChg>
        <pc:spChg chg="mod">
          <ac:chgData name="Osama Mohammed Moustafa Hosam Elde" userId="ab8f451e-a635-42ee-be12-e2dde55852bf" providerId="ADAL" clId="{20FD9F35-C7C2-4321-92CA-BE5BC08E781E}" dt="2019-04-17T10:58:57.121" v="629" actId="20577"/>
          <ac:spMkLst>
            <pc:docMk/>
            <pc:sldMk cId="1825879801" sldId="433"/>
            <ac:spMk id="3" creationId="{00000000-0000-0000-0000-000000000000}"/>
          </ac:spMkLst>
        </pc:spChg>
        <pc:spChg chg="add mod">
          <ac:chgData name="Osama Mohammed Moustafa Hosam Elde" userId="ab8f451e-a635-42ee-be12-e2dde55852bf" providerId="ADAL" clId="{20FD9F35-C7C2-4321-92CA-BE5BC08E781E}" dt="2019-04-17T11:02:12.034" v="672" actId="404"/>
          <ac:spMkLst>
            <pc:docMk/>
            <pc:sldMk cId="1825879801" sldId="433"/>
            <ac:spMk id="4" creationId="{8322DA72-4149-4FE7-9E5C-1EBBF2FFFC58}"/>
          </ac:spMkLst>
        </pc:spChg>
        <pc:spChg chg="del">
          <ac:chgData name="Osama Mohammed Moustafa Hosam Elde" userId="ab8f451e-a635-42ee-be12-e2dde55852bf" providerId="ADAL" clId="{20FD9F35-C7C2-4321-92CA-BE5BC08E781E}" dt="2019-04-17T10:59:08.358" v="630" actId="478"/>
          <ac:spMkLst>
            <pc:docMk/>
            <pc:sldMk cId="1825879801" sldId="433"/>
            <ac:spMk id="6" creationId="{8DC96F11-3C6C-425D-A450-B0BB8DB77AD5}"/>
          </ac:spMkLst>
        </pc:spChg>
        <pc:picChg chg="add mod">
          <ac:chgData name="Osama Mohammed Moustafa Hosam Elde" userId="ab8f451e-a635-42ee-be12-e2dde55852bf" providerId="ADAL" clId="{20FD9F35-C7C2-4321-92CA-BE5BC08E781E}" dt="2019-04-17T10:59:26.771" v="637" actId="1076"/>
          <ac:picMkLst>
            <pc:docMk/>
            <pc:sldMk cId="1825879801" sldId="433"/>
            <ac:picMk id="8" creationId="{D5345369-CE03-4206-B587-08257C50389F}"/>
          </ac:picMkLst>
        </pc:picChg>
      </pc:sldChg>
      <pc:sldChg chg="addSp delSp modSp add">
        <pc:chgData name="Osama Mohammed Moustafa Hosam Elde" userId="ab8f451e-a635-42ee-be12-e2dde55852bf" providerId="ADAL" clId="{20FD9F35-C7C2-4321-92CA-BE5BC08E781E}" dt="2019-04-17T11:05:32.915" v="710" actId="14100"/>
        <pc:sldMkLst>
          <pc:docMk/>
          <pc:sldMk cId="993940082" sldId="434"/>
        </pc:sldMkLst>
        <pc:spChg chg="del">
          <ac:chgData name="Osama Mohammed Moustafa Hosam Elde" userId="ab8f451e-a635-42ee-be12-e2dde55852bf" providerId="ADAL" clId="{20FD9F35-C7C2-4321-92CA-BE5BC08E781E}" dt="2019-04-17T11:04:04.233" v="675" actId="478"/>
          <ac:spMkLst>
            <pc:docMk/>
            <pc:sldMk cId="993940082" sldId="434"/>
            <ac:spMk id="2" creationId="{9C621360-1E8C-4E21-9A19-5227D354CE6A}"/>
          </ac:spMkLst>
        </pc:spChg>
        <pc:spChg chg="mod">
          <ac:chgData name="Osama Mohammed Moustafa Hosam Elde" userId="ab8f451e-a635-42ee-be12-e2dde55852bf" providerId="ADAL" clId="{20FD9F35-C7C2-4321-92CA-BE5BC08E781E}" dt="2019-04-17T11:05:28.415" v="709" actId="20577"/>
          <ac:spMkLst>
            <pc:docMk/>
            <pc:sldMk cId="993940082" sldId="434"/>
            <ac:spMk id="3" creationId="{00000000-0000-0000-0000-000000000000}"/>
          </ac:spMkLst>
        </pc:spChg>
        <pc:spChg chg="del">
          <ac:chgData name="Osama Mohammed Moustafa Hosam Elde" userId="ab8f451e-a635-42ee-be12-e2dde55852bf" providerId="ADAL" clId="{20FD9F35-C7C2-4321-92CA-BE5BC08E781E}" dt="2019-04-17T11:04:03.077" v="674" actId="478"/>
          <ac:spMkLst>
            <pc:docMk/>
            <pc:sldMk cId="993940082" sldId="434"/>
            <ac:spMk id="4" creationId="{8322DA72-4149-4FE7-9E5C-1EBBF2FFFC58}"/>
          </ac:spMkLst>
        </pc:spChg>
        <pc:spChg chg="add mod">
          <ac:chgData name="Osama Mohammed Moustafa Hosam Elde" userId="ab8f451e-a635-42ee-be12-e2dde55852bf" providerId="ADAL" clId="{20FD9F35-C7C2-4321-92CA-BE5BC08E781E}" dt="2019-04-17T11:05:32.915" v="710" actId="14100"/>
          <ac:spMkLst>
            <pc:docMk/>
            <pc:sldMk cId="993940082" sldId="434"/>
            <ac:spMk id="6" creationId="{DA1AA4C6-E322-4804-BF2C-B1A9A0729303}"/>
          </ac:spMkLst>
        </pc:spChg>
        <pc:picChg chg="del">
          <ac:chgData name="Osama Mohammed Moustafa Hosam Elde" userId="ab8f451e-a635-42ee-be12-e2dde55852bf" providerId="ADAL" clId="{20FD9F35-C7C2-4321-92CA-BE5BC08E781E}" dt="2019-04-17T11:04:04.905" v="676" actId="478"/>
          <ac:picMkLst>
            <pc:docMk/>
            <pc:sldMk cId="993940082" sldId="434"/>
            <ac:picMk id="8" creationId="{D5345369-CE03-4206-B587-08257C50389F}"/>
          </ac:picMkLst>
        </pc:picChg>
      </pc:sldChg>
      <pc:sldChg chg="addSp delSp modSp add">
        <pc:chgData name="Osama Mohammed Moustafa Hosam Elde" userId="ab8f451e-a635-42ee-be12-e2dde55852bf" providerId="ADAL" clId="{20FD9F35-C7C2-4321-92CA-BE5BC08E781E}" dt="2019-04-17T11:09:49.952" v="770" actId="20577"/>
        <pc:sldMkLst>
          <pc:docMk/>
          <pc:sldMk cId="1065010098" sldId="435"/>
        </pc:sldMkLst>
        <pc:spChg chg="add mod">
          <ac:chgData name="Osama Mohammed Moustafa Hosam Elde" userId="ab8f451e-a635-42ee-be12-e2dde55852bf" providerId="ADAL" clId="{20FD9F35-C7C2-4321-92CA-BE5BC08E781E}" dt="2019-04-17T11:07:08.754" v="729" actId="14100"/>
          <ac:spMkLst>
            <pc:docMk/>
            <pc:sldMk cId="1065010098" sldId="435"/>
            <ac:spMk id="2" creationId="{47F5C957-8455-41B6-9C17-AB4B2BD672BD}"/>
          </ac:spMkLst>
        </pc:spChg>
        <pc:spChg chg="mod">
          <ac:chgData name="Osama Mohammed Moustafa Hosam Elde" userId="ab8f451e-a635-42ee-be12-e2dde55852bf" providerId="ADAL" clId="{20FD9F35-C7C2-4321-92CA-BE5BC08E781E}" dt="2019-04-17T11:06:06.950" v="722" actId="20577"/>
          <ac:spMkLst>
            <pc:docMk/>
            <pc:sldMk cId="1065010098" sldId="435"/>
            <ac:spMk id="3" creationId="{00000000-0000-0000-0000-000000000000}"/>
          </ac:spMkLst>
        </pc:spChg>
        <pc:spChg chg="add mod">
          <ac:chgData name="Osama Mohammed Moustafa Hosam Elde" userId="ab8f451e-a635-42ee-be12-e2dde55852bf" providerId="ADAL" clId="{20FD9F35-C7C2-4321-92CA-BE5BC08E781E}" dt="2019-04-17T11:09:49.952" v="770" actId="20577"/>
          <ac:spMkLst>
            <pc:docMk/>
            <pc:sldMk cId="1065010098" sldId="435"/>
            <ac:spMk id="4" creationId="{80FF14BE-6C7C-4C93-9DFE-BEAB57941164}"/>
          </ac:spMkLst>
        </pc:spChg>
        <pc:spChg chg="del">
          <ac:chgData name="Osama Mohammed Moustafa Hosam Elde" userId="ab8f451e-a635-42ee-be12-e2dde55852bf" providerId="ADAL" clId="{20FD9F35-C7C2-4321-92CA-BE5BC08E781E}" dt="2019-04-17T11:06:23.786" v="723" actId="478"/>
          <ac:spMkLst>
            <pc:docMk/>
            <pc:sldMk cId="1065010098" sldId="435"/>
            <ac:spMk id="6" creationId="{DA1AA4C6-E322-4804-BF2C-B1A9A0729303}"/>
          </ac:spMkLst>
        </pc:spChg>
        <pc:picChg chg="add mod">
          <ac:chgData name="Osama Mohammed Moustafa Hosam Elde" userId="ab8f451e-a635-42ee-be12-e2dde55852bf" providerId="ADAL" clId="{20FD9F35-C7C2-4321-92CA-BE5BC08E781E}" dt="2019-04-17T11:06:30.506" v="726" actId="1076"/>
          <ac:picMkLst>
            <pc:docMk/>
            <pc:sldMk cId="1065010098" sldId="435"/>
            <ac:picMk id="8" creationId="{027E0C45-A243-4F51-B485-B23168BF3654}"/>
          </ac:picMkLst>
        </pc:picChg>
      </pc:sldChg>
    </pc:docChg>
  </pc:docChgLst>
  <pc:docChgLst>
    <pc:chgData name="Osama hosam elde" userId="ab8f451e-a635-42ee-be12-e2dde55852bf" providerId="ADAL" clId="{5ABF69F1-FFC2-4226-9111-9AF3F4F3349B}"/>
    <pc:docChg chg="undo custSel addSld delSld modSld sldOrd">
      <pc:chgData name="Osama hosam elde" userId="ab8f451e-a635-42ee-be12-e2dde55852bf" providerId="ADAL" clId="{5ABF69F1-FFC2-4226-9111-9AF3F4F3349B}" dt="2019-03-16T16:47:10.072" v="3705" actId="20577"/>
      <pc:docMkLst>
        <pc:docMk/>
      </pc:docMkLst>
      <pc:sldChg chg="modSp">
        <pc:chgData name="Osama hosam elde" userId="ab8f451e-a635-42ee-be12-e2dde55852bf" providerId="ADAL" clId="{5ABF69F1-FFC2-4226-9111-9AF3F4F3349B}" dt="2019-03-13T21:19:18.263" v="2735" actId="1035"/>
        <pc:sldMkLst>
          <pc:docMk/>
          <pc:sldMk cId="2795698090" sldId="289"/>
        </pc:sldMkLst>
        <pc:spChg chg="mod">
          <ac:chgData name="Osama hosam elde" userId="ab8f451e-a635-42ee-be12-e2dde55852bf" providerId="ADAL" clId="{5ABF69F1-FFC2-4226-9111-9AF3F4F3349B}" dt="2019-03-13T21:19:18.263" v="2735" actId="1035"/>
          <ac:spMkLst>
            <pc:docMk/>
            <pc:sldMk cId="2795698090" sldId="289"/>
            <ac:spMk id="4" creationId="{71F37C0B-C451-4FC0-8BFC-2F9DEFE020DB}"/>
          </ac:spMkLst>
        </pc:spChg>
        <pc:spChg chg="mod">
          <ac:chgData name="Osama hosam elde" userId="ab8f451e-a635-42ee-be12-e2dde55852bf" providerId="ADAL" clId="{5ABF69F1-FFC2-4226-9111-9AF3F4F3349B}" dt="2019-03-13T21:19:18.263" v="2735" actId="1035"/>
          <ac:spMkLst>
            <pc:docMk/>
            <pc:sldMk cId="2795698090" sldId="289"/>
            <ac:spMk id="6" creationId="{2B50AF5E-FF4A-4EEF-9521-F635D9019EA4}"/>
          </ac:spMkLst>
        </pc:spChg>
      </pc:sldChg>
      <pc:sldChg chg="modSp add">
        <pc:chgData name="Osama hosam elde" userId="ab8f451e-a635-42ee-be12-e2dde55852bf" providerId="ADAL" clId="{5ABF69F1-FFC2-4226-9111-9AF3F4F3349B}" dt="2019-03-13T19:25:09.862" v="473" actId="27636"/>
        <pc:sldMkLst>
          <pc:docMk/>
          <pc:sldMk cId="1296196847" sldId="371"/>
        </pc:sldMkLst>
        <pc:spChg chg="mod">
          <ac:chgData name="Osama hosam elde" userId="ab8f451e-a635-42ee-be12-e2dde55852bf" providerId="ADAL" clId="{5ABF69F1-FFC2-4226-9111-9AF3F4F3349B}" dt="2019-03-13T19:25:09.862" v="473" actId="27636"/>
          <ac:spMkLst>
            <pc:docMk/>
            <pc:sldMk cId="1296196847" sldId="371"/>
            <ac:spMk id="3" creationId="{25F31E5A-DCD6-425A-8C80-7B051E2A906C}"/>
          </ac:spMkLst>
        </pc:spChg>
        <pc:spChg chg="mod">
          <ac:chgData name="Osama hosam elde" userId="ab8f451e-a635-42ee-be12-e2dde55852bf" providerId="ADAL" clId="{5ABF69F1-FFC2-4226-9111-9AF3F4F3349B}" dt="2019-03-13T18:32:29.176" v="53" actId="20577"/>
          <ac:spMkLst>
            <pc:docMk/>
            <pc:sldMk cId="1296196847" sldId="371"/>
            <ac:spMk id="6" creationId="{F666E11D-E12E-4A1B-AC49-37C776D88AF6}"/>
          </ac:spMkLst>
        </pc:spChg>
      </pc:sldChg>
    </pc:docChg>
  </pc:docChgLst>
  <pc:docChgLst>
    <pc:chgData name="Osama Mohammed Moustafa Hosam Elde" userId="ab8f451e-a635-42ee-be12-e2dde55852bf" providerId="ADAL" clId="{05BD221A-C782-4DCF-BC2E-73916620224E}"/>
    <pc:docChg chg="undo custSel addSld delSld modSld sldOrd">
      <pc:chgData name="Osama Mohammed Moustafa Hosam Elde" userId="ab8f451e-a635-42ee-be12-e2dde55852bf" providerId="ADAL" clId="{05BD221A-C782-4DCF-BC2E-73916620224E}" dt="2019-04-01T10:17:52.054" v="1367" actId="403"/>
      <pc:docMkLst>
        <pc:docMk/>
      </pc:docMkLst>
      <pc:sldChg chg="modSp">
        <pc:chgData name="Osama Mohammed Moustafa Hosam Elde" userId="ab8f451e-a635-42ee-be12-e2dde55852bf" providerId="ADAL" clId="{05BD221A-C782-4DCF-BC2E-73916620224E}" dt="2019-03-30T10:04:12.151" v="2" actId="20577"/>
        <pc:sldMkLst>
          <pc:docMk/>
          <pc:sldMk cId="2795698090" sldId="289"/>
        </pc:sldMkLst>
        <pc:spChg chg="mod">
          <ac:chgData name="Osama Mohammed Moustafa Hosam Elde" userId="ab8f451e-a635-42ee-be12-e2dde55852bf" providerId="ADAL" clId="{05BD221A-C782-4DCF-BC2E-73916620224E}" dt="2019-03-30T10:04:12.151" v="2" actId="20577"/>
          <ac:spMkLst>
            <pc:docMk/>
            <pc:sldMk cId="2795698090" sldId="289"/>
            <ac:spMk id="4" creationId="{71F37C0B-C451-4FC0-8BFC-2F9DEFE020DB}"/>
          </ac:spMkLst>
        </pc:spChg>
      </pc:sldChg>
      <pc:sldChg chg="modSp">
        <pc:chgData name="Osama Mohammed Moustafa Hosam Elde" userId="ab8f451e-a635-42ee-be12-e2dde55852bf" providerId="ADAL" clId="{05BD221A-C782-4DCF-BC2E-73916620224E}" dt="2019-03-30T13:10:23.873" v="542" actId="14100"/>
        <pc:sldMkLst>
          <pc:docMk/>
          <pc:sldMk cId="1296196847" sldId="371"/>
        </pc:sldMkLst>
        <pc:spChg chg="mod">
          <ac:chgData name="Osama Mohammed Moustafa Hosam Elde" userId="ab8f451e-a635-42ee-be12-e2dde55852bf" providerId="ADAL" clId="{05BD221A-C782-4DCF-BC2E-73916620224E}" dt="2019-03-30T11:26:34.273" v="28" actId="113"/>
          <ac:spMkLst>
            <pc:docMk/>
            <pc:sldMk cId="1296196847" sldId="371"/>
            <ac:spMk id="3" creationId="{25F31E5A-DCD6-425A-8C80-7B051E2A906C}"/>
          </ac:spMkLst>
        </pc:spChg>
        <pc:spChg chg="mod">
          <ac:chgData name="Osama Mohammed Moustafa Hosam Elde" userId="ab8f451e-a635-42ee-be12-e2dde55852bf" providerId="ADAL" clId="{05BD221A-C782-4DCF-BC2E-73916620224E}" dt="2019-03-30T13:10:23.873" v="542" actId="14100"/>
          <ac:spMkLst>
            <pc:docMk/>
            <pc:sldMk cId="1296196847" sldId="371"/>
            <ac:spMk id="6" creationId="{F666E11D-E12E-4A1B-AC49-37C776D88AF6}"/>
          </ac:spMkLst>
        </pc:spChg>
      </pc:sldChg>
      <pc:sldChg chg="modSp">
        <pc:chgData name="Osama Mohammed Moustafa Hosam Elde" userId="ab8f451e-a635-42ee-be12-e2dde55852bf" providerId="ADAL" clId="{05BD221A-C782-4DCF-BC2E-73916620224E}" dt="2019-03-30T11:30:04.004" v="71" actId="1076"/>
        <pc:sldMkLst>
          <pc:docMk/>
          <pc:sldMk cId="3196798889" sldId="399"/>
        </pc:sldMkLst>
        <pc:spChg chg="mod">
          <ac:chgData name="Osama Mohammed Moustafa Hosam Elde" userId="ab8f451e-a635-42ee-be12-e2dde55852bf" providerId="ADAL" clId="{05BD221A-C782-4DCF-BC2E-73916620224E}" dt="2019-03-30T11:30:04.004" v="71" actId="1076"/>
          <ac:spMkLst>
            <pc:docMk/>
            <pc:sldMk cId="3196798889" sldId="399"/>
            <ac:spMk id="2" creationId="{1A90D943-EE20-4C40-BF03-91A0D02D1D02}"/>
          </ac:spMkLst>
        </pc:spChg>
        <pc:spChg chg="mod">
          <ac:chgData name="Osama Mohammed Moustafa Hosam Elde" userId="ab8f451e-a635-42ee-be12-e2dde55852bf" providerId="ADAL" clId="{05BD221A-C782-4DCF-BC2E-73916620224E}" dt="2019-03-30T11:27:58.156" v="59" actId="20577"/>
          <ac:spMkLst>
            <pc:docMk/>
            <pc:sldMk cId="3196798889" sldId="399"/>
            <ac:spMk id="3" creationId="{00000000-0000-0000-0000-000000000000}"/>
          </ac:spMkLst>
        </pc:spChg>
        <pc:spChg chg="mod">
          <ac:chgData name="Osama Mohammed Moustafa Hosam Elde" userId="ab8f451e-a635-42ee-be12-e2dde55852bf" providerId="ADAL" clId="{05BD221A-C782-4DCF-BC2E-73916620224E}" dt="2019-03-30T11:30:01.028" v="70" actId="1076"/>
          <ac:spMkLst>
            <pc:docMk/>
            <pc:sldMk cId="3196798889" sldId="399"/>
            <ac:spMk id="6" creationId="{0310BDA9-66D9-43E6-AD04-552DFEFB7985}"/>
          </ac:spMkLst>
        </pc:spChg>
      </pc:sldChg>
    </pc:docChg>
  </pc:docChgLst>
  <pc:docChgLst>
    <pc:chgData name="Osama Mohammed Moustafa Hosam Elde" userId="ab8f451e-a635-42ee-be12-e2dde55852bf" providerId="ADAL" clId="{8B30543A-886C-405C-A4AB-619EE1014085}"/>
    <pc:docChg chg="custSel addSld delSld modSld">
      <pc:chgData name="Osama Mohammed Moustafa Hosam Elde" userId="ab8f451e-a635-42ee-be12-e2dde55852bf" providerId="ADAL" clId="{8B30543A-886C-405C-A4AB-619EE1014085}" dt="2020-06-14T08:43:24.342" v="191" actId="1076"/>
      <pc:docMkLst>
        <pc:docMk/>
      </pc:docMkLst>
      <pc:sldChg chg="modSp mod">
        <pc:chgData name="Osama Mohammed Moustafa Hosam Elde" userId="ab8f451e-a635-42ee-be12-e2dde55852bf" providerId="ADAL" clId="{8B30543A-886C-405C-A4AB-619EE1014085}" dt="2020-06-02T21:54:07.870" v="1" actId="20577"/>
        <pc:sldMkLst>
          <pc:docMk/>
          <pc:sldMk cId="2795698090" sldId="289"/>
        </pc:sldMkLst>
        <pc:spChg chg="mod">
          <ac:chgData name="Osama Mohammed Moustafa Hosam Elde" userId="ab8f451e-a635-42ee-be12-e2dde55852bf" providerId="ADAL" clId="{8B30543A-886C-405C-A4AB-619EE1014085}" dt="2020-06-02T21:54:07.870" v="1" actId="20577"/>
          <ac:spMkLst>
            <pc:docMk/>
            <pc:sldMk cId="2795698090" sldId="289"/>
            <ac:spMk id="4" creationId="{71F37C0B-C451-4FC0-8BFC-2F9DEFE020DB}"/>
          </ac:spMkLst>
        </pc:spChg>
        <pc:spChg chg="mod">
          <ac:chgData name="Osama Mohammed Moustafa Hosam Elde" userId="ab8f451e-a635-42ee-be12-e2dde55852bf" providerId="ADAL" clId="{8B30543A-886C-405C-A4AB-619EE1014085}" dt="2020-06-02T21:54:00.146" v="0" actId="6549"/>
          <ac:spMkLst>
            <pc:docMk/>
            <pc:sldMk cId="2795698090" sldId="289"/>
            <ac:spMk id="6" creationId="{2B50AF5E-FF4A-4EEF-9521-F635D9019EA4}"/>
          </ac:spMkLst>
        </pc:spChg>
      </pc:sldChg>
      <pc:sldChg chg="modSp add mod">
        <pc:chgData name="Osama Mohammed Moustafa Hosam Elde" userId="ab8f451e-a635-42ee-be12-e2dde55852bf" providerId="ADAL" clId="{8B30543A-886C-405C-A4AB-619EE1014085}" dt="2020-06-06T12:04:16.042" v="150" actId="404"/>
        <pc:sldMkLst>
          <pc:docMk/>
          <pc:sldMk cId="1296196847" sldId="371"/>
        </pc:sldMkLst>
        <pc:spChg chg="mod">
          <ac:chgData name="Osama Mohammed Moustafa Hosam Elde" userId="ab8f451e-a635-42ee-be12-e2dde55852bf" providerId="ADAL" clId="{8B30543A-886C-405C-A4AB-619EE1014085}" dt="2020-06-06T12:02:56.960" v="80" actId="12"/>
          <ac:spMkLst>
            <pc:docMk/>
            <pc:sldMk cId="1296196847" sldId="371"/>
            <ac:spMk id="3" creationId="{25F31E5A-DCD6-425A-8C80-7B051E2A906C}"/>
          </ac:spMkLst>
        </pc:spChg>
        <pc:spChg chg="mod">
          <ac:chgData name="Osama Mohammed Moustafa Hosam Elde" userId="ab8f451e-a635-42ee-be12-e2dde55852bf" providerId="ADAL" clId="{8B30543A-886C-405C-A4AB-619EE1014085}" dt="2020-06-06T12:04:16.042" v="150" actId="404"/>
          <ac:spMkLst>
            <pc:docMk/>
            <pc:sldMk cId="1296196847" sldId="371"/>
            <ac:spMk id="6" creationId="{F666E11D-E12E-4A1B-AC49-37C776D88AF6}"/>
          </ac:spMkLst>
        </pc:spChg>
      </pc:sldChg>
      <pc:sldChg chg="modSp mod">
        <pc:chgData name="Osama Mohammed Moustafa Hosam Elde" userId="ab8f451e-a635-42ee-be12-e2dde55852bf" providerId="ADAL" clId="{8B30543A-886C-405C-A4AB-619EE1014085}" dt="2020-06-06T12:03:44.799" v="97" actId="20577"/>
        <pc:sldMkLst>
          <pc:docMk/>
          <pc:sldMk cId="1336552493" sldId="422"/>
        </pc:sldMkLst>
        <pc:spChg chg="mod">
          <ac:chgData name="Osama Mohammed Moustafa Hosam Elde" userId="ab8f451e-a635-42ee-be12-e2dde55852bf" providerId="ADAL" clId="{8B30543A-886C-405C-A4AB-619EE1014085}" dt="2020-06-06T12:03:44.799" v="97" actId="20577"/>
          <ac:spMkLst>
            <pc:docMk/>
            <pc:sldMk cId="1336552493" sldId="422"/>
            <ac:spMk id="6" creationId="{F666E11D-E12E-4A1B-AC49-37C776D88AF6}"/>
          </ac:spMkLst>
        </pc:spChg>
      </pc:sldChg>
      <pc:sldChg chg="modSp mod">
        <pc:chgData name="Osama Mohammed Moustafa Hosam Elde" userId="ab8f451e-a635-42ee-be12-e2dde55852bf" providerId="ADAL" clId="{8B30543A-886C-405C-A4AB-619EE1014085}" dt="2020-06-09T11:13:17.415" v="189" actId="1076"/>
        <pc:sldMkLst>
          <pc:docMk/>
          <pc:sldMk cId="2508733497" sldId="425"/>
        </pc:sldMkLst>
        <pc:picChg chg="mod">
          <ac:chgData name="Osama Mohammed Moustafa Hosam Elde" userId="ab8f451e-a635-42ee-be12-e2dde55852bf" providerId="ADAL" clId="{8B30543A-886C-405C-A4AB-619EE1014085}" dt="2020-06-09T11:13:17.415" v="189" actId="1076"/>
          <ac:picMkLst>
            <pc:docMk/>
            <pc:sldMk cId="2508733497" sldId="425"/>
            <ac:picMk id="13" creationId="{88EF9ACA-8C64-4D3E-BBF7-57BF58CE4B97}"/>
          </ac:picMkLst>
        </pc:picChg>
      </pc:sldChg>
      <pc:sldChg chg="add del">
        <pc:chgData name="Osama Mohammed Moustafa Hosam Elde" userId="ab8f451e-a635-42ee-be12-e2dde55852bf" providerId="ADAL" clId="{8B30543A-886C-405C-A4AB-619EE1014085}" dt="2020-06-06T12:03:31.048" v="84"/>
        <pc:sldMkLst>
          <pc:docMk/>
          <pc:sldMk cId="546229974" sldId="436"/>
        </pc:sldMkLst>
      </pc:sldChg>
      <pc:sldChg chg="addSp delSp modSp new del mod">
        <pc:chgData name="Osama Mohammed Moustafa Hosam Elde" userId="ab8f451e-a635-42ee-be12-e2dde55852bf" providerId="ADAL" clId="{8B30543A-886C-405C-A4AB-619EE1014085}" dt="2020-06-06T12:07:09.773" v="164" actId="47"/>
        <pc:sldMkLst>
          <pc:docMk/>
          <pc:sldMk cId="1439592566" sldId="436"/>
        </pc:sldMkLst>
        <pc:spChg chg="mod">
          <ac:chgData name="Osama Mohammed Moustafa Hosam Elde" userId="ab8f451e-a635-42ee-be12-e2dde55852bf" providerId="ADAL" clId="{8B30543A-886C-405C-A4AB-619EE1014085}" dt="2020-06-06T12:07:01.042" v="163" actId="313"/>
          <ac:spMkLst>
            <pc:docMk/>
            <pc:sldMk cId="1439592566" sldId="436"/>
            <ac:spMk id="2" creationId="{C8C0183E-5916-4424-8DED-C03049AD9ECC}"/>
          </ac:spMkLst>
        </pc:spChg>
        <pc:spChg chg="del mod">
          <ac:chgData name="Osama Mohammed Moustafa Hosam Elde" userId="ab8f451e-a635-42ee-be12-e2dde55852bf" providerId="ADAL" clId="{8B30543A-886C-405C-A4AB-619EE1014085}" dt="2020-06-06T12:06:56.318" v="162" actId="478"/>
          <ac:spMkLst>
            <pc:docMk/>
            <pc:sldMk cId="1439592566" sldId="436"/>
            <ac:spMk id="3" creationId="{155AD349-F567-4C80-8E33-6F313B575BDB}"/>
          </ac:spMkLst>
        </pc:spChg>
        <pc:spChg chg="add del mod">
          <ac:chgData name="Osama Mohammed Moustafa Hosam Elde" userId="ab8f451e-a635-42ee-be12-e2dde55852bf" providerId="ADAL" clId="{8B30543A-886C-405C-A4AB-619EE1014085}" dt="2020-06-06T12:06:56.318" v="162" actId="478"/>
          <ac:spMkLst>
            <pc:docMk/>
            <pc:sldMk cId="1439592566" sldId="436"/>
            <ac:spMk id="6" creationId="{849D4CE5-AE93-482E-82BC-C4E658F33735}"/>
          </ac:spMkLst>
        </pc:spChg>
        <pc:spChg chg="add del mod">
          <ac:chgData name="Osama Mohammed Moustafa Hosam Elde" userId="ab8f451e-a635-42ee-be12-e2dde55852bf" providerId="ADAL" clId="{8B30543A-886C-405C-A4AB-619EE1014085}" dt="2020-06-06T12:06:56.318" v="162" actId="478"/>
          <ac:spMkLst>
            <pc:docMk/>
            <pc:sldMk cId="1439592566" sldId="436"/>
            <ac:spMk id="9" creationId="{EFF5B0A7-F2CE-4F2F-9816-BFFB8D2F0C05}"/>
          </ac:spMkLst>
        </pc:spChg>
        <pc:spChg chg="add del mod">
          <ac:chgData name="Osama Mohammed Moustafa Hosam Elde" userId="ab8f451e-a635-42ee-be12-e2dde55852bf" providerId="ADAL" clId="{8B30543A-886C-405C-A4AB-619EE1014085}" dt="2020-06-06T12:06:56.318" v="162" actId="478"/>
          <ac:spMkLst>
            <pc:docMk/>
            <pc:sldMk cId="1439592566" sldId="436"/>
            <ac:spMk id="10" creationId="{69C3B753-C4FE-44D1-AD0C-2179C571C8CF}"/>
          </ac:spMkLst>
        </pc:sp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7" creationId="{C650CD30-84EA-43FB-926B-DDABABBB5D37}"/>
          </ac:graphicFrameMkLst>
        </pc:graphicFrame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8" creationId="{F2048700-B894-420D-81A2-01C032D1F657}"/>
          </ac:graphicFrameMkLst>
        </pc:graphicFrameChg>
      </pc:sldChg>
      <pc:sldChg chg="add del">
        <pc:chgData name="Osama Mohammed Moustafa Hosam Elde" userId="ab8f451e-a635-42ee-be12-e2dde55852bf" providerId="ADAL" clId="{8B30543A-886C-405C-A4AB-619EE1014085}" dt="2020-06-06T12:03:22" v="82"/>
        <pc:sldMkLst>
          <pc:docMk/>
          <pc:sldMk cId="2068200420" sldId="436"/>
        </pc:sldMkLst>
      </pc:sldChg>
      <pc:sldChg chg="addSp delSp modSp new mod">
        <pc:chgData name="Osama Mohammed Moustafa Hosam Elde" userId="ab8f451e-a635-42ee-be12-e2dde55852bf" providerId="ADAL" clId="{8B30543A-886C-405C-A4AB-619EE1014085}" dt="2020-06-14T08:43:24.342" v="191" actId="1076"/>
        <pc:sldMkLst>
          <pc:docMk/>
          <pc:sldMk cId="3249354268" sldId="436"/>
        </pc:sldMkLst>
        <pc:spChg chg="mod">
          <ac:chgData name="Osama Mohammed Moustafa Hosam Elde" userId="ab8f451e-a635-42ee-be12-e2dde55852bf" providerId="ADAL" clId="{8B30543A-886C-405C-A4AB-619EE1014085}" dt="2020-06-06T12:07:18.108" v="173" actId="20577"/>
          <ac:spMkLst>
            <pc:docMk/>
            <pc:sldMk cId="3249354268" sldId="436"/>
            <ac:spMk id="2" creationId="{6B888D75-3CF2-404E-B74B-3E874153FF73}"/>
          </ac:spMkLst>
        </pc:spChg>
        <pc:spChg chg="del">
          <ac:chgData name="Osama Mohammed Moustafa Hosam Elde" userId="ab8f451e-a635-42ee-be12-e2dde55852bf" providerId="ADAL" clId="{8B30543A-886C-405C-A4AB-619EE1014085}" dt="2020-06-06T12:07:29.190" v="174"/>
          <ac:spMkLst>
            <pc:docMk/>
            <pc:sldMk cId="3249354268" sldId="436"/>
            <ac:spMk id="3" creationId="{7D792210-0F44-4F0F-A847-95ECF2B031EA}"/>
          </ac:spMkLst>
        </pc:spChg>
        <pc:spChg chg="del">
          <ac:chgData name="Osama Mohammed Moustafa Hosam Elde" userId="ab8f451e-a635-42ee-be12-e2dde55852bf" providerId="ADAL" clId="{8B30543A-886C-405C-A4AB-619EE1014085}" dt="2020-06-06T12:08:47.318" v="184" actId="478"/>
          <ac:spMkLst>
            <pc:docMk/>
            <pc:sldMk cId="3249354268" sldId="436"/>
            <ac:spMk id="4" creationId="{2A35D6E7-BB70-41ED-913C-8B1C24C4B10A}"/>
          </ac:spMkLst>
        </pc:spChg>
        <pc:spChg chg="add del mod">
          <ac:chgData name="Osama Mohammed Moustafa Hosam Elde" userId="ab8f451e-a635-42ee-be12-e2dde55852bf" providerId="ADAL" clId="{8B30543A-886C-405C-A4AB-619EE1014085}" dt="2020-06-06T12:08:30.777" v="179" actId="478"/>
          <ac:spMkLst>
            <pc:docMk/>
            <pc:sldMk cId="3249354268" sldId="436"/>
            <ac:spMk id="6" creationId="{6B8C8BCC-F372-494A-A9F2-5EED0EF80F79}"/>
          </ac:spMkLst>
        </pc:spChg>
        <pc:spChg chg="add del mod">
          <ac:chgData name="Osama Mohammed Moustafa Hosam Elde" userId="ab8f451e-a635-42ee-be12-e2dde55852bf" providerId="ADAL" clId="{8B30543A-886C-405C-A4AB-619EE1014085}" dt="2020-06-06T12:07:53.155" v="178"/>
          <ac:spMkLst>
            <pc:docMk/>
            <pc:sldMk cId="3249354268" sldId="436"/>
            <ac:spMk id="7" creationId="{5BC299C8-9E3F-4683-944F-CD43081D106C}"/>
          </ac:spMkLst>
        </pc:spChg>
        <pc:spChg chg="add mod">
          <ac:chgData name="Osama Mohammed Moustafa Hosam Elde" userId="ab8f451e-a635-42ee-be12-e2dde55852bf" providerId="ADAL" clId="{8B30543A-886C-405C-A4AB-619EE1014085}" dt="2020-06-06T12:08:30.777" v="179" actId="478"/>
          <ac:spMkLst>
            <pc:docMk/>
            <pc:sldMk cId="3249354268" sldId="436"/>
            <ac:spMk id="8" creationId="{64E40908-5851-4788-A86B-FDFE86D940DB}"/>
          </ac:spMkLst>
        </pc:spChg>
        <pc:picChg chg="add mod">
          <ac:chgData name="Osama Mohammed Moustafa Hosam Elde" userId="ab8f451e-a635-42ee-be12-e2dde55852bf" providerId="ADAL" clId="{8B30543A-886C-405C-A4AB-619EE1014085}" dt="2020-06-14T08:43:24.342" v="191" actId="1076"/>
          <ac:picMkLst>
            <pc:docMk/>
            <pc:sldMk cId="3249354268" sldId="436"/>
            <ac:picMk id="9" creationId="{BB3643D3-0CD3-49CD-9273-6B2F8E17E7CD}"/>
          </ac:picMkLst>
        </pc:picChg>
      </pc:sldChg>
    </pc:docChg>
  </pc:docChgLst>
  <pc:docChgLst>
    <pc:chgData name="Osama Mohammed Moustafa Hosam Elde" userId="ab8f451e-a635-42ee-be12-e2dde55852bf" providerId="ADAL" clId="{67F3744E-E586-4C2C-91BF-A29AAF840012}"/>
    <pc:docChg chg="undo custSel addSld delSld modSld modMainMaster">
      <pc:chgData name="Osama Mohammed Moustafa Hosam Elde" userId="ab8f451e-a635-42ee-be12-e2dde55852bf" providerId="ADAL" clId="{67F3744E-E586-4C2C-91BF-A29AAF840012}" dt="2019-01-23T12:17:29.333" v="2019" actId="1076"/>
      <pc:docMkLst>
        <pc:docMk/>
      </pc:docMkLst>
      <pc:sldChg chg="addSp delSp modSp">
        <pc:chgData name="Osama Mohammed Moustafa Hosam Elde" userId="ab8f451e-a635-42ee-be12-e2dde55852bf" providerId="ADAL" clId="{67F3744E-E586-4C2C-91BF-A29AAF840012}" dt="2019-01-23T12:17:29.333" v="2019" actId="1076"/>
        <pc:sldMkLst>
          <pc:docMk/>
          <pc:sldMk cId="2795698090" sldId="289"/>
        </pc:sldMkLst>
        <pc:spChg chg="add mod">
          <ac:chgData name="Osama Mohammed Moustafa Hosam Elde" userId="ab8f451e-a635-42ee-be12-e2dde55852bf" providerId="ADAL" clId="{67F3744E-E586-4C2C-91BF-A29AAF840012}" dt="2019-01-23T12:17:20.410" v="2018" actId="404"/>
          <ac:spMkLst>
            <pc:docMk/>
            <pc:sldMk cId="2795698090" sldId="289"/>
            <ac:spMk id="4" creationId="{71F37C0B-C451-4FC0-8BFC-2F9DEFE020DB}"/>
          </ac:spMkLst>
        </pc:spChg>
        <pc:picChg chg="add del mod">
          <ac:chgData name="Osama Mohammed Moustafa Hosam Elde" userId="ab8f451e-a635-42ee-be12-e2dde55852bf" providerId="ADAL" clId="{67F3744E-E586-4C2C-91BF-A29AAF840012}" dt="2019-01-23T11:27:02.669" v="1011" actId="478"/>
          <ac:picMkLst>
            <pc:docMk/>
            <pc:sldMk cId="2795698090" sldId="289"/>
            <ac:picMk id="2" creationId="{8896204A-1CB8-4DEA-9BEF-715C33C8BA95}"/>
          </ac:picMkLst>
        </pc:picChg>
        <pc:picChg chg="add del mod">
          <ac:chgData name="Osama Mohammed Moustafa Hosam Elde" userId="ab8f451e-a635-42ee-be12-e2dde55852bf" providerId="ADAL" clId="{67F3744E-E586-4C2C-91BF-A29AAF840012}" dt="2019-01-23T11:00:05.046" v="160" actId="478"/>
          <ac:picMkLst>
            <pc:docMk/>
            <pc:sldMk cId="2795698090" sldId="289"/>
            <ac:picMk id="3" creationId="{AFC62FBC-F536-497F-A422-8D72DC62A459}"/>
          </ac:picMkLst>
        </pc:picChg>
        <pc:picChg chg="add mod">
          <ac:chgData name="Osama Mohammed Moustafa Hosam Elde" userId="ab8f451e-a635-42ee-be12-e2dde55852bf" providerId="ADAL" clId="{67F3744E-E586-4C2C-91BF-A29AAF840012}" dt="2019-01-23T12:17:29.333" v="2019" actId="1076"/>
          <ac:picMkLst>
            <pc:docMk/>
            <pc:sldMk cId="2795698090" sldId="289"/>
            <ac:picMk id="5" creationId="{8C60DBA5-7B19-4192-857A-5A47B4AE6D6F}"/>
          </ac:picMkLst>
        </pc:picChg>
        <pc:picChg chg="del">
          <ac:chgData name="Osama Mohammed Moustafa Hosam Elde" userId="ab8f451e-a635-42ee-be12-e2dde55852bf" providerId="ADAL" clId="{67F3744E-E586-4C2C-91BF-A29AAF840012}" dt="2019-01-23T10:38:24.094" v="27" actId="478"/>
          <ac:picMkLst>
            <pc:docMk/>
            <pc:sldMk cId="2795698090" sldId="289"/>
            <ac:picMk id="13314" creationId="{00000000-0000-0000-0000-000000000000}"/>
          </ac:picMkLst>
        </pc:picChg>
      </pc:sldChg>
      <pc:sldMasterChg chg="setBg modSldLayout">
        <pc:chgData name="Osama Mohammed Moustafa Hosam Elde" userId="ab8f451e-a635-42ee-be12-e2dde55852bf" providerId="ADAL" clId="{67F3744E-E586-4C2C-91BF-A29AAF840012}" dt="2019-01-23T11:02:47.966" v="222"/>
        <pc:sldMasterMkLst>
          <pc:docMk/>
          <pc:sldMasterMk cId="0" sldId="2147483648"/>
        </pc:sldMasterMkLst>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49"/>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0"/>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1"/>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2"/>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3"/>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4"/>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5"/>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6"/>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7"/>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8"/>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9"/>
          </pc:sldLayoutMkLst>
        </pc:sldLayoutChg>
      </pc:sldMasterChg>
    </pc:docChg>
  </pc:docChgLst>
  <pc:docChgLst>
    <pc:chgData name="Osama hosam elde" userId="ab8f451e-a635-42ee-be12-e2dde55852bf" providerId="ADAL" clId="{804B1982-4C3E-4311-8F4B-22E0387B098C}"/>
    <pc:docChg chg="undo custSel addSld delSld modSld sldOrd">
      <pc:chgData name="Osama hosam elde" userId="ab8f451e-a635-42ee-be12-e2dde55852bf" providerId="ADAL" clId="{804B1982-4C3E-4311-8F4B-22E0387B098C}" dt="2019-01-24T11:59:06.532" v="732" actId="1076"/>
      <pc:docMkLst>
        <pc:docMk/>
      </pc:docMkLst>
      <pc:sldChg chg="addSp delSp modSp">
        <pc:chgData name="Osama hosam elde" userId="ab8f451e-a635-42ee-be12-e2dde55852bf" providerId="ADAL" clId="{804B1982-4C3E-4311-8F4B-22E0387B098C}" dt="2019-01-24T11:25:35.664" v="499" actId="1076"/>
        <pc:sldMkLst>
          <pc:docMk/>
          <pc:sldMk cId="2795698090" sldId="289"/>
        </pc:sldMkLst>
        <pc:spChg chg="mod">
          <ac:chgData name="Osama hosam elde" userId="ab8f451e-a635-42ee-be12-e2dde55852bf" providerId="ADAL" clId="{804B1982-4C3E-4311-8F4B-22E0387B098C}" dt="2019-01-24T11:21:26.510" v="474" actId="20577"/>
          <ac:spMkLst>
            <pc:docMk/>
            <pc:sldMk cId="2795698090" sldId="289"/>
            <ac:spMk id="4" creationId="{71F37C0B-C451-4FC0-8BFC-2F9DEFE020DB}"/>
          </ac:spMkLst>
        </pc:spChg>
        <pc:picChg chg="add del mod">
          <ac:chgData name="Osama hosam elde" userId="ab8f451e-a635-42ee-be12-e2dde55852bf" providerId="ADAL" clId="{804B1982-4C3E-4311-8F4B-22E0387B098C}" dt="2019-01-24T11:21:28.802" v="475" actId="478"/>
          <ac:picMkLst>
            <pc:docMk/>
            <pc:sldMk cId="2795698090" sldId="289"/>
            <ac:picMk id="2" creationId="{A2961980-9832-4AE8-AEEC-57EEEDBEF2E6}"/>
          </ac:picMkLst>
        </pc:picChg>
        <pc:picChg chg="add mod">
          <ac:chgData name="Osama hosam elde" userId="ab8f451e-a635-42ee-be12-e2dde55852bf" providerId="ADAL" clId="{804B1982-4C3E-4311-8F4B-22E0387B098C}" dt="2019-01-24T11:25:35.664" v="499" actId="1076"/>
          <ac:picMkLst>
            <pc:docMk/>
            <pc:sldMk cId="2795698090" sldId="289"/>
            <ac:picMk id="3" creationId="{B42D0ED0-0C34-49D5-AF34-1C4ABB63B30B}"/>
          </ac:picMkLst>
        </pc:picChg>
        <pc:picChg chg="del">
          <ac:chgData name="Osama hosam elde" userId="ab8f451e-a635-42ee-be12-e2dde55852bf" providerId="ADAL" clId="{804B1982-4C3E-4311-8F4B-22E0387B098C}" dt="2019-01-23T18:33:45.730" v="12" actId="478"/>
          <ac:picMkLst>
            <pc:docMk/>
            <pc:sldMk cId="2795698090" sldId="289"/>
            <ac:picMk id="5" creationId="{8C60DBA5-7B19-4192-857A-5A47B4AE6D6F}"/>
          </ac:picMkLst>
        </pc:picChg>
      </pc:sldChg>
      <pc:sldChg chg="modSp">
        <pc:chgData name="Osama hosam elde" userId="ab8f451e-a635-42ee-be12-e2dde55852bf" providerId="ADAL" clId="{804B1982-4C3E-4311-8F4B-22E0387B098C}" dt="2019-01-24T11:21:50.377" v="496" actId="20577"/>
        <pc:sldMkLst>
          <pc:docMk/>
          <pc:sldMk cId="3383389306" sldId="317"/>
        </pc:sldMkLst>
        <pc:spChg chg="mod">
          <ac:chgData name="Osama hosam elde" userId="ab8f451e-a635-42ee-be12-e2dde55852bf" providerId="ADAL" clId="{804B1982-4C3E-4311-8F4B-22E0387B098C}" dt="2019-01-24T11:21:50.377" v="496" actId="20577"/>
          <ac:spMkLst>
            <pc:docMk/>
            <pc:sldMk cId="3383389306" sldId="317"/>
            <ac:spMk id="3" creationId="{00000000-0000-0000-0000-000000000000}"/>
          </ac:spMkLst>
        </pc:spChg>
      </pc:sldChg>
    </pc:docChg>
  </pc:docChgLst>
  <pc:docChgLst>
    <pc:chgData name="Osama Mohammed Moustafa Hosam Elde" userId="ab8f451e-a635-42ee-be12-e2dde55852bf" providerId="ADAL" clId="{A8E17C30-1E66-4B27-9B7C-AB6A5BBFF557}"/>
    <pc:docChg chg="undo custSel addSld delSld modSld">
      <pc:chgData name="Osama Mohammed Moustafa Hosam Elde" userId="ab8f451e-a635-42ee-be12-e2dde55852bf" providerId="ADAL" clId="{A8E17C30-1E66-4B27-9B7C-AB6A5BBFF557}" dt="2020-08-22T15:03:07.993" v="140" actId="47"/>
      <pc:docMkLst>
        <pc:docMk/>
      </pc:docMkLst>
      <pc:sldChg chg="modSp mod">
        <pc:chgData name="Osama Mohammed Moustafa Hosam Elde" userId="ab8f451e-a635-42ee-be12-e2dde55852bf" providerId="ADAL" clId="{A8E17C30-1E66-4B27-9B7C-AB6A5BBFF557}" dt="2020-08-22T15:02:31.018" v="103" actId="404"/>
        <pc:sldMkLst>
          <pc:docMk/>
          <pc:sldMk cId="2795698090" sldId="289"/>
        </pc:sldMkLst>
        <pc:spChg chg="mod">
          <ac:chgData name="Osama Mohammed Moustafa Hosam Elde" userId="ab8f451e-a635-42ee-be12-e2dde55852bf" providerId="ADAL" clId="{A8E17C30-1E66-4B27-9B7C-AB6A5BBFF557}" dt="2020-08-22T15:02:01.285" v="45" actId="20577"/>
          <ac:spMkLst>
            <pc:docMk/>
            <pc:sldMk cId="2795698090" sldId="289"/>
            <ac:spMk id="4" creationId="{71F37C0B-C451-4FC0-8BFC-2F9DEFE020DB}"/>
          </ac:spMkLst>
        </pc:spChg>
        <pc:spChg chg="mod">
          <ac:chgData name="Osama Mohammed Moustafa Hosam Elde" userId="ab8f451e-a635-42ee-be12-e2dde55852bf" providerId="ADAL" clId="{A8E17C30-1E66-4B27-9B7C-AB6A5BBFF557}" dt="2020-08-22T15:02:31.018" v="103" actId="404"/>
          <ac:spMkLst>
            <pc:docMk/>
            <pc:sldMk cId="2795698090" sldId="289"/>
            <ac:spMk id="6" creationId="{2B50AF5E-FF4A-4EEF-9521-F635D9019EA4}"/>
          </ac:spMkLst>
        </pc:spChg>
      </pc:sldChg>
      <pc:sldChg chg="del">
        <pc:chgData name="Osama Mohammed Moustafa Hosam Elde" userId="ab8f451e-a635-42ee-be12-e2dde55852bf" providerId="ADAL" clId="{A8E17C30-1E66-4B27-9B7C-AB6A5BBFF557}" dt="2020-08-22T15:02:37.909" v="110" actId="47"/>
        <pc:sldMkLst>
          <pc:docMk/>
          <pc:sldMk cId="780253205" sldId="408"/>
        </pc:sldMkLst>
      </pc:sldChg>
      <pc:sldChg chg="del">
        <pc:chgData name="Osama Mohammed Moustafa Hosam Elde" userId="ab8f451e-a635-42ee-be12-e2dde55852bf" providerId="ADAL" clId="{A8E17C30-1E66-4B27-9B7C-AB6A5BBFF557}" dt="2020-08-22T15:02:38.070" v="111" actId="47"/>
        <pc:sldMkLst>
          <pc:docMk/>
          <pc:sldMk cId="1770188748" sldId="409"/>
        </pc:sldMkLst>
      </pc:sldChg>
      <pc:sldChg chg="del">
        <pc:chgData name="Osama Mohammed Moustafa Hosam Elde" userId="ab8f451e-a635-42ee-be12-e2dde55852bf" providerId="ADAL" clId="{A8E17C30-1E66-4B27-9B7C-AB6A5BBFF557}" dt="2020-08-22T15:02:38.240" v="112" actId="47"/>
        <pc:sldMkLst>
          <pc:docMk/>
          <pc:sldMk cId="1599463572" sldId="410"/>
        </pc:sldMkLst>
      </pc:sldChg>
      <pc:sldChg chg="del">
        <pc:chgData name="Osama Mohammed Moustafa Hosam Elde" userId="ab8f451e-a635-42ee-be12-e2dde55852bf" providerId="ADAL" clId="{A8E17C30-1E66-4B27-9B7C-AB6A5BBFF557}" dt="2020-08-22T15:02:38.421" v="113" actId="47"/>
        <pc:sldMkLst>
          <pc:docMk/>
          <pc:sldMk cId="4288445756" sldId="411"/>
        </pc:sldMkLst>
      </pc:sldChg>
      <pc:sldChg chg="del">
        <pc:chgData name="Osama Mohammed Moustafa Hosam Elde" userId="ab8f451e-a635-42ee-be12-e2dde55852bf" providerId="ADAL" clId="{A8E17C30-1E66-4B27-9B7C-AB6A5BBFF557}" dt="2020-08-22T15:02:38.614" v="114" actId="47"/>
        <pc:sldMkLst>
          <pc:docMk/>
          <pc:sldMk cId="895915436" sldId="412"/>
        </pc:sldMkLst>
      </pc:sldChg>
      <pc:sldChg chg="del">
        <pc:chgData name="Osama Mohammed Moustafa Hosam Elde" userId="ab8f451e-a635-42ee-be12-e2dde55852bf" providerId="ADAL" clId="{A8E17C30-1E66-4B27-9B7C-AB6A5BBFF557}" dt="2020-08-22T15:02:38.951" v="116" actId="47"/>
        <pc:sldMkLst>
          <pc:docMk/>
          <pc:sldMk cId="855378755" sldId="414"/>
        </pc:sldMkLst>
      </pc:sldChg>
      <pc:sldChg chg="del">
        <pc:chgData name="Osama Mohammed Moustafa Hosam Elde" userId="ab8f451e-a635-42ee-be12-e2dde55852bf" providerId="ADAL" clId="{A8E17C30-1E66-4B27-9B7C-AB6A5BBFF557}" dt="2020-08-22T15:02:39.438" v="117" actId="47"/>
        <pc:sldMkLst>
          <pc:docMk/>
          <pc:sldMk cId="1567166224" sldId="415"/>
        </pc:sldMkLst>
      </pc:sldChg>
      <pc:sldChg chg="del">
        <pc:chgData name="Osama Mohammed Moustafa Hosam Elde" userId="ab8f451e-a635-42ee-be12-e2dde55852bf" providerId="ADAL" clId="{A8E17C30-1E66-4B27-9B7C-AB6A5BBFF557}" dt="2020-08-22T15:02:43.711" v="118" actId="47"/>
        <pc:sldMkLst>
          <pc:docMk/>
          <pc:sldMk cId="3307521200" sldId="416"/>
        </pc:sldMkLst>
      </pc:sldChg>
      <pc:sldChg chg="del">
        <pc:chgData name="Osama Mohammed Moustafa Hosam Elde" userId="ab8f451e-a635-42ee-be12-e2dde55852bf" providerId="ADAL" clId="{A8E17C30-1E66-4B27-9B7C-AB6A5BBFF557}" dt="2020-08-22T15:02:43.895" v="119" actId="47"/>
        <pc:sldMkLst>
          <pc:docMk/>
          <pc:sldMk cId="67981989" sldId="417"/>
        </pc:sldMkLst>
      </pc:sldChg>
      <pc:sldChg chg="del">
        <pc:chgData name="Osama Mohammed Moustafa Hosam Elde" userId="ab8f451e-a635-42ee-be12-e2dde55852bf" providerId="ADAL" clId="{A8E17C30-1E66-4B27-9B7C-AB6A5BBFF557}" dt="2020-08-22T15:02:44.076" v="120" actId="47"/>
        <pc:sldMkLst>
          <pc:docMk/>
          <pc:sldMk cId="977466378" sldId="418"/>
        </pc:sldMkLst>
      </pc:sldChg>
      <pc:sldChg chg="del">
        <pc:chgData name="Osama Mohammed Moustafa Hosam Elde" userId="ab8f451e-a635-42ee-be12-e2dde55852bf" providerId="ADAL" clId="{A8E17C30-1E66-4B27-9B7C-AB6A5BBFF557}" dt="2020-08-22T15:02:44.457" v="121" actId="47"/>
        <pc:sldMkLst>
          <pc:docMk/>
          <pc:sldMk cId="1202511936" sldId="419"/>
        </pc:sldMkLst>
      </pc:sldChg>
      <pc:sldChg chg="del">
        <pc:chgData name="Osama Mohammed Moustafa Hosam Elde" userId="ab8f451e-a635-42ee-be12-e2dde55852bf" providerId="ADAL" clId="{A8E17C30-1E66-4B27-9B7C-AB6A5BBFF557}" dt="2020-08-22T15:02:45.030" v="122" actId="47"/>
        <pc:sldMkLst>
          <pc:docMk/>
          <pc:sldMk cId="1544535693" sldId="420"/>
        </pc:sldMkLst>
      </pc:sldChg>
      <pc:sldChg chg="del">
        <pc:chgData name="Osama Mohammed Moustafa Hosam Elde" userId="ab8f451e-a635-42ee-be12-e2dde55852bf" providerId="ADAL" clId="{A8E17C30-1E66-4B27-9B7C-AB6A5BBFF557}" dt="2020-08-22T15:02:45.365" v="123" actId="47"/>
        <pc:sldMkLst>
          <pc:docMk/>
          <pc:sldMk cId="3144906475" sldId="421"/>
        </pc:sldMkLst>
      </pc:sldChg>
      <pc:sldChg chg="del">
        <pc:chgData name="Osama Mohammed Moustafa Hosam Elde" userId="ab8f451e-a635-42ee-be12-e2dde55852bf" providerId="ADAL" clId="{A8E17C30-1E66-4B27-9B7C-AB6A5BBFF557}" dt="2020-08-22T15:02:45.844" v="124" actId="47"/>
        <pc:sldMkLst>
          <pc:docMk/>
          <pc:sldMk cId="2319538610" sldId="422"/>
        </pc:sldMkLst>
      </pc:sldChg>
      <pc:sldChg chg="del">
        <pc:chgData name="Osama Mohammed Moustafa Hosam Elde" userId="ab8f451e-a635-42ee-be12-e2dde55852bf" providerId="ADAL" clId="{A8E17C30-1E66-4B27-9B7C-AB6A5BBFF557}" dt="2020-08-22T15:03:03.157" v="139" actId="47"/>
        <pc:sldMkLst>
          <pc:docMk/>
          <pc:sldMk cId="3720649549" sldId="423"/>
        </pc:sldMkLst>
      </pc:sldChg>
      <pc:sldChg chg="del">
        <pc:chgData name="Osama Mohammed Moustafa Hosam Elde" userId="ab8f451e-a635-42ee-be12-e2dde55852bf" providerId="ADAL" clId="{A8E17C30-1E66-4B27-9B7C-AB6A5BBFF557}" dt="2020-08-22T15:02:36.894" v="104" actId="47"/>
        <pc:sldMkLst>
          <pc:docMk/>
          <pc:sldMk cId="2508733497" sldId="425"/>
        </pc:sldMkLst>
      </pc:sldChg>
      <pc:sldChg chg="del">
        <pc:chgData name="Osama Mohammed Moustafa Hosam Elde" userId="ab8f451e-a635-42ee-be12-e2dde55852bf" providerId="ADAL" clId="{A8E17C30-1E66-4B27-9B7C-AB6A5BBFF557}" dt="2020-08-22T15:02:37.175" v="105" actId="47"/>
        <pc:sldMkLst>
          <pc:docMk/>
          <pc:sldMk cId="94325505" sldId="426"/>
        </pc:sldMkLst>
      </pc:sldChg>
      <pc:sldChg chg="del">
        <pc:chgData name="Osama Mohammed Moustafa Hosam Elde" userId="ab8f451e-a635-42ee-be12-e2dde55852bf" providerId="ADAL" clId="{A8E17C30-1E66-4B27-9B7C-AB6A5BBFF557}" dt="2020-08-22T15:02:37.256" v="106" actId="47"/>
        <pc:sldMkLst>
          <pc:docMk/>
          <pc:sldMk cId="4258748223" sldId="427"/>
        </pc:sldMkLst>
      </pc:sldChg>
      <pc:sldChg chg="del">
        <pc:chgData name="Osama Mohammed Moustafa Hosam Elde" userId="ab8f451e-a635-42ee-be12-e2dde55852bf" providerId="ADAL" clId="{A8E17C30-1E66-4B27-9B7C-AB6A5BBFF557}" dt="2020-08-22T15:02:37.424" v="107" actId="47"/>
        <pc:sldMkLst>
          <pc:docMk/>
          <pc:sldMk cId="1429025225" sldId="428"/>
        </pc:sldMkLst>
      </pc:sldChg>
      <pc:sldChg chg="del">
        <pc:chgData name="Osama Mohammed Moustafa Hosam Elde" userId="ab8f451e-a635-42ee-be12-e2dde55852bf" providerId="ADAL" clId="{A8E17C30-1E66-4B27-9B7C-AB6A5BBFF557}" dt="2020-08-22T15:02:37.577" v="108" actId="47"/>
        <pc:sldMkLst>
          <pc:docMk/>
          <pc:sldMk cId="2994675499" sldId="430"/>
        </pc:sldMkLst>
      </pc:sldChg>
      <pc:sldChg chg="del">
        <pc:chgData name="Osama Mohammed Moustafa Hosam Elde" userId="ab8f451e-a635-42ee-be12-e2dde55852bf" providerId="ADAL" clId="{A8E17C30-1E66-4B27-9B7C-AB6A5BBFF557}" dt="2020-08-22T15:02:37.749" v="109" actId="47"/>
        <pc:sldMkLst>
          <pc:docMk/>
          <pc:sldMk cId="3987997412" sldId="431"/>
        </pc:sldMkLst>
      </pc:sldChg>
      <pc:sldChg chg="del">
        <pc:chgData name="Osama Mohammed Moustafa Hosam Elde" userId="ab8f451e-a635-42ee-be12-e2dde55852bf" providerId="ADAL" clId="{A8E17C30-1E66-4B27-9B7C-AB6A5BBFF557}" dt="2020-08-22T15:02:38.795" v="115" actId="47"/>
        <pc:sldMkLst>
          <pc:docMk/>
          <pc:sldMk cId="3985306836" sldId="432"/>
        </pc:sldMkLst>
      </pc:sldChg>
      <pc:sldChg chg="add del">
        <pc:chgData name="Osama Mohammed Moustafa Hosam Elde" userId="ab8f451e-a635-42ee-be12-e2dde55852bf" providerId="ADAL" clId="{A8E17C30-1E66-4B27-9B7C-AB6A5BBFF557}" dt="2020-08-22T15:03:07.993" v="140" actId="47"/>
        <pc:sldMkLst>
          <pc:docMk/>
          <pc:sldMk cId="4243991154" sldId="433"/>
        </pc:sldMkLst>
      </pc:sldChg>
      <pc:sldChg chg="del">
        <pc:chgData name="Osama Mohammed Moustafa Hosam Elde" userId="ab8f451e-a635-42ee-be12-e2dde55852bf" providerId="ADAL" clId="{A8E17C30-1E66-4B27-9B7C-AB6A5BBFF557}" dt="2020-08-22T15:02:50.809" v="127" actId="47"/>
        <pc:sldMkLst>
          <pc:docMk/>
          <pc:sldMk cId="1507006691" sldId="434"/>
        </pc:sldMkLst>
      </pc:sldChg>
      <pc:sldChg chg="del">
        <pc:chgData name="Osama Mohammed Moustafa Hosam Elde" userId="ab8f451e-a635-42ee-be12-e2dde55852bf" providerId="ADAL" clId="{A8E17C30-1E66-4B27-9B7C-AB6A5BBFF557}" dt="2020-08-22T15:02:50.989" v="128" actId="47"/>
        <pc:sldMkLst>
          <pc:docMk/>
          <pc:sldMk cId="3265004230" sldId="435"/>
        </pc:sldMkLst>
      </pc:sldChg>
      <pc:sldChg chg="del">
        <pc:chgData name="Osama Mohammed Moustafa Hosam Elde" userId="ab8f451e-a635-42ee-be12-e2dde55852bf" providerId="ADAL" clId="{A8E17C30-1E66-4B27-9B7C-AB6A5BBFF557}" dt="2020-08-22T15:02:51.311" v="129" actId="47"/>
        <pc:sldMkLst>
          <pc:docMk/>
          <pc:sldMk cId="3794462994" sldId="436"/>
        </pc:sldMkLst>
      </pc:sldChg>
      <pc:sldChg chg="del">
        <pc:chgData name="Osama Mohammed Moustafa Hosam Elde" userId="ab8f451e-a635-42ee-be12-e2dde55852bf" providerId="ADAL" clId="{A8E17C30-1E66-4B27-9B7C-AB6A5BBFF557}" dt="2020-08-22T15:02:51.889" v="130" actId="47"/>
        <pc:sldMkLst>
          <pc:docMk/>
          <pc:sldMk cId="99655065" sldId="437"/>
        </pc:sldMkLst>
      </pc:sldChg>
      <pc:sldChg chg="del">
        <pc:chgData name="Osama Mohammed Moustafa Hosam Elde" userId="ab8f451e-a635-42ee-be12-e2dde55852bf" providerId="ADAL" clId="{A8E17C30-1E66-4B27-9B7C-AB6A5BBFF557}" dt="2020-08-22T15:02:52.356" v="131" actId="47"/>
        <pc:sldMkLst>
          <pc:docMk/>
          <pc:sldMk cId="4124742612" sldId="438"/>
        </pc:sldMkLst>
      </pc:sldChg>
      <pc:sldChg chg="del">
        <pc:chgData name="Osama Mohammed Moustafa Hosam Elde" userId="ab8f451e-a635-42ee-be12-e2dde55852bf" providerId="ADAL" clId="{A8E17C30-1E66-4B27-9B7C-AB6A5BBFF557}" dt="2020-08-22T15:02:52.922" v="132" actId="47"/>
        <pc:sldMkLst>
          <pc:docMk/>
          <pc:sldMk cId="863847074" sldId="439"/>
        </pc:sldMkLst>
      </pc:sldChg>
      <pc:sldChg chg="del">
        <pc:chgData name="Osama Mohammed Moustafa Hosam Elde" userId="ab8f451e-a635-42ee-be12-e2dde55852bf" providerId="ADAL" clId="{A8E17C30-1E66-4B27-9B7C-AB6A5BBFF557}" dt="2020-08-22T15:02:53.455" v="133" actId="47"/>
        <pc:sldMkLst>
          <pc:docMk/>
          <pc:sldMk cId="3387303661" sldId="440"/>
        </pc:sldMkLst>
      </pc:sldChg>
      <pc:sldChg chg="del">
        <pc:chgData name="Osama Mohammed Moustafa Hosam Elde" userId="ab8f451e-a635-42ee-be12-e2dde55852bf" providerId="ADAL" clId="{A8E17C30-1E66-4B27-9B7C-AB6A5BBFF557}" dt="2020-08-22T15:02:53.919" v="134" actId="47"/>
        <pc:sldMkLst>
          <pc:docMk/>
          <pc:sldMk cId="3777202562" sldId="441"/>
        </pc:sldMkLst>
      </pc:sldChg>
      <pc:sldChg chg="del">
        <pc:chgData name="Osama Mohammed Moustafa Hosam Elde" userId="ab8f451e-a635-42ee-be12-e2dde55852bf" providerId="ADAL" clId="{A8E17C30-1E66-4B27-9B7C-AB6A5BBFF557}" dt="2020-08-22T15:02:54.445" v="135" actId="47"/>
        <pc:sldMkLst>
          <pc:docMk/>
          <pc:sldMk cId="3890209006" sldId="442"/>
        </pc:sldMkLst>
      </pc:sldChg>
      <pc:sldChg chg="del">
        <pc:chgData name="Osama Mohammed Moustafa Hosam Elde" userId="ab8f451e-a635-42ee-be12-e2dde55852bf" providerId="ADAL" clId="{A8E17C30-1E66-4B27-9B7C-AB6A5BBFF557}" dt="2020-08-22T15:02:54.879" v="136" actId="47"/>
        <pc:sldMkLst>
          <pc:docMk/>
          <pc:sldMk cId="1981163398" sldId="443"/>
        </pc:sldMkLst>
      </pc:sldChg>
      <pc:sldChg chg="del">
        <pc:chgData name="Osama Mohammed Moustafa Hosam Elde" userId="ab8f451e-a635-42ee-be12-e2dde55852bf" providerId="ADAL" clId="{A8E17C30-1E66-4B27-9B7C-AB6A5BBFF557}" dt="2020-08-22T15:02:55.269" v="137" actId="47"/>
        <pc:sldMkLst>
          <pc:docMk/>
          <pc:sldMk cId="3299091931" sldId="444"/>
        </pc:sldMkLst>
      </pc:sldChg>
      <pc:sldChg chg="del">
        <pc:chgData name="Osama Mohammed Moustafa Hosam Elde" userId="ab8f451e-a635-42ee-be12-e2dde55852bf" providerId="ADAL" clId="{A8E17C30-1E66-4B27-9B7C-AB6A5BBFF557}" dt="2020-08-22T15:02:55.685" v="138" actId="47"/>
        <pc:sldMkLst>
          <pc:docMk/>
          <pc:sldMk cId="1784168423" sldId="445"/>
        </pc:sldMkLst>
      </pc:sldChg>
    </pc:docChg>
  </pc:docChgLst>
  <pc:docChgLst>
    <pc:chgData name="Osama Mohammed Moustafa Hosam Elde" userId="ab8f451e-a635-42ee-be12-e2dde55852bf" providerId="ADAL" clId="{02CCF1FA-5102-4B01-88B0-9D8708323A48}"/>
    <pc:docChg chg="custSel addSld delSld modSld">
      <pc:chgData name="Osama Mohammed Moustafa Hosam Elde" userId="ab8f451e-a635-42ee-be12-e2dde55852bf" providerId="ADAL" clId="{02CCF1FA-5102-4B01-88B0-9D8708323A48}" dt="2020-08-22T14:59:03.528" v="88"/>
      <pc:docMkLst>
        <pc:docMk/>
      </pc:docMkLst>
      <pc:sldChg chg="modSp mod">
        <pc:chgData name="Osama Mohammed Moustafa Hosam Elde" userId="ab8f451e-a635-42ee-be12-e2dde55852bf" providerId="ADAL" clId="{02CCF1FA-5102-4B01-88B0-9D8708323A48}" dt="2020-08-22T14:52:45.982" v="41" actId="20577"/>
        <pc:sldMkLst>
          <pc:docMk/>
          <pc:sldMk cId="2795698090" sldId="289"/>
        </pc:sldMkLst>
        <pc:spChg chg="mod">
          <ac:chgData name="Osama Mohammed Moustafa Hosam Elde" userId="ab8f451e-a635-42ee-be12-e2dde55852bf" providerId="ADAL" clId="{02CCF1FA-5102-4B01-88B0-9D8708323A48}" dt="2020-08-22T14:52:34.407" v="16" actId="6549"/>
          <ac:spMkLst>
            <pc:docMk/>
            <pc:sldMk cId="2795698090" sldId="289"/>
            <ac:spMk id="4" creationId="{71F37C0B-C451-4FC0-8BFC-2F9DEFE020DB}"/>
          </ac:spMkLst>
        </pc:spChg>
        <pc:spChg chg="mod">
          <ac:chgData name="Osama Mohammed Moustafa Hosam Elde" userId="ab8f451e-a635-42ee-be12-e2dde55852bf" providerId="ADAL" clId="{02CCF1FA-5102-4B01-88B0-9D8708323A48}" dt="2020-08-22T14:52:45.982" v="41" actId="20577"/>
          <ac:spMkLst>
            <pc:docMk/>
            <pc:sldMk cId="2795698090" sldId="289"/>
            <ac:spMk id="6" creationId="{2B50AF5E-FF4A-4EEF-9521-F635D9019EA4}"/>
          </ac:spMkLst>
        </pc:spChg>
      </pc:sldChg>
      <pc:sldChg chg="modSp mod">
        <pc:chgData name="Osama Mohammed Moustafa Hosam Elde" userId="ab8f451e-a635-42ee-be12-e2dde55852bf" providerId="ADAL" clId="{02CCF1FA-5102-4B01-88B0-9D8708323A48}" dt="2020-08-22T14:52:17.845" v="0" actId="6549"/>
        <pc:sldMkLst>
          <pc:docMk/>
          <pc:sldMk cId="1296196847" sldId="371"/>
        </pc:sldMkLst>
        <pc:spChg chg="mod">
          <ac:chgData name="Osama Mohammed Moustafa Hosam Elde" userId="ab8f451e-a635-42ee-be12-e2dde55852bf" providerId="ADAL" clId="{02CCF1FA-5102-4B01-88B0-9D8708323A48}" dt="2020-08-22T14:52:17.845" v="0" actId="6549"/>
          <ac:spMkLst>
            <pc:docMk/>
            <pc:sldMk cId="1296196847" sldId="371"/>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780253205" sldId="408"/>
        </pc:sldMkLst>
      </pc:sldChg>
      <pc:sldChg chg="add">
        <pc:chgData name="Osama Mohammed Moustafa Hosam Elde" userId="ab8f451e-a635-42ee-be12-e2dde55852bf" providerId="ADAL" clId="{02CCF1FA-5102-4B01-88B0-9D8708323A48}" dt="2020-08-22T14:54:44.064" v="50"/>
        <pc:sldMkLst>
          <pc:docMk/>
          <pc:sldMk cId="1770188748" sldId="409"/>
        </pc:sldMkLst>
      </pc:sldChg>
      <pc:sldChg chg="add">
        <pc:chgData name="Osama Mohammed Moustafa Hosam Elde" userId="ab8f451e-a635-42ee-be12-e2dde55852bf" providerId="ADAL" clId="{02CCF1FA-5102-4B01-88B0-9D8708323A48}" dt="2020-08-22T14:54:44.064" v="50"/>
        <pc:sldMkLst>
          <pc:docMk/>
          <pc:sldMk cId="1599463572" sldId="410"/>
        </pc:sldMkLst>
      </pc:sldChg>
      <pc:sldChg chg="add">
        <pc:chgData name="Osama Mohammed Moustafa Hosam Elde" userId="ab8f451e-a635-42ee-be12-e2dde55852bf" providerId="ADAL" clId="{02CCF1FA-5102-4B01-88B0-9D8708323A48}" dt="2020-08-22T14:54:44.064" v="50"/>
        <pc:sldMkLst>
          <pc:docMk/>
          <pc:sldMk cId="4288445756" sldId="411"/>
        </pc:sldMkLst>
      </pc:sldChg>
      <pc:sldChg chg="add">
        <pc:chgData name="Osama Mohammed Moustafa Hosam Elde" userId="ab8f451e-a635-42ee-be12-e2dde55852bf" providerId="ADAL" clId="{02CCF1FA-5102-4B01-88B0-9D8708323A48}" dt="2020-08-22T14:54:44.064" v="50"/>
        <pc:sldMkLst>
          <pc:docMk/>
          <pc:sldMk cId="895915436" sldId="412"/>
        </pc:sldMkLst>
      </pc:sldChg>
      <pc:sldChg chg="add">
        <pc:chgData name="Osama Mohammed Moustafa Hosam Elde" userId="ab8f451e-a635-42ee-be12-e2dde55852bf" providerId="ADAL" clId="{02CCF1FA-5102-4B01-88B0-9D8708323A48}" dt="2020-08-22T14:54:44.064" v="50"/>
        <pc:sldMkLst>
          <pc:docMk/>
          <pc:sldMk cId="855378755" sldId="414"/>
        </pc:sldMkLst>
      </pc:sldChg>
      <pc:sldChg chg="modSp add mod">
        <pc:chgData name="Osama Mohammed Moustafa Hosam Elde" userId="ab8f451e-a635-42ee-be12-e2dde55852bf" providerId="ADAL" clId="{02CCF1FA-5102-4B01-88B0-9D8708323A48}" dt="2020-08-22T14:55:31.321" v="60" actId="27636"/>
        <pc:sldMkLst>
          <pc:docMk/>
          <pc:sldMk cId="1567166224" sldId="415"/>
        </pc:sldMkLst>
        <pc:spChg chg="mod">
          <ac:chgData name="Osama Mohammed Moustafa Hosam Elde" userId="ab8f451e-a635-42ee-be12-e2dde55852bf" providerId="ADAL" clId="{02CCF1FA-5102-4B01-88B0-9D8708323A48}" dt="2020-08-22T14:55:26.897" v="56" actId="21"/>
          <ac:spMkLst>
            <pc:docMk/>
            <pc:sldMk cId="1567166224" sldId="415"/>
            <ac:spMk id="3" creationId="{25F31E5A-DCD6-425A-8C80-7B051E2A906C}"/>
          </ac:spMkLst>
        </pc:spChg>
        <pc:spChg chg="mod">
          <ac:chgData name="Osama Mohammed Moustafa Hosam Elde" userId="ab8f451e-a635-42ee-be12-e2dde55852bf" providerId="ADAL" clId="{02CCF1FA-5102-4B01-88B0-9D8708323A48}" dt="2020-08-22T14:55:31.321" v="60" actId="27636"/>
          <ac:spMkLst>
            <pc:docMk/>
            <pc:sldMk cId="1567166224" sldId="415"/>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3307521200" sldId="416"/>
        </pc:sldMkLst>
      </pc:sldChg>
      <pc:sldChg chg="add">
        <pc:chgData name="Osama Mohammed Moustafa Hosam Elde" userId="ab8f451e-a635-42ee-be12-e2dde55852bf" providerId="ADAL" clId="{02CCF1FA-5102-4B01-88B0-9D8708323A48}" dt="2020-08-22T14:54:44.064" v="50"/>
        <pc:sldMkLst>
          <pc:docMk/>
          <pc:sldMk cId="67981989" sldId="417"/>
        </pc:sldMkLst>
      </pc:sldChg>
      <pc:sldChg chg="add">
        <pc:chgData name="Osama Mohammed Moustafa Hosam Elde" userId="ab8f451e-a635-42ee-be12-e2dde55852bf" providerId="ADAL" clId="{02CCF1FA-5102-4B01-88B0-9D8708323A48}" dt="2020-08-22T14:54:44.064" v="50"/>
        <pc:sldMkLst>
          <pc:docMk/>
          <pc:sldMk cId="977466378" sldId="418"/>
        </pc:sldMkLst>
      </pc:sldChg>
      <pc:sldChg chg="add">
        <pc:chgData name="Osama Mohammed Moustafa Hosam Elde" userId="ab8f451e-a635-42ee-be12-e2dde55852bf" providerId="ADAL" clId="{02CCF1FA-5102-4B01-88B0-9D8708323A48}" dt="2020-08-22T14:54:44.064" v="50"/>
        <pc:sldMkLst>
          <pc:docMk/>
          <pc:sldMk cId="1202511936" sldId="419"/>
        </pc:sldMkLst>
      </pc:sldChg>
      <pc:sldChg chg="add">
        <pc:chgData name="Osama Mohammed Moustafa Hosam Elde" userId="ab8f451e-a635-42ee-be12-e2dde55852bf" providerId="ADAL" clId="{02CCF1FA-5102-4B01-88B0-9D8708323A48}" dt="2020-08-22T14:54:44.064" v="50"/>
        <pc:sldMkLst>
          <pc:docMk/>
          <pc:sldMk cId="1544535693" sldId="420"/>
        </pc:sldMkLst>
      </pc:sldChg>
      <pc:sldChg chg="add">
        <pc:chgData name="Osama Mohammed Moustafa Hosam Elde" userId="ab8f451e-a635-42ee-be12-e2dde55852bf" providerId="ADAL" clId="{02CCF1FA-5102-4B01-88B0-9D8708323A48}" dt="2020-08-22T14:54:44.064" v="50"/>
        <pc:sldMkLst>
          <pc:docMk/>
          <pc:sldMk cId="3144906475" sldId="421"/>
        </pc:sldMkLst>
      </pc:sldChg>
      <pc:sldChg chg="modSp del mod">
        <pc:chgData name="Osama Mohammed Moustafa Hosam Elde" userId="ab8f451e-a635-42ee-be12-e2dde55852bf" providerId="ADAL" clId="{02CCF1FA-5102-4B01-88B0-9D8708323A48}" dt="2020-08-22T14:53:00.479" v="43" actId="47"/>
        <pc:sldMkLst>
          <pc:docMk/>
          <pc:sldMk cId="1336552493" sldId="422"/>
        </pc:sldMkLst>
        <pc:spChg chg="mod">
          <ac:chgData name="Osama Mohammed Moustafa Hosam Elde" userId="ab8f451e-a635-42ee-be12-e2dde55852bf" providerId="ADAL" clId="{02CCF1FA-5102-4B01-88B0-9D8708323A48}" dt="2020-08-22T14:52:53.855" v="42" actId="6549"/>
          <ac:spMkLst>
            <pc:docMk/>
            <pc:sldMk cId="1336552493" sldId="422"/>
            <ac:spMk id="6" creationId="{F666E11D-E12E-4A1B-AC49-37C776D88AF6}"/>
          </ac:spMkLst>
        </pc:spChg>
      </pc:sldChg>
      <pc:sldChg chg="delSp add">
        <pc:chgData name="Osama Mohammed Moustafa Hosam Elde" userId="ab8f451e-a635-42ee-be12-e2dde55852bf" providerId="ADAL" clId="{02CCF1FA-5102-4B01-88B0-9D8708323A48}" dt="2020-08-22T14:57:31.532" v="61"/>
        <pc:sldMkLst>
          <pc:docMk/>
          <pc:sldMk cId="2319538610" sldId="422"/>
        </pc:sldMkLst>
        <pc:picChg chg="del">
          <ac:chgData name="Osama Mohammed Moustafa Hosam Elde" userId="ab8f451e-a635-42ee-be12-e2dde55852bf" providerId="ADAL" clId="{02CCF1FA-5102-4B01-88B0-9D8708323A48}" dt="2020-08-22T14:57:31.532" v="61"/>
          <ac:picMkLst>
            <pc:docMk/>
            <pc:sldMk cId="2319538610" sldId="422"/>
            <ac:picMk id="2" creationId="{D0B5174A-CAC9-414B-9BB6-01C25458C98C}"/>
          </ac:picMkLst>
        </pc:picChg>
      </pc:sldChg>
      <pc:sldChg chg="del">
        <pc:chgData name="Osama Mohammed Moustafa Hosam Elde" userId="ab8f451e-a635-42ee-be12-e2dde55852bf" providerId="ADAL" clId="{02CCF1FA-5102-4B01-88B0-9D8708323A48}" dt="2020-08-22T14:53:14.420" v="44" actId="47"/>
        <pc:sldMkLst>
          <pc:docMk/>
          <pc:sldMk cId="2283478512" sldId="431"/>
        </pc:sldMkLst>
      </pc:sldChg>
      <pc:sldChg chg="modSp add mod">
        <pc:chgData name="Osama Mohammed Moustafa Hosam Elde" userId="ab8f451e-a635-42ee-be12-e2dde55852bf" providerId="ADAL" clId="{02CCF1FA-5102-4B01-88B0-9D8708323A48}" dt="2020-08-22T14:55:02.197" v="55" actId="27636"/>
        <pc:sldMkLst>
          <pc:docMk/>
          <pc:sldMk cId="3987997412" sldId="431"/>
        </pc:sldMkLst>
        <pc:spChg chg="mod">
          <ac:chgData name="Osama Mohammed Moustafa Hosam Elde" userId="ab8f451e-a635-42ee-be12-e2dde55852bf" providerId="ADAL" clId="{02CCF1FA-5102-4B01-88B0-9D8708323A48}" dt="2020-08-22T14:54:54.005" v="51" actId="21"/>
          <ac:spMkLst>
            <pc:docMk/>
            <pc:sldMk cId="3987997412" sldId="431"/>
            <ac:spMk id="3" creationId="{25F31E5A-DCD6-425A-8C80-7B051E2A906C}"/>
          </ac:spMkLst>
        </pc:spChg>
        <pc:spChg chg="mod">
          <ac:chgData name="Osama Mohammed Moustafa Hosam Elde" userId="ab8f451e-a635-42ee-be12-e2dde55852bf" providerId="ADAL" clId="{02CCF1FA-5102-4B01-88B0-9D8708323A48}" dt="2020-08-22T14:55:02.197" v="55" actId="27636"/>
          <ac:spMkLst>
            <pc:docMk/>
            <pc:sldMk cId="3987997412" sldId="431"/>
            <ac:spMk id="6" creationId="{F666E11D-E12E-4A1B-AC49-37C776D88AF6}"/>
          </ac:spMkLst>
        </pc:spChg>
      </pc:sldChg>
      <pc:sldChg chg="del">
        <pc:chgData name="Osama Mohammed Moustafa Hosam Elde" userId="ab8f451e-a635-42ee-be12-e2dde55852bf" providerId="ADAL" clId="{02CCF1FA-5102-4B01-88B0-9D8708323A48}" dt="2020-08-22T14:53:15.665" v="45" actId="47"/>
        <pc:sldMkLst>
          <pc:docMk/>
          <pc:sldMk cId="706051383" sldId="432"/>
        </pc:sldMkLst>
      </pc:sldChg>
      <pc:sldChg chg="add">
        <pc:chgData name="Osama Mohammed Moustafa Hosam Elde" userId="ab8f451e-a635-42ee-be12-e2dde55852bf" providerId="ADAL" clId="{02CCF1FA-5102-4B01-88B0-9D8708323A48}" dt="2020-08-22T14:54:44.064" v="50"/>
        <pc:sldMkLst>
          <pc:docMk/>
          <pc:sldMk cId="3985306836" sldId="432"/>
        </pc:sldMkLst>
      </pc:sldChg>
      <pc:sldChg chg="del">
        <pc:chgData name="Osama Mohammed Moustafa Hosam Elde" userId="ab8f451e-a635-42ee-be12-e2dde55852bf" providerId="ADAL" clId="{02CCF1FA-5102-4B01-88B0-9D8708323A48}" dt="2020-08-22T14:53:17.935" v="47" actId="47"/>
        <pc:sldMkLst>
          <pc:docMk/>
          <pc:sldMk cId="1825879801" sldId="433"/>
        </pc:sldMkLst>
      </pc:sldChg>
      <pc:sldChg chg="modSp add mod">
        <pc:chgData name="Osama Mohammed Moustafa Hosam Elde" userId="ab8f451e-a635-42ee-be12-e2dde55852bf" providerId="ADAL" clId="{02CCF1FA-5102-4B01-88B0-9D8708323A48}" dt="2020-08-22T14:58:25.309" v="87" actId="20577"/>
        <pc:sldMkLst>
          <pc:docMk/>
          <pc:sldMk cId="4243991154" sldId="433"/>
        </pc:sldMkLst>
        <pc:spChg chg="mod">
          <ac:chgData name="Osama Mohammed Moustafa Hosam Elde" userId="ab8f451e-a635-42ee-be12-e2dde55852bf" providerId="ADAL" clId="{02CCF1FA-5102-4B01-88B0-9D8708323A48}" dt="2020-08-22T14:58:25.309" v="87" actId="20577"/>
          <ac:spMkLst>
            <pc:docMk/>
            <pc:sldMk cId="4243991154" sldId="433"/>
            <ac:spMk id="3" creationId="{25F31E5A-DCD6-425A-8C80-7B051E2A906C}"/>
          </ac:spMkLst>
        </pc:spChg>
        <pc:spChg chg="mod">
          <ac:chgData name="Osama Mohammed Moustafa Hosam Elde" userId="ab8f451e-a635-42ee-be12-e2dde55852bf" providerId="ADAL" clId="{02CCF1FA-5102-4B01-88B0-9D8708323A48}" dt="2020-08-22T14:58:20.747" v="84" actId="20577"/>
          <ac:spMkLst>
            <pc:docMk/>
            <pc:sldMk cId="4243991154" sldId="433"/>
            <ac:spMk id="6" creationId="{F666E11D-E12E-4A1B-AC49-37C776D88AF6}"/>
          </ac:spMkLst>
        </pc:spChg>
      </pc:sldChg>
      <pc:sldChg chg="del">
        <pc:chgData name="Osama Mohammed Moustafa Hosam Elde" userId="ab8f451e-a635-42ee-be12-e2dde55852bf" providerId="ADAL" clId="{02CCF1FA-5102-4B01-88B0-9D8708323A48}" dt="2020-08-22T14:53:18.794" v="48" actId="47"/>
        <pc:sldMkLst>
          <pc:docMk/>
          <pc:sldMk cId="993940082" sldId="434"/>
        </pc:sldMkLst>
      </pc:sldChg>
      <pc:sldChg chg="add">
        <pc:chgData name="Osama Mohammed Moustafa Hosam Elde" userId="ab8f451e-a635-42ee-be12-e2dde55852bf" providerId="ADAL" clId="{02CCF1FA-5102-4B01-88B0-9D8708323A48}" dt="2020-08-22T14:59:03.528" v="88"/>
        <pc:sldMkLst>
          <pc:docMk/>
          <pc:sldMk cId="1507006691" sldId="434"/>
        </pc:sldMkLst>
      </pc:sldChg>
      <pc:sldChg chg="del">
        <pc:chgData name="Osama Mohammed Moustafa Hosam Elde" userId="ab8f451e-a635-42ee-be12-e2dde55852bf" providerId="ADAL" clId="{02CCF1FA-5102-4B01-88B0-9D8708323A48}" dt="2020-08-22T14:53:20.236" v="49" actId="47"/>
        <pc:sldMkLst>
          <pc:docMk/>
          <pc:sldMk cId="1065010098" sldId="435"/>
        </pc:sldMkLst>
      </pc:sldChg>
      <pc:sldChg chg="add">
        <pc:chgData name="Osama Mohammed Moustafa Hosam Elde" userId="ab8f451e-a635-42ee-be12-e2dde55852bf" providerId="ADAL" clId="{02CCF1FA-5102-4B01-88B0-9D8708323A48}" dt="2020-08-22T14:59:03.528" v="88"/>
        <pc:sldMkLst>
          <pc:docMk/>
          <pc:sldMk cId="3265004230" sldId="435"/>
        </pc:sldMkLst>
      </pc:sldChg>
      <pc:sldChg chg="del">
        <pc:chgData name="Osama Mohammed Moustafa Hosam Elde" userId="ab8f451e-a635-42ee-be12-e2dde55852bf" providerId="ADAL" clId="{02CCF1FA-5102-4B01-88B0-9D8708323A48}" dt="2020-08-22T14:53:17.060" v="46" actId="47"/>
        <pc:sldMkLst>
          <pc:docMk/>
          <pc:sldMk cId="3249354268" sldId="436"/>
        </pc:sldMkLst>
      </pc:sldChg>
      <pc:sldChg chg="add">
        <pc:chgData name="Osama Mohammed Moustafa Hosam Elde" userId="ab8f451e-a635-42ee-be12-e2dde55852bf" providerId="ADAL" clId="{02CCF1FA-5102-4B01-88B0-9D8708323A48}" dt="2020-08-22T14:59:03.528" v="88"/>
        <pc:sldMkLst>
          <pc:docMk/>
          <pc:sldMk cId="3794462994" sldId="436"/>
        </pc:sldMkLst>
      </pc:sldChg>
      <pc:sldChg chg="add">
        <pc:chgData name="Osama Mohammed Moustafa Hosam Elde" userId="ab8f451e-a635-42ee-be12-e2dde55852bf" providerId="ADAL" clId="{02CCF1FA-5102-4B01-88B0-9D8708323A48}" dt="2020-08-22T14:59:03.528" v="88"/>
        <pc:sldMkLst>
          <pc:docMk/>
          <pc:sldMk cId="99655065" sldId="437"/>
        </pc:sldMkLst>
      </pc:sldChg>
      <pc:sldChg chg="add">
        <pc:chgData name="Osama Mohammed Moustafa Hosam Elde" userId="ab8f451e-a635-42ee-be12-e2dde55852bf" providerId="ADAL" clId="{02CCF1FA-5102-4B01-88B0-9D8708323A48}" dt="2020-08-22T14:59:03.528" v="88"/>
        <pc:sldMkLst>
          <pc:docMk/>
          <pc:sldMk cId="4124742612" sldId="438"/>
        </pc:sldMkLst>
      </pc:sldChg>
      <pc:sldChg chg="add">
        <pc:chgData name="Osama Mohammed Moustafa Hosam Elde" userId="ab8f451e-a635-42ee-be12-e2dde55852bf" providerId="ADAL" clId="{02CCF1FA-5102-4B01-88B0-9D8708323A48}" dt="2020-08-22T14:59:03.528" v="88"/>
        <pc:sldMkLst>
          <pc:docMk/>
          <pc:sldMk cId="863847074" sldId="439"/>
        </pc:sldMkLst>
      </pc:sldChg>
      <pc:sldChg chg="add">
        <pc:chgData name="Osama Mohammed Moustafa Hosam Elde" userId="ab8f451e-a635-42ee-be12-e2dde55852bf" providerId="ADAL" clId="{02CCF1FA-5102-4B01-88B0-9D8708323A48}" dt="2020-08-22T14:59:03.528" v="88"/>
        <pc:sldMkLst>
          <pc:docMk/>
          <pc:sldMk cId="3387303661" sldId="440"/>
        </pc:sldMkLst>
      </pc:sldChg>
      <pc:sldChg chg="add">
        <pc:chgData name="Osama Mohammed Moustafa Hosam Elde" userId="ab8f451e-a635-42ee-be12-e2dde55852bf" providerId="ADAL" clId="{02CCF1FA-5102-4B01-88B0-9D8708323A48}" dt="2020-08-22T14:59:03.528" v="88"/>
        <pc:sldMkLst>
          <pc:docMk/>
          <pc:sldMk cId="3777202562" sldId="441"/>
        </pc:sldMkLst>
      </pc:sldChg>
      <pc:sldChg chg="add">
        <pc:chgData name="Osama Mohammed Moustafa Hosam Elde" userId="ab8f451e-a635-42ee-be12-e2dde55852bf" providerId="ADAL" clId="{02CCF1FA-5102-4B01-88B0-9D8708323A48}" dt="2020-08-22T14:59:03.528" v="88"/>
        <pc:sldMkLst>
          <pc:docMk/>
          <pc:sldMk cId="3890209006" sldId="442"/>
        </pc:sldMkLst>
      </pc:sldChg>
      <pc:sldChg chg="add">
        <pc:chgData name="Osama Mohammed Moustafa Hosam Elde" userId="ab8f451e-a635-42ee-be12-e2dde55852bf" providerId="ADAL" clId="{02CCF1FA-5102-4B01-88B0-9D8708323A48}" dt="2020-08-22T14:59:03.528" v="88"/>
        <pc:sldMkLst>
          <pc:docMk/>
          <pc:sldMk cId="1981163398" sldId="443"/>
        </pc:sldMkLst>
      </pc:sldChg>
      <pc:sldChg chg="add">
        <pc:chgData name="Osama Mohammed Moustafa Hosam Elde" userId="ab8f451e-a635-42ee-be12-e2dde55852bf" providerId="ADAL" clId="{02CCF1FA-5102-4B01-88B0-9D8708323A48}" dt="2020-08-22T14:59:03.528" v="88"/>
        <pc:sldMkLst>
          <pc:docMk/>
          <pc:sldMk cId="3299091931" sldId="444"/>
        </pc:sldMkLst>
      </pc:sldChg>
      <pc:sldChg chg="add">
        <pc:chgData name="Osama Mohammed Moustafa Hosam Elde" userId="ab8f451e-a635-42ee-be12-e2dde55852bf" providerId="ADAL" clId="{02CCF1FA-5102-4B01-88B0-9D8708323A48}" dt="2020-08-22T14:59:03.528" v="88"/>
        <pc:sldMkLst>
          <pc:docMk/>
          <pc:sldMk cId="1784168423" sldId="445"/>
        </pc:sldMkLst>
      </pc:sldChg>
    </pc:docChg>
  </pc:docChgLst>
  <pc:docChgLst>
    <pc:chgData name="Osama hosam elde" userId="ab8f451e-a635-42ee-be12-e2dde55852bf" providerId="ADAL" clId="{D84BA82D-F2F9-4E5E-B32E-355D185E5E1C}"/>
    <pc:docChg chg="undo custSel addSld delSld modSld sldOrd">
      <pc:chgData name="Osama hosam elde" userId="ab8f451e-a635-42ee-be12-e2dde55852bf" providerId="ADAL" clId="{D84BA82D-F2F9-4E5E-B32E-355D185E5E1C}" dt="2019-04-15T20:30:20.368" v="528" actId="108"/>
      <pc:docMkLst>
        <pc:docMk/>
      </pc:docMkLst>
      <pc:sldChg chg="modSp">
        <pc:chgData name="Osama hosam elde" userId="ab8f451e-a635-42ee-be12-e2dde55852bf" providerId="ADAL" clId="{D84BA82D-F2F9-4E5E-B32E-355D185E5E1C}" dt="2019-04-15T16:04:39.300" v="173" actId="20577"/>
        <pc:sldMkLst>
          <pc:docMk/>
          <pc:sldMk cId="1296196847" sldId="371"/>
        </pc:sldMkLst>
        <pc:spChg chg="mod">
          <ac:chgData name="Osama hosam elde" userId="ab8f451e-a635-42ee-be12-e2dde55852bf" providerId="ADAL" clId="{D84BA82D-F2F9-4E5E-B32E-355D185E5E1C}" dt="2019-04-15T16:04:39.300" v="173" actId="20577"/>
          <ac:spMkLst>
            <pc:docMk/>
            <pc:sldMk cId="1296196847" sldId="371"/>
            <ac:spMk id="3" creationId="{25F31E5A-DCD6-425A-8C80-7B051E2A90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D2B36-F59D-4CB9-B392-E2C7AF322AEE}"/>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3AB1F-B9DD-4132-940A-8ABE5F7FB8F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A6F5E461-3CAD-44E3-9FF4-CC22C912D9E2}" type="datetimeFigureOut">
              <a:rPr lang="en-US" smtClean="0"/>
              <a:t>25-Aug-20</a:t>
            </a:fld>
            <a:endParaRPr lang="en-US"/>
          </a:p>
        </p:txBody>
      </p:sp>
      <p:sp>
        <p:nvSpPr>
          <p:cNvPr id="4" name="Footer Placeholder 3">
            <a:extLst>
              <a:ext uri="{FF2B5EF4-FFF2-40B4-BE49-F238E27FC236}">
                <a16:creationId xmlns:a16="http://schemas.microsoft.com/office/drawing/2014/main" id="{700F7100-8AD7-4FA2-B017-F1B1B195BF50}"/>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5031C7-6362-40ED-9B8D-59E0DEEC5263}"/>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E48DD46-4BA5-4330-8282-02D01326B28A}" type="slidenum">
              <a:rPr lang="en-US" smtClean="0"/>
              <a:t>‹#›</a:t>
            </a:fld>
            <a:endParaRPr lang="en-US"/>
          </a:p>
        </p:txBody>
      </p:sp>
    </p:spTree>
    <p:extLst>
      <p:ext uri="{BB962C8B-B14F-4D97-AF65-F5344CB8AC3E}">
        <p14:creationId xmlns:p14="http://schemas.microsoft.com/office/powerpoint/2010/main" val="313526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42D2B9F-C8E6-423B-9183-D5343BB739E9}" type="datetimeFigureOut">
              <a:rPr lang="en-US" smtClean="0"/>
              <a:t>25-Aug-20</a:t>
            </a:fld>
            <a:endParaRPr lang="en-US"/>
          </a:p>
        </p:txBody>
      </p:sp>
      <p:sp>
        <p:nvSpPr>
          <p:cNvPr id="4" name="Slide Image Placeholder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35FC4F4D-83FC-4648-8836-C86B9BE282F8}" type="slidenum">
              <a:rPr lang="en-US" smtClean="0"/>
              <a:t>‹#›</a:t>
            </a:fld>
            <a:endParaRPr lang="en-US"/>
          </a:p>
        </p:txBody>
      </p:sp>
    </p:spTree>
    <p:extLst>
      <p:ext uri="{BB962C8B-B14F-4D97-AF65-F5344CB8AC3E}">
        <p14:creationId xmlns:p14="http://schemas.microsoft.com/office/powerpoint/2010/main" val="15718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C4F4D-83FC-4648-8836-C86B9BE282F8}" type="slidenum">
              <a:rPr lang="en-US" smtClean="0"/>
              <a:t>1</a:t>
            </a:fld>
            <a:endParaRPr lang="en-US"/>
          </a:p>
        </p:txBody>
      </p:sp>
    </p:spTree>
    <p:extLst>
      <p:ext uri="{BB962C8B-B14F-4D97-AF65-F5344CB8AC3E}">
        <p14:creationId xmlns:p14="http://schemas.microsoft.com/office/powerpoint/2010/main" val="280248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1A6CA7-D933-4FCE-B4A4-122CD18226E6}" type="datetime1">
              <a:rPr lang="en-US" smtClean="0"/>
              <a:t>25-Aug-20</a:t>
            </a:fld>
            <a:endParaRPr lang="en-US"/>
          </a:p>
        </p:txBody>
      </p:sp>
      <p:sp>
        <p:nvSpPr>
          <p:cNvPr id="5" name="Footer Placeholder 4"/>
          <p:cNvSpPr>
            <a:spLocks noGrp="1"/>
          </p:cNvSpPr>
          <p:nvPr>
            <p:ph type="ftr" sz="quarter" idx="11"/>
          </p:nvPr>
        </p:nvSpPr>
        <p:spPr/>
        <p:txBody>
          <a:bodyPr/>
          <a:lstStyle/>
          <a:p>
            <a:r>
              <a:rPr lang="ar-EG"/>
              <a:t>اعداد / دكتور اسامة حسام الدين</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BCD5A-CA7E-48A7-8919-C3552E13D412}" type="datetime1">
              <a:rPr lang="en-US" smtClean="0"/>
              <a:t>25-Aug-20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92D6-7F78-4EFA-8A15-5ECB66FB1321}" type="datetime1">
              <a:rPr lang="en-US" smtClean="0"/>
              <a:t>25-Aug-20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1411D-530D-4573-84F2-C1A818B0EE13}" type="datetime1">
              <a:rPr lang="en-US" smtClean="0"/>
              <a:t>25-Aug-20</a:t>
            </a:fld>
            <a:endParaRPr lang="en-US"/>
          </a:p>
        </p:txBody>
      </p:sp>
      <p:sp>
        <p:nvSpPr>
          <p:cNvPr id="5" name="Footer Placeholder 4"/>
          <p:cNvSpPr>
            <a:spLocks noGrp="1"/>
          </p:cNvSpPr>
          <p:nvPr>
            <p:ph type="ftr" sz="quarter" idx="11"/>
          </p:nvPr>
        </p:nvSpPr>
        <p:spPr/>
        <p:txBody>
          <a:body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FF292-ADCC-471E-AB43-78433A431413}" type="datetime1">
              <a:rPr lang="en-US" smtClean="0"/>
              <a:t>25-Aug-20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2959-6732-4193-AC82-ED7F9C94C7D3}" type="datetime1">
              <a:rPr lang="en-US" smtClean="0"/>
              <a:t>25-Aug-20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B59AF-3DC5-40BE-8727-5B5068B61CF7}" type="datetime1">
              <a:rPr lang="en-US" smtClean="0"/>
              <a:t>25-Aug-20</a:t>
            </a:fld>
            <a:endParaRPr lang="en-US"/>
          </a:p>
        </p:txBody>
      </p:sp>
      <p:sp>
        <p:nvSpPr>
          <p:cNvPr id="8" name="Footer Placeholder 7"/>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5ABE4-22DC-4A7C-954B-067227936D02}" type="datetime1">
              <a:rPr lang="en-US" smtClean="0"/>
              <a:t>25-Aug-20</a:t>
            </a:fld>
            <a:endParaRPr lang="en-US"/>
          </a:p>
        </p:txBody>
      </p:sp>
      <p:sp>
        <p:nvSpPr>
          <p:cNvPr id="4" name="Footer Placeholder 3"/>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25A5-006D-4093-959C-4661C88DB71A}" type="datetime1">
              <a:rPr lang="en-US" smtClean="0"/>
              <a:t>25-Aug-20</a:t>
            </a:fld>
            <a:endParaRPr lang="en-US"/>
          </a:p>
        </p:txBody>
      </p:sp>
      <p:sp>
        <p:nvSpPr>
          <p:cNvPr id="3" name="Footer Placeholder 2"/>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9D624-1BEF-44B9-9C66-E73C01F4AEA4}" type="datetime1">
              <a:rPr lang="en-US" smtClean="0"/>
              <a:t>25-Aug-20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702C-547D-4570-870D-844BD10F35DC}" type="datetime1">
              <a:rPr lang="en-US" smtClean="0"/>
              <a:t>25-Aug-20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C07D-B8D7-4E0E-AC65-058DD451298A}" type="datetime1">
              <a:rPr lang="en-US" smtClean="0"/>
              <a:t>25-Aug-20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ar-EG"/>
              <a:t>اعداد / دكتور اسامة حسام الدين</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ites.google.com/site/myviusalbas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37C0B-C451-4FC0-8BFC-2F9DEFE020DB}"/>
              </a:ext>
            </a:extLst>
          </p:cNvPr>
          <p:cNvSpPr txBox="1"/>
          <p:nvPr/>
        </p:nvSpPr>
        <p:spPr>
          <a:xfrm>
            <a:off x="762000" y="1219200"/>
            <a:ext cx="7162800" cy="3313664"/>
          </a:xfrm>
          <a:prstGeom prst="rect">
            <a:avLst/>
          </a:prstGeom>
          <a:noFill/>
        </p:spPr>
        <p:txBody>
          <a:bodyPr wrap="square" rtlCol="0">
            <a:spAutoFit/>
          </a:bodyPr>
          <a:lstStyle/>
          <a:p>
            <a:pPr algn="ctr" rtl="1">
              <a:lnSpc>
                <a:spcPct val="150000"/>
              </a:lnSpc>
            </a:pPr>
            <a:r>
              <a:rPr lang="ar-SA" sz="3600" b="1" dirty="0"/>
              <a:t>الفصل الثاني</a:t>
            </a:r>
          </a:p>
          <a:p>
            <a:pPr algn="ctr" rtl="1">
              <a:lnSpc>
                <a:spcPct val="150000"/>
              </a:lnSpc>
            </a:pPr>
            <a:endParaRPr lang="ar-SA" sz="3600" b="1" dirty="0"/>
          </a:p>
          <a:p>
            <a:pPr algn="ctr" rtl="1">
              <a:lnSpc>
                <a:spcPct val="150000"/>
              </a:lnSpc>
            </a:pPr>
            <a:r>
              <a:rPr lang="ar-SA" sz="3600" b="1" dirty="0"/>
              <a:t>الواجهة الرسومية في فيجوال سي </a:t>
            </a:r>
            <a:r>
              <a:rPr lang="ar-SA" sz="3600" b="1"/>
              <a:t>++ :</a:t>
            </a:r>
            <a:br>
              <a:rPr lang="ar-SA" sz="3600" b="1"/>
            </a:br>
            <a:r>
              <a:rPr lang="ar-SA" sz="3600" b="1"/>
              <a:t> أدوات التحكم (</a:t>
            </a:r>
            <a:r>
              <a:rPr lang="ar-SA" sz="3600" b="1" dirty="0"/>
              <a:t>2)</a:t>
            </a:r>
            <a:endParaRPr lang="ar-EG" sz="3600" b="1" dirty="0"/>
          </a:p>
        </p:txBody>
      </p:sp>
      <p:sp>
        <p:nvSpPr>
          <p:cNvPr id="5" name="Slide Number Placeholder 4">
            <a:extLst>
              <a:ext uri="{FF2B5EF4-FFF2-40B4-BE49-F238E27FC236}">
                <a16:creationId xmlns:a16="http://schemas.microsoft.com/office/drawing/2014/main" id="{F708B22F-B48D-4D97-98F5-B316CDCDC65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a:extLst>
              <a:ext uri="{FF2B5EF4-FFF2-40B4-BE49-F238E27FC236}">
                <a16:creationId xmlns:a16="http://schemas.microsoft.com/office/drawing/2014/main" id="{2B50AF5E-FF4A-4EEF-9521-F635D9019EA4}"/>
              </a:ext>
            </a:extLst>
          </p:cNvPr>
          <p:cNvSpPr txBox="1"/>
          <p:nvPr/>
        </p:nvSpPr>
        <p:spPr>
          <a:xfrm>
            <a:off x="381000" y="5073593"/>
            <a:ext cx="8382000" cy="1261884"/>
          </a:xfrm>
          <a:prstGeom prst="rect">
            <a:avLst/>
          </a:prstGeom>
          <a:noFill/>
        </p:spPr>
        <p:txBody>
          <a:bodyPr wrap="square" rtlCol="0">
            <a:spAutoFit/>
          </a:bodyPr>
          <a:lstStyle/>
          <a:p>
            <a:pPr algn="ctr"/>
            <a:r>
              <a:rPr lang="ar-SA" sz="2000" dirty="0"/>
              <a:t>مادة برمجة حاسب (2)</a:t>
            </a:r>
          </a:p>
          <a:p>
            <a:pPr algn="ctr"/>
            <a:endParaRPr lang="ar-SA" sz="2000" dirty="0"/>
          </a:p>
          <a:p>
            <a:pPr algn="ctr"/>
            <a:r>
              <a:rPr lang="ar-SA" sz="2000" dirty="0"/>
              <a:t>دكتور/ أسامة حسام الدين</a:t>
            </a:r>
            <a:endParaRPr lang="en-US" sz="2000" dirty="0"/>
          </a:p>
          <a:p>
            <a:pPr algn="ctr"/>
            <a:endParaRPr lang="en-US" sz="1600" dirty="0"/>
          </a:p>
        </p:txBody>
      </p:sp>
    </p:spTree>
    <p:extLst>
      <p:ext uri="{BB962C8B-B14F-4D97-AF65-F5344CB8AC3E}">
        <p14:creationId xmlns:p14="http://schemas.microsoft.com/office/powerpoint/2010/main" val="27956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19E63C-5C40-4FD4-818E-BCD55525AC65}"/>
              </a:ext>
            </a:extLst>
          </p:cNvPr>
          <p:cNvSpPr>
            <a:spLocks noGrp="1"/>
          </p:cNvSpPr>
          <p:nvPr>
            <p:ph type="ftr" sz="quarter" idx="11"/>
          </p:nvPr>
        </p:nvSpPr>
        <p:spPr/>
        <p:txBody>
          <a:bodyPr/>
          <a:lstStyle/>
          <a:p>
            <a:r>
              <a:rPr lang="en-US"/>
              <a:t>Prepared by Osama Hosameldeen</a:t>
            </a:r>
            <a:endParaRPr lang="en-US" dirty="0"/>
          </a:p>
        </p:txBody>
      </p:sp>
      <p:sp>
        <p:nvSpPr>
          <p:cNvPr id="5" name="Slide Number Placeholder 4">
            <a:extLst>
              <a:ext uri="{FF2B5EF4-FFF2-40B4-BE49-F238E27FC236}">
                <a16:creationId xmlns:a16="http://schemas.microsoft.com/office/drawing/2014/main" id="{62F80D25-FD6B-4DD1-8D4E-3EB439B7E33F}"/>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Rounded Rectangle 2">
            <a:extLst>
              <a:ext uri="{FF2B5EF4-FFF2-40B4-BE49-F238E27FC236}">
                <a16:creationId xmlns:a16="http://schemas.microsoft.com/office/drawing/2014/main" id="{0F374A6E-4335-4667-B06E-F04350B949E8}"/>
              </a:ext>
            </a:extLst>
          </p:cNvPr>
          <p:cNvSpPr txBox="1">
            <a:spLocks/>
          </p:cNvSpPr>
          <p:nvPr/>
        </p:nvSpPr>
        <p:spPr>
          <a:xfrm>
            <a:off x="1295400" y="2716609"/>
            <a:ext cx="6553200" cy="1424781"/>
          </a:xfrm>
          <a:prstGeom prst="round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ar-SA" sz="3600" b="1" dirty="0">
                <a:solidFill>
                  <a:schemeClr val="tx2">
                    <a:lumMod val="75000"/>
                  </a:schemeClr>
                </a:solidFill>
              </a:rPr>
              <a:t>خصائص صندوق الاختيار وزر الراديو</a:t>
            </a:r>
            <a:endParaRPr lang="en-US" sz="3600" b="1" dirty="0">
              <a:solidFill>
                <a:schemeClr val="tx2">
                  <a:lumMod val="75000"/>
                </a:schemeClr>
              </a:solidFill>
            </a:endParaRPr>
          </a:p>
        </p:txBody>
      </p:sp>
    </p:spTree>
    <p:extLst>
      <p:ext uri="{BB962C8B-B14F-4D97-AF65-F5344CB8AC3E}">
        <p14:creationId xmlns:p14="http://schemas.microsoft.com/office/powerpoint/2010/main" val="150589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ضبط خصائص صندوق الاختيار</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447800" y="1600200"/>
            <a:ext cx="7239000" cy="5029200"/>
          </a:xfrm>
        </p:spPr>
        <p:txBody>
          <a:bodyPr>
            <a:normAutofit fontScale="85000" lnSpcReduction="10000"/>
          </a:bodyPr>
          <a:lstStyle/>
          <a:p>
            <a:pPr marL="0" indent="0" algn="r" rtl="1">
              <a:lnSpc>
                <a:spcPct val="150000"/>
              </a:lnSpc>
              <a:buNone/>
            </a:pPr>
            <a:r>
              <a:rPr lang="ar-SA" sz="2000" b="1" dirty="0"/>
              <a:t>خصائص أداة صندوق الإختيار </a:t>
            </a:r>
            <a:r>
              <a:rPr lang="en-US" sz="2000" b="1" dirty="0" err="1"/>
              <a:t>CheckBox</a:t>
            </a:r>
            <a:r>
              <a:rPr lang="en-US" sz="2000" b="1" dirty="0"/>
              <a:t>   : </a:t>
            </a:r>
            <a:r>
              <a:rPr lang="ar-SA" sz="2000" b="1" dirty="0"/>
              <a:t>وهو أحد أدوات التحكم </a:t>
            </a:r>
            <a:r>
              <a:rPr lang="en-US" sz="2000" b="1" dirty="0"/>
              <a:t>Controls </a:t>
            </a:r>
            <a:r>
              <a:rPr lang="ar-SA" sz="2000" b="1" dirty="0"/>
              <a:t>التى يمكن رسمها على نافذة النموذج </a:t>
            </a:r>
            <a:r>
              <a:rPr lang="en-US" sz="2000" b="1" dirty="0"/>
              <a:t>Form </a:t>
            </a:r>
            <a:r>
              <a:rPr lang="ar-SA" sz="2000" b="1" dirty="0"/>
              <a:t>تتيح للمستخدم مجموعة من البدائل لإختيار بديل أو أكثر أو عدم إختيار أى بديل   .( بمعنى أن المستخدم يستطيع أن يختار أى عدد منها فى نفس الوقت يستطيع أوأن يترك البدائل دون اختيار واحدة منها ).</a:t>
            </a:r>
          </a:p>
          <a:p>
            <a:pPr marL="0" indent="0" algn="r" rtl="1">
              <a:lnSpc>
                <a:spcPct val="150000"/>
              </a:lnSpc>
              <a:buNone/>
            </a:pPr>
            <a:endParaRPr lang="ar-SA" sz="2000" b="1" dirty="0"/>
          </a:p>
          <a:p>
            <a:pPr algn="r" rtl="1">
              <a:lnSpc>
                <a:spcPct val="150000"/>
              </a:lnSpc>
            </a:pPr>
            <a:r>
              <a:rPr lang="ar-SA" sz="2000" b="1" dirty="0"/>
              <a:t> خاصية </a:t>
            </a:r>
            <a:r>
              <a:rPr lang="en-US" sz="2000" b="1" dirty="0"/>
              <a:t>Checked : </a:t>
            </a:r>
            <a:r>
              <a:rPr lang="ar-SA" sz="2000" b="1" dirty="0"/>
              <a:t>تستخدم لمعرفة إذا ما كان صندوق الإختيار </a:t>
            </a:r>
            <a:r>
              <a:rPr lang="en-US" sz="2000" b="1" dirty="0" err="1"/>
              <a:t>CheckBox</a:t>
            </a:r>
            <a:r>
              <a:rPr lang="en-US" sz="2000" b="1" dirty="0"/>
              <a:t> </a:t>
            </a:r>
            <a:r>
              <a:rPr lang="ar-SA" sz="2000" b="1" dirty="0"/>
              <a:t>تم اختياره أم لا وتأخذ القيمة </a:t>
            </a:r>
            <a:r>
              <a:rPr lang="en-US" sz="2000" b="1" dirty="0"/>
              <a:t>True  </a:t>
            </a:r>
            <a:r>
              <a:rPr lang="ar-SA" sz="2000" b="1" dirty="0"/>
              <a:t>أو </a:t>
            </a:r>
            <a:r>
              <a:rPr lang="en-US" sz="2000" b="1" dirty="0"/>
              <a:t>False . </a:t>
            </a:r>
          </a:p>
          <a:p>
            <a:pPr algn="r" rtl="1">
              <a:lnSpc>
                <a:spcPct val="150000"/>
              </a:lnSpc>
            </a:pPr>
            <a:endParaRPr lang="en-US" sz="2000" b="1" dirty="0"/>
          </a:p>
          <a:p>
            <a:pPr algn="r" rtl="1">
              <a:lnSpc>
                <a:spcPct val="150000"/>
              </a:lnSpc>
            </a:pPr>
            <a:r>
              <a:rPr lang="ar-SA" sz="2000" b="1" dirty="0"/>
              <a:t>خاصية </a:t>
            </a:r>
            <a:r>
              <a:rPr lang="en-US" sz="2000" b="1" dirty="0"/>
              <a:t>Text : </a:t>
            </a:r>
            <a:r>
              <a:rPr lang="ar-SA" sz="2000" b="1" dirty="0"/>
              <a:t>تستخدم لمعرفة أو ضبط النص الظاهر على أداة صندوق الإختيار </a:t>
            </a:r>
            <a:r>
              <a:rPr lang="en-US" sz="2000" b="1" dirty="0" err="1"/>
              <a:t>CheckBox</a:t>
            </a:r>
            <a:r>
              <a:rPr lang="en-US" sz="2000" b="1" dirty="0"/>
              <a:t>.</a:t>
            </a:r>
          </a:p>
          <a:p>
            <a:pPr algn="r" rtl="1">
              <a:lnSpc>
                <a:spcPct val="150000"/>
              </a:lnSpc>
            </a:pPr>
            <a:endParaRPr lang="en-US" sz="2000" b="1" dirty="0"/>
          </a:p>
          <a:p>
            <a:pPr algn="r" rtl="1">
              <a:lnSpc>
                <a:spcPct val="150000"/>
              </a:lnSpc>
            </a:pPr>
            <a:r>
              <a:rPr lang="ar-SA" sz="2000" b="1" dirty="0"/>
              <a:t>خاصية </a:t>
            </a:r>
            <a:r>
              <a:rPr lang="en-US" sz="2000" b="1" dirty="0"/>
              <a:t>Visible : </a:t>
            </a:r>
            <a:r>
              <a:rPr lang="ar-SA" sz="2000" b="1" dirty="0"/>
              <a:t>معرفة أو تحديد قيمة معينة تبين ما إذا كانت الأداة مرئية أو غير مرئية وتأخذ هذه الخاصية القيمة   </a:t>
            </a:r>
            <a:r>
              <a:rPr lang="en-US" sz="2000" b="1" dirty="0"/>
              <a:t>True</a:t>
            </a:r>
            <a:r>
              <a:rPr lang="ar-SA" sz="2000" b="1" dirty="0"/>
              <a:t>أو </a:t>
            </a:r>
            <a:r>
              <a:rPr lang="en-US" sz="2000" b="1" dirty="0"/>
              <a:t>False</a:t>
            </a:r>
          </a:p>
          <a:p>
            <a:pPr marL="0" indent="0" algn="r" rtl="1">
              <a:lnSpc>
                <a:spcPct val="150000"/>
              </a:lnSpc>
              <a:buNone/>
            </a:pPr>
            <a:endParaRPr lang="en-US" sz="2000" b="1" dirty="0"/>
          </a:p>
        </p:txBody>
      </p:sp>
      <p:pic>
        <p:nvPicPr>
          <p:cNvPr id="2" name="Picture 1">
            <a:extLst>
              <a:ext uri="{FF2B5EF4-FFF2-40B4-BE49-F238E27FC236}">
                <a16:creationId xmlns:a16="http://schemas.microsoft.com/office/drawing/2014/main" id="{D2FCF2A0-C499-42E1-BAA6-8AF0F3A676EE}"/>
              </a:ext>
            </a:extLst>
          </p:cNvPr>
          <p:cNvPicPr>
            <a:picLocks noChangeAspect="1"/>
          </p:cNvPicPr>
          <p:nvPr/>
        </p:nvPicPr>
        <p:blipFill>
          <a:blip r:embed="rId2"/>
          <a:stretch>
            <a:fillRect/>
          </a:stretch>
        </p:blipFill>
        <p:spPr>
          <a:xfrm>
            <a:off x="143383" y="3200400"/>
            <a:ext cx="1270550" cy="1619250"/>
          </a:xfrm>
          <a:prstGeom prst="rect">
            <a:avLst/>
          </a:prstGeom>
        </p:spPr>
      </p:pic>
    </p:spTree>
    <p:extLst>
      <p:ext uri="{BB962C8B-B14F-4D97-AF65-F5344CB8AC3E}">
        <p14:creationId xmlns:p14="http://schemas.microsoft.com/office/powerpoint/2010/main" val="210588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ضبط خصائص زر الراديو</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295400" y="1600200"/>
            <a:ext cx="7391400" cy="5121275"/>
          </a:xfrm>
        </p:spPr>
        <p:txBody>
          <a:bodyPr>
            <a:normAutofit fontScale="77500" lnSpcReduction="20000"/>
          </a:bodyPr>
          <a:lstStyle/>
          <a:p>
            <a:pPr marL="0" indent="0" algn="r" rtl="1">
              <a:lnSpc>
                <a:spcPct val="150000"/>
              </a:lnSpc>
              <a:buNone/>
            </a:pPr>
            <a:r>
              <a:rPr lang="ar-SA" sz="2000" b="1" dirty="0"/>
              <a:t>خصائص أداة زر الراديو</a:t>
            </a:r>
            <a:r>
              <a:rPr lang="en-US" sz="2000" b="1" dirty="0" err="1"/>
              <a:t>RadioButton</a:t>
            </a:r>
            <a:r>
              <a:rPr lang="en-US" sz="2000" b="1" dirty="0"/>
              <a:t>  : </a:t>
            </a:r>
            <a:r>
              <a:rPr lang="ar-SA" sz="2000" b="1" dirty="0"/>
              <a:t>وهو أحد أدوات التحكم </a:t>
            </a:r>
            <a:r>
              <a:rPr lang="en-US" sz="2000" b="1" dirty="0"/>
              <a:t>Controls </a:t>
            </a:r>
            <a:r>
              <a:rPr lang="ar-SA" sz="2000" b="1" dirty="0"/>
              <a:t>التى يمكن رسمها على نافذة النموذج </a:t>
            </a:r>
            <a:r>
              <a:rPr lang="en-US" sz="2000" b="1" dirty="0"/>
              <a:t>Form </a:t>
            </a:r>
            <a:r>
              <a:rPr lang="ar-SA" sz="2000" b="1" dirty="0"/>
              <a:t>تتيح للمستخدم مجموعة من البدائل لإختيار واحدة منها فقط لا أكثر ولا أقل . بمعنى أن المستخدم يجب أن يختار بديل واحد فقط ولا يستطيع أن يترك البدائل دون اختيار واحدة منها .</a:t>
            </a:r>
          </a:p>
          <a:p>
            <a:pPr marL="0" indent="0" algn="r" rtl="1">
              <a:lnSpc>
                <a:spcPct val="150000"/>
              </a:lnSpc>
              <a:buNone/>
            </a:pPr>
            <a:endParaRPr lang="ar-SA" sz="2000" b="1" dirty="0"/>
          </a:p>
          <a:p>
            <a:pPr algn="r" rtl="1">
              <a:lnSpc>
                <a:spcPct val="150000"/>
              </a:lnSpc>
            </a:pPr>
            <a:r>
              <a:rPr lang="ar-SA" sz="2000" b="1" dirty="0"/>
              <a:t>خاصية </a:t>
            </a:r>
            <a:r>
              <a:rPr lang="en-US" sz="2000" b="1" dirty="0"/>
              <a:t>Checked : </a:t>
            </a:r>
            <a:r>
              <a:rPr lang="ar-SA" sz="2000" b="1" dirty="0"/>
              <a:t>تستخدم لمعرفة إذا ما كان زر إختيار بديل واحد </a:t>
            </a:r>
            <a:r>
              <a:rPr lang="en-US" sz="2000" b="1" dirty="0" err="1"/>
              <a:t>RadioButton</a:t>
            </a:r>
            <a:r>
              <a:rPr lang="en-US" sz="2000" b="1" dirty="0"/>
              <a:t> </a:t>
            </a:r>
            <a:r>
              <a:rPr lang="ar-SA" sz="2000" b="1" dirty="0"/>
              <a:t>تم اختياره أم لا وتأخذ القيمة </a:t>
            </a:r>
            <a:r>
              <a:rPr lang="en-US" sz="2000" b="1" dirty="0"/>
              <a:t>True  </a:t>
            </a:r>
            <a:r>
              <a:rPr lang="ar-SA" sz="2000" b="1" dirty="0"/>
              <a:t>أو </a:t>
            </a:r>
            <a:r>
              <a:rPr lang="en-US" sz="2000" b="1" dirty="0"/>
              <a:t>False .  </a:t>
            </a:r>
          </a:p>
          <a:p>
            <a:pPr algn="r" rtl="1">
              <a:lnSpc>
                <a:spcPct val="150000"/>
              </a:lnSpc>
            </a:pPr>
            <a:endParaRPr lang="en-US" sz="2000" b="1" dirty="0"/>
          </a:p>
          <a:p>
            <a:pPr algn="r" rtl="1">
              <a:lnSpc>
                <a:spcPct val="150000"/>
              </a:lnSpc>
            </a:pPr>
            <a:r>
              <a:rPr lang="ar-SA" sz="2000" b="1" dirty="0"/>
              <a:t>خاصية </a:t>
            </a:r>
            <a:r>
              <a:rPr lang="en-US" sz="2000" b="1" dirty="0"/>
              <a:t>Text : </a:t>
            </a:r>
            <a:r>
              <a:rPr lang="ar-SA" sz="2000" b="1" dirty="0"/>
              <a:t>تستخدم لمعرفة أو ضبط النص الظاهر على أداة زر إختيار بديل واحد </a:t>
            </a:r>
            <a:r>
              <a:rPr lang="en-US" sz="2000" b="1" dirty="0" err="1"/>
              <a:t>RadioButton</a:t>
            </a:r>
            <a:r>
              <a:rPr lang="en-US" sz="2000" b="1" dirty="0"/>
              <a:t>. </a:t>
            </a:r>
            <a:r>
              <a:rPr lang="ar-SA" sz="2000" b="1" dirty="0"/>
              <a:t>مثل ذكر و أنثى</a:t>
            </a:r>
          </a:p>
          <a:p>
            <a:pPr marL="0" indent="0" algn="r" rtl="1">
              <a:lnSpc>
                <a:spcPct val="150000"/>
              </a:lnSpc>
              <a:buNone/>
            </a:pPr>
            <a:endParaRPr lang="ar-SA" sz="2000" b="1" dirty="0"/>
          </a:p>
          <a:p>
            <a:pPr marL="0" indent="0" algn="r" rtl="1">
              <a:lnSpc>
                <a:spcPct val="150000"/>
              </a:lnSpc>
              <a:buNone/>
            </a:pPr>
            <a:r>
              <a:rPr lang="ar-SA" sz="2000" b="1" dirty="0"/>
              <a:t>إذا أردنا أن يكون على نافذة النموذج أربعة من أداة زر إختيار بديل واحد هى ذكر – أنثى – مصر – أجنبى بحيث نختار واحد من ( ذكر و أنثى ) ونختار واحد أيضاً من ( مصرى و أجنبى ) فلا نستطيع لأننا لن نستطيع إلا إختيار بديل واحد ولحل هذه المشكلة نقوم برسم أداتين صندوق مجموعة  </a:t>
            </a:r>
            <a:r>
              <a:rPr lang="en-US" sz="2000" b="1" dirty="0" err="1"/>
              <a:t>GroupBox</a:t>
            </a:r>
            <a:r>
              <a:rPr lang="ar-SA" sz="2000" b="1" dirty="0"/>
              <a:t>واحدة عنوانها النوع والثانية عنوانها الجنسية ويتم سحب الأداتين ( ذكر و أنثى ) داخل مجموعة النوع و سحب الأداتين ( مصرى و أجنبى ) داخل مجموعة الجنسية</a:t>
            </a:r>
            <a:endParaRPr lang="en-US" sz="2000" b="1" dirty="0"/>
          </a:p>
        </p:txBody>
      </p:sp>
      <p:sp>
        <p:nvSpPr>
          <p:cNvPr id="8" name="TextBox 7">
            <a:extLst>
              <a:ext uri="{FF2B5EF4-FFF2-40B4-BE49-F238E27FC236}">
                <a16:creationId xmlns:a16="http://schemas.microsoft.com/office/drawing/2014/main" id="{F030F896-E95C-4DC9-9F9D-D742597F038A}"/>
              </a:ext>
            </a:extLst>
          </p:cNvPr>
          <p:cNvSpPr txBox="1"/>
          <p:nvPr/>
        </p:nvSpPr>
        <p:spPr>
          <a:xfrm>
            <a:off x="685800" y="6356350"/>
            <a:ext cx="4572000" cy="369332"/>
          </a:xfrm>
          <a:prstGeom prst="rect">
            <a:avLst/>
          </a:prstGeom>
          <a:noFill/>
        </p:spPr>
        <p:txBody>
          <a:bodyPr wrap="square">
            <a:spAutoFit/>
          </a:bodyPr>
          <a:lstStyle/>
          <a:p>
            <a:r>
              <a:rPr lang="en-US" dirty="0">
                <a:hlinkClick r:id="rId2"/>
              </a:rPr>
              <a:t>https://sites.google.com/site/myviusalbasic/</a:t>
            </a:r>
            <a:endParaRPr lang="en-US" dirty="0"/>
          </a:p>
        </p:txBody>
      </p:sp>
      <p:pic>
        <p:nvPicPr>
          <p:cNvPr id="2" name="Picture 1">
            <a:extLst>
              <a:ext uri="{FF2B5EF4-FFF2-40B4-BE49-F238E27FC236}">
                <a16:creationId xmlns:a16="http://schemas.microsoft.com/office/drawing/2014/main" id="{34C0F33B-28C6-4FAD-BC40-DAEF82C57FF2}"/>
              </a:ext>
            </a:extLst>
          </p:cNvPr>
          <p:cNvPicPr>
            <a:picLocks noChangeAspect="1"/>
          </p:cNvPicPr>
          <p:nvPr/>
        </p:nvPicPr>
        <p:blipFill>
          <a:blip r:embed="rId3"/>
          <a:stretch>
            <a:fillRect/>
          </a:stretch>
        </p:blipFill>
        <p:spPr>
          <a:xfrm>
            <a:off x="76200" y="2743200"/>
            <a:ext cx="1384917" cy="1371600"/>
          </a:xfrm>
          <a:prstGeom prst="rect">
            <a:avLst/>
          </a:prstGeom>
        </p:spPr>
      </p:pic>
    </p:spTree>
    <p:extLst>
      <p:ext uri="{BB962C8B-B14F-4D97-AF65-F5344CB8AC3E}">
        <p14:creationId xmlns:p14="http://schemas.microsoft.com/office/powerpoint/2010/main" val="395542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صندوق الاختيار وزر الراديو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04446" y="1600200"/>
            <a:ext cx="8282354" cy="4756150"/>
          </a:xfrm>
        </p:spPr>
        <p:txBody>
          <a:bodyPr>
            <a:normAutofit/>
          </a:bodyPr>
          <a:lstStyle/>
          <a:p>
            <a:pPr algn="r" rtl="1">
              <a:lnSpc>
                <a:spcPct val="150000"/>
              </a:lnSpc>
            </a:pPr>
            <a:r>
              <a:rPr lang="ar-SA" sz="2000" b="1" dirty="0"/>
              <a:t>الهدف من البرنامج هو تغيير لو المربع عند اختيار اللون المطلوب</a:t>
            </a:r>
          </a:p>
          <a:p>
            <a:pPr algn="r" rtl="1">
              <a:lnSpc>
                <a:spcPct val="150000"/>
              </a:lnSpc>
            </a:pPr>
            <a:r>
              <a:rPr lang="ar-SA" sz="2000" b="1" dirty="0"/>
              <a:t>أيضا يتم تحويل لون المربع إلى شفاف إذا تم الضغط على زر صندوق الاختيار "شفاف". </a:t>
            </a:r>
          </a:p>
          <a:p>
            <a:pPr algn="r" rtl="1">
              <a:lnSpc>
                <a:spcPct val="150000"/>
              </a:lnSpc>
            </a:pPr>
            <a:r>
              <a:rPr lang="ar-SA" sz="2000" b="1" dirty="0"/>
              <a:t>لاحظ وجود لو افتراضي "الابيض" وعندما يتم تغيير حالة صندوق الاختيار يتم بالتبعية رجوع اللون إلى ذلك اللون الافتراضي. </a:t>
            </a:r>
          </a:p>
          <a:p>
            <a:pPr marL="0" indent="0" algn="r" rtl="1">
              <a:lnSpc>
                <a:spcPct val="150000"/>
              </a:lnSpc>
              <a:buNone/>
            </a:pPr>
            <a:endParaRPr lang="en-US" sz="1600" b="1" dirty="0"/>
          </a:p>
          <a:p>
            <a:pPr algn="r" rtl="1">
              <a:lnSpc>
                <a:spcPct val="150000"/>
              </a:lnSpc>
            </a:pPr>
            <a:endParaRPr lang="en-US" sz="2000" b="1" dirty="0"/>
          </a:p>
          <a:p>
            <a:pPr marL="0" indent="0" algn="r" rtl="1">
              <a:lnSpc>
                <a:spcPct val="150000"/>
              </a:lnSpc>
              <a:buNone/>
            </a:pPr>
            <a:endParaRPr lang="en-US" sz="1800" dirty="0"/>
          </a:p>
          <a:p>
            <a:pPr algn="r" rtl="1">
              <a:lnSpc>
                <a:spcPct val="150000"/>
              </a:lnSpc>
            </a:pPr>
            <a:endParaRPr lang="en-US" sz="2000" dirty="0"/>
          </a:p>
        </p:txBody>
      </p:sp>
      <p:pic>
        <p:nvPicPr>
          <p:cNvPr id="2" name="Picture 1">
            <a:extLst>
              <a:ext uri="{FF2B5EF4-FFF2-40B4-BE49-F238E27FC236}">
                <a16:creationId xmlns:a16="http://schemas.microsoft.com/office/drawing/2014/main" id="{88750AB7-BBD1-4DEF-B608-4AFBD4B6A090}"/>
              </a:ext>
            </a:extLst>
          </p:cNvPr>
          <p:cNvPicPr>
            <a:picLocks noChangeAspect="1"/>
          </p:cNvPicPr>
          <p:nvPr/>
        </p:nvPicPr>
        <p:blipFill>
          <a:blip r:embed="rId3"/>
          <a:stretch>
            <a:fillRect/>
          </a:stretch>
        </p:blipFill>
        <p:spPr>
          <a:xfrm>
            <a:off x="2471561" y="3727450"/>
            <a:ext cx="4152900" cy="2628900"/>
          </a:xfrm>
          <a:prstGeom prst="rect">
            <a:avLst/>
          </a:prstGeom>
        </p:spPr>
      </p:pic>
    </p:spTree>
    <p:extLst>
      <p:ext uri="{BB962C8B-B14F-4D97-AF65-F5344CB8AC3E}">
        <p14:creationId xmlns:p14="http://schemas.microsoft.com/office/powerpoint/2010/main" val="2267252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صندوق الاختيار وزر الراديو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743200" y="1600200"/>
            <a:ext cx="5943600" cy="5033408"/>
          </a:xfrm>
        </p:spPr>
        <p:txBody>
          <a:bodyPr>
            <a:normAutofit lnSpcReduction="10000"/>
          </a:bodyPr>
          <a:lstStyle/>
          <a:p>
            <a:pPr algn="r" rtl="1">
              <a:lnSpc>
                <a:spcPct val="150000"/>
              </a:lnSpc>
            </a:pPr>
            <a:r>
              <a:rPr lang="ar-SA" sz="2000" b="1" dirty="0"/>
              <a:t>افتح مشروع جديد من نوع </a:t>
            </a:r>
            <a:r>
              <a:rPr lang="en-US" sz="2000" b="1" dirty="0" err="1"/>
              <a:t>CppCLR_Windows</a:t>
            </a:r>
            <a:r>
              <a:rPr lang="en-US" sz="2000" b="1" dirty="0"/>
              <a:t> Project</a:t>
            </a:r>
          </a:p>
          <a:p>
            <a:pPr algn="r" rtl="1">
              <a:lnSpc>
                <a:spcPct val="150000"/>
              </a:lnSpc>
            </a:pPr>
            <a:r>
              <a:rPr lang="ar-SA" sz="2000" b="1" dirty="0"/>
              <a:t>غير خاصية </a:t>
            </a:r>
            <a:r>
              <a:rPr lang="en-US" sz="2000" b="1" dirty="0" err="1"/>
              <a:t>MaximizeBox</a:t>
            </a:r>
            <a:r>
              <a:rPr lang="ar-SA" sz="2000" b="1" dirty="0"/>
              <a:t> للنموذج إلى </a:t>
            </a:r>
            <a:r>
              <a:rPr lang="en-US" sz="2000" b="1" dirty="0"/>
              <a:t>false</a:t>
            </a:r>
            <a:r>
              <a:rPr lang="ar-SA" sz="2000" b="1" dirty="0"/>
              <a:t> بحيث يظل حجم النموذج ثابت. </a:t>
            </a:r>
          </a:p>
          <a:p>
            <a:pPr algn="r" rtl="1">
              <a:lnSpc>
                <a:spcPct val="150000"/>
              </a:lnSpc>
            </a:pPr>
            <a:r>
              <a:rPr lang="ar-SA" sz="2000" b="1" dirty="0"/>
              <a:t>أضف صندوق التجميع </a:t>
            </a:r>
            <a:r>
              <a:rPr lang="en-US" sz="2000" b="1" dirty="0" err="1"/>
              <a:t>groupbox</a:t>
            </a:r>
            <a:r>
              <a:rPr lang="ar-SA" sz="2000" b="1" dirty="0"/>
              <a:t> وغير النص إلى "اختر لون"</a:t>
            </a:r>
          </a:p>
          <a:p>
            <a:pPr algn="r" rtl="1">
              <a:lnSpc>
                <a:spcPct val="150000"/>
              </a:lnSpc>
            </a:pPr>
            <a:r>
              <a:rPr lang="ar-SA" sz="2000" b="1" dirty="0"/>
              <a:t>ضع اربعة ازرار راديو </a:t>
            </a:r>
            <a:r>
              <a:rPr lang="en-US" sz="2000" b="1" dirty="0" err="1"/>
              <a:t>RadioButton</a:t>
            </a:r>
            <a:r>
              <a:rPr lang="ar-SA" sz="2000" b="1" dirty="0"/>
              <a:t> بداخل صندوق التجميع وغيرهم إلى الاتي</a:t>
            </a:r>
          </a:p>
          <a:p>
            <a:pPr lvl="1" algn="r" rtl="1">
              <a:lnSpc>
                <a:spcPct val="150000"/>
              </a:lnSpc>
            </a:pPr>
            <a:r>
              <a:rPr lang="ar-SA" sz="1200" b="1" dirty="0"/>
              <a:t>الاول غير النص إلى "افتراضي" والاسم إلى </a:t>
            </a:r>
            <a:r>
              <a:rPr lang="en-US" sz="1200" b="1" dirty="0" err="1"/>
              <a:t>rdbDefault</a:t>
            </a:r>
            <a:endParaRPr lang="ar-SA" sz="1200" b="1" dirty="0"/>
          </a:p>
          <a:p>
            <a:pPr lvl="1" algn="r" rtl="1">
              <a:lnSpc>
                <a:spcPct val="150000"/>
              </a:lnSpc>
            </a:pPr>
            <a:r>
              <a:rPr lang="ar-SA" sz="1200" b="1" dirty="0"/>
              <a:t>الثاني غير النص إلى "أحمر" والاسم إلى </a:t>
            </a:r>
            <a:r>
              <a:rPr lang="en-US" sz="1200" b="1" dirty="0" err="1"/>
              <a:t>rdbRed</a:t>
            </a:r>
            <a:endParaRPr lang="ar-SA" sz="1200" b="1" dirty="0"/>
          </a:p>
          <a:p>
            <a:pPr lvl="1" algn="r" rtl="1">
              <a:lnSpc>
                <a:spcPct val="150000"/>
              </a:lnSpc>
            </a:pPr>
            <a:r>
              <a:rPr lang="ar-SA" sz="1200" b="1" dirty="0"/>
              <a:t>الثالث غير النص إلى "اخضر" والاسم إلى </a:t>
            </a:r>
            <a:r>
              <a:rPr lang="en-US" sz="1200" b="1" dirty="0" err="1"/>
              <a:t>rdbGreen</a:t>
            </a:r>
            <a:endParaRPr lang="ar-SA" sz="1200" b="1" dirty="0"/>
          </a:p>
          <a:p>
            <a:pPr lvl="1" algn="r" rtl="1">
              <a:lnSpc>
                <a:spcPct val="150000"/>
              </a:lnSpc>
            </a:pPr>
            <a:r>
              <a:rPr lang="ar-SA" sz="1200" b="1" dirty="0"/>
              <a:t>الرابع غير النص إلى "أزرق" والاسم إلى </a:t>
            </a:r>
            <a:r>
              <a:rPr lang="en-US" sz="1200" b="1" dirty="0" err="1"/>
              <a:t>rdbBlue</a:t>
            </a:r>
            <a:endParaRPr lang="en-US" sz="1200" b="1" dirty="0"/>
          </a:p>
          <a:p>
            <a:pPr algn="r" rtl="1">
              <a:lnSpc>
                <a:spcPct val="150000"/>
              </a:lnSpc>
            </a:pPr>
            <a:r>
              <a:rPr lang="ar-SA" sz="1600" b="1" dirty="0"/>
              <a:t>أضف صندوق اختيار </a:t>
            </a:r>
            <a:r>
              <a:rPr lang="en-US" sz="1600" b="1" dirty="0" err="1"/>
              <a:t>CheckBox</a:t>
            </a:r>
            <a:r>
              <a:rPr lang="ar-SA" sz="1600" b="1" dirty="0"/>
              <a:t> وغير النص إلى "شفاف" والاسم إلى </a:t>
            </a:r>
            <a:r>
              <a:rPr lang="en-US" sz="1600" b="1" dirty="0" err="1"/>
              <a:t>chkTrans</a:t>
            </a:r>
            <a:endParaRPr lang="en-US" sz="1800" dirty="0"/>
          </a:p>
          <a:p>
            <a:pPr algn="r" rtl="1">
              <a:lnSpc>
                <a:spcPct val="150000"/>
              </a:lnSpc>
            </a:pPr>
            <a:endParaRPr lang="en-US" sz="2000" dirty="0"/>
          </a:p>
        </p:txBody>
      </p:sp>
      <p:pic>
        <p:nvPicPr>
          <p:cNvPr id="7" name="Picture 6">
            <a:extLst>
              <a:ext uri="{FF2B5EF4-FFF2-40B4-BE49-F238E27FC236}">
                <a16:creationId xmlns:a16="http://schemas.microsoft.com/office/drawing/2014/main" id="{38F10DF9-92A5-4294-B741-1BDE7E2344D0}"/>
              </a:ext>
            </a:extLst>
          </p:cNvPr>
          <p:cNvPicPr>
            <a:picLocks noChangeAspect="1"/>
          </p:cNvPicPr>
          <p:nvPr/>
        </p:nvPicPr>
        <p:blipFill>
          <a:blip r:embed="rId3"/>
          <a:stretch>
            <a:fillRect/>
          </a:stretch>
        </p:blipFill>
        <p:spPr>
          <a:xfrm>
            <a:off x="404446" y="1219200"/>
            <a:ext cx="1629677" cy="3276600"/>
          </a:xfrm>
          <a:prstGeom prst="rect">
            <a:avLst/>
          </a:prstGeom>
        </p:spPr>
      </p:pic>
      <p:pic>
        <p:nvPicPr>
          <p:cNvPr id="8" name="Picture 7">
            <a:extLst>
              <a:ext uri="{FF2B5EF4-FFF2-40B4-BE49-F238E27FC236}">
                <a16:creationId xmlns:a16="http://schemas.microsoft.com/office/drawing/2014/main" id="{62F4CAFF-88EC-48AF-81FC-69F2B1A17743}"/>
              </a:ext>
            </a:extLst>
          </p:cNvPr>
          <p:cNvPicPr>
            <a:picLocks noChangeAspect="1"/>
          </p:cNvPicPr>
          <p:nvPr/>
        </p:nvPicPr>
        <p:blipFill>
          <a:blip r:embed="rId4"/>
          <a:stretch>
            <a:fillRect/>
          </a:stretch>
        </p:blipFill>
        <p:spPr>
          <a:xfrm>
            <a:off x="404445" y="4691507"/>
            <a:ext cx="1629677" cy="1942102"/>
          </a:xfrm>
          <a:prstGeom prst="rect">
            <a:avLst/>
          </a:prstGeom>
        </p:spPr>
      </p:pic>
    </p:spTree>
    <p:extLst>
      <p:ext uri="{BB962C8B-B14F-4D97-AF65-F5344CB8AC3E}">
        <p14:creationId xmlns:p14="http://schemas.microsoft.com/office/powerpoint/2010/main" val="100088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صندوق الاختيار وزر الراديو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09600" y="1600200"/>
            <a:ext cx="8077200" cy="4876800"/>
          </a:xfrm>
        </p:spPr>
        <p:txBody>
          <a:bodyPr>
            <a:normAutofit fontScale="92500" lnSpcReduction="10000"/>
          </a:bodyPr>
          <a:lstStyle/>
          <a:p>
            <a:pPr algn="r" rtl="1">
              <a:lnSpc>
                <a:spcPct val="150000"/>
              </a:lnSpc>
            </a:pPr>
            <a:r>
              <a:rPr lang="ar-SA" sz="2000" b="1" dirty="0"/>
              <a:t>قم بإضافة عنوان </a:t>
            </a:r>
            <a:r>
              <a:rPr lang="en-US" sz="2000" b="1" dirty="0"/>
              <a:t>label</a:t>
            </a:r>
            <a:r>
              <a:rPr lang="ar-SA" sz="2000" b="1" dirty="0"/>
              <a:t> غير الخواص التالية له</a:t>
            </a:r>
          </a:p>
          <a:p>
            <a:pPr lvl="1" algn="r" rtl="1">
              <a:lnSpc>
                <a:spcPct val="150000"/>
              </a:lnSpc>
            </a:pPr>
            <a:r>
              <a:rPr lang="ar-SA" sz="1600" b="1" dirty="0"/>
              <a:t>خاصية الاسم اجعلها </a:t>
            </a:r>
            <a:r>
              <a:rPr lang="en-US" sz="1600" b="1" dirty="0" err="1"/>
              <a:t>lblBox</a:t>
            </a:r>
            <a:endParaRPr lang="ar-SA" sz="1600" b="1" dirty="0"/>
          </a:p>
          <a:p>
            <a:pPr lvl="1" algn="r" rtl="1">
              <a:lnSpc>
                <a:spcPct val="150000"/>
              </a:lnSpc>
            </a:pPr>
            <a:r>
              <a:rPr lang="ar-SA" sz="1600" b="1" dirty="0"/>
              <a:t>خاصية لون الخلفية </a:t>
            </a:r>
            <a:r>
              <a:rPr lang="en-US" sz="1600" b="1" dirty="0" err="1"/>
              <a:t>BackColor</a:t>
            </a:r>
            <a:r>
              <a:rPr lang="ar-SA" sz="1600" b="1" dirty="0"/>
              <a:t> إلى اللون الأبيض. </a:t>
            </a:r>
          </a:p>
          <a:p>
            <a:pPr lvl="1" algn="r" rtl="1">
              <a:lnSpc>
                <a:spcPct val="150000"/>
              </a:lnSpc>
            </a:pPr>
            <a:r>
              <a:rPr lang="ar-SA" sz="1600" b="1" dirty="0"/>
              <a:t>غير شكل البرواز </a:t>
            </a:r>
            <a:r>
              <a:rPr lang="en-US" sz="1600" b="1" dirty="0" err="1"/>
              <a:t>BorderStyle</a:t>
            </a:r>
            <a:r>
              <a:rPr lang="ar-SA" sz="1600" b="1" dirty="0"/>
              <a:t> إلى </a:t>
            </a:r>
            <a:r>
              <a:rPr lang="en-US" sz="1600" b="1" dirty="0" err="1"/>
              <a:t>FixedSingle</a:t>
            </a:r>
            <a:r>
              <a:rPr lang="ar-SA" sz="1600" b="1" dirty="0"/>
              <a:t> </a:t>
            </a:r>
          </a:p>
          <a:p>
            <a:pPr lvl="1" algn="r" rtl="1">
              <a:lnSpc>
                <a:spcPct val="150000"/>
              </a:lnSpc>
            </a:pPr>
            <a:r>
              <a:rPr lang="ar-SA" sz="1600" b="1" dirty="0"/>
              <a:t>ازل النص الافتراضي </a:t>
            </a:r>
            <a:r>
              <a:rPr lang="en-US" sz="1600" b="1" dirty="0"/>
              <a:t>Text</a:t>
            </a:r>
            <a:r>
              <a:rPr lang="ar-SA" sz="1600" b="1" dirty="0"/>
              <a:t> واجعل العنوان فارغا من الكتابة. </a:t>
            </a:r>
          </a:p>
          <a:p>
            <a:pPr lvl="1" algn="r" rtl="1">
              <a:lnSpc>
                <a:spcPct val="150000"/>
              </a:lnSpc>
            </a:pPr>
            <a:r>
              <a:rPr lang="ar-SA" sz="1600" b="1" dirty="0"/>
              <a:t>خاصية التحجيم الافتراضي </a:t>
            </a:r>
            <a:r>
              <a:rPr lang="en-US" sz="1600" b="1" dirty="0" err="1"/>
              <a:t>AutoSize</a:t>
            </a:r>
            <a:r>
              <a:rPr lang="ar-SA" sz="1600" b="1" dirty="0"/>
              <a:t> واجعلها </a:t>
            </a:r>
            <a:r>
              <a:rPr lang="en-US" sz="1600" b="1" dirty="0"/>
              <a:t>False</a:t>
            </a:r>
            <a:endParaRPr lang="ar-SA" sz="1600" b="1" dirty="0"/>
          </a:p>
          <a:p>
            <a:pPr algn="r" rtl="1">
              <a:lnSpc>
                <a:spcPct val="150000"/>
              </a:lnSpc>
            </a:pPr>
            <a:r>
              <a:rPr lang="ar-SA" sz="2000" b="1" dirty="0"/>
              <a:t>قم بتغيير حجم </a:t>
            </a:r>
            <a:r>
              <a:rPr lang="en-US" sz="2000" b="1" dirty="0"/>
              <a:t>label</a:t>
            </a:r>
            <a:r>
              <a:rPr lang="ar-SA" sz="2000" b="1" dirty="0"/>
              <a:t> باستخدام الفأرة من على النموذج بالحجم المناسب.</a:t>
            </a:r>
            <a:endParaRPr lang="en-US" sz="2000" b="1" dirty="0"/>
          </a:p>
          <a:p>
            <a:pPr algn="r" rtl="1">
              <a:lnSpc>
                <a:spcPct val="150000"/>
              </a:lnSpc>
            </a:pPr>
            <a:r>
              <a:rPr lang="ar-SA" sz="2000" b="1" dirty="0"/>
              <a:t>قم باختيار أول زر راديو "افتراضي" ثم اختر من الأحداث الحدث "نقر" </a:t>
            </a:r>
            <a:r>
              <a:rPr lang="en-US" sz="2000" b="1" dirty="0"/>
              <a:t>Click</a:t>
            </a:r>
            <a:r>
              <a:rPr lang="ar-SA" sz="2000" b="1" dirty="0"/>
              <a:t> وانقر نقرا مزدوجا عليه يفتح لك محرر الأكواد، اكتب السطر التالي</a:t>
            </a:r>
          </a:p>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System::</a:t>
            </a:r>
            <a:r>
              <a:rPr lang="en-US" sz="1800" dirty="0">
                <a:solidFill>
                  <a:srgbClr val="2B91A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rdbDefault_Click</a:t>
            </a:r>
            <a:r>
              <a:rPr lang="en-US" sz="1800" dirty="0">
                <a:solidFill>
                  <a:srgbClr val="000000"/>
                </a:solidFill>
                <a:latin typeface="Consolas" panose="020B0609020204030204" pitchFamily="49" charset="0"/>
              </a:rPr>
              <a:t>(System::</a:t>
            </a:r>
            <a:r>
              <a:rPr lang="en-US" sz="1800" dirty="0">
                <a:solidFill>
                  <a:srgbClr val="2B91AF"/>
                </a:solidFill>
                <a:latin typeface="Consolas" panose="020B0609020204030204" pitchFamily="49" charset="0"/>
              </a:rPr>
              <a:t>Object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sender</a:t>
            </a:r>
            <a:r>
              <a:rPr lang="en-US" sz="1800" dirty="0">
                <a:solidFill>
                  <a:srgbClr val="000000"/>
                </a:solidFill>
                <a:latin typeface="Consolas" panose="020B0609020204030204" pitchFamily="49" charset="0"/>
              </a:rPr>
              <a:t>, System::</a:t>
            </a:r>
            <a:r>
              <a:rPr lang="en-US" sz="1800" dirty="0" err="1">
                <a:solidFill>
                  <a:srgbClr val="2B91AF"/>
                </a:solidFill>
                <a:latin typeface="Consolas" panose="020B0609020204030204" pitchFamily="49" charset="0"/>
              </a:rPr>
              <a:t>EventArgs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a:t>
            </a:r>
            <a:r>
              <a:rPr lang="en-US" sz="1800" dirty="0">
                <a:solidFill>
                  <a:srgbClr val="000000"/>
                </a:solidFill>
                <a:latin typeface="Consolas" panose="020B0609020204030204" pitchFamily="49" charset="0"/>
              </a:rPr>
              <a:t>) {</a:t>
            </a:r>
          </a:p>
          <a:p>
            <a:pPr marL="400050" lvl="1" indent="0">
              <a:buNone/>
            </a:pPr>
            <a:r>
              <a:rPr lang="en-US" sz="1400" b="1" dirty="0" err="1">
                <a:solidFill>
                  <a:srgbClr val="000000"/>
                </a:solidFill>
                <a:latin typeface="Consolas" panose="020B0609020204030204" pitchFamily="49" charset="0"/>
              </a:rPr>
              <a:t>lblBox</a:t>
            </a:r>
            <a:r>
              <a:rPr lang="en-US" sz="1400" b="1" dirty="0">
                <a:solidFill>
                  <a:srgbClr val="000000"/>
                </a:solidFill>
                <a:latin typeface="Consolas" panose="020B0609020204030204" pitchFamily="49" charset="0"/>
              </a:rPr>
              <a:t>-&gt;</a:t>
            </a:r>
            <a:r>
              <a:rPr lang="en-US" sz="1400" b="1" dirty="0" err="1">
                <a:solidFill>
                  <a:srgbClr val="000000"/>
                </a:solidFill>
                <a:latin typeface="Consolas" panose="020B0609020204030204" pitchFamily="49" charset="0"/>
              </a:rPr>
              <a:t>BackColor</a:t>
            </a:r>
            <a:r>
              <a:rPr lang="en-US" sz="1400" b="1" dirty="0">
                <a:solidFill>
                  <a:srgbClr val="000000"/>
                </a:solidFill>
                <a:latin typeface="Consolas" panose="020B0609020204030204" pitchFamily="49" charset="0"/>
              </a:rPr>
              <a:t> = </a:t>
            </a:r>
            <a:r>
              <a:rPr lang="en-US" sz="1400" b="1" dirty="0">
                <a:solidFill>
                  <a:srgbClr val="2B91AF"/>
                </a:solidFill>
                <a:latin typeface="Consolas" panose="020B0609020204030204" pitchFamily="49" charset="0"/>
              </a:rPr>
              <a:t>Color</a:t>
            </a:r>
            <a:r>
              <a:rPr lang="en-US" sz="1400" b="1" dirty="0">
                <a:solidFill>
                  <a:srgbClr val="000000"/>
                </a:solidFill>
                <a:latin typeface="Consolas" panose="020B0609020204030204" pitchFamily="49" charset="0"/>
              </a:rPr>
              <a:t>::White;</a:t>
            </a:r>
          </a:p>
          <a:p>
            <a:pPr marL="0" indent="0">
              <a:buNone/>
            </a:pPr>
            <a:r>
              <a:rPr lang="en-US" sz="1800" dirty="0">
                <a:solidFill>
                  <a:srgbClr val="000000"/>
                </a:solidFill>
                <a:latin typeface="Consolas" panose="020B0609020204030204" pitchFamily="49" charset="0"/>
              </a:rPr>
              <a:t>}</a:t>
            </a:r>
            <a:r>
              <a:rPr lang="ar-SA" sz="2000" b="1" dirty="0"/>
              <a:t> </a:t>
            </a:r>
            <a:endParaRPr lang="en-US" sz="2000" dirty="0"/>
          </a:p>
        </p:txBody>
      </p:sp>
      <p:pic>
        <p:nvPicPr>
          <p:cNvPr id="2" name="Picture 1">
            <a:extLst>
              <a:ext uri="{FF2B5EF4-FFF2-40B4-BE49-F238E27FC236}">
                <a16:creationId xmlns:a16="http://schemas.microsoft.com/office/drawing/2014/main" id="{87CE415F-B50C-42C3-9CE1-DBC627D9794A}"/>
              </a:ext>
            </a:extLst>
          </p:cNvPr>
          <p:cNvPicPr>
            <a:picLocks noChangeAspect="1"/>
          </p:cNvPicPr>
          <p:nvPr/>
        </p:nvPicPr>
        <p:blipFill>
          <a:blip r:embed="rId3"/>
          <a:stretch>
            <a:fillRect/>
          </a:stretch>
        </p:blipFill>
        <p:spPr>
          <a:xfrm>
            <a:off x="304800" y="1751427"/>
            <a:ext cx="3581400" cy="1988836"/>
          </a:xfrm>
          <a:prstGeom prst="rect">
            <a:avLst/>
          </a:prstGeom>
        </p:spPr>
      </p:pic>
    </p:spTree>
    <p:extLst>
      <p:ext uri="{BB962C8B-B14F-4D97-AF65-F5344CB8AC3E}">
        <p14:creationId xmlns:p14="http://schemas.microsoft.com/office/powerpoint/2010/main" val="418481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صندوق الاختيار وزر الراديو</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09600" y="1600200"/>
            <a:ext cx="8077200" cy="4876800"/>
          </a:xfrm>
        </p:spPr>
        <p:txBody>
          <a:bodyPr>
            <a:normAutofit fontScale="70000" lnSpcReduction="20000"/>
          </a:bodyPr>
          <a:lstStyle/>
          <a:p>
            <a:pPr algn="r" rtl="1">
              <a:lnSpc>
                <a:spcPct val="150000"/>
              </a:lnSpc>
            </a:pPr>
            <a:r>
              <a:rPr lang="ar-SA" sz="2000" b="1" dirty="0"/>
              <a:t>قم باختيار زر الراديو المسمى "أحمر" واختر حدث النقر </a:t>
            </a:r>
            <a:r>
              <a:rPr lang="en-US" sz="2000" b="1" dirty="0"/>
              <a:t>Click</a:t>
            </a:r>
            <a:r>
              <a:rPr lang="ar-SA" sz="2000" b="1" dirty="0"/>
              <a:t> واضغط مرتين عليه واكتب</a:t>
            </a:r>
          </a:p>
          <a:p>
            <a:pPr marL="400050" lvl="1" indent="0">
              <a:lnSpc>
                <a:spcPct val="150000"/>
              </a:lnSpc>
              <a:buNone/>
            </a:pPr>
            <a:r>
              <a:rPr lang="en-US" sz="1400" dirty="0" err="1">
                <a:solidFill>
                  <a:srgbClr val="000000"/>
                </a:solidFill>
                <a:latin typeface="Consolas" panose="020B0609020204030204" pitchFamily="49" charset="0"/>
              </a:rPr>
              <a:t>lblBox</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::Red;</a:t>
            </a:r>
          </a:p>
          <a:p>
            <a:pPr algn="r" rtl="1">
              <a:lnSpc>
                <a:spcPct val="150000"/>
              </a:lnSpc>
            </a:pPr>
            <a:r>
              <a:rPr lang="ar-SA" sz="2000" b="1" dirty="0"/>
              <a:t>قم باختيار زر الراديو المسمى “أخضر" واختر حدث النقر </a:t>
            </a:r>
            <a:r>
              <a:rPr lang="en-US" sz="2000" b="1" dirty="0"/>
              <a:t>Click</a:t>
            </a:r>
            <a:r>
              <a:rPr lang="ar-SA" sz="2000" b="1" dirty="0"/>
              <a:t> واضغط مرتين عليه واكتب</a:t>
            </a:r>
          </a:p>
          <a:p>
            <a:pPr marL="400050" lvl="1" indent="0">
              <a:lnSpc>
                <a:spcPct val="150000"/>
              </a:lnSpc>
              <a:buNone/>
            </a:pPr>
            <a:r>
              <a:rPr lang="en-US" sz="1400" dirty="0" err="1">
                <a:solidFill>
                  <a:srgbClr val="000000"/>
                </a:solidFill>
                <a:latin typeface="Consolas" panose="020B0609020204030204" pitchFamily="49" charset="0"/>
              </a:rPr>
              <a:t>lblBox</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::Green;</a:t>
            </a:r>
          </a:p>
          <a:p>
            <a:pPr algn="r" rtl="1">
              <a:lnSpc>
                <a:spcPct val="150000"/>
              </a:lnSpc>
            </a:pPr>
            <a:r>
              <a:rPr lang="ar-SA" sz="2000" b="1" dirty="0"/>
              <a:t>قم باختيار زر الراديو المسمى "أزرق" واختر حدث النقر </a:t>
            </a:r>
            <a:r>
              <a:rPr lang="en-US" sz="2000" b="1" dirty="0"/>
              <a:t>Click</a:t>
            </a:r>
            <a:r>
              <a:rPr lang="ar-SA" sz="2000" b="1" dirty="0"/>
              <a:t> واضغط مرتين عليه واكتب</a:t>
            </a:r>
          </a:p>
          <a:p>
            <a:pPr marL="400050" lvl="1" indent="0">
              <a:lnSpc>
                <a:spcPct val="150000"/>
              </a:lnSpc>
              <a:buNone/>
            </a:pPr>
            <a:r>
              <a:rPr lang="en-US" sz="1400" dirty="0" err="1">
                <a:solidFill>
                  <a:srgbClr val="000000"/>
                </a:solidFill>
                <a:latin typeface="Consolas" panose="020B0609020204030204" pitchFamily="49" charset="0"/>
              </a:rPr>
              <a:t>lblBox</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::Blue;</a:t>
            </a:r>
          </a:p>
          <a:p>
            <a:pPr algn="r" rtl="1">
              <a:lnSpc>
                <a:spcPct val="150000"/>
              </a:lnSpc>
            </a:pPr>
            <a:r>
              <a:rPr lang="ar-SA" sz="2000" b="1" dirty="0">
                <a:solidFill>
                  <a:srgbClr val="000000"/>
                </a:solidFill>
                <a:latin typeface="Consolas" panose="020B0609020204030204" pitchFamily="49" charset="0"/>
              </a:rPr>
              <a:t>انقر نقرا مزدوجا على زر "شفاف" يفتح لك مباشرة محرر الأكواد، اكتب الآتي</a:t>
            </a: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chkTrans</a:t>
            </a:r>
            <a:r>
              <a:rPr lang="en-US" sz="1800" dirty="0">
                <a:solidFill>
                  <a:srgbClr val="000000"/>
                </a:solidFill>
                <a:latin typeface="Consolas" panose="020B0609020204030204" pitchFamily="49" charset="0"/>
              </a:rPr>
              <a:t>-&gt;Checked)</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lblBox</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::Transparent;</a:t>
            </a:r>
          </a:p>
          <a:p>
            <a:pPr marL="400050" lvl="1" indent="0">
              <a:buNone/>
            </a:pPr>
            <a:endParaRPr lang="en-US" sz="1400" dirty="0">
              <a:solidFill>
                <a:srgbClr val="000000"/>
              </a:solidFill>
              <a:latin typeface="Consolas" panose="020B0609020204030204" pitchFamily="49" charset="0"/>
            </a:endParaRPr>
          </a:p>
          <a:p>
            <a:pPr marL="400050" lvl="1" indent="0">
              <a:buNone/>
            </a:pPr>
            <a:r>
              <a:rPr lang="en-US" sz="1400" dirty="0" err="1">
                <a:solidFill>
                  <a:srgbClr val="000000"/>
                </a:solidFill>
                <a:latin typeface="Consolas" panose="020B0609020204030204" pitchFamily="49" charset="0"/>
              </a:rPr>
              <a:t>rdbDefault</a:t>
            </a:r>
            <a:r>
              <a:rPr lang="en-US" sz="1400" dirty="0">
                <a:solidFill>
                  <a:srgbClr val="000000"/>
                </a:solidFill>
                <a:latin typeface="Consolas" panose="020B0609020204030204" pitchFamily="49" charset="0"/>
              </a:rPr>
              <a:t>-&gt;Checked =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rdbBlue</a:t>
            </a:r>
            <a:r>
              <a:rPr lang="en-US" sz="1400" dirty="0">
                <a:solidFill>
                  <a:srgbClr val="000000"/>
                </a:solidFill>
                <a:latin typeface="Consolas" panose="020B0609020204030204" pitchFamily="49" charset="0"/>
              </a:rPr>
              <a:t>-&gt;Checked =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rdbRed</a:t>
            </a:r>
            <a:r>
              <a:rPr lang="en-US" sz="1400" dirty="0">
                <a:solidFill>
                  <a:srgbClr val="000000"/>
                </a:solidFill>
                <a:latin typeface="Consolas" panose="020B0609020204030204" pitchFamily="49" charset="0"/>
              </a:rPr>
              <a:t>-&gt;Checked =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rdbGreen</a:t>
            </a:r>
            <a:r>
              <a:rPr lang="en-US" sz="1400" dirty="0">
                <a:solidFill>
                  <a:srgbClr val="000000"/>
                </a:solidFill>
                <a:latin typeface="Consolas" panose="020B0609020204030204" pitchFamily="49" charset="0"/>
              </a:rPr>
              <a:t>-&gt;Checked =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else</a:t>
            </a:r>
            <a:endParaRPr lang="en-US" sz="1800" dirty="0">
              <a:solidFill>
                <a:srgbClr val="000000"/>
              </a:solidFill>
              <a:latin typeface="Consolas" panose="020B0609020204030204" pitchFamily="49" charset="0"/>
            </a:endParaRP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rdbDefault</a:t>
            </a:r>
            <a:r>
              <a:rPr lang="en-US" sz="1400" dirty="0">
                <a:solidFill>
                  <a:srgbClr val="000000"/>
                </a:solidFill>
                <a:latin typeface="Consolas" panose="020B0609020204030204" pitchFamily="49" charset="0"/>
              </a:rPr>
              <a:t>-&gt;Checked =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lblBox</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BackColor</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Color</a:t>
            </a:r>
            <a:r>
              <a:rPr lang="en-US" sz="1400" dirty="0">
                <a:solidFill>
                  <a:srgbClr val="000000"/>
                </a:solidFill>
                <a:latin typeface="Consolas" panose="020B0609020204030204" pitchFamily="49" charset="0"/>
              </a:rPr>
              <a:t>::White;</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1309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0" y="1600200"/>
            <a:ext cx="4114799" cy="4953000"/>
          </a:xfrm>
        </p:spPr>
        <p:txBody>
          <a:bodyPr>
            <a:normAutofit fontScale="92500" lnSpcReduction="10000"/>
          </a:bodyPr>
          <a:lstStyle/>
          <a:p>
            <a:pPr algn="r" rtl="1">
              <a:lnSpc>
                <a:spcPct val="150000"/>
              </a:lnSpc>
            </a:pPr>
            <a:r>
              <a:rPr lang="ar-SA" sz="2400" b="1" dirty="0"/>
              <a:t>قم بإضافة زر راديو جديد لاختيار اللون ال "أسود" وقم ببرمجته، عدل باقي البرنامج ليناسب ذلك</a:t>
            </a:r>
          </a:p>
          <a:p>
            <a:pPr algn="r" rtl="1">
              <a:lnSpc>
                <a:spcPct val="150000"/>
              </a:lnSpc>
            </a:pPr>
            <a:r>
              <a:rPr lang="ar-SA" sz="2400" b="1" dirty="0"/>
              <a:t>قم بإضافة صندوق اختيار باسم "اخفاء" ليخفي الصندوق الأبيض عند النقر على "اخفاء".  ويظهر الصندوق الابيض مرة أخرى عند إزالة الاختيار من "إخفاء"</a:t>
            </a:r>
          </a:p>
          <a:p>
            <a:pPr algn="r" rtl="1">
              <a:lnSpc>
                <a:spcPct val="150000"/>
              </a:lnSpc>
            </a:pPr>
            <a:r>
              <a:rPr lang="ar-SA" sz="2400" b="1" dirty="0"/>
              <a:t>غير باقي تسلسل البرنامج بحيث يناسب هذه التغييرات الجديدة. </a:t>
            </a:r>
            <a:endParaRPr lang="en-US" sz="1600" dirty="0"/>
          </a:p>
          <a:p>
            <a:pPr algn="r" rtl="1">
              <a:lnSpc>
                <a:spcPct val="150000"/>
              </a:lnSpc>
            </a:pPr>
            <a:endParaRPr lang="en-US" sz="2400" dirty="0"/>
          </a:p>
        </p:txBody>
      </p:sp>
      <p:pic>
        <p:nvPicPr>
          <p:cNvPr id="2052" name="Picture 4" descr="Homework Computer Icons School Student Education, Homework Symbols ...">
            <a:extLst>
              <a:ext uri="{FF2B5EF4-FFF2-40B4-BE49-F238E27FC236}">
                <a16:creationId xmlns:a16="http://schemas.microsoft.com/office/drawing/2014/main" id="{3EEEA3AC-E36E-41B0-87AE-FD2C83471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43616"/>
            <a:ext cx="766208" cy="766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DAE445E-D8A1-48D8-B753-F77853BE4DFC}"/>
              </a:ext>
            </a:extLst>
          </p:cNvPr>
          <p:cNvPicPr>
            <a:picLocks noChangeAspect="1"/>
          </p:cNvPicPr>
          <p:nvPr/>
        </p:nvPicPr>
        <p:blipFill>
          <a:blip r:embed="rId3"/>
          <a:stretch>
            <a:fillRect/>
          </a:stretch>
        </p:blipFill>
        <p:spPr>
          <a:xfrm>
            <a:off x="152400" y="2362200"/>
            <a:ext cx="4024313" cy="2657565"/>
          </a:xfrm>
          <a:prstGeom prst="rect">
            <a:avLst/>
          </a:prstGeom>
        </p:spPr>
      </p:pic>
      <p:sp>
        <p:nvSpPr>
          <p:cNvPr id="2" name="Rounded Rectangle 2">
            <a:extLst>
              <a:ext uri="{FF2B5EF4-FFF2-40B4-BE49-F238E27FC236}">
                <a16:creationId xmlns:a16="http://schemas.microsoft.com/office/drawing/2014/main" id="{09DB74D3-6C28-46F4-BE53-444A76F32A8B}"/>
              </a:ext>
            </a:extLst>
          </p:cNvPr>
          <p:cNvSpPr/>
          <p:nvPr/>
        </p:nvSpPr>
        <p:spPr>
          <a:xfrm>
            <a:off x="1981201" y="457200"/>
            <a:ext cx="6705598" cy="852624"/>
          </a:xfrm>
          <a:prstGeom prst="roundRect">
            <a:avLst/>
          </a:prstGeom>
          <a:gradFill>
            <a:gsLst>
              <a:gs pos="100000">
                <a:schemeClr val="accent6"/>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تمرين</a:t>
            </a:r>
            <a:endParaRPr lang="en-US" sz="4000" b="1" dirty="0">
              <a:solidFill>
                <a:schemeClr val="accent4">
                  <a:lumMod val="75000"/>
                </a:schemeClr>
              </a:solidFill>
            </a:endParaRPr>
          </a:p>
        </p:txBody>
      </p:sp>
    </p:spTree>
    <p:extLst>
      <p:ext uri="{BB962C8B-B14F-4D97-AF65-F5344CB8AC3E}">
        <p14:creationId xmlns:p14="http://schemas.microsoft.com/office/powerpoint/2010/main" val="843090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19E63C-5C40-4FD4-818E-BCD55525AC65}"/>
              </a:ext>
            </a:extLst>
          </p:cNvPr>
          <p:cNvSpPr>
            <a:spLocks noGrp="1"/>
          </p:cNvSpPr>
          <p:nvPr>
            <p:ph type="ftr" sz="quarter" idx="11"/>
          </p:nvPr>
        </p:nvSpPr>
        <p:spPr/>
        <p:txBody>
          <a:bodyPr/>
          <a:lstStyle/>
          <a:p>
            <a:r>
              <a:rPr lang="en-US"/>
              <a:t>Prepared by Osama Hosameldeen</a:t>
            </a:r>
            <a:endParaRPr lang="en-US" dirty="0"/>
          </a:p>
        </p:txBody>
      </p:sp>
      <p:sp>
        <p:nvSpPr>
          <p:cNvPr id="5" name="Slide Number Placeholder 4">
            <a:extLst>
              <a:ext uri="{FF2B5EF4-FFF2-40B4-BE49-F238E27FC236}">
                <a16:creationId xmlns:a16="http://schemas.microsoft.com/office/drawing/2014/main" id="{62F80D25-FD6B-4DD1-8D4E-3EB439B7E33F}"/>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7" name="Rounded Rectangle 2">
            <a:extLst>
              <a:ext uri="{FF2B5EF4-FFF2-40B4-BE49-F238E27FC236}">
                <a16:creationId xmlns:a16="http://schemas.microsoft.com/office/drawing/2014/main" id="{0F374A6E-4335-4667-B06E-F04350B949E8}"/>
              </a:ext>
            </a:extLst>
          </p:cNvPr>
          <p:cNvSpPr txBox="1">
            <a:spLocks/>
          </p:cNvSpPr>
          <p:nvPr/>
        </p:nvSpPr>
        <p:spPr>
          <a:xfrm>
            <a:off x="1295400" y="2716609"/>
            <a:ext cx="6553200" cy="1424781"/>
          </a:xfrm>
          <a:prstGeom prst="round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ar-SA" sz="3600" b="1" dirty="0">
                <a:solidFill>
                  <a:schemeClr val="tx2">
                    <a:lumMod val="75000"/>
                  </a:schemeClr>
                </a:solidFill>
              </a:rPr>
              <a:t>خصائص شريط القوائم وشريط الأدوات</a:t>
            </a:r>
            <a:endParaRPr lang="en-US" sz="3600" b="1" dirty="0">
              <a:solidFill>
                <a:schemeClr val="tx2">
                  <a:lumMod val="75000"/>
                </a:schemeClr>
              </a:solidFill>
            </a:endParaRPr>
          </a:p>
        </p:txBody>
      </p:sp>
    </p:spTree>
    <p:extLst>
      <p:ext uri="{BB962C8B-B14F-4D97-AF65-F5344CB8AC3E}">
        <p14:creationId xmlns:p14="http://schemas.microsoft.com/office/powerpoint/2010/main" val="18777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ضبط خصائص شريط القوائم</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2362200" y="1600200"/>
            <a:ext cx="6324600" cy="5029200"/>
          </a:xfrm>
        </p:spPr>
        <p:txBody>
          <a:bodyPr>
            <a:normAutofit fontScale="92500" lnSpcReduction="20000"/>
          </a:bodyPr>
          <a:lstStyle/>
          <a:p>
            <a:pPr marL="0" indent="0" algn="r" rtl="1">
              <a:lnSpc>
                <a:spcPct val="150000"/>
              </a:lnSpc>
              <a:buNone/>
            </a:pPr>
            <a:r>
              <a:rPr lang="ar-SA" sz="2000" b="1" dirty="0"/>
              <a:t>يوجد نوعان من القوائم، </a:t>
            </a:r>
          </a:p>
          <a:p>
            <a:pPr algn="r" rtl="1">
              <a:lnSpc>
                <a:spcPct val="150000"/>
              </a:lnSpc>
            </a:pPr>
            <a:r>
              <a:rPr lang="ar-SA" sz="2000" b="1" dirty="0"/>
              <a:t>شريط القوائم </a:t>
            </a:r>
            <a:r>
              <a:rPr lang="en-US" sz="2000" b="1" dirty="0" err="1"/>
              <a:t>MenuStrip</a:t>
            </a:r>
            <a:r>
              <a:rPr lang="ar-SA" sz="2000" b="1" dirty="0"/>
              <a:t> والتي توجد بأعلى النموذج في الغالب، مثل ، ملف – جديد – خروج ، </a:t>
            </a:r>
          </a:p>
          <a:p>
            <a:pPr algn="r" rtl="1">
              <a:lnSpc>
                <a:spcPct val="150000"/>
              </a:lnSpc>
            </a:pPr>
            <a:r>
              <a:rPr lang="ar-SA" sz="2000" b="1" dirty="0"/>
              <a:t>يمكن بناء هذه القائمة بإدراج أداة </a:t>
            </a:r>
            <a:r>
              <a:rPr lang="en-US" sz="2000" b="1" dirty="0" err="1"/>
              <a:t>MenuStrip</a:t>
            </a:r>
            <a:r>
              <a:rPr lang="ar-SA" sz="2000" b="1" dirty="0"/>
              <a:t> من صندوق الأدوات. وبالنقر على كل عنصر فيها اعلى النموذج يمكن بناءها بكل سلاسة. لاحظ ان العنصر ممكن ان يكون نص مثل كلمة "ملف" او فاصل </a:t>
            </a:r>
            <a:r>
              <a:rPr lang="en-US" sz="2000" b="1" dirty="0"/>
              <a:t>“|”</a:t>
            </a:r>
            <a:r>
              <a:rPr lang="ar-SA" sz="2000" b="1" dirty="0"/>
              <a:t> وذلك لتجميع العناصر المتشابهة. </a:t>
            </a:r>
          </a:p>
          <a:p>
            <a:pPr algn="r" rtl="1">
              <a:lnSpc>
                <a:spcPct val="150000"/>
              </a:lnSpc>
            </a:pPr>
            <a:r>
              <a:rPr lang="ar-SA" sz="2000" b="1" dirty="0"/>
              <a:t>قائمة السياق </a:t>
            </a:r>
            <a:r>
              <a:rPr lang="en-US" sz="2000" b="1" dirty="0" err="1"/>
              <a:t>ContextMenu</a:t>
            </a:r>
            <a:r>
              <a:rPr lang="ar-SA" sz="2000" b="1" dirty="0"/>
              <a:t> وتظهر عندما يضغط المستخدم بزر الفأرة الأيمن على مكان ما، أو على أداة من الأدوات بحيث تكون هذه الأداة بمثابة "الأب" لتلك القائمة المنسدلة. </a:t>
            </a:r>
          </a:p>
          <a:p>
            <a:pPr algn="r" rtl="1">
              <a:lnSpc>
                <a:spcPct val="150000"/>
              </a:lnSpc>
            </a:pPr>
            <a:r>
              <a:rPr lang="ar-SA" sz="2000" b="1" dirty="0"/>
              <a:t>يمكن ادراج قائمة السياق من صندوق الأدوات، اختر </a:t>
            </a:r>
            <a:r>
              <a:rPr lang="en-US" sz="2000" b="1" dirty="0" err="1"/>
              <a:t>contextMenuStrip</a:t>
            </a:r>
            <a:endParaRPr lang="en-US" sz="2000" b="1" dirty="0"/>
          </a:p>
          <a:p>
            <a:pPr marL="0" indent="0" algn="r" rtl="1">
              <a:lnSpc>
                <a:spcPct val="150000"/>
              </a:lnSpc>
              <a:buNone/>
            </a:pPr>
            <a:endParaRPr lang="en-US" sz="2000" b="1" dirty="0"/>
          </a:p>
        </p:txBody>
      </p:sp>
      <p:pic>
        <p:nvPicPr>
          <p:cNvPr id="3" name="Picture 2">
            <a:extLst>
              <a:ext uri="{FF2B5EF4-FFF2-40B4-BE49-F238E27FC236}">
                <a16:creationId xmlns:a16="http://schemas.microsoft.com/office/drawing/2014/main" id="{CF961B67-1860-419C-BCFB-33403EA0181E}"/>
              </a:ext>
            </a:extLst>
          </p:cNvPr>
          <p:cNvPicPr>
            <a:picLocks noChangeAspect="1"/>
          </p:cNvPicPr>
          <p:nvPr/>
        </p:nvPicPr>
        <p:blipFill>
          <a:blip r:embed="rId2"/>
          <a:stretch>
            <a:fillRect/>
          </a:stretch>
        </p:blipFill>
        <p:spPr>
          <a:xfrm>
            <a:off x="276225" y="1508125"/>
            <a:ext cx="2085975" cy="2038350"/>
          </a:xfrm>
          <a:prstGeom prst="rect">
            <a:avLst/>
          </a:prstGeom>
        </p:spPr>
      </p:pic>
      <p:pic>
        <p:nvPicPr>
          <p:cNvPr id="4" name="Picture 3">
            <a:extLst>
              <a:ext uri="{FF2B5EF4-FFF2-40B4-BE49-F238E27FC236}">
                <a16:creationId xmlns:a16="http://schemas.microsoft.com/office/drawing/2014/main" id="{2E6E4F71-8AC8-48E5-BA07-59B74BE3690B}"/>
              </a:ext>
            </a:extLst>
          </p:cNvPr>
          <p:cNvPicPr>
            <a:picLocks noChangeAspect="1"/>
          </p:cNvPicPr>
          <p:nvPr/>
        </p:nvPicPr>
        <p:blipFill>
          <a:blip r:embed="rId3"/>
          <a:stretch>
            <a:fillRect/>
          </a:stretch>
        </p:blipFill>
        <p:spPr>
          <a:xfrm>
            <a:off x="265112" y="4406900"/>
            <a:ext cx="1876778" cy="1689100"/>
          </a:xfrm>
          <a:prstGeom prst="rect">
            <a:avLst/>
          </a:prstGeom>
        </p:spPr>
      </p:pic>
    </p:spTree>
    <p:extLst>
      <p:ext uri="{BB962C8B-B14F-4D97-AF65-F5344CB8AC3E}">
        <p14:creationId xmlns:p14="http://schemas.microsoft.com/office/powerpoint/2010/main" val="163623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295400" y="2716609"/>
            <a:ext cx="6553200" cy="1424781"/>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خصائص صندوق القائمة</a:t>
            </a:r>
            <a:endParaRPr lang="en-US" sz="3600" b="1" dirty="0">
              <a:solidFill>
                <a:schemeClr val="tx2">
                  <a:lumMod val="75000"/>
                </a:schemeClr>
              </a:solidFill>
            </a:endParaRPr>
          </a:p>
        </p:txBody>
      </p:sp>
    </p:spTree>
    <p:extLst>
      <p:ext uri="{BB962C8B-B14F-4D97-AF65-F5344CB8AC3E}">
        <p14:creationId xmlns:p14="http://schemas.microsoft.com/office/powerpoint/2010/main" val="10979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اشرطة القوائم</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743200" y="1600200"/>
            <a:ext cx="5943600" cy="4756150"/>
          </a:xfrm>
        </p:spPr>
        <p:txBody>
          <a:bodyPr>
            <a:normAutofit lnSpcReduction="10000"/>
          </a:bodyPr>
          <a:lstStyle/>
          <a:p>
            <a:pPr algn="r" rtl="1">
              <a:lnSpc>
                <a:spcPct val="150000"/>
              </a:lnSpc>
            </a:pPr>
            <a:r>
              <a:rPr lang="ar-SA" sz="2000" b="1" dirty="0"/>
              <a:t>قم بإضافة شريط قوائم اعلى النموذج بالبيانات ، ملف –فتح ، حفظ ، خروج   والجزء الثاني عبارة عن تعليمات – مساعدة ، عن البرنامج. </a:t>
            </a:r>
          </a:p>
          <a:p>
            <a:pPr algn="r" rtl="1">
              <a:lnSpc>
                <a:spcPct val="150000"/>
              </a:lnSpc>
            </a:pPr>
            <a:r>
              <a:rPr lang="ar-SA" sz="2000" b="1" dirty="0"/>
              <a:t>قم بإضافة قائمة سياق وغير خصائصها لتتكون من ، حفظ  وتنظيف</a:t>
            </a:r>
          </a:p>
          <a:p>
            <a:pPr algn="r" rtl="1">
              <a:lnSpc>
                <a:spcPct val="150000"/>
              </a:lnSpc>
            </a:pPr>
            <a:r>
              <a:rPr lang="ar-SA" sz="2000" b="1" dirty="0"/>
              <a:t>قم بإضافة مربع نصي ، وغير الخصائص التالية له </a:t>
            </a:r>
          </a:p>
          <a:p>
            <a:pPr lvl="1" algn="r" rtl="1">
              <a:lnSpc>
                <a:spcPct val="150000"/>
              </a:lnSpc>
            </a:pPr>
            <a:r>
              <a:rPr lang="ar-SA" sz="1600" b="1" dirty="0"/>
              <a:t>غير خاصية متعدد الأسطر </a:t>
            </a:r>
            <a:r>
              <a:rPr lang="en-US" sz="1600" b="1" dirty="0"/>
              <a:t>multiline</a:t>
            </a:r>
            <a:r>
              <a:rPr lang="ar-SA" sz="1600" b="1" dirty="0"/>
              <a:t> إلى </a:t>
            </a:r>
            <a:r>
              <a:rPr lang="en-US" sz="1600" b="1" dirty="0"/>
              <a:t>true</a:t>
            </a:r>
            <a:endParaRPr lang="ar-SA" sz="1600" b="1" dirty="0"/>
          </a:p>
          <a:p>
            <a:pPr lvl="1" algn="r" rtl="1">
              <a:lnSpc>
                <a:spcPct val="150000"/>
              </a:lnSpc>
            </a:pPr>
            <a:r>
              <a:rPr lang="ar-SA" sz="1600" b="1" dirty="0"/>
              <a:t>غير خاصية </a:t>
            </a:r>
            <a:r>
              <a:rPr lang="en-US" sz="1600" b="1" dirty="0"/>
              <a:t>scrollbars</a:t>
            </a:r>
            <a:r>
              <a:rPr lang="ar-SA" sz="1600" b="1" dirty="0"/>
              <a:t> إلى </a:t>
            </a:r>
            <a:r>
              <a:rPr lang="en-US" sz="1600" b="1" dirty="0"/>
              <a:t>both</a:t>
            </a:r>
            <a:r>
              <a:rPr lang="ar-SA" sz="1600" b="1" dirty="0"/>
              <a:t> ليظهر كلا اعمدة التزلج. </a:t>
            </a:r>
          </a:p>
          <a:p>
            <a:pPr lvl="1" algn="r" rtl="1">
              <a:lnSpc>
                <a:spcPct val="150000"/>
              </a:lnSpc>
            </a:pPr>
            <a:r>
              <a:rPr lang="ar-SA" sz="1600" b="1" dirty="0"/>
              <a:t>غير خاصية </a:t>
            </a:r>
            <a:r>
              <a:rPr lang="en-US" sz="1600" b="1" dirty="0" err="1"/>
              <a:t>ContextMenuStrip</a:t>
            </a:r>
            <a:r>
              <a:rPr lang="ar-SA" sz="1600" b="1" dirty="0"/>
              <a:t> واختر قائمة السياق الوحيدة وهي </a:t>
            </a:r>
            <a:r>
              <a:rPr lang="en-US" sz="1600" b="1" dirty="0"/>
              <a:t>contextMenustrip1</a:t>
            </a:r>
          </a:p>
          <a:p>
            <a:pPr lvl="1" algn="r" rtl="1">
              <a:lnSpc>
                <a:spcPct val="150000"/>
              </a:lnSpc>
            </a:pPr>
            <a:r>
              <a:rPr lang="ar-SA" sz="1600" b="1" dirty="0"/>
              <a:t>غير خاصية الاسم إلى </a:t>
            </a:r>
            <a:r>
              <a:rPr lang="en-US" sz="1600" b="1" dirty="0" err="1"/>
              <a:t>txtBox</a:t>
            </a:r>
            <a:endParaRPr lang="ar-SA" sz="1600" b="1" dirty="0"/>
          </a:p>
          <a:p>
            <a:pPr algn="r" rtl="1">
              <a:lnSpc>
                <a:spcPct val="150000"/>
              </a:lnSpc>
            </a:pPr>
            <a:endParaRPr lang="ar-SA" sz="2000" b="1" dirty="0"/>
          </a:p>
          <a:p>
            <a:pPr marL="0" indent="0" algn="r" rtl="1">
              <a:lnSpc>
                <a:spcPct val="150000"/>
              </a:lnSpc>
              <a:buNone/>
            </a:pPr>
            <a:endParaRPr lang="en-US" sz="1600" b="1" dirty="0"/>
          </a:p>
          <a:p>
            <a:pPr algn="r" rtl="1">
              <a:lnSpc>
                <a:spcPct val="150000"/>
              </a:lnSpc>
            </a:pPr>
            <a:endParaRPr lang="en-US" sz="2000" b="1" dirty="0"/>
          </a:p>
          <a:p>
            <a:pPr marL="0" indent="0" algn="r" rtl="1">
              <a:lnSpc>
                <a:spcPct val="150000"/>
              </a:lnSpc>
              <a:buNone/>
            </a:pPr>
            <a:endParaRPr lang="en-US" sz="1800" dirty="0"/>
          </a:p>
          <a:p>
            <a:pPr algn="r" rtl="1">
              <a:lnSpc>
                <a:spcPct val="150000"/>
              </a:lnSpc>
            </a:pPr>
            <a:endParaRPr lang="en-US" sz="2000" dirty="0"/>
          </a:p>
        </p:txBody>
      </p:sp>
      <p:pic>
        <p:nvPicPr>
          <p:cNvPr id="4" name="Picture 3">
            <a:extLst>
              <a:ext uri="{FF2B5EF4-FFF2-40B4-BE49-F238E27FC236}">
                <a16:creationId xmlns:a16="http://schemas.microsoft.com/office/drawing/2014/main" id="{348D3A7E-B116-4C76-823C-2994E611CD8E}"/>
              </a:ext>
            </a:extLst>
          </p:cNvPr>
          <p:cNvPicPr>
            <a:picLocks noChangeAspect="1"/>
          </p:cNvPicPr>
          <p:nvPr/>
        </p:nvPicPr>
        <p:blipFill>
          <a:blip r:embed="rId3"/>
          <a:stretch>
            <a:fillRect/>
          </a:stretch>
        </p:blipFill>
        <p:spPr>
          <a:xfrm>
            <a:off x="276225" y="1622778"/>
            <a:ext cx="2162175" cy="1114425"/>
          </a:xfrm>
          <a:prstGeom prst="rect">
            <a:avLst/>
          </a:prstGeom>
        </p:spPr>
      </p:pic>
      <p:pic>
        <p:nvPicPr>
          <p:cNvPr id="6" name="Picture 5">
            <a:extLst>
              <a:ext uri="{FF2B5EF4-FFF2-40B4-BE49-F238E27FC236}">
                <a16:creationId xmlns:a16="http://schemas.microsoft.com/office/drawing/2014/main" id="{EFDBABF3-5DDD-451B-BCA2-122A2C5DFC8A}"/>
              </a:ext>
            </a:extLst>
          </p:cNvPr>
          <p:cNvPicPr>
            <a:picLocks noChangeAspect="1"/>
          </p:cNvPicPr>
          <p:nvPr/>
        </p:nvPicPr>
        <p:blipFill>
          <a:blip r:embed="rId4"/>
          <a:stretch>
            <a:fillRect/>
          </a:stretch>
        </p:blipFill>
        <p:spPr>
          <a:xfrm>
            <a:off x="387350" y="3200400"/>
            <a:ext cx="1866900" cy="1009650"/>
          </a:xfrm>
          <a:prstGeom prst="rect">
            <a:avLst/>
          </a:prstGeom>
        </p:spPr>
      </p:pic>
      <p:pic>
        <p:nvPicPr>
          <p:cNvPr id="7" name="Picture 6">
            <a:extLst>
              <a:ext uri="{FF2B5EF4-FFF2-40B4-BE49-F238E27FC236}">
                <a16:creationId xmlns:a16="http://schemas.microsoft.com/office/drawing/2014/main" id="{073B0FF3-7593-420E-8474-1821A458BE4A}"/>
              </a:ext>
            </a:extLst>
          </p:cNvPr>
          <p:cNvPicPr>
            <a:picLocks noChangeAspect="1"/>
          </p:cNvPicPr>
          <p:nvPr/>
        </p:nvPicPr>
        <p:blipFill>
          <a:blip r:embed="rId5"/>
          <a:stretch>
            <a:fillRect/>
          </a:stretch>
        </p:blipFill>
        <p:spPr>
          <a:xfrm>
            <a:off x="152400" y="4469367"/>
            <a:ext cx="2995246" cy="2218701"/>
          </a:xfrm>
          <a:prstGeom prst="rect">
            <a:avLst/>
          </a:prstGeom>
        </p:spPr>
      </p:pic>
    </p:spTree>
    <p:extLst>
      <p:ext uri="{BB962C8B-B14F-4D97-AF65-F5344CB8AC3E}">
        <p14:creationId xmlns:p14="http://schemas.microsoft.com/office/powerpoint/2010/main" val="297595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اشرطة القوائم</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09600" y="1600200"/>
            <a:ext cx="8077200" cy="4756150"/>
          </a:xfrm>
        </p:spPr>
        <p:txBody>
          <a:bodyPr>
            <a:normAutofit/>
          </a:bodyPr>
          <a:lstStyle/>
          <a:p>
            <a:pPr marL="0" indent="0" algn="r" rtl="1">
              <a:lnSpc>
                <a:spcPct val="150000"/>
              </a:lnSpc>
              <a:buNone/>
            </a:pPr>
            <a:r>
              <a:rPr lang="ar-SA" sz="2000" b="1" dirty="0"/>
              <a:t>قم</a:t>
            </a:r>
            <a:r>
              <a:rPr lang="en-US" sz="2000" b="1" dirty="0"/>
              <a:t> </a:t>
            </a:r>
            <a:r>
              <a:rPr lang="ar-SA" sz="2000" b="1" dirty="0"/>
              <a:t> بإضافة الكود التالي لعنصر القائمة "فتح" ، بعد النقر المزدوج عليه يظهر شاشة الأكواد</a:t>
            </a:r>
            <a:endParaRPr lang="en-US" sz="2000" b="1" dirty="0"/>
          </a:p>
          <a:p>
            <a:pPr marL="0" indent="0" algn="r" rtl="1">
              <a:lnSpc>
                <a:spcPct val="150000"/>
              </a:lnSpc>
              <a:buNone/>
            </a:pPr>
            <a:endParaRPr lang="en-US" sz="2000" b="1" dirty="0"/>
          </a:p>
          <a:p>
            <a:pPr marL="0" indent="0">
              <a:buNone/>
            </a:pPr>
            <a:r>
              <a:rPr lang="en-US" sz="1800" dirty="0" err="1">
                <a:solidFill>
                  <a:srgbClr val="2B91AF"/>
                </a:solidFill>
                <a:latin typeface="Consolas" panose="020B0609020204030204" pitchFamily="49" charset="0"/>
              </a:rPr>
              <a:t>OpenFileDialog</a:t>
            </a:r>
            <a:r>
              <a:rPr lang="en-US" sz="1800" dirty="0">
                <a:solidFill>
                  <a:srgbClr val="000000"/>
                </a:solidFill>
                <a:latin typeface="Consolas" panose="020B0609020204030204" pitchFamily="49" charset="0"/>
              </a:rPr>
              <a:t>^ openFileDialog1 = </a:t>
            </a:r>
            <a:r>
              <a:rPr lang="en-US" sz="1800" dirty="0" err="1">
                <a:solidFill>
                  <a:srgbClr val="0000FF"/>
                </a:solidFill>
                <a:latin typeface="Consolas" panose="020B0609020204030204" pitchFamily="49" charset="0"/>
              </a:rPr>
              <a:t>gcnew</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OpenFileDialog</a:t>
            </a: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openFileDialog1-&gt;Filter = </a:t>
            </a:r>
            <a:r>
              <a:rPr lang="en-US" sz="1800" dirty="0">
                <a:solidFill>
                  <a:srgbClr val="A31515"/>
                </a:solidFill>
                <a:latin typeface="Consolas" panose="020B0609020204030204" pitchFamily="49" charset="0"/>
              </a:rPr>
              <a:t>"txt files (*.txt)|*.txt"</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openFileDialog1-&gt;</a:t>
            </a:r>
            <a:r>
              <a:rPr lang="en-US" sz="1800" dirty="0" err="1">
                <a:solidFill>
                  <a:srgbClr val="000000"/>
                </a:solidFill>
                <a:latin typeface="Consolas" panose="020B0609020204030204" pitchFamily="49" charset="0"/>
              </a:rPr>
              <a:t>RestoreDirectory</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(openFileDialog1-&gt;</a:t>
            </a:r>
            <a:r>
              <a:rPr lang="en-US" sz="1800" dirty="0" err="1">
                <a:solidFill>
                  <a:srgbClr val="000000"/>
                </a:solidFill>
                <a:latin typeface="Consolas" panose="020B0609020204030204" pitchFamily="49" charset="0"/>
              </a:rPr>
              <a:t>ShowDialog</a:t>
            </a:r>
            <a:r>
              <a:rPr lang="en-US" sz="1800" dirty="0">
                <a:solidFill>
                  <a:srgbClr val="000000"/>
                </a:solidFill>
                <a:latin typeface="Consolas" panose="020B0609020204030204" pitchFamily="49" charset="0"/>
              </a:rPr>
              <a:t>() == System::Windows::Forms::</a:t>
            </a:r>
            <a:r>
              <a:rPr lang="en-US" sz="1800" dirty="0" err="1">
                <a:solidFill>
                  <a:srgbClr val="2B91AF"/>
                </a:solidFill>
                <a:latin typeface="Consolas" panose="020B0609020204030204" pitchFamily="49" charset="0"/>
              </a:rPr>
              <a:t>DialogResult</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OK</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txtBox</a:t>
            </a:r>
            <a:r>
              <a:rPr lang="en-US" sz="1400" dirty="0">
                <a:solidFill>
                  <a:srgbClr val="000000"/>
                </a:solidFill>
                <a:latin typeface="Consolas" panose="020B0609020204030204" pitchFamily="49" charset="0"/>
              </a:rPr>
              <a:t>-&gt;Text=System::IO::</a:t>
            </a:r>
            <a:r>
              <a:rPr lang="en-US" sz="1400" dirty="0">
                <a:solidFill>
                  <a:srgbClr val="2B91AF"/>
                </a:solidFill>
                <a:latin typeface="Consolas" panose="020B0609020204030204" pitchFamily="49" charset="0"/>
              </a:rPr>
              <a:t>File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ReadAllText</a:t>
            </a:r>
            <a:r>
              <a:rPr lang="en-US" sz="1400" dirty="0">
                <a:solidFill>
                  <a:srgbClr val="000000"/>
                </a:solidFill>
                <a:latin typeface="Consolas" panose="020B0609020204030204" pitchFamily="49" charset="0"/>
              </a:rPr>
              <a:t>(openFileDialog1-&gt;</a:t>
            </a:r>
            <a:r>
              <a:rPr lang="en-US" sz="1400" dirty="0" err="1">
                <a:solidFill>
                  <a:srgbClr val="000000"/>
                </a:solidFill>
                <a:latin typeface="Consolas" panose="020B0609020204030204" pitchFamily="49" charset="0"/>
              </a:rPr>
              <a:t>FileName</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en-US" sz="1600" b="1" dirty="0"/>
          </a:p>
          <a:p>
            <a:pPr algn="r" rtl="1">
              <a:lnSpc>
                <a:spcPct val="150000"/>
              </a:lnSpc>
            </a:pPr>
            <a:endParaRPr lang="en-US" sz="2000" b="1" dirty="0"/>
          </a:p>
          <a:p>
            <a:pPr marL="0" indent="0" algn="r" rtl="1">
              <a:lnSpc>
                <a:spcPct val="150000"/>
              </a:lnSpc>
              <a:buNone/>
            </a:pPr>
            <a:endParaRPr lang="en-US" sz="1800" dirty="0"/>
          </a:p>
          <a:p>
            <a:pPr algn="r" rtl="1">
              <a:lnSpc>
                <a:spcPct val="150000"/>
              </a:lnSpc>
            </a:pPr>
            <a:endParaRPr lang="en-US" sz="2000" dirty="0"/>
          </a:p>
        </p:txBody>
      </p:sp>
    </p:spTree>
    <p:extLst>
      <p:ext uri="{BB962C8B-B14F-4D97-AF65-F5344CB8AC3E}">
        <p14:creationId xmlns:p14="http://schemas.microsoft.com/office/powerpoint/2010/main" val="3766114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اشرطة القوائم</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09600" y="1600200"/>
            <a:ext cx="8077200" cy="4756150"/>
          </a:xfrm>
        </p:spPr>
        <p:txBody>
          <a:bodyPr>
            <a:normAutofit/>
          </a:bodyPr>
          <a:lstStyle/>
          <a:p>
            <a:pPr marL="0" indent="0" algn="r" rtl="1">
              <a:lnSpc>
                <a:spcPct val="150000"/>
              </a:lnSpc>
              <a:buNone/>
            </a:pPr>
            <a:r>
              <a:rPr lang="ar-SA" sz="2000" b="1" dirty="0"/>
              <a:t>قم</a:t>
            </a:r>
            <a:r>
              <a:rPr lang="en-US" sz="2000" b="1" dirty="0"/>
              <a:t> </a:t>
            </a:r>
            <a:r>
              <a:rPr lang="ar-SA" sz="2000" b="1" dirty="0"/>
              <a:t> بإضافة الكود التالي لعنصر القائمة “حفظ" ، بعد النقر المزدوج عليه يظهر شاشة الأكواد</a:t>
            </a:r>
            <a:endParaRPr lang="en-US" sz="2000" b="1" dirty="0"/>
          </a:p>
          <a:p>
            <a:pPr marL="0" indent="0" algn="r" rtl="1">
              <a:lnSpc>
                <a:spcPct val="150000"/>
              </a:lnSpc>
              <a:buNone/>
            </a:pPr>
            <a:endParaRPr lang="en-US" sz="2000" b="1" dirty="0"/>
          </a:p>
          <a:p>
            <a:pPr marL="0" indent="0">
              <a:buNone/>
            </a:pPr>
            <a:r>
              <a:rPr lang="en-US" sz="1800" dirty="0" err="1">
                <a:solidFill>
                  <a:srgbClr val="2B91AF"/>
                </a:solidFill>
                <a:latin typeface="Consolas" panose="020B0609020204030204" pitchFamily="49" charset="0"/>
              </a:rPr>
              <a:t>SaveFileDialog</a:t>
            </a:r>
            <a:r>
              <a:rPr lang="en-US" sz="1800" dirty="0">
                <a:solidFill>
                  <a:srgbClr val="000000"/>
                </a:solidFill>
                <a:latin typeface="Consolas" panose="020B0609020204030204" pitchFamily="49" charset="0"/>
              </a:rPr>
              <a:t>^ saveFileDialog1 = </a:t>
            </a:r>
            <a:r>
              <a:rPr lang="en-US" sz="1800" dirty="0" err="1">
                <a:solidFill>
                  <a:srgbClr val="0000FF"/>
                </a:solidFill>
                <a:latin typeface="Consolas" panose="020B0609020204030204" pitchFamily="49" charset="0"/>
              </a:rPr>
              <a:t>gcnew</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SaveFileDialog</a:t>
            </a: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saveFileDialog1-&gt;Filter = </a:t>
            </a:r>
            <a:r>
              <a:rPr lang="en-US" sz="1800" dirty="0">
                <a:solidFill>
                  <a:srgbClr val="A31515"/>
                </a:solidFill>
                <a:latin typeface="Consolas" panose="020B0609020204030204" pitchFamily="49" charset="0"/>
              </a:rPr>
              <a:t>"txt files (*.txt)|*.txt"</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saveFileDialog1-&gt;</a:t>
            </a:r>
            <a:r>
              <a:rPr lang="en-US" sz="1800" dirty="0" err="1">
                <a:solidFill>
                  <a:srgbClr val="000000"/>
                </a:solidFill>
                <a:latin typeface="Consolas" panose="020B0609020204030204" pitchFamily="49" charset="0"/>
              </a:rPr>
              <a:t>RestoreDirectory</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(saveFileDialog1-&gt;</a:t>
            </a:r>
            <a:r>
              <a:rPr lang="en-US" sz="1800" dirty="0" err="1">
                <a:solidFill>
                  <a:srgbClr val="000000"/>
                </a:solidFill>
                <a:latin typeface="Consolas" panose="020B0609020204030204" pitchFamily="49" charset="0"/>
              </a:rPr>
              <a:t>ShowDialog</a:t>
            </a:r>
            <a:r>
              <a:rPr lang="en-US" sz="1800" dirty="0">
                <a:solidFill>
                  <a:srgbClr val="000000"/>
                </a:solidFill>
                <a:latin typeface="Consolas" panose="020B0609020204030204" pitchFamily="49" charset="0"/>
              </a:rPr>
              <a:t>() == System::Windows::Forms::</a:t>
            </a:r>
            <a:r>
              <a:rPr lang="en-US" sz="1800" dirty="0" err="1">
                <a:solidFill>
                  <a:srgbClr val="2B91AF"/>
                </a:solidFill>
                <a:latin typeface="Consolas" panose="020B0609020204030204" pitchFamily="49" charset="0"/>
              </a:rPr>
              <a:t>DialogResult</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OK</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00"/>
                </a:solidFill>
                <a:latin typeface="Consolas" panose="020B0609020204030204" pitchFamily="49" charset="0"/>
              </a:rPr>
              <a:t>System::IO::</a:t>
            </a:r>
            <a:r>
              <a:rPr lang="en-US" sz="1400" dirty="0">
                <a:solidFill>
                  <a:srgbClr val="2B91AF"/>
                </a:solidFill>
                <a:latin typeface="Consolas" panose="020B0609020204030204" pitchFamily="49" charset="0"/>
              </a:rPr>
              <a:t>File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WriteAllText</a:t>
            </a:r>
            <a:r>
              <a:rPr lang="en-US" sz="1400" dirty="0">
                <a:solidFill>
                  <a:srgbClr val="000000"/>
                </a:solidFill>
                <a:latin typeface="Consolas" panose="020B0609020204030204" pitchFamily="49" charset="0"/>
              </a:rPr>
              <a:t>(saveFileDialog1-&gt;</a:t>
            </a:r>
            <a:r>
              <a:rPr lang="en-US" sz="1400" dirty="0" err="1">
                <a:solidFill>
                  <a:srgbClr val="000000"/>
                </a:solidFill>
                <a:latin typeface="Consolas" panose="020B0609020204030204" pitchFamily="49" charset="0"/>
              </a:rPr>
              <a:t>FileName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txtBox</a:t>
            </a:r>
            <a:r>
              <a:rPr lang="en-US" sz="1400" dirty="0">
                <a:solidFill>
                  <a:srgbClr val="000000"/>
                </a:solidFill>
                <a:latin typeface="Consolas" panose="020B0609020204030204" pitchFamily="49" charset="0"/>
              </a:rPr>
              <a:t>-&gt;Text);</a:t>
            </a:r>
          </a:p>
          <a:p>
            <a:pPr marL="0" indent="0">
              <a:buNone/>
            </a:pPr>
            <a:r>
              <a:rPr lang="en-US" sz="1800" dirty="0">
                <a:solidFill>
                  <a:srgbClr val="000000"/>
                </a:solidFill>
                <a:latin typeface="Consolas" panose="020B0609020204030204" pitchFamily="49" charset="0"/>
              </a:rPr>
              <a:t>}</a:t>
            </a:r>
            <a:endParaRPr lang="en-US" sz="1800" dirty="0"/>
          </a:p>
          <a:p>
            <a:pPr algn="r" rtl="1">
              <a:lnSpc>
                <a:spcPct val="150000"/>
              </a:lnSpc>
            </a:pPr>
            <a:endParaRPr lang="en-US" sz="2000" dirty="0"/>
          </a:p>
        </p:txBody>
      </p:sp>
    </p:spTree>
    <p:extLst>
      <p:ext uri="{BB962C8B-B14F-4D97-AF65-F5344CB8AC3E}">
        <p14:creationId xmlns:p14="http://schemas.microsoft.com/office/powerpoint/2010/main" val="192701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اشرطة القوائم</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09600" y="1600200"/>
            <a:ext cx="8077200" cy="4756150"/>
          </a:xfrm>
        </p:spPr>
        <p:txBody>
          <a:bodyPr>
            <a:normAutofit/>
          </a:bodyPr>
          <a:lstStyle/>
          <a:p>
            <a:pPr marL="0" indent="0" algn="r" rtl="1">
              <a:lnSpc>
                <a:spcPct val="150000"/>
              </a:lnSpc>
              <a:buNone/>
            </a:pPr>
            <a:r>
              <a:rPr lang="ar-SA" sz="2000" b="1" dirty="0"/>
              <a:t>اضغط على عنصر "خروج" من شريط القوائم ليفتح محرر الاكواد واكتب الكود التالي</a:t>
            </a:r>
          </a:p>
          <a:p>
            <a:pPr marL="0" indent="0" algn="l">
              <a:lnSpc>
                <a:spcPct val="150000"/>
              </a:lnSpc>
              <a:buNone/>
            </a:pPr>
            <a:r>
              <a:rPr lang="en-US" sz="1800" dirty="0">
                <a:solidFill>
                  <a:srgbClr val="2B91AF"/>
                </a:solidFill>
                <a:latin typeface="Consolas" panose="020B0609020204030204" pitchFamily="49" charset="0"/>
              </a:rPr>
              <a:t>Application</a:t>
            </a:r>
            <a:r>
              <a:rPr lang="en-US" sz="1800" dirty="0">
                <a:solidFill>
                  <a:srgbClr val="000000"/>
                </a:solidFill>
                <a:latin typeface="Consolas" panose="020B0609020204030204" pitchFamily="49" charset="0"/>
              </a:rPr>
              <a:t>::Exit();</a:t>
            </a:r>
            <a:endParaRPr lang="ar-SA" sz="1800" dirty="0">
              <a:solidFill>
                <a:srgbClr val="000000"/>
              </a:solidFill>
              <a:latin typeface="Consolas" panose="020B0609020204030204" pitchFamily="49" charset="0"/>
            </a:endParaRPr>
          </a:p>
          <a:p>
            <a:pPr marL="0" indent="0" algn="r" rtl="1">
              <a:lnSpc>
                <a:spcPct val="150000"/>
              </a:lnSpc>
              <a:buNone/>
            </a:pPr>
            <a:r>
              <a:rPr lang="ar-SA" sz="2000" b="1" dirty="0"/>
              <a:t>اضغط على عنصر “تنظيف" من القائمة المنسدلة يفتح محرر الاكواد ، اكتب الكود التالي</a:t>
            </a:r>
            <a:endParaRPr lang="en-US" sz="2000" b="1" dirty="0"/>
          </a:p>
          <a:p>
            <a:pPr marL="0" indent="0" rtl="1">
              <a:lnSpc>
                <a:spcPct val="150000"/>
              </a:lnSpc>
              <a:buNone/>
            </a:pPr>
            <a:r>
              <a:rPr lang="en-US" sz="1800" dirty="0" err="1">
                <a:solidFill>
                  <a:srgbClr val="000000"/>
                </a:solidFill>
                <a:latin typeface="Consolas" panose="020B0609020204030204" pitchFamily="49" charset="0"/>
              </a:rPr>
              <a:t>txtBox</a:t>
            </a:r>
            <a:r>
              <a:rPr lang="en-US" sz="1800" dirty="0">
                <a:solidFill>
                  <a:srgbClr val="000000"/>
                </a:solidFill>
                <a:latin typeface="Consolas" panose="020B0609020204030204" pitchFamily="49" charset="0"/>
              </a:rPr>
              <a:t>-&gt;Text = </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::Empty;</a:t>
            </a:r>
            <a:endParaRPr lang="ar-SA" sz="2000" b="1" dirty="0"/>
          </a:p>
          <a:p>
            <a:pPr marL="0" indent="0" algn="r" rtl="1">
              <a:lnSpc>
                <a:spcPct val="150000"/>
              </a:lnSpc>
              <a:buNone/>
            </a:pPr>
            <a:r>
              <a:rPr lang="ar-SA" sz="2000" b="1" dirty="0"/>
              <a:t>بالنسبة لزر حفظ الموجود بالقائمة المنسدلة فإننا سنستخدم نفس الحدث المرتبط بالعنصر "حفظ" بالقائمة الرئيسية. وذلك باستخدام نفس الوظيفة الخاصة به. </a:t>
            </a:r>
            <a:endParaRPr lang="en-US" sz="2000" b="1" dirty="0"/>
          </a:p>
          <a:p>
            <a:pPr marL="0" indent="0" rtl="1">
              <a:lnSpc>
                <a:spcPct val="150000"/>
              </a:lnSpc>
              <a:buNone/>
            </a:pPr>
            <a:r>
              <a:rPr lang="en-US" sz="1800" dirty="0">
                <a:solidFill>
                  <a:srgbClr val="000000"/>
                </a:solidFill>
                <a:latin typeface="Consolas" panose="020B0609020204030204" pitchFamily="49" charset="0"/>
              </a:rPr>
              <a:t>button2_Click( </a:t>
            </a:r>
            <a:r>
              <a:rPr lang="en-US" sz="1800" dirty="0">
                <a:solidFill>
                  <a:srgbClr val="808080"/>
                </a:solidFill>
                <a:latin typeface="Consolas" panose="020B0609020204030204" pitchFamily="49" charset="0"/>
              </a:rPr>
              <a:t>sender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a:t>
            </a:r>
            <a:r>
              <a:rPr lang="en-US" sz="1800" dirty="0">
                <a:solidFill>
                  <a:srgbClr val="000000"/>
                </a:solidFill>
                <a:latin typeface="Consolas" panose="020B0609020204030204" pitchFamily="49" charset="0"/>
              </a:rPr>
              <a:t>);</a:t>
            </a:r>
          </a:p>
          <a:p>
            <a:pPr marL="0" indent="0" algn="r" rtl="1">
              <a:lnSpc>
                <a:spcPct val="150000"/>
              </a:lnSpc>
              <a:buNone/>
            </a:pPr>
            <a:r>
              <a:rPr lang="ar-SA" sz="2000" b="1" dirty="0"/>
              <a:t>وهذه فائدة هامة من فوائد الوظائف، وهي عدم تكرار كتابة الأكواد مرة أخرى ، سنتعرف عليها في الفصول القادمة إن شاء الله. </a:t>
            </a:r>
            <a:endParaRPr lang="en-US" sz="2000" b="1" dirty="0"/>
          </a:p>
          <a:p>
            <a:pPr marL="0" indent="0" algn="r" rtl="1">
              <a:lnSpc>
                <a:spcPct val="150000"/>
              </a:lnSpc>
              <a:buNone/>
            </a:pPr>
            <a:endParaRPr lang="ar-SA" sz="2000" b="1" dirty="0"/>
          </a:p>
          <a:p>
            <a:pPr marL="0" indent="0">
              <a:lnSpc>
                <a:spcPct val="150000"/>
              </a:lnSpc>
              <a:buNone/>
            </a:pPr>
            <a:endParaRPr lang="en-US" sz="1800" b="1" dirty="0"/>
          </a:p>
          <a:p>
            <a:pPr algn="r" rtl="1">
              <a:lnSpc>
                <a:spcPct val="150000"/>
              </a:lnSpc>
            </a:pPr>
            <a:endParaRPr lang="en-US" sz="2000" dirty="0"/>
          </a:p>
        </p:txBody>
      </p:sp>
    </p:spTree>
    <p:extLst>
      <p:ext uri="{BB962C8B-B14F-4D97-AF65-F5344CB8AC3E}">
        <p14:creationId xmlns:p14="http://schemas.microsoft.com/office/powerpoint/2010/main" val="721672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ضبط خصائص شريط الأدوات</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457200" y="1600200"/>
            <a:ext cx="8229600" cy="5029200"/>
          </a:xfrm>
        </p:spPr>
        <p:txBody>
          <a:bodyPr>
            <a:normAutofit/>
          </a:bodyPr>
          <a:lstStyle/>
          <a:p>
            <a:pPr marL="0" indent="0" algn="r" rtl="1">
              <a:lnSpc>
                <a:spcPct val="150000"/>
              </a:lnSpc>
              <a:buNone/>
            </a:pPr>
            <a:r>
              <a:rPr lang="ar-SA" sz="2000" b="1" dirty="0"/>
              <a:t>يوجد نوعان</a:t>
            </a:r>
            <a:endParaRPr lang="en-US" sz="2000" b="1" dirty="0"/>
          </a:p>
        </p:txBody>
      </p:sp>
    </p:spTree>
    <p:extLst>
      <p:ext uri="{BB962C8B-B14F-4D97-AF65-F5344CB8AC3E}">
        <p14:creationId xmlns:p14="http://schemas.microsoft.com/office/powerpoint/2010/main" val="1321748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شريط الأدوات</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09600" y="1600200"/>
            <a:ext cx="8077200" cy="4756150"/>
          </a:xfrm>
        </p:spPr>
        <p:txBody>
          <a:bodyPr>
            <a:normAutofit/>
          </a:bodyPr>
          <a:lstStyle/>
          <a:p>
            <a:pPr marL="0" indent="0" algn="r" rtl="1">
              <a:lnSpc>
                <a:spcPct val="150000"/>
              </a:lnSpc>
              <a:buNone/>
            </a:pPr>
            <a:r>
              <a:rPr lang="ar-SA" sz="2000" b="1" dirty="0"/>
              <a:t>قم</a:t>
            </a:r>
            <a:endParaRPr lang="en-US" sz="2000" dirty="0"/>
          </a:p>
        </p:txBody>
      </p:sp>
    </p:spTree>
    <p:extLst>
      <p:ext uri="{BB962C8B-B14F-4D97-AF65-F5344CB8AC3E}">
        <p14:creationId xmlns:p14="http://schemas.microsoft.com/office/powerpoint/2010/main" val="2548343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1676400"/>
            <a:ext cx="5334000" cy="36576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dirty="0">
                <a:solidFill>
                  <a:srgbClr val="002060"/>
                </a:solidFill>
              </a:rPr>
              <a:t>Thank You</a:t>
            </a:r>
          </a:p>
        </p:txBody>
      </p:sp>
      <p:sp>
        <p:nvSpPr>
          <p:cNvPr id="2" name="AutoShape 5"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CB161C0F-F398-49EA-BE94-159EF78AA816}"/>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38338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تذكير بالحلقات التكرارية</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a:bodyPr>
          <a:lstStyle/>
          <a:p>
            <a:pPr marL="0" indent="0" algn="r" rtl="1">
              <a:lnSpc>
                <a:spcPct val="150000"/>
              </a:lnSpc>
              <a:buNone/>
            </a:pPr>
            <a:r>
              <a:rPr lang="ar-SA" sz="2000" b="1" dirty="0"/>
              <a:t>توفر </a:t>
            </a:r>
            <a:r>
              <a:rPr lang="en-US" sz="2000" b="1" dirty="0"/>
              <a:t>C++ </a:t>
            </a:r>
            <a:r>
              <a:rPr lang="ar-SA" sz="2000" b="1" dirty="0"/>
              <a:t>عدداً من أساليب التكرار (حلقات) التي تستخدم لتكرار أجزاء من البرنامج قدر ما تدعو الحاجة، لتحديد عدد مرات تكرار الحلقة تفحص كل حلقات </a:t>
            </a:r>
            <a:r>
              <a:rPr lang="en-US" sz="2000" b="1" dirty="0"/>
              <a:t>C++ </a:t>
            </a:r>
            <a:r>
              <a:rPr lang="ar-SA" sz="2000" b="1" dirty="0"/>
              <a:t>ما إذا كان تعبير ما يساوى صحيح (</a:t>
            </a:r>
            <a:r>
              <a:rPr lang="en-US" sz="2000" b="1" dirty="0"/>
              <a:t>true)  </a:t>
            </a:r>
            <a:r>
              <a:rPr lang="ar-SA" sz="2000" b="1" dirty="0"/>
              <a:t>أو خطأ (</a:t>
            </a:r>
            <a:r>
              <a:rPr lang="en-US" sz="2000" b="1" dirty="0"/>
              <a:t>false) </a:t>
            </a:r>
            <a:r>
              <a:rPr lang="ar-SA" sz="2000" b="1" dirty="0"/>
              <a:t>يبلغها هذا ما إذا كان عليها التكرار مرة إضافية أخرى أو التوقف فوراً.</a:t>
            </a:r>
          </a:p>
          <a:p>
            <a:pPr marL="0" indent="0" algn="r" rtl="1">
              <a:lnSpc>
                <a:spcPct val="150000"/>
              </a:lnSpc>
              <a:buNone/>
            </a:pPr>
            <a:r>
              <a:rPr lang="ar-SA" sz="2000" b="1" dirty="0"/>
              <a:t>هنالك ثلاثة أنواع من الحلقات في </a:t>
            </a:r>
            <a:r>
              <a:rPr lang="en-US" sz="2000" b="1" dirty="0"/>
              <a:t>C+ +:-</a:t>
            </a:r>
          </a:p>
          <a:p>
            <a:pPr algn="r" rtl="1">
              <a:lnSpc>
                <a:spcPct val="150000"/>
              </a:lnSpc>
            </a:pPr>
            <a:r>
              <a:rPr lang="en-US" sz="2000" b="1" dirty="0"/>
              <a:t>do </a:t>
            </a:r>
          </a:p>
          <a:p>
            <a:pPr algn="r" rtl="1">
              <a:lnSpc>
                <a:spcPct val="150000"/>
              </a:lnSpc>
            </a:pPr>
            <a:r>
              <a:rPr lang="en-US" sz="2000" b="1" dirty="0"/>
              <a:t>while</a:t>
            </a:r>
          </a:p>
          <a:p>
            <a:pPr algn="r" rtl="1">
              <a:lnSpc>
                <a:spcPct val="150000"/>
              </a:lnSpc>
            </a:pPr>
            <a:r>
              <a:rPr lang="en-US" sz="2000" b="1" dirty="0"/>
              <a:t>For</a:t>
            </a:r>
          </a:p>
          <a:p>
            <a:pPr marL="0" indent="0" algn="r" rtl="1">
              <a:lnSpc>
                <a:spcPct val="150000"/>
              </a:lnSpc>
              <a:buNone/>
            </a:pPr>
            <a:r>
              <a:rPr lang="ar-EG" sz="2000" b="1" dirty="0"/>
              <a:t>	عادة لا تعرف الحلقات </a:t>
            </a:r>
            <a:r>
              <a:rPr lang="en-US" sz="2000" b="1" dirty="0"/>
              <a:t>do </a:t>
            </a:r>
            <a:r>
              <a:rPr lang="ar-EG" sz="2000" b="1" dirty="0"/>
              <a:t>و </a:t>
            </a:r>
            <a:r>
              <a:rPr lang="en-US" sz="2000" b="1" dirty="0"/>
              <a:t>while </a:t>
            </a:r>
            <a:r>
              <a:rPr lang="ar-EG" sz="2000" b="1" dirty="0"/>
              <a:t>عدد مرات تكرار الحلقة. لكن في الحلقة </a:t>
            </a:r>
            <a:r>
              <a:rPr lang="en-US" sz="2000" b="1" dirty="0"/>
              <a:t>for  </a:t>
            </a:r>
            <a:r>
              <a:rPr lang="ar-EG" sz="2000" b="1" dirty="0"/>
              <a:t>يكون عدد مرات تنفيذ الحلقة مذكوراً عادة في بدايتها.</a:t>
            </a:r>
            <a:endParaRPr lang="en-US" sz="2000" b="1" dirty="0"/>
          </a:p>
        </p:txBody>
      </p:sp>
    </p:spTree>
    <p:extLst>
      <p:ext uri="{BB962C8B-B14F-4D97-AF65-F5344CB8AC3E}">
        <p14:creationId xmlns:p14="http://schemas.microsoft.com/office/powerpoint/2010/main" val="59936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خصائص صندوق القائمة</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5029200" y="1600200"/>
            <a:ext cx="3657600" cy="5029200"/>
          </a:xfrm>
        </p:spPr>
        <p:txBody>
          <a:bodyPr>
            <a:normAutofit/>
          </a:bodyPr>
          <a:lstStyle/>
          <a:p>
            <a:pPr marL="0" indent="0" algn="r" rtl="1">
              <a:lnSpc>
                <a:spcPct val="150000"/>
              </a:lnSpc>
              <a:buNone/>
            </a:pPr>
            <a:r>
              <a:rPr lang="ar-SA" sz="2000" b="1" dirty="0"/>
              <a:t>اهم خصائص صندوق القائمة</a:t>
            </a:r>
          </a:p>
          <a:p>
            <a:pPr algn="r" rtl="1">
              <a:lnSpc>
                <a:spcPct val="150000"/>
              </a:lnSpc>
            </a:pPr>
            <a:r>
              <a:rPr lang="ar-SA" sz="2000" b="1" dirty="0"/>
              <a:t>خاصية </a:t>
            </a:r>
            <a:r>
              <a:rPr lang="en-US" sz="2000" b="1" dirty="0"/>
              <a:t>items</a:t>
            </a:r>
            <a:r>
              <a:rPr lang="ar-SA" sz="2000" b="1" dirty="0"/>
              <a:t> وبالضغط عليها يمكن إضافة عناصر القائمة كما بالشكل. </a:t>
            </a:r>
          </a:p>
          <a:p>
            <a:pPr algn="r" rtl="1">
              <a:lnSpc>
                <a:spcPct val="150000"/>
              </a:lnSpc>
            </a:pPr>
            <a:r>
              <a:rPr lang="ar-SA" sz="2000" b="1" dirty="0"/>
              <a:t>خاصية </a:t>
            </a:r>
            <a:r>
              <a:rPr lang="en-US" sz="2000" b="1" dirty="0" err="1"/>
              <a:t>SelectionMode</a:t>
            </a:r>
            <a:r>
              <a:rPr lang="ar-SA" sz="2000" b="1" dirty="0"/>
              <a:t> بشكل افتراضي هو موضوع عند اختيار واحد</a:t>
            </a:r>
          </a:p>
          <a:p>
            <a:pPr lvl="1" algn="r" rtl="1">
              <a:lnSpc>
                <a:spcPct val="150000"/>
              </a:lnSpc>
            </a:pPr>
            <a:r>
              <a:rPr lang="en-US" sz="1600" b="1" dirty="0"/>
              <a:t>One</a:t>
            </a:r>
            <a:r>
              <a:rPr lang="ar-SA" sz="1600" b="1" dirty="0"/>
              <a:t> وتعني اختيار عنصر واحد فقط</a:t>
            </a:r>
          </a:p>
          <a:p>
            <a:pPr lvl="1" algn="r" rtl="1">
              <a:lnSpc>
                <a:spcPct val="150000"/>
              </a:lnSpc>
            </a:pPr>
            <a:r>
              <a:rPr lang="en-US" sz="1600" b="1" dirty="0"/>
              <a:t>Multiple</a:t>
            </a:r>
            <a:r>
              <a:rPr lang="ar-SA" sz="1600" b="1" dirty="0"/>
              <a:t> وتعني اختيار اكثر من عنصر</a:t>
            </a:r>
          </a:p>
          <a:p>
            <a:pPr algn="r" rtl="1">
              <a:lnSpc>
                <a:spcPct val="150000"/>
              </a:lnSpc>
            </a:pPr>
            <a:r>
              <a:rPr lang="ar-SA" sz="2000" b="1" dirty="0"/>
              <a:t>خاصية </a:t>
            </a:r>
            <a:r>
              <a:rPr lang="en-US" sz="2000" b="1" dirty="0"/>
              <a:t>sorted</a:t>
            </a:r>
            <a:r>
              <a:rPr lang="ar-SA" sz="2000" b="1" dirty="0"/>
              <a:t> لترتيب العناصر ابجديا أو تصاعدي </a:t>
            </a:r>
          </a:p>
          <a:p>
            <a:pPr algn="r" rtl="1">
              <a:lnSpc>
                <a:spcPct val="150000"/>
              </a:lnSpc>
            </a:pPr>
            <a:endParaRPr lang="en-US" sz="2000" b="1" dirty="0"/>
          </a:p>
        </p:txBody>
      </p:sp>
      <p:pic>
        <p:nvPicPr>
          <p:cNvPr id="1026" name="Picture 2" descr="Selected Item">
            <a:extLst>
              <a:ext uri="{FF2B5EF4-FFF2-40B4-BE49-F238E27FC236}">
                <a16:creationId xmlns:a16="http://schemas.microsoft.com/office/drawing/2014/main" id="{AABBC948-EDB9-4770-A3B2-214AF0618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800600"/>
            <a:ext cx="1501941" cy="14332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0CA5E21-80B6-4256-84B8-EB9E5B540AD4}"/>
              </a:ext>
            </a:extLst>
          </p:cNvPr>
          <p:cNvPicPr>
            <a:picLocks noChangeAspect="1"/>
          </p:cNvPicPr>
          <p:nvPr/>
        </p:nvPicPr>
        <p:blipFill>
          <a:blip r:embed="rId3"/>
          <a:stretch>
            <a:fillRect/>
          </a:stretch>
        </p:blipFill>
        <p:spPr>
          <a:xfrm>
            <a:off x="1124528" y="1625600"/>
            <a:ext cx="2990273" cy="2513446"/>
          </a:xfrm>
          <a:prstGeom prst="rect">
            <a:avLst/>
          </a:prstGeom>
        </p:spPr>
      </p:pic>
    </p:spTree>
    <p:extLst>
      <p:ext uri="{BB962C8B-B14F-4D97-AF65-F5344CB8AC3E}">
        <p14:creationId xmlns:p14="http://schemas.microsoft.com/office/powerpoint/2010/main" val="86686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الحلقات التكرارية وصندوق القائمة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953000" y="1705569"/>
            <a:ext cx="3733800" cy="4756150"/>
          </a:xfrm>
        </p:spPr>
        <p:txBody>
          <a:bodyPr>
            <a:normAutofit fontScale="92500" lnSpcReduction="10000"/>
          </a:bodyPr>
          <a:lstStyle/>
          <a:p>
            <a:pPr algn="r" rtl="1">
              <a:lnSpc>
                <a:spcPct val="150000"/>
              </a:lnSpc>
            </a:pPr>
            <a:r>
              <a:rPr lang="ar-SA" sz="2400" b="1" dirty="0"/>
              <a:t>البرنامج بشكل عام يعرض قائمة من الأرقام</a:t>
            </a:r>
          </a:p>
          <a:p>
            <a:pPr algn="r" rtl="1">
              <a:lnSpc>
                <a:spcPct val="150000"/>
              </a:lnSpc>
            </a:pPr>
            <a:r>
              <a:rPr lang="ar-SA" sz="2400" b="1" dirty="0"/>
              <a:t>إذا ضغط المستخدم على احد الأرقام يعرض قيمته في حقل "القيمة" </a:t>
            </a:r>
          </a:p>
          <a:p>
            <a:pPr algn="r" rtl="1">
              <a:lnSpc>
                <a:spcPct val="150000"/>
              </a:lnSpc>
            </a:pPr>
            <a:r>
              <a:rPr lang="ar-SA" sz="2400" b="1" dirty="0"/>
              <a:t>إذا كان الرقم المختار عدد أولى (يقبل القسمة على نفسه فقط) سيتم كتابة نعم جانب الحقل "أولى؟"</a:t>
            </a:r>
          </a:p>
          <a:p>
            <a:pPr algn="r" rtl="1">
              <a:lnSpc>
                <a:spcPct val="150000"/>
              </a:lnSpc>
            </a:pPr>
            <a:r>
              <a:rPr lang="ar-SA" sz="2400" b="1" dirty="0"/>
              <a:t>إذا لم يكن العدد اولي سيتم كتابة "لا" بجوار الحقل "أولي؟". </a:t>
            </a:r>
            <a:endParaRPr lang="en-US" sz="2400" b="1" dirty="0"/>
          </a:p>
          <a:p>
            <a:pPr marL="0" indent="0" algn="r" rtl="1">
              <a:lnSpc>
                <a:spcPct val="150000"/>
              </a:lnSpc>
              <a:buNone/>
            </a:pPr>
            <a:endParaRPr lang="en-US" sz="2000" dirty="0"/>
          </a:p>
          <a:p>
            <a:pPr algn="r" rtl="1">
              <a:lnSpc>
                <a:spcPct val="150000"/>
              </a:lnSpc>
            </a:pPr>
            <a:endParaRPr lang="en-US" sz="2400" dirty="0"/>
          </a:p>
        </p:txBody>
      </p:sp>
      <p:pic>
        <p:nvPicPr>
          <p:cNvPr id="2" name="Picture 1">
            <a:extLst>
              <a:ext uri="{FF2B5EF4-FFF2-40B4-BE49-F238E27FC236}">
                <a16:creationId xmlns:a16="http://schemas.microsoft.com/office/drawing/2014/main" id="{A985A636-A926-4C31-B65F-7967A8F7AD25}"/>
              </a:ext>
            </a:extLst>
          </p:cNvPr>
          <p:cNvPicPr>
            <a:picLocks noChangeAspect="1"/>
          </p:cNvPicPr>
          <p:nvPr/>
        </p:nvPicPr>
        <p:blipFill>
          <a:blip r:embed="rId3"/>
          <a:stretch>
            <a:fillRect/>
          </a:stretch>
        </p:blipFill>
        <p:spPr>
          <a:xfrm>
            <a:off x="152400" y="2286000"/>
            <a:ext cx="4752975" cy="3095625"/>
          </a:xfrm>
          <a:prstGeom prst="rect">
            <a:avLst/>
          </a:prstGeom>
        </p:spPr>
      </p:pic>
    </p:spTree>
    <p:extLst>
      <p:ext uri="{BB962C8B-B14F-4D97-AF65-F5344CB8AC3E}">
        <p14:creationId xmlns:p14="http://schemas.microsoft.com/office/powerpoint/2010/main" val="249650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الحلقات التكرارية وصندوق القائمة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3124200" y="1600200"/>
            <a:ext cx="5562600" cy="4756150"/>
          </a:xfrm>
        </p:spPr>
        <p:txBody>
          <a:bodyPr>
            <a:normAutofit fontScale="92500" lnSpcReduction="10000"/>
          </a:bodyPr>
          <a:lstStyle/>
          <a:p>
            <a:pPr algn="r" rtl="1">
              <a:lnSpc>
                <a:spcPct val="150000"/>
              </a:lnSpc>
            </a:pPr>
            <a:r>
              <a:rPr lang="ar-SA" sz="2000" b="1" dirty="0"/>
              <a:t>افتح مشروع جديد من نوع </a:t>
            </a:r>
            <a:r>
              <a:rPr lang="en-US" sz="2000" b="1" dirty="0" err="1"/>
              <a:t>CppCLR_Windows</a:t>
            </a:r>
            <a:r>
              <a:rPr lang="en-US" sz="2000" b="1" dirty="0"/>
              <a:t> Project</a:t>
            </a:r>
          </a:p>
          <a:p>
            <a:pPr algn="r" rtl="1">
              <a:lnSpc>
                <a:spcPct val="150000"/>
              </a:lnSpc>
            </a:pPr>
            <a:r>
              <a:rPr lang="ar-SA" sz="2000" b="1" dirty="0"/>
              <a:t>من صندوق الأدوات أضف صندوق القائمة </a:t>
            </a:r>
            <a:r>
              <a:rPr lang="en-US" sz="2000" b="1" dirty="0" err="1"/>
              <a:t>ListBox</a:t>
            </a:r>
            <a:r>
              <a:rPr lang="ar-SA" sz="2000" b="1" dirty="0"/>
              <a:t> واكتب القائمة من الأرقام الموجودة بالشكل باستخدام خاصية </a:t>
            </a:r>
            <a:r>
              <a:rPr lang="en-US" sz="2000" b="1" dirty="0"/>
              <a:t>items</a:t>
            </a:r>
            <a:r>
              <a:rPr lang="ar-SA" sz="2000" b="1" dirty="0"/>
              <a:t>. وغير خاصية الاسم إلى </a:t>
            </a:r>
            <a:r>
              <a:rPr lang="en-US" sz="2000" b="1" dirty="0" err="1"/>
              <a:t>lbxList</a:t>
            </a:r>
            <a:endParaRPr lang="en-US" sz="2000" b="1" dirty="0"/>
          </a:p>
          <a:p>
            <a:pPr algn="r" rtl="1">
              <a:lnSpc>
                <a:spcPct val="150000"/>
              </a:lnSpc>
            </a:pPr>
            <a:r>
              <a:rPr lang="ar-SA" sz="2000" b="1" dirty="0"/>
              <a:t>أضف صندوق التجميع </a:t>
            </a:r>
            <a:r>
              <a:rPr lang="en-US" sz="2000" b="1" dirty="0" err="1"/>
              <a:t>GroupBox</a:t>
            </a:r>
            <a:r>
              <a:rPr lang="ar-SA" sz="2000" b="1" dirty="0"/>
              <a:t> وغير خاصية النص </a:t>
            </a:r>
            <a:r>
              <a:rPr lang="en-US" sz="2000" b="1" dirty="0"/>
              <a:t>text</a:t>
            </a:r>
            <a:r>
              <a:rPr lang="ar-SA" sz="2000" b="1" dirty="0"/>
              <a:t> إلى "خصائص العنصر المختار"، </a:t>
            </a:r>
          </a:p>
          <a:p>
            <a:pPr algn="r" rtl="1">
              <a:lnSpc>
                <a:spcPct val="150000"/>
              </a:lnSpc>
            </a:pPr>
            <a:r>
              <a:rPr lang="ar-SA" sz="2000" b="1" dirty="0"/>
              <a:t>أضف اربع أدوات عنوان </a:t>
            </a:r>
            <a:r>
              <a:rPr lang="en-US" sz="2000" b="1" dirty="0"/>
              <a:t>label</a:t>
            </a:r>
            <a:r>
              <a:rPr lang="ar-SA" sz="2000" b="1" dirty="0"/>
              <a:t> كما يلي</a:t>
            </a:r>
          </a:p>
          <a:p>
            <a:pPr lvl="1" algn="r" rtl="1">
              <a:lnSpc>
                <a:spcPct val="150000"/>
              </a:lnSpc>
            </a:pPr>
            <a:r>
              <a:rPr lang="en-US" sz="1600" b="1" dirty="0"/>
              <a:t>Label1</a:t>
            </a:r>
            <a:r>
              <a:rPr lang="ar-SA" sz="1600" b="1" dirty="0"/>
              <a:t> غير النص إلى "القيمة"</a:t>
            </a:r>
          </a:p>
          <a:p>
            <a:pPr lvl="1" algn="r" rtl="1">
              <a:lnSpc>
                <a:spcPct val="150000"/>
              </a:lnSpc>
            </a:pPr>
            <a:r>
              <a:rPr lang="en-US" sz="1600" b="1" dirty="0"/>
              <a:t>Label2</a:t>
            </a:r>
            <a:r>
              <a:rPr lang="ar-SA" sz="1600" b="1" dirty="0"/>
              <a:t> غير النص إلى "أولي؟"</a:t>
            </a:r>
          </a:p>
          <a:p>
            <a:pPr lvl="1" algn="r" rtl="1">
              <a:lnSpc>
                <a:spcPct val="150000"/>
              </a:lnSpc>
            </a:pPr>
            <a:r>
              <a:rPr lang="en-US" sz="1600" b="1" dirty="0"/>
              <a:t>Label3</a:t>
            </a:r>
            <a:r>
              <a:rPr lang="ar-SA" sz="1600" b="1" dirty="0"/>
              <a:t> غير </a:t>
            </a:r>
            <a:r>
              <a:rPr lang="ar-SA" sz="1600" b="1" dirty="0" err="1"/>
              <a:t>الأسم</a:t>
            </a:r>
            <a:r>
              <a:rPr lang="ar-SA" sz="1600" b="1" dirty="0"/>
              <a:t> إلى </a:t>
            </a:r>
            <a:r>
              <a:rPr lang="en-US" sz="1600" b="1" dirty="0" err="1"/>
              <a:t>lblValue</a:t>
            </a:r>
            <a:r>
              <a:rPr lang="ar-SA" sz="1600" b="1" dirty="0"/>
              <a:t> والنص إلى </a:t>
            </a:r>
            <a:r>
              <a:rPr lang="en-US" sz="1600" b="1" dirty="0"/>
              <a:t>0</a:t>
            </a:r>
          </a:p>
          <a:p>
            <a:pPr lvl="1" algn="r" rtl="1">
              <a:lnSpc>
                <a:spcPct val="150000"/>
              </a:lnSpc>
            </a:pPr>
            <a:r>
              <a:rPr lang="en-US" sz="1600" b="1" dirty="0"/>
              <a:t>Label4</a:t>
            </a:r>
            <a:r>
              <a:rPr lang="ar-SA" sz="1600" b="1" dirty="0"/>
              <a:t> غير الاسم إلى </a:t>
            </a:r>
            <a:r>
              <a:rPr lang="en-US" sz="1600" b="1" dirty="0" err="1"/>
              <a:t>lblPrime</a:t>
            </a:r>
            <a:r>
              <a:rPr lang="ar-SA" sz="1600" b="1" dirty="0"/>
              <a:t> والنص إلى "قم باختيار عنصر" </a:t>
            </a:r>
            <a:endParaRPr lang="en-US" sz="1600" b="1" dirty="0"/>
          </a:p>
          <a:p>
            <a:pPr algn="r" rtl="1">
              <a:lnSpc>
                <a:spcPct val="150000"/>
              </a:lnSpc>
            </a:pPr>
            <a:endParaRPr lang="en-US" sz="2000" b="1" dirty="0"/>
          </a:p>
          <a:p>
            <a:pPr marL="0" indent="0" algn="r" rtl="1">
              <a:lnSpc>
                <a:spcPct val="150000"/>
              </a:lnSpc>
              <a:buNone/>
            </a:pPr>
            <a:endParaRPr lang="en-US" sz="1800" dirty="0"/>
          </a:p>
          <a:p>
            <a:pPr algn="r" rtl="1">
              <a:lnSpc>
                <a:spcPct val="150000"/>
              </a:lnSpc>
            </a:pPr>
            <a:endParaRPr lang="en-US" sz="2000" dirty="0"/>
          </a:p>
        </p:txBody>
      </p:sp>
      <p:pic>
        <p:nvPicPr>
          <p:cNvPr id="2" name="Picture 1">
            <a:extLst>
              <a:ext uri="{FF2B5EF4-FFF2-40B4-BE49-F238E27FC236}">
                <a16:creationId xmlns:a16="http://schemas.microsoft.com/office/drawing/2014/main" id="{34E7F382-943E-40CD-ABC4-644F60E5E491}"/>
              </a:ext>
            </a:extLst>
          </p:cNvPr>
          <p:cNvPicPr>
            <a:picLocks noChangeAspect="1"/>
          </p:cNvPicPr>
          <p:nvPr/>
        </p:nvPicPr>
        <p:blipFill>
          <a:blip r:embed="rId3"/>
          <a:stretch>
            <a:fillRect/>
          </a:stretch>
        </p:blipFill>
        <p:spPr>
          <a:xfrm>
            <a:off x="228600" y="3983329"/>
            <a:ext cx="2895600" cy="2373021"/>
          </a:xfrm>
          <a:prstGeom prst="rect">
            <a:avLst/>
          </a:prstGeom>
        </p:spPr>
      </p:pic>
      <p:pic>
        <p:nvPicPr>
          <p:cNvPr id="4" name="Picture 3">
            <a:extLst>
              <a:ext uri="{FF2B5EF4-FFF2-40B4-BE49-F238E27FC236}">
                <a16:creationId xmlns:a16="http://schemas.microsoft.com/office/drawing/2014/main" id="{FDD0B267-D987-4BE7-8E32-D621C4AA6F69}"/>
              </a:ext>
            </a:extLst>
          </p:cNvPr>
          <p:cNvPicPr>
            <a:picLocks noChangeAspect="1"/>
          </p:cNvPicPr>
          <p:nvPr/>
        </p:nvPicPr>
        <p:blipFill>
          <a:blip r:embed="rId4"/>
          <a:stretch>
            <a:fillRect/>
          </a:stretch>
        </p:blipFill>
        <p:spPr>
          <a:xfrm>
            <a:off x="454308" y="1447800"/>
            <a:ext cx="1919288" cy="2286926"/>
          </a:xfrm>
          <a:prstGeom prst="rect">
            <a:avLst/>
          </a:prstGeom>
        </p:spPr>
      </p:pic>
    </p:spTree>
    <p:extLst>
      <p:ext uri="{BB962C8B-B14F-4D97-AF65-F5344CB8AC3E}">
        <p14:creationId xmlns:p14="http://schemas.microsoft.com/office/powerpoint/2010/main" val="420618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الحلقات التكرارية وصندوق القائمة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28600" y="1600200"/>
            <a:ext cx="8458200" cy="5033408"/>
          </a:xfrm>
        </p:spPr>
        <p:txBody>
          <a:bodyPr>
            <a:normAutofit fontScale="92500" lnSpcReduction="20000"/>
          </a:bodyPr>
          <a:lstStyle/>
          <a:p>
            <a:pPr algn="r" rtl="1">
              <a:lnSpc>
                <a:spcPct val="150000"/>
              </a:lnSpc>
            </a:pPr>
            <a:r>
              <a:rPr lang="ar-SA" sz="2000" b="1" dirty="0"/>
              <a:t>نختار صندوق القائمة ثم من تبويب الأحداث نختار الحدث </a:t>
            </a:r>
            <a:r>
              <a:rPr lang="en-US" sz="2000" b="1" dirty="0" err="1"/>
              <a:t>SelectedIndexChanged</a:t>
            </a:r>
            <a:r>
              <a:rPr lang="ar-SA" sz="2000" b="1" dirty="0"/>
              <a:t> وننقر نقرا مزدوجا عليه يفتح محرر الكود. نكتب الكود التالي فيه </a:t>
            </a:r>
          </a:p>
          <a:p>
            <a:pPr marL="0" indent="0">
              <a:buNone/>
            </a:pPr>
            <a:r>
              <a:rPr lang="en-US" sz="1500" dirty="0" err="1">
                <a:solidFill>
                  <a:srgbClr val="000000"/>
                </a:solidFill>
                <a:latin typeface="Consolas" panose="020B0609020204030204" pitchFamily="49" charset="0"/>
              </a:rPr>
              <a:t>lblValue</a:t>
            </a:r>
            <a:r>
              <a:rPr lang="en-US" sz="1500" dirty="0">
                <a:solidFill>
                  <a:srgbClr val="000000"/>
                </a:solidFill>
                <a:latin typeface="Consolas" panose="020B0609020204030204" pitchFamily="49" charset="0"/>
              </a:rPr>
              <a:t>-&gt;Text = </a:t>
            </a:r>
            <a:r>
              <a:rPr lang="en-US" sz="1500" dirty="0" err="1">
                <a:solidFill>
                  <a:srgbClr val="000000"/>
                </a:solidFill>
                <a:latin typeface="Consolas" panose="020B0609020204030204" pitchFamily="49" charset="0"/>
              </a:rPr>
              <a:t>lbxList</a:t>
            </a:r>
            <a:r>
              <a:rPr lang="en-US" sz="1500" dirty="0">
                <a:solidFill>
                  <a:srgbClr val="000000"/>
                </a:solidFill>
                <a:latin typeface="Consolas" panose="020B0609020204030204" pitchFamily="49" charset="0"/>
              </a:rPr>
              <a:t>-&gt;</a:t>
            </a:r>
            <a:r>
              <a:rPr lang="en-US" sz="1500" dirty="0" err="1">
                <a:solidFill>
                  <a:srgbClr val="000000"/>
                </a:solidFill>
                <a:latin typeface="Consolas" panose="020B0609020204030204" pitchFamily="49" charset="0"/>
              </a:rPr>
              <a:t>SelectedItem</a:t>
            </a:r>
            <a:r>
              <a:rPr lang="en-US" sz="1500" dirty="0">
                <a:solidFill>
                  <a:srgbClr val="000000"/>
                </a:solidFill>
                <a:latin typeface="Consolas" panose="020B0609020204030204" pitchFamily="49" charset="0"/>
              </a:rPr>
              <a:t>-&gt;</a:t>
            </a:r>
            <a:r>
              <a:rPr lang="en-US" sz="1500" dirty="0" err="1">
                <a:solidFill>
                  <a:srgbClr val="000000"/>
                </a:solidFill>
                <a:latin typeface="Consolas" panose="020B0609020204030204" pitchFamily="49" charset="0"/>
              </a:rPr>
              <a:t>ToString</a:t>
            </a: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bool</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isprime</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true</a:t>
            </a:r>
            <a:r>
              <a:rPr lang="en-US" sz="1500" dirty="0">
                <a:solidFill>
                  <a:srgbClr val="000000"/>
                </a:solidFill>
                <a:latin typeface="Consolas" panose="020B0609020204030204" pitchFamily="49" charset="0"/>
              </a:rPr>
              <a:t>;</a:t>
            </a:r>
          </a:p>
          <a:p>
            <a:pPr marL="0" indent="0">
              <a:buNone/>
            </a:pP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n = i</a:t>
            </a:r>
            <a:r>
              <a:rPr lang="en-US" sz="1500" dirty="0">
                <a:solidFill>
                  <a:srgbClr val="0000FF"/>
                </a:solidFill>
                <a:latin typeface="Consolas" panose="020B0609020204030204" pitchFamily="49" charset="0"/>
              </a:rPr>
              <a:t>nt</a:t>
            </a:r>
            <a:r>
              <a:rPr lang="en-US" sz="1500" dirty="0">
                <a:solidFill>
                  <a:srgbClr val="000000"/>
                </a:solidFill>
                <a:latin typeface="Consolas" panose="020B0609020204030204" pitchFamily="49" charset="0"/>
              </a:rPr>
              <a:t>::Parse(</a:t>
            </a:r>
            <a:r>
              <a:rPr lang="en-US" sz="1500" dirty="0" err="1">
                <a:solidFill>
                  <a:srgbClr val="000000"/>
                </a:solidFill>
                <a:latin typeface="Consolas" panose="020B0609020204030204" pitchFamily="49" charset="0"/>
              </a:rPr>
              <a:t>lbxList</a:t>
            </a:r>
            <a:r>
              <a:rPr lang="en-US" sz="1500" dirty="0">
                <a:solidFill>
                  <a:srgbClr val="000000"/>
                </a:solidFill>
                <a:latin typeface="Consolas" panose="020B0609020204030204" pitchFamily="49" charset="0"/>
              </a:rPr>
              <a:t>-&gt;</a:t>
            </a:r>
            <a:r>
              <a:rPr lang="en-US" sz="1500" dirty="0" err="1">
                <a:solidFill>
                  <a:srgbClr val="000000"/>
                </a:solidFill>
                <a:latin typeface="Consolas" panose="020B0609020204030204" pitchFamily="49" charset="0"/>
              </a:rPr>
              <a:t>SelectedItem</a:t>
            </a:r>
            <a:r>
              <a:rPr lang="en-US" sz="1500" dirty="0">
                <a:solidFill>
                  <a:srgbClr val="000000"/>
                </a:solidFill>
                <a:latin typeface="Consolas" panose="020B0609020204030204" pitchFamily="49" charset="0"/>
              </a:rPr>
              <a:t>-&gt;</a:t>
            </a:r>
            <a:r>
              <a:rPr lang="en-US" sz="1500" dirty="0" err="1">
                <a:solidFill>
                  <a:srgbClr val="000000"/>
                </a:solidFill>
                <a:latin typeface="Consolas" panose="020B0609020204030204" pitchFamily="49" charset="0"/>
              </a:rPr>
              <a:t>ToString</a:t>
            </a:r>
            <a:r>
              <a:rPr lang="en-US" sz="1500" dirty="0">
                <a:solidFill>
                  <a:srgbClr val="000000"/>
                </a:solidFill>
                <a:latin typeface="Consolas" panose="020B0609020204030204" pitchFamily="49" charset="0"/>
              </a:rPr>
              <a:t>());</a:t>
            </a:r>
          </a:p>
          <a:p>
            <a:pPr marL="0" indent="0">
              <a:buNone/>
            </a:pPr>
            <a:r>
              <a:rPr lang="en-US" sz="1500" dirty="0">
                <a:solidFill>
                  <a:srgbClr val="0000FF"/>
                </a:solidFill>
                <a:latin typeface="Consolas" panose="020B0609020204030204" pitchFamily="49" charset="0"/>
              </a:rPr>
              <a:t>for</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j = 2; j &lt; n; ++j)</a:t>
            </a:r>
          </a:p>
          <a:p>
            <a:pPr marL="0" indent="0">
              <a:buNone/>
            </a:pPr>
            <a:r>
              <a:rPr lang="en-US" sz="1500" dirty="0">
                <a:solidFill>
                  <a:srgbClr val="000000"/>
                </a:solidFill>
                <a:latin typeface="Consolas" panose="020B0609020204030204" pitchFamily="49" charset="0"/>
              </a:rPr>
              <a:t>{</a:t>
            </a:r>
          </a:p>
          <a:p>
            <a:pPr marL="400050" lvl="1"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(n % j == 0)</a:t>
            </a:r>
          </a:p>
          <a:p>
            <a:pPr marL="400050" lvl="1" indent="0">
              <a:buNone/>
            </a:pPr>
            <a:r>
              <a:rPr lang="en-US" sz="1200" dirty="0">
                <a:solidFill>
                  <a:srgbClr val="000000"/>
                </a:solidFill>
                <a:latin typeface="Consolas" panose="020B0609020204030204" pitchFamily="49" charset="0"/>
              </a:rPr>
              <a:t>{</a:t>
            </a:r>
          </a:p>
          <a:p>
            <a:pPr marL="400050" lvl="1" indent="0">
              <a:buNone/>
            </a:pPr>
            <a:r>
              <a:rPr lang="ar-SA"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isprime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pPr marL="400050" lvl="1" indent="0">
              <a:buNone/>
            </a:pPr>
            <a:r>
              <a:rPr lang="ar-SA" sz="1200" dirty="0">
                <a:solidFill>
                  <a:srgbClr val="0000FF"/>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marL="400050" lvl="1" indent="0">
              <a:buNone/>
            </a:pPr>
            <a:r>
              <a:rPr lang="en-US" sz="1200" dirty="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a:t>
            </a:r>
          </a:p>
          <a:p>
            <a:pPr marL="0" indent="0">
              <a:buNone/>
            </a:pPr>
            <a:r>
              <a:rPr lang="en-US" sz="1500" dirty="0">
                <a:solidFill>
                  <a:srgbClr val="0000FF"/>
                </a:solidFill>
                <a:latin typeface="Consolas" panose="020B0609020204030204" pitchFamily="49" charset="0"/>
              </a:rPr>
              <a:t>if</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isprime</a:t>
            </a:r>
            <a:r>
              <a:rPr lang="en-US" sz="1500" dirty="0">
                <a:solidFill>
                  <a:srgbClr val="000000"/>
                </a:solidFill>
                <a:latin typeface="Consolas" panose="020B0609020204030204" pitchFamily="49" charset="0"/>
              </a:rPr>
              <a:t>)</a:t>
            </a:r>
          </a:p>
          <a:p>
            <a:pPr marL="400050" lvl="1" indent="0">
              <a:buNone/>
            </a:pPr>
            <a:r>
              <a:rPr lang="en-US" sz="1100" dirty="0" err="1">
                <a:solidFill>
                  <a:srgbClr val="000000"/>
                </a:solidFill>
                <a:latin typeface="Consolas" panose="020B0609020204030204" pitchFamily="49" charset="0"/>
              </a:rPr>
              <a:t>lblPrime</a:t>
            </a:r>
            <a:r>
              <a:rPr lang="en-US" sz="1100" dirty="0">
                <a:solidFill>
                  <a:srgbClr val="000000"/>
                </a:solidFill>
                <a:latin typeface="Consolas" panose="020B0609020204030204" pitchFamily="49" charset="0"/>
              </a:rPr>
              <a:t>-&gt;Text = </a:t>
            </a:r>
            <a:r>
              <a:rPr lang="en-US" sz="1100" dirty="0">
                <a:solidFill>
                  <a:srgbClr val="A31515"/>
                </a:solidFill>
                <a:latin typeface="Consolas" panose="020B0609020204030204" pitchFamily="49" charset="0"/>
              </a:rPr>
              <a:t>L"</a:t>
            </a:r>
            <a:r>
              <a:rPr lang="ar-EG" sz="1100" dirty="0">
                <a:solidFill>
                  <a:srgbClr val="A31515"/>
                </a:solidFill>
                <a:latin typeface="Consolas" panose="020B0609020204030204" pitchFamily="49" charset="0"/>
              </a:rPr>
              <a:t>نعم"</a:t>
            </a:r>
            <a:r>
              <a:rPr lang="ar-EG" sz="1100" dirty="0">
                <a:solidFill>
                  <a:srgbClr val="000000"/>
                </a:solidFill>
                <a:latin typeface="Consolas" panose="020B0609020204030204" pitchFamily="49" charset="0"/>
              </a:rPr>
              <a:t>;</a:t>
            </a:r>
          </a:p>
          <a:p>
            <a:pPr marL="0" indent="0">
              <a:buNone/>
            </a:pPr>
            <a:r>
              <a:rPr lang="en-US" sz="1500" dirty="0">
                <a:solidFill>
                  <a:srgbClr val="0000FF"/>
                </a:solidFill>
                <a:latin typeface="Consolas" panose="020B0609020204030204" pitchFamily="49" charset="0"/>
              </a:rPr>
              <a:t>else</a:t>
            </a:r>
            <a:endParaRPr lang="en-US" sz="1500" dirty="0">
              <a:solidFill>
                <a:srgbClr val="000000"/>
              </a:solidFill>
              <a:latin typeface="Consolas" panose="020B0609020204030204" pitchFamily="49" charset="0"/>
            </a:endParaRPr>
          </a:p>
          <a:p>
            <a:pPr marL="400050" lvl="1" indent="0">
              <a:buNone/>
            </a:pPr>
            <a:r>
              <a:rPr lang="en-US" sz="1100" dirty="0" err="1">
                <a:solidFill>
                  <a:srgbClr val="000000"/>
                </a:solidFill>
                <a:latin typeface="Consolas" panose="020B0609020204030204" pitchFamily="49" charset="0"/>
              </a:rPr>
              <a:t>lblPrime</a:t>
            </a:r>
            <a:r>
              <a:rPr lang="en-US" sz="1100" dirty="0">
                <a:solidFill>
                  <a:srgbClr val="000000"/>
                </a:solidFill>
                <a:latin typeface="Consolas" panose="020B0609020204030204" pitchFamily="49" charset="0"/>
              </a:rPr>
              <a:t>-&gt;Text = </a:t>
            </a:r>
            <a:r>
              <a:rPr lang="en-US" sz="1100" dirty="0">
                <a:solidFill>
                  <a:srgbClr val="A31515"/>
                </a:solidFill>
                <a:latin typeface="Consolas" panose="020B0609020204030204" pitchFamily="49" charset="0"/>
              </a:rPr>
              <a:t>L"</a:t>
            </a:r>
            <a:r>
              <a:rPr lang="ar-EG" sz="1100" dirty="0">
                <a:solidFill>
                  <a:srgbClr val="A31515"/>
                </a:solidFill>
                <a:latin typeface="Consolas" panose="020B0609020204030204" pitchFamily="49" charset="0"/>
              </a:rPr>
              <a:t>لا"</a:t>
            </a:r>
            <a:r>
              <a:rPr lang="ar-EG" sz="1100" dirty="0">
                <a:solidFill>
                  <a:srgbClr val="000000"/>
                </a:solidFill>
                <a:latin typeface="Consolas" panose="020B0609020204030204" pitchFamily="49" charset="0"/>
              </a:rPr>
              <a:t>;</a:t>
            </a:r>
            <a:endParaRPr lang="ar-SA" sz="1300" b="1" dirty="0"/>
          </a:p>
          <a:p>
            <a:pPr algn="r" rtl="1">
              <a:lnSpc>
                <a:spcPct val="150000"/>
              </a:lnSpc>
            </a:pPr>
            <a:r>
              <a:rPr lang="ar-SA" sz="2000" b="1" dirty="0"/>
              <a:t>السطر الأول يغير النص لأداة العنوان </a:t>
            </a:r>
            <a:r>
              <a:rPr lang="en-US" sz="2000" b="1" dirty="0" err="1"/>
              <a:t>lblValue</a:t>
            </a:r>
            <a:r>
              <a:rPr lang="ar-SA" sz="2000" b="1" dirty="0"/>
              <a:t> والتي تحتوي قيمة المتغير إلى </a:t>
            </a:r>
            <a:r>
              <a:rPr lang="en-US" sz="2000" b="1" dirty="0" err="1"/>
              <a:t>selectedItem</a:t>
            </a:r>
            <a:r>
              <a:rPr lang="ar-SA" sz="2000" b="1" dirty="0"/>
              <a:t> بمعنى النص للعنصر المختار. </a:t>
            </a:r>
            <a:endParaRPr lang="en-US" sz="2000" b="1" dirty="0"/>
          </a:p>
          <a:p>
            <a:pPr marL="0" indent="0" algn="r" rtl="1">
              <a:lnSpc>
                <a:spcPct val="150000"/>
              </a:lnSpc>
              <a:buNone/>
            </a:pPr>
            <a:endParaRPr lang="en-US" sz="1800" dirty="0"/>
          </a:p>
          <a:p>
            <a:pPr algn="r" rtl="1">
              <a:lnSpc>
                <a:spcPct val="150000"/>
              </a:lnSpc>
            </a:pPr>
            <a:endParaRPr lang="en-US" sz="2000" dirty="0"/>
          </a:p>
        </p:txBody>
      </p:sp>
    </p:spTree>
    <p:extLst>
      <p:ext uri="{BB962C8B-B14F-4D97-AF65-F5344CB8AC3E}">
        <p14:creationId xmlns:p14="http://schemas.microsoft.com/office/powerpoint/2010/main" val="268838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استخدام الحلقات التكرارية وصندوق القائمة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590800" y="1600200"/>
            <a:ext cx="6095999" cy="5033408"/>
          </a:xfrm>
        </p:spPr>
        <p:txBody>
          <a:bodyPr>
            <a:normAutofit fontScale="85000" lnSpcReduction="20000"/>
          </a:bodyPr>
          <a:lstStyle/>
          <a:p>
            <a:pPr algn="r" rtl="1">
              <a:lnSpc>
                <a:spcPct val="150000"/>
              </a:lnSpc>
            </a:pPr>
            <a:r>
              <a:rPr lang="ar-SA" sz="2400" b="1" dirty="0"/>
              <a:t>هذا الجزء من البرنامج يجعل قيمة المتغير </a:t>
            </a:r>
            <a:r>
              <a:rPr lang="en-US" sz="2400" b="1" dirty="0" err="1"/>
              <a:t>isprime</a:t>
            </a:r>
            <a:r>
              <a:rPr lang="en-US" sz="2400" b="1" dirty="0"/>
              <a:t> </a:t>
            </a:r>
            <a:r>
              <a:rPr lang="ar-SA" sz="2400" b="1" dirty="0"/>
              <a:t>عند </a:t>
            </a:r>
            <a:r>
              <a:rPr lang="en-US" sz="2400" b="1" dirty="0"/>
              <a:t>true</a:t>
            </a:r>
            <a:r>
              <a:rPr lang="ar-SA" sz="2400" b="1" dirty="0"/>
              <a:t> إذا كان </a:t>
            </a:r>
            <a:r>
              <a:rPr lang="en-US" sz="2400" b="1" dirty="0"/>
              <a:t>n  </a:t>
            </a:r>
            <a:r>
              <a:rPr lang="ar-SA" sz="2400" b="1" dirty="0"/>
              <a:t> (العنصر المختار) عدد أولى </a:t>
            </a:r>
            <a:r>
              <a:rPr lang="en-US" sz="2400" b="1" dirty="0"/>
              <a:t>prime </a:t>
            </a:r>
            <a:r>
              <a:rPr lang="ar-SA" sz="2400" b="1" dirty="0"/>
              <a:t>يجعل قيمته</a:t>
            </a:r>
            <a:r>
              <a:rPr lang="en-US" sz="2400" b="1" dirty="0"/>
              <a:t>false </a:t>
            </a:r>
            <a:r>
              <a:rPr lang="ar-SA" sz="2400" b="1" dirty="0"/>
              <a:t> إذا لم يكن كذلك </a:t>
            </a:r>
            <a:endParaRPr lang="en-US" sz="2400" b="1" dirty="0"/>
          </a:p>
          <a:p>
            <a:pPr algn="r" rtl="1">
              <a:lnSpc>
                <a:spcPct val="150000"/>
              </a:lnSpc>
            </a:pPr>
            <a:r>
              <a:rPr lang="ar-SA" sz="2400" b="1" dirty="0"/>
              <a:t>( الرقم الأولي هو رقم يقبل القسمة على نفسه وعلى الرقم واحد فقط).</a:t>
            </a:r>
            <a:endParaRPr lang="en-US" sz="2400" b="1" dirty="0"/>
          </a:p>
          <a:p>
            <a:pPr algn="r" rtl="1">
              <a:lnSpc>
                <a:spcPct val="150000"/>
              </a:lnSpc>
            </a:pPr>
            <a:r>
              <a:rPr lang="ar-SA" sz="2400" b="1" dirty="0"/>
              <a:t>لمعرفة ما إذا كان الرقم أولياً أم لا تتم قسمته على كل الأرقام وصولاً إلى </a:t>
            </a:r>
            <a:r>
              <a:rPr lang="en-US" sz="2400" b="1" dirty="0"/>
              <a:t>n-1 ،</a:t>
            </a:r>
          </a:p>
          <a:p>
            <a:pPr lvl="1" algn="r" rtl="1">
              <a:lnSpc>
                <a:spcPct val="150000"/>
              </a:lnSpc>
            </a:pPr>
            <a:r>
              <a:rPr lang="en-US" sz="2000" b="1" dirty="0"/>
              <a:t> </a:t>
            </a:r>
            <a:r>
              <a:rPr lang="ar-SA" sz="2000" b="1" dirty="0"/>
              <a:t>إذا قبل الرقم </a:t>
            </a:r>
            <a:r>
              <a:rPr lang="en-US" sz="2000" b="1" dirty="0"/>
              <a:t>n  </a:t>
            </a:r>
            <a:r>
              <a:rPr lang="ar-SA" sz="2000" b="1" dirty="0"/>
              <a:t>القسمة على أحد هذه القيم من دون باقي فإنه لا يكون أولياً لكن </a:t>
            </a:r>
            <a:endParaRPr lang="en-US" sz="2000" b="1" dirty="0"/>
          </a:p>
          <a:p>
            <a:pPr lvl="1" algn="r" rtl="1">
              <a:lnSpc>
                <a:spcPct val="150000"/>
              </a:lnSpc>
            </a:pPr>
            <a:r>
              <a:rPr lang="ar-SA" sz="2000" b="1" dirty="0"/>
              <a:t>إذا قبل الرقم </a:t>
            </a:r>
            <a:r>
              <a:rPr lang="en-US" sz="2000" b="1" dirty="0"/>
              <a:t>n  </a:t>
            </a:r>
            <a:r>
              <a:rPr lang="ar-SA" sz="2000" b="1" dirty="0"/>
              <a:t>القسمة على أحد هذه القيم بشكل صحيح لا داعي لإكمال الحلقة فحالما يجد البرنامج الرقم الأول الذي يقسم </a:t>
            </a:r>
            <a:r>
              <a:rPr lang="en-US" sz="2000" b="1" dirty="0"/>
              <a:t>n  </a:t>
            </a:r>
            <a:r>
              <a:rPr lang="ar-SA" sz="2000" b="1" dirty="0"/>
              <a:t>بشكل صحيح يجب أن يضبط قيمة المتغير </a:t>
            </a:r>
            <a:r>
              <a:rPr lang="en-US" sz="2000" b="1" dirty="0" err="1"/>
              <a:t>isprime</a:t>
            </a:r>
            <a:r>
              <a:rPr lang="en-US" sz="2000" b="1" dirty="0"/>
              <a:t> </a:t>
            </a:r>
            <a:r>
              <a:rPr lang="ar-SA" sz="2000" b="1" dirty="0"/>
              <a:t>عند </a:t>
            </a:r>
            <a:r>
              <a:rPr lang="en-US" sz="2000" b="1" dirty="0"/>
              <a:t>false</a:t>
            </a:r>
            <a:r>
              <a:rPr lang="ar-SA" sz="2000" b="1" dirty="0"/>
              <a:t> ويخرج فوراً من الحلقة.</a:t>
            </a:r>
            <a:endParaRPr lang="en-US" sz="1600" dirty="0"/>
          </a:p>
          <a:p>
            <a:pPr algn="r" rtl="1">
              <a:lnSpc>
                <a:spcPct val="150000"/>
              </a:lnSpc>
            </a:pPr>
            <a:endParaRPr lang="en-US" sz="2400" dirty="0"/>
          </a:p>
        </p:txBody>
      </p:sp>
      <p:sp>
        <p:nvSpPr>
          <p:cNvPr id="11" name="TextBox 10">
            <a:extLst>
              <a:ext uri="{FF2B5EF4-FFF2-40B4-BE49-F238E27FC236}">
                <a16:creationId xmlns:a16="http://schemas.microsoft.com/office/drawing/2014/main" id="{061B41B1-609A-4B90-B269-A8D14B4F0E83}"/>
              </a:ext>
            </a:extLst>
          </p:cNvPr>
          <p:cNvSpPr txBox="1"/>
          <p:nvPr/>
        </p:nvSpPr>
        <p:spPr>
          <a:xfrm>
            <a:off x="152400" y="2652483"/>
            <a:ext cx="2630055" cy="2862322"/>
          </a:xfrm>
          <a:prstGeom prst="rect">
            <a:avLst/>
          </a:prstGeom>
          <a:noFill/>
        </p:spPr>
        <p:txBody>
          <a:bodyPr wrap="square">
            <a:spAutoFit/>
          </a:bodyPr>
          <a:lstStyle/>
          <a:p>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isprime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n = i</a:t>
            </a:r>
            <a:r>
              <a:rPr lang="en-US" sz="1200" dirty="0">
                <a:solidFill>
                  <a:srgbClr val="0000FF"/>
                </a:solidFill>
                <a:latin typeface="Consolas" panose="020B0609020204030204" pitchFamily="49" charset="0"/>
              </a:rPr>
              <a:t>nt</a:t>
            </a:r>
            <a:r>
              <a:rPr lang="en-US" sz="1200" dirty="0">
                <a:solidFill>
                  <a:srgbClr val="000000"/>
                </a:solidFill>
                <a:latin typeface="Consolas" panose="020B0609020204030204" pitchFamily="49" charset="0"/>
              </a:rPr>
              <a:t>::Parse(</a:t>
            </a:r>
            <a:r>
              <a:rPr lang="en-US" sz="1200" dirty="0" err="1">
                <a:solidFill>
                  <a:srgbClr val="000000"/>
                </a:solidFill>
                <a:latin typeface="Consolas" panose="020B0609020204030204" pitchFamily="49" charset="0"/>
              </a:rPr>
              <a:t>lbxList</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SelectedItem</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j = 2; j &lt; n; ++j)</a:t>
            </a:r>
          </a:p>
          <a:p>
            <a:r>
              <a:rPr lang="en-US" sz="1200" dirty="0">
                <a:solidFill>
                  <a:srgbClr val="000000"/>
                </a:solidFill>
                <a:latin typeface="Consolas" panose="020B0609020204030204" pitchFamily="49" charset="0"/>
              </a:rPr>
              <a:t>{</a:t>
            </a:r>
          </a:p>
          <a:p>
            <a:pPr lvl="1"/>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(n % j == 0)</a:t>
            </a:r>
          </a:p>
          <a:p>
            <a:pPr lvl="1"/>
            <a:r>
              <a:rPr lang="en-US" sz="1200" dirty="0">
                <a:solidFill>
                  <a:srgbClr val="000000"/>
                </a:solidFill>
                <a:latin typeface="Consolas" panose="020B0609020204030204" pitchFamily="49" charset="0"/>
              </a:rPr>
              <a:t>{</a:t>
            </a:r>
          </a:p>
          <a:p>
            <a:pPr lvl="2"/>
            <a:r>
              <a:rPr lang="en-US" sz="1200" dirty="0" err="1">
                <a:solidFill>
                  <a:srgbClr val="000000"/>
                </a:solidFill>
                <a:latin typeface="Consolas" panose="020B0609020204030204" pitchFamily="49" charset="0"/>
              </a:rPr>
              <a:t>isprime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pPr lvl="2"/>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isprime</a:t>
            </a:r>
            <a:r>
              <a:rPr lang="en-US" sz="1200" dirty="0">
                <a:solidFill>
                  <a:srgbClr val="000000"/>
                </a:solidFill>
                <a:latin typeface="Consolas" panose="020B0609020204030204" pitchFamily="49" charset="0"/>
              </a:rPr>
              <a:t>)</a:t>
            </a:r>
          </a:p>
          <a:p>
            <a:pPr lvl="1"/>
            <a:r>
              <a:rPr lang="en-US" sz="1200" dirty="0" err="1">
                <a:solidFill>
                  <a:srgbClr val="000000"/>
                </a:solidFill>
                <a:latin typeface="Consolas" panose="020B0609020204030204" pitchFamily="49" charset="0"/>
              </a:rPr>
              <a:t>lblPrime</a:t>
            </a:r>
            <a:r>
              <a:rPr lang="en-US" sz="1200" dirty="0">
                <a:solidFill>
                  <a:srgbClr val="000000"/>
                </a:solidFill>
                <a:latin typeface="Consolas" panose="020B0609020204030204" pitchFamily="49" charset="0"/>
              </a:rPr>
              <a:t>-&gt;Text = </a:t>
            </a:r>
            <a:r>
              <a:rPr lang="en-US" sz="1200" dirty="0">
                <a:solidFill>
                  <a:srgbClr val="A31515"/>
                </a:solidFill>
                <a:latin typeface="Consolas" panose="020B0609020204030204" pitchFamily="49" charset="0"/>
              </a:rPr>
              <a:t>L"</a:t>
            </a:r>
            <a:r>
              <a:rPr lang="ar-EG" sz="1200" dirty="0">
                <a:solidFill>
                  <a:srgbClr val="A31515"/>
                </a:solidFill>
                <a:latin typeface="Consolas" panose="020B0609020204030204" pitchFamily="49" charset="0"/>
              </a:rPr>
              <a:t>نعم"</a:t>
            </a:r>
            <a:r>
              <a:rPr lang="ar-EG"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else</a:t>
            </a:r>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lblPrime</a:t>
            </a:r>
            <a:r>
              <a:rPr lang="en-US" sz="1200" dirty="0">
                <a:solidFill>
                  <a:srgbClr val="000000"/>
                </a:solidFill>
                <a:latin typeface="Consolas" panose="020B0609020204030204" pitchFamily="49" charset="0"/>
              </a:rPr>
              <a:t>-&gt;Text = </a:t>
            </a:r>
            <a:r>
              <a:rPr lang="en-US" sz="1200" dirty="0">
                <a:solidFill>
                  <a:srgbClr val="A31515"/>
                </a:solidFill>
                <a:latin typeface="Consolas" panose="020B0609020204030204" pitchFamily="49" charset="0"/>
              </a:rPr>
              <a:t>L"</a:t>
            </a:r>
            <a:r>
              <a:rPr lang="ar-EG" sz="1200" dirty="0">
                <a:solidFill>
                  <a:srgbClr val="A31515"/>
                </a:solidFill>
                <a:latin typeface="Consolas" panose="020B0609020204030204" pitchFamily="49" charset="0"/>
              </a:rPr>
              <a:t>لا"</a:t>
            </a:r>
            <a:r>
              <a:rPr lang="ar-EG"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73723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81201" y="457200"/>
            <a:ext cx="6705598" cy="852624"/>
          </a:xfrm>
          <a:prstGeom prst="roundRect">
            <a:avLst/>
          </a:prstGeom>
          <a:gradFill>
            <a:gsLst>
              <a:gs pos="100000">
                <a:schemeClr val="accent6"/>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تمرين</a:t>
            </a:r>
            <a:endParaRPr lang="en-US" sz="4000" b="1" dirty="0">
              <a:solidFill>
                <a:schemeClr val="accent4">
                  <a:lumMod val="75000"/>
                </a:schemeClr>
              </a:solidFill>
            </a:endParaRPr>
          </a:p>
        </p:txBody>
      </p:sp>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590800" y="1600200"/>
            <a:ext cx="6095999" cy="1752600"/>
          </a:xfrm>
        </p:spPr>
        <p:txBody>
          <a:bodyPr>
            <a:normAutofit fontScale="85000" lnSpcReduction="20000"/>
          </a:bodyPr>
          <a:lstStyle/>
          <a:p>
            <a:pPr algn="r" rtl="1">
              <a:lnSpc>
                <a:spcPct val="150000"/>
              </a:lnSpc>
            </a:pPr>
            <a:r>
              <a:rPr lang="ar-SA" sz="2400" b="1" dirty="0"/>
              <a:t>قم بإضافة ارقام أخرى للقائمة، بحيث تكون منوعة بين الأرقام الأولية والأرقام الغير أولية</a:t>
            </a:r>
            <a:endParaRPr lang="en-US" sz="2400" b="1" dirty="0"/>
          </a:p>
          <a:p>
            <a:pPr algn="r" rtl="1">
              <a:lnSpc>
                <a:spcPct val="150000"/>
              </a:lnSpc>
            </a:pPr>
            <a:r>
              <a:rPr lang="ar-SA" sz="2400" b="1" dirty="0"/>
              <a:t>قم بإضافة عنوان لتوضيح إن كان العدد يقبل القسمة على 2 ام لا. كما في الشكل التالي. </a:t>
            </a:r>
            <a:endParaRPr lang="en-US" sz="1600" dirty="0"/>
          </a:p>
          <a:p>
            <a:pPr algn="r" rtl="1">
              <a:lnSpc>
                <a:spcPct val="150000"/>
              </a:lnSpc>
            </a:pPr>
            <a:endParaRPr lang="en-US" sz="2400" dirty="0"/>
          </a:p>
        </p:txBody>
      </p:sp>
      <p:pic>
        <p:nvPicPr>
          <p:cNvPr id="2" name="Picture 1">
            <a:extLst>
              <a:ext uri="{FF2B5EF4-FFF2-40B4-BE49-F238E27FC236}">
                <a16:creationId xmlns:a16="http://schemas.microsoft.com/office/drawing/2014/main" id="{0D6252DA-9DC1-47D6-9B75-925159C13448}"/>
              </a:ext>
            </a:extLst>
          </p:cNvPr>
          <p:cNvPicPr>
            <a:picLocks noChangeAspect="1"/>
          </p:cNvPicPr>
          <p:nvPr/>
        </p:nvPicPr>
        <p:blipFill>
          <a:blip r:embed="rId2"/>
          <a:stretch>
            <a:fillRect/>
          </a:stretch>
        </p:blipFill>
        <p:spPr>
          <a:xfrm>
            <a:off x="1981200" y="3502891"/>
            <a:ext cx="4743450" cy="3124200"/>
          </a:xfrm>
          <a:prstGeom prst="rect">
            <a:avLst/>
          </a:prstGeom>
        </p:spPr>
      </p:pic>
      <p:pic>
        <p:nvPicPr>
          <p:cNvPr id="2052" name="Picture 4" descr="Homework Computer Icons School Student Education, Homework Symbols ...">
            <a:extLst>
              <a:ext uri="{FF2B5EF4-FFF2-40B4-BE49-F238E27FC236}">
                <a16:creationId xmlns:a16="http://schemas.microsoft.com/office/drawing/2014/main" id="{3EEEA3AC-E36E-41B0-87AE-FD2C83471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3616"/>
            <a:ext cx="766208" cy="766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42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8383</TotalTime>
  <Words>2008</Words>
  <Application>Microsoft Office PowerPoint</Application>
  <PresentationFormat>On-screen Show (4:3)</PresentationFormat>
  <Paragraphs>238</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Office Theme</vt:lpstr>
      <vt:lpstr>PowerPoint Presentation</vt:lpstr>
      <vt:lpstr>خصائص صندوق القائمة</vt:lpstr>
      <vt:lpstr>تذكير بالحلقات التكرارية</vt:lpstr>
      <vt:lpstr>خصائص صندوق القائمة</vt:lpstr>
      <vt:lpstr>PowerPoint Presentation</vt:lpstr>
      <vt:lpstr>PowerPoint Presentation</vt:lpstr>
      <vt:lpstr>PowerPoint Presentation</vt:lpstr>
      <vt:lpstr>PowerPoint Presentation</vt:lpstr>
      <vt:lpstr>PowerPoint Presentation</vt:lpstr>
      <vt:lpstr>PowerPoint Presentation</vt:lpstr>
      <vt:lpstr>ضبط خصائص صندوق الاختيار</vt:lpstr>
      <vt:lpstr>ضبط خصائص زر الراديو</vt:lpstr>
      <vt:lpstr>PowerPoint Presentation</vt:lpstr>
      <vt:lpstr>PowerPoint Presentation</vt:lpstr>
      <vt:lpstr>PowerPoint Presentation</vt:lpstr>
      <vt:lpstr>PowerPoint Presentation</vt:lpstr>
      <vt:lpstr>PowerPoint Presentation</vt:lpstr>
      <vt:lpstr>PowerPoint Presentation</vt:lpstr>
      <vt:lpstr>ضبط خصائص شريط القوائم</vt:lpstr>
      <vt:lpstr>PowerPoint Presentation</vt:lpstr>
      <vt:lpstr>PowerPoint Presentation</vt:lpstr>
      <vt:lpstr>PowerPoint Presentation</vt:lpstr>
      <vt:lpstr>PowerPoint Presentation</vt:lpstr>
      <vt:lpstr>ضبط خصائص شريط الأدوات</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OsamaHosamLA</dc:creator>
  <cp:lastModifiedBy>Osama Mohammed Moustafa Hosam Elde</cp:lastModifiedBy>
  <cp:revision>57</cp:revision>
  <cp:lastPrinted>2017-07-18T06:32:22Z</cp:lastPrinted>
  <dcterms:created xsi:type="dcterms:W3CDTF">2006-08-16T00:00:00Z</dcterms:created>
  <dcterms:modified xsi:type="dcterms:W3CDTF">2020-08-25T19:20:27Z</dcterms:modified>
</cp:coreProperties>
</file>