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89" r:id="rId2"/>
    <p:sldId id="447" r:id="rId3"/>
    <p:sldId id="450" r:id="rId4"/>
    <p:sldId id="458" r:id="rId5"/>
    <p:sldId id="457" r:id="rId6"/>
    <p:sldId id="459" r:id="rId7"/>
    <p:sldId id="463" r:id="rId8"/>
    <p:sldId id="464" r:id="rId9"/>
    <p:sldId id="465" r:id="rId10"/>
    <p:sldId id="466" r:id="rId11"/>
    <p:sldId id="454" r:id="rId12"/>
    <p:sldId id="460" r:id="rId13"/>
    <p:sldId id="461" r:id="rId14"/>
    <p:sldId id="462" r:id="rId15"/>
    <p:sldId id="456" r:id="rId16"/>
    <p:sldId id="468" r:id="rId17"/>
    <p:sldId id="470" r:id="rId18"/>
    <p:sldId id="471" r:id="rId19"/>
    <p:sldId id="469" r:id="rId20"/>
    <p:sldId id="472" r:id="rId21"/>
    <p:sldId id="473" r:id="rId22"/>
    <p:sldId id="474" r:id="rId23"/>
    <p:sldId id="475" r:id="rId24"/>
    <p:sldId id="476" r:id="rId25"/>
    <p:sldId id="477" r:id="rId26"/>
    <p:sldId id="478" r:id="rId27"/>
    <p:sldId id="317" r:id="rId28"/>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104" d="100"/>
          <a:sy n="10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docChgLst>
    <pc:chgData name="Osama Mohammed Moustafa Hosam Elde" userId="ab8f451e-a635-42ee-be12-e2dde55852bf" providerId="ADAL" clId="{02CCF1FA-5102-4B01-88B0-9D8708323A48}"/>
    <pc:docChg chg="custSel addSld delSld modSld">
      <pc:chgData name="Osama Mohammed Moustafa Hosam Elde" userId="ab8f451e-a635-42ee-be12-e2dde55852bf" providerId="ADAL" clId="{02CCF1FA-5102-4B01-88B0-9D8708323A48}" dt="2020-08-22T14:59:03.528" v="88"/>
      <pc:docMkLst>
        <pc:docMk/>
      </pc:docMkLst>
      <pc:sldChg chg="modSp mod">
        <pc:chgData name="Osama Mohammed Moustafa Hosam Elde" userId="ab8f451e-a635-42ee-be12-e2dde55852bf" providerId="ADAL" clId="{02CCF1FA-5102-4B01-88B0-9D8708323A48}" dt="2020-08-22T14:52:45.982" v="41" actId="20577"/>
        <pc:sldMkLst>
          <pc:docMk/>
          <pc:sldMk cId="2795698090" sldId="289"/>
        </pc:sldMkLst>
        <pc:spChg chg="mod">
          <ac:chgData name="Osama Mohammed Moustafa Hosam Elde" userId="ab8f451e-a635-42ee-be12-e2dde55852bf" providerId="ADAL" clId="{02CCF1FA-5102-4B01-88B0-9D8708323A48}" dt="2020-08-22T14:52:34.407" v="16" actId="6549"/>
          <ac:spMkLst>
            <pc:docMk/>
            <pc:sldMk cId="2795698090" sldId="289"/>
            <ac:spMk id="4" creationId="{71F37C0B-C451-4FC0-8BFC-2F9DEFE020DB}"/>
          </ac:spMkLst>
        </pc:spChg>
        <pc:spChg chg="mod">
          <ac:chgData name="Osama Mohammed Moustafa Hosam Elde" userId="ab8f451e-a635-42ee-be12-e2dde55852bf" providerId="ADAL" clId="{02CCF1FA-5102-4B01-88B0-9D8708323A48}" dt="2020-08-22T14:52:45.982" v="41" actId="20577"/>
          <ac:spMkLst>
            <pc:docMk/>
            <pc:sldMk cId="2795698090" sldId="289"/>
            <ac:spMk id="6" creationId="{2B50AF5E-FF4A-4EEF-9521-F635D9019EA4}"/>
          </ac:spMkLst>
        </pc:spChg>
      </pc:sldChg>
      <pc:sldChg chg="modSp mod">
        <pc:chgData name="Osama Mohammed Moustafa Hosam Elde" userId="ab8f451e-a635-42ee-be12-e2dde55852bf" providerId="ADAL" clId="{02CCF1FA-5102-4B01-88B0-9D8708323A48}" dt="2020-08-22T14:52:17.845" v="0" actId="6549"/>
        <pc:sldMkLst>
          <pc:docMk/>
          <pc:sldMk cId="1296196847" sldId="371"/>
        </pc:sldMkLst>
        <pc:spChg chg="mod">
          <ac:chgData name="Osama Mohammed Moustafa Hosam Elde" userId="ab8f451e-a635-42ee-be12-e2dde55852bf" providerId="ADAL" clId="{02CCF1FA-5102-4B01-88B0-9D8708323A48}" dt="2020-08-22T14:52:17.845" v="0" actId="6549"/>
          <ac:spMkLst>
            <pc:docMk/>
            <pc:sldMk cId="1296196847" sldId="371"/>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780253205" sldId="408"/>
        </pc:sldMkLst>
      </pc:sldChg>
      <pc:sldChg chg="add">
        <pc:chgData name="Osama Mohammed Moustafa Hosam Elde" userId="ab8f451e-a635-42ee-be12-e2dde55852bf" providerId="ADAL" clId="{02CCF1FA-5102-4B01-88B0-9D8708323A48}" dt="2020-08-22T14:54:44.064" v="50"/>
        <pc:sldMkLst>
          <pc:docMk/>
          <pc:sldMk cId="1770188748" sldId="409"/>
        </pc:sldMkLst>
      </pc:sldChg>
      <pc:sldChg chg="add">
        <pc:chgData name="Osama Mohammed Moustafa Hosam Elde" userId="ab8f451e-a635-42ee-be12-e2dde55852bf" providerId="ADAL" clId="{02CCF1FA-5102-4B01-88B0-9D8708323A48}" dt="2020-08-22T14:54:44.064" v="50"/>
        <pc:sldMkLst>
          <pc:docMk/>
          <pc:sldMk cId="1599463572" sldId="410"/>
        </pc:sldMkLst>
      </pc:sldChg>
      <pc:sldChg chg="add">
        <pc:chgData name="Osama Mohammed Moustafa Hosam Elde" userId="ab8f451e-a635-42ee-be12-e2dde55852bf" providerId="ADAL" clId="{02CCF1FA-5102-4B01-88B0-9D8708323A48}" dt="2020-08-22T14:54:44.064" v="50"/>
        <pc:sldMkLst>
          <pc:docMk/>
          <pc:sldMk cId="4288445756" sldId="411"/>
        </pc:sldMkLst>
      </pc:sldChg>
      <pc:sldChg chg="add">
        <pc:chgData name="Osama Mohammed Moustafa Hosam Elde" userId="ab8f451e-a635-42ee-be12-e2dde55852bf" providerId="ADAL" clId="{02CCF1FA-5102-4B01-88B0-9D8708323A48}" dt="2020-08-22T14:54:44.064" v="50"/>
        <pc:sldMkLst>
          <pc:docMk/>
          <pc:sldMk cId="895915436" sldId="412"/>
        </pc:sldMkLst>
      </pc:sldChg>
      <pc:sldChg chg="add">
        <pc:chgData name="Osama Mohammed Moustafa Hosam Elde" userId="ab8f451e-a635-42ee-be12-e2dde55852bf" providerId="ADAL" clId="{02CCF1FA-5102-4B01-88B0-9D8708323A48}" dt="2020-08-22T14:54:44.064" v="50"/>
        <pc:sldMkLst>
          <pc:docMk/>
          <pc:sldMk cId="855378755" sldId="414"/>
        </pc:sldMkLst>
      </pc:sldChg>
      <pc:sldChg chg="modSp add mod">
        <pc:chgData name="Osama Mohammed Moustafa Hosam Elde" userId="ab8f451e-a635-42ee-be12-e2dde55852bf" providerId="ADAL" clId="{02CCF1FA-5102-4B01-88B0-9D8708323A48}" dt="2020-08-22T14:55:31.321" v="60" actId="27636"/>
        <pc:sldMkLst>
          <pc:docMk/>
          <pc:sldMk cId="1567166224" sldId="415"/>
        </pc:sldMkLst>
        <pc:spChg chg="mod">
          <ac:chgData name="Osama Mohammed Moustafa Hosam Elde" userId="ab8f451e-a635-42ee-be12-e2dde55852bf" providerId="ADAL" clId="{02CCF1FA-5102-4B01-88B0-9D8708323A48}" dt="2020-08-22T14:55:26.897" v="56" actId="21"/>
          <ac:spMkLst>
            <pc:docMk/>
            <pc:sldMk cId="1567166224" sldId="415"/>
            <ac:spMk id="3" creationId="{25F31E5A-DCD6-425A-8C80-7B051E2A906C}"/>
          </ac:spMkLst>
        </pc:spChg>
        <pc:spChg chg="mod">
          <ac:chgData name="Osama Mohammed Moustafa Hosam Elde" userId="ab8f451e-a635-42ee-be12-e2dde55852bf" providerId="ADAL" clId="{02CCF1FA-5102-4B01-88B0-9D8708323A48}" dt="2020-08-22T14:55:31.321" v="60" actId="27636"/>
          <ac:spMkLst>
            <pc:docMk/>
            <pc:sldMk cId="1567166224" sldId="415"/>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3307521200" sldId="416"/>
        </pc:sldMkLst>
      </pc:sldChg>
      <pc:sldChg chg="add">
        <pc:chgData name="Osama Mohammed Moustafa Hosam Elde" userId="ab8f451e-a635-42ee-be12-e2dde55852bf" providerId="ADAL" clId="{02CCF1FA-5102-4B01-88B0-9D8708323A48}" dt="2020-08-22T14:54:44.064" v="50"/>
        <pc:sldMkLst>
          <pc:docMk/>
          <pc:sldMk cId="67981989" sldId="417"/>
        </pc:sldMkLst>
      </pc:sldChg>
      <pc:sldChg chg="add">
        <pc:chgData name="Osama Mohammed Moustafa Hosam Elde" userId="ab8f451e-a635-42ee-be12-e2dde55852bf" providerId="ADAL" clId="{02CCF1FA-5102-4B01-88B0-9D8708323A48}" dt="2020-08-22T14:54:44.064" v="50"/>
        <pc:sldMkLst>
          <pc:docMk/>
          <pc:sldMk cId="977466378" sldId="418"/>
        </pc:sldMkLst>
      </pc:sldChg>
      <pc:sldChg chg="add">
        <pc:chgData name="Osama Mohammed Moustafa Hosam Elde" userId="ab8f451e-a635-42ee-be12-e2dde55852bf" providerId="ADAL" clId="{02CCF1FA-5102-4B01-88B0-9D8708323A48}" dt="2020-08-22T14:54:44.064" v="50"/>
        <pc:sldMkLst>
          <pc:docMk/>
          <pc:sldMk cId="1202511936" sldId="419"/>
        </pc:sldMkLst>
      </pc:sldChg>
      <pc:sldChg chg="add">
        <pc:chgData name="Osama Mohammed Moustafa Hosam Elde" userId="ab8f451e-a635-42ee-be12-e2dde55852bf" providerId="ADAL" clId="{02CCF1FA-5102-4B01-88B0-9D8708323A48}" dt="2020-08-22T14:54:44.064" v="50"/>
        <pc:sldMkLst>
          <pc:docMk/>
          <pc:sldMk cId="1544535693" sldId="420"/>
        </pc:sldMkLst>
      </pc:sldChg>
      <pc:sldChg chg="add">
        <pc:chgData name="Osama Mohammed Moustafa Hosam Elde" userId="ab8f451e-a635-42ee-be12-e2dde55852bf" providerId="ADAL" clId="{02CCF1FA-5102-4B01-88B0-9D8708323A48}" dt="2020-08-22T14:54:44.064" v="50"/>
        <pc:sldMkLst>
          <pc:docMk/>
          <pc:sldMk cId="3144906475" sldId="421"/>
        </pc:sldMkLst>
      </pc:sldChg>
      <pc:sldChg chg="modSp del mod">
        <pc:chgData name="Osama Mohammed Moustafa Hosam Elde" userId="ab8f451e-a635-42ee-be12-e2dde55852bf" providerId="ADAL" clId="{02CCF1FA-5102-4B01-88B0-9D8708323A48}" dt="2020-08-22T14:53:00.479" v="43" actId="47"/>
        <pc:sldMkLst>
          <pc:docMk/>
          <pc:sldMk cId="1336552493" sldId="422"/>
        </pc:sldMkLst>
        <pc:spChg chg="mod">
          <ac:chgData name="Osama Mohammed Moustafa Hosam Elde" userId="ab8f451e-a635-42ee-be12-e2dde55852bf" providerId="ADAL" clId="{02CCF1FA-5102-4B01-88B0-9D8708323A48}" dt="2020-08-22T14:52:53.855" v="42" actId="6549"/>
          <ac:spMkLst>
            <pc:docMk/>
            <pc:sldMk cId="1336552493" sldId="422"/>
            <ac:spMk id="6" creationId="{F666E11D-E12E-4A1B-AC49-37C776D88AF6}"/>
          </ac:spMkLst>
        </pc:spChg>
      </pc:sldChg>
      <pc:sldChg chg="delSp add">
        <pc:chgData name="Osama Mohammed Moustafa Hosam Elde" userId="ab8f451e-a635-42ee-be12-e2dde55852bf" providerId="ADAL" clId="{02CCF1FA-5102-4B01-88B0-9D8708323A48}" dt="2020-08-22T14:57:31.532" v="61"/>
        <pc:sldMkLst>
          <pc:docMk/>
          <pc:sldMk cId="2319538610" sldId="422"/>
        </pc:sldMkLst>
        <pc:picChg chg="del">
          <ac:chgData name="Osama Mohammed Moustafa Hosam Elde" userId="ab8f451e-a635-42ee-be12-e2dde55852bf" providerId="ADAL" clId="{02CCF1FA-5102-4B01-88B0-9D8708323A48}" dt="2020-08-22T14:57:31.532" v="61"/>
          <ac:picMkLst>
            <pc:docMk/>
            <pc:sldMk cId="2319538610" sldId="422"/>
            <ac:picMk id="2" creationId="{D0B5174A-CAC9-414B-9BB6-01C25458C98C}"/>
          </ac:picMkLst>
        </pc:picChg>
      </pc:sldChg>
      <pc:sldChg chg="del">
        <pc:chgData name="Osama Mohammed Moustafa Hosam Elde" userId="ab8f451e-a635-42ee-be12-e2dde55852bf" providerId="ADAL" clId="{02CCF1FA-5102-4B01-88B0-9D8708323A48}" dt="2020-08-22T14:53:14.420" v="44" actId="47"/>
        <pc:sldMkLst>
          <pc:docMk/>
          <pc:sldMk cId="2283478512" sldId="431"/>
        </pc:sldMkLst>
      </pc:sldChg>
      <pc:sldChg chg="modSp add mod">
        <pc:chgData name="Osama Mohammed Moustafa Hosam Elde" userId="ab8f451e-a635-42ee-be12-e2dde55852bf" providerId="ADAL" clId="{02CCF1FA-5102-4B01-88B0-9D8708323A48}" dt="2020-08-22T14:55:02.197" v="55" actId="27636"/>
        <pc:sldMkLst>
          <pc:docMk/>
          <pc:sldMk cId="3987997412" sldId="431"/>
        </pc:sldMkLst>
        <pc:spChg chg="mod">
          <ac:chgData name="Osama Mohammed Moustafa Hosam Elde" userId="ab8f451e-a635-42ee-be12-e2dde55852bf" providerId="ADAL" clId="{02CCF1FA-5102-4B01-88B0-9D8708323A48}" dt="2020-08-22T14:54:54.005" v="51" actId="21"/>
          <ac:spMkLst>
            <pc:docMk/>
            <pc:sldMk cId="3987997412" sldId="431"/>
            <ac:spMk id="3" creationId="{25F31E5A-DCD6-425A-8C80-7B051E2A906C}"/>
          </ac:spMkLst>
        </pc:spChg>
        <pc:spChg chg="mod">
          <ac:chgData name="Osama Mohammed Moustafa Hosam Elde" userId="ab8f451e-a635-42ee-be12-e2dde55852bf" providerId="ADAL" clId="{02CCF1FA-5102-4B01-88B0-9D8708323A48}" dt="2020-08-22T14:55:02.197" v="55" actId="27636"/>
          <ac:spMkLst>
            <pc:docMk/>
            <pc:sldMk cId="3987997412" sldId="431"/>
            <ac:spMk id="6" creationId="{F666E11D-E12E-4A1B-AC49-37C776D88AF6}"/>
          </ac:spMkLst>
        </pc:spChg>
      </pc:sldChg>
      <pc:sldChg chg="del">
        <pc:chgData name="Osama Mohammed Moustafa Hosam Elde" userId="ab8f451e-a635-42ee-be12-e2dde55852bf" providerId="ADAL" clId="{02CCF1FA-5102-4B01-88B0-9D8708323A48}" dt="2020-08-22T14:53:15.665" v="45" actId="47"/>
        <pc:sldMkLst>
          <pc:docMk/>
          <pc:sldMk cId="706051383" sldId="432"/>
        </pc:sldMkLst>
      </pc:sldChg>
      <pc:sldChg chg="add">
        <pc:chgData name="Osama Mohammed Moustafa Hosam Elde" userId="ab8f451e-a635-42ee-be12-e2dde55852bf" providerId="ADAL" clId="{02CCF1FA-5102-4B01-88B0-9D8708323A48}" dt="2020-08-22T14:54:44.064" v="50"/>
        <pc:sldMkLst>
          <pc:docMk/>
          <pc:sldMk cId="3985306836" sldId="432"/>
        </pc:sldMkLst>
      </pc:sldChg>
      <pc:sldChg chg="del">
        <pc:chgData name="Osama Mohammed Moustafa Hosam Elde" userId="ab8f451e-a635-42ee-be12-e2dde55852bf" providerId="ADAL" clId="{02CCF1FA-5102-4B01-88B0-9D8708323A48}" dt="2020-08-22T14:53:17.935" v="47" actId="47"/>
        <pc:sldMkLst>
          <pc:docMk/>
          <pc:sldMk cId="1825879801" sldId="433"/>
        </pc:sldMkLst>
      </pc:sldChg>
      <pc:sldChg chg="modSp add mod">
        <pc:chgData name="Osama Mohammed Moustafa Hosam Elde" userId="ab8f451e-a635-42ee-be12-e2dde55852bf" providerId="ADAL" clId="{02CCF1FA-5102-4B01-88B0-9D8708323A48}" dt="2020-08-22T14:58:25.309" v="87" actId="20577"/>
        <pc:sldMkLst>
          <pc:docMk/>
          <pc:sldMk cId="4243991154" sldId="433"/>
        </pc:sldMkLst>
        <pc:spChg chg="mod">
          <ac:chgData name="Osama Mohammed Moustafa Hosam Elde" userId="ab8f451e-a635-42ee-be12-e2dde55852bf" providerId="ADAL" clId="{02CCF1FA-5102-4B01-88B0-9D8708323A48}" dt="2020-08-22T14:58:25.309" v="87" actId="20577"/>
          <ac:spMkLst>
            <pc:docMk/>
            <pc:sldMk cId="4243991154" sldId="433"/>
            <ac:spMk id="3" creationId="{25F31E5A-DCD6-425A-8C80-7B051E2A906C}"/>
          </ac:spMkLst>
        </pc:spChg>
        <pc:spChg chg="mod">
          <ac:chgData name="Osama Mohammed Moustafa Hosam Elde" userId="ab8f451e-a635-42ee-be12-e2dde55852bf" providerId="ADAL" clId="{02CCF1FA-5102-4B01-88B0-9D8708323A48}" dt="2020-08-22T14:58:20.747" v="84" actId="20577"/>
          <ac:spMkLst>
            <pc:docMk/>
            <pc:sldMk cId="4243991154" sldId="433"/>
            <ac:spMk id="6" creationId="{F666E11D-E12E-4A1B-AC49-37C776D88AF6}"/>
          </ac:spMkLst>
        </pc:spChg>
      </pc:sldChg>
      <pc:sldChg chg="del">
        <pc:chgData name="Osama Mohammed Moustafa Hosam Elde" userId="ab8f451e-a635-42ee-be12-e2dde55852bf" providerId="ADAL" clId="{02CCF1FA-5102-4B01-88B0-9D8708323A48}" dt="2020-08-22T14:53:18.794" v="48" actId="47"/>
        <pc:sldMkLst>
          <pc:docMk/>
          <pc:sldMk cId="993940082" sldId="434"/>
        </pc:sldMkLst>
      </pc:sldChg>
      <pc:sldChg chg="add">
        <pc:chgData name="Osama Mohammed Moustafa Hosam Elde" userId="ab8f451e-a635-42ee-be12-e2dde55852bf" providerId="ADAL" clId="{02CCF1FA-5102-4B01-88B0-9D8708323A48}" dt="2020-08-22T14:59:03.528" v="88"/>
        <pc:sldMkLst>
          <pc:docMk/>
          <pc:sldMk cId="1507006691" sldId="434"/>
        </pc:sldMkLst>
      </pc:sldChg>
      <pc:sldChg chg="del">
        <pc:chgData name="Osama Mohammed Moustafa Hosam Elde" userId="ab8f451e-a635-42ee-be12-e2dde55852bf" providerId="ADAL" clId="{02CCF1FA-5102-4B01-88B0-9D8708323A48}" dt="2020-08-22T14:53:20.236" v="49" actId="47"/>
        <pc:sldMkLst>
          <pc:docMk/>
          <pc:sldMk cId="1065010098" sldId="435"/>
        </pc:sldMkLst>
      </pc:sldChg>
      <pc:sldChg chg="add">
        <pc:chgData name="Osama Mohammed Moustafa Hosam Elde" userId="ab8f451e-a635-42ee-be12-e2dde55852bf" providerId="ADAL" clId="{02CCF1FA-5102-4B01-88B0-9D8708323A48}" dt="2020-08-22T14:59:03.528" v="88"/>
        <pc:sldMkLst>
          <pc:docMk/>
          <pc:sldMk cId="3265004230" sldId="435"/>
        </pc:sldMkLst>
      </pc:sldChg>
      <pc:sldChg chg="del">
        <pc:chgData name="Osama Mohammed Moustafa Hosam Elde" userId="ab8f451e-a635-42ee-be12-e2dde55852bf" providerId="ADAL" clId="{02CCF1FA-5102-4B01-88B0-9D8708323A48}" dt="2020-08-22T14:53:17.060" v="46" actId="47"/>
        <pc:sldMkLst>
          <pc:docMk/>
          <pc:sldMk cId="3249354268" sldId="436"/>
        </pc:sldMkLst>
      </pc:sldChg>
      <pc:sldChg chg="add">
        <pc:chgData name="Osama Mohammed Moustafa Hosam Elde" userId="ab8f451e-a635-42ee-be12-e2dde55852bf" providerId="ADAL" clId="{02CCF1FA-5102-4B01-88B0-9D8708323A48}" dt="2020-08-22T14:59:03.528" v="88"/>
        <pc:sldMkLst>
          <pc:docMk/>
          <pc:sldMk cId="3794462994" sldId="436"/>
        </pc:sldMkLst>
      </pc:sldChg>
      <pc:sldChg chg="add">
        <pc:chgData name="Osama Mohammed Moustafa Hosam Elde" userId="ab8f451e-a635-42ee-be12-e2dde55852bf" providerId="ADAL" clId="{02CCF1FA-5102-4B01-88B0-9D8708323A48}" dt="2020-08-22T14:59:03.528" v="88"/>
        <pc:sldMkLst>
          <pc:docMk/>
          <pc:sldMk cId="99655065" sldId="437"/>
        </pc:sldMkLst>
      </pc:sldChg>
      <pc:sldChg chg="add">
        <pc:chgData name="Osama Mohammed Moustafa Hosam Elde" userId="ab8f451e-a635-42ee-be12-e2dde55852bf" providerId="ADAL" clId="{02CCF1FA-5102-4B01-88B0-9D8708323A48}" dt="2020-08-22T14:59:03.528" v="88"/>
        <pc:sldMkLst>
          <pc:docMk/>
          <pc:sldMk cId="4124742612" sldId="438"/>
        </pc:sldMkLst>
      </pc:sldChg>
      <pc:sldChg chg="add">
        <pc:chgData name="Osama Mohammed Moustafa Hosam Elde" userId="ab8f451e-a635-42ee-be12-e2dde55852bf" providerId="ADAL" clId="{02CCF1FA-5102-4B01-88B0-9D8708323A48}" dt="2020-08-22T14:59:03.528" v="88"/>
        <pc:sldMkLst>
          <pc:docMk/>
          <pc:sldMk cId="863847074" sldId="439"/>
        </pc:sldMkLst>
      </pc:sldChg>
      <pc:sldChg chg="add">
        <pc:chgData name="Osama Mohammed Moustafa Hosam Elde" userId="ab8f451e-a635-42ee-be12-e2dde55852bf" providerId="ADAL" clId="{02CCF1FA-5102-4B01-88B0-9D8708323A48}" dt="2020-08-22T14:59:03.528" v="88"/>
        <pc:sldMkLst>
          <pc:docMk/>
          <pc:sldMk cId="3387303661" sldId="440"/>
        </pc:sldMkLst>
      </pc:sldChg>
      <pc:sldChg chg="add">
        <pc:chgData name="Osama Mohammed Moustafa Hosam Elde" userId="ab8f451e-a635-42ee-be12-e2dde55852bf" providerId="ADAL" clId="{02CCF1FA-5102-4B01-88B0-9D8708323A48}" dt="2020-08-22T14:59:03.528" v="88"/>
        <pc:sldMkLst>
          <pc:docMk/>
          <pc:sldMk cId="3777202562" sldId="441"/>
        </pc:sldMkLst>
      </pc:sldChg>
      <pc:sldChg chg="add">
        <pc:chgData name="Osama Mohammed Moustafa Hosam Elde" userId="ab8f451e-a635-42ee-be12-e2dde55852bf" providerId="ADAL" clId="{02CCF1FA-5102-4B01-88B0-9D8708323A48}" dt="2020-08-22T14:59:03.528" v="88"/>
        <pc:sldMkLst>
          <pc:docMk/>
          <pc:sldMk cId="3890209006" sldId="442"/>
        </pc:sldMkLst>
      </pc:sldChg>
      <pc:sldChg chg="add">
        <pc:chgData name="Osama Mohammed Moustafa Hosam Elde" userId="ab8f451e-a635-42ee-be12-e2dde55852bf" providerId="ADAL" clId="{02CCF1FA-5102-4B01-88B0-9D8708323A48}" dt="2020-08-22T14:59:03.528" v="88"/>
        <pc:sldMkLst>
          <pc:docMk/>
          <pc:sldMk cId="1981163398" sldId="443"/>
        </pc:sldMkLst>
      </pc:sldChg>
      <pc:sldChg chg="add">
        <pc:chgData name="Osama Mohammed Moustafa Hosam Elde" userId="ab8f451e-a635-42ee-be12-e2dde55852bf" providerId="ADAL" clId="{02CCF1FA-5102-4B01-88B0-9D8708323A48}" dt="2020-08-22T14:59:03.528" v="88"/>
        <pc:sldMkLst>
          <pc:docMk/>
          <pc:sldMk cId="3299091931" sldId="444"/>
        </pc:sldMkLst>
      </pc:sldChg>
      <pc:sldChg chg="add">
        <pc:chgData name="Osama Mohammed Moustafa Hosam Elde" userId="ab8f451e-a635-42ee-be12-e2dde55852bf" providerId="ADAL" clId="{02CCF1FA-5102-4B01-88B0-9D8708323A48}" dt="2020-08-22T14:59:03.528" v="88"/>
        <pc:sldMkLst>
          <pc:docMk/>
          <pc:sldMk cId="1784168423" sldId="445"/>
        </pc:sldMkLst>
      </pc:sldChg>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Mohammed Moustafa Hosam Elde" userId="ab8f451e-a635-42ee-be12-e2dde55852bf" providerId="ADAL" clId="{77886DCC-5FEB-499E-8C1D-90C93B3DB22D}"/>
    <pc:docChg chg="undo custSel addSld delSld modSld sldOrd">
      <pc:chgData name="Osama Mohammed Moustafa Hosam Elde" userId="ab8f451e-a635-42ee-be12-e2dde55852bf" providerId="ADAL" clId="{77886DCC-5FEB-499E-8C1D-90C93B3DB22D}" dt="2020-08-25T11:55:51.667" v="4223" actId="20577"/>
      <pc:docMkLst>
        <pc:docMk/>
      </pc:docMkLst>
      <pc:sldChg chg="del">
        <pc:chgData name="Osama Mohammed Moustafa Hosam Elde" userId="ab8f451e-a635-42ee-be12-e2dde55852bf" providerId="ADAL" clId="{77886DCC-5FEB-499E-8C1D-90C93B3DB22D}" dt="2020-08-25T08:19:45.975" v="1926" actId="47"/>
        <pc:sldMkLst>
          <pc:docMk/>
          <pc:sldMk cId="2146848692" sldId="451"/>
        </pc:sldMkLst>
      </pc:sldChg>
      <pc:sldChg chg="addSp delSp modSp">
        <pc:chgData name="Osama Mohammed Moustafa Hosam Elde" userId="ab8f451e-a635-42ee-be12-e2dde55852bf" providerId="ADAL" clId="{77886DCC-5FEB-499E-8C1D-90C93B3DB22D}" dt="2020-08-25T10:40:50.872" v="3238"/>
        <pc:sldMkLst>
          <pc:docMk/>
          <pc:sldMk cId="1515942005" sldId="456"/>
        </pc:sldMkLst>
        <pc:spChg chg="mod">
          <ac:chgData name="Osama Mohammed Moustafa Hosam Elde" userId="ab8f451e-a635-42ee-be12-e2dde55852bf" providerId="ADAL" clId="{77886DCC-5FEB-499E-8C1D-90C93B3DB22D}" dt="2020-08-25T10:18:46.673" v="2532" actId="207"/>
          <ac:spMkLst>
            <pc:docMk/>
            <pc:sldMk cId="1515942005" sldId="456"/>
            <ac:spMk id="3" creationId="{00000000-0000-0000-0000-000000000000}"/>
          </ac:spMkLst>
        </pc:spChg>
        <pc:spChg chg="add del mod">
          <ac:chgData name="Osama Mohammed Moustafa Hosam Elde" userId="ab8f451e-a635-42ee-be12-e2dde55852bf" providerId="ADAL" clId="{77886DCC-5FEB-499E-8C1D-90C93B3DB22D}" dt="2020-08-25T10:40:50.872" v="3238"/>
          <ac:spMkLst>
            <pc:docMk/>
            <pc:sldMk cId="1515942005" sldId="456"/>
            <ac:spMk id="8" creationId="{2D69EE81-FFC0-4EAC-AE71-BFD7976B35DF}"/>
          </ac:spMkLst>
        </pc:spChg>
      </pc:sldChg>
      <pc:sldChg chg="addSp delSp modSp add mod">
        <pc:chgData name="Osama Mohammed Moustafa Hosam Elde" userId="ab8f451e-a635-42ee-be12-e2dde55852bf" providerId="ADAL" clId="{77886DCC-5FEB-499E-8C1D-90C93B3DB22D}" dt="2020-08-25T07:17:07.802" v="969" actId="20577"/>
        <pc:sldMkLst>
          <pc:docMk/>
          <pc:sldMk cId="1000880522" sldId="457"/>
        </pc:sldMkLst>
        <pc:spChg chg="mod">
          <ac:chgData name="Osama Mohammed Moustafa Hosam Elde" userId="ab8f451e-a635-42ee-be12-e2dde55852bf" providerId="ADAL" clId="{77886DCC-5FEB-499E-8C1D-90C93B3DB22D}" dt="2020-08-25T06:55:24.694" v="42" actId="20577"/>
          <ac:spMkLst>
            <pc:docMk/>
            <pc:sldMk cId="1000880522" sldId="457"/>
            <ac:spMk id="3" creationId="{00000000-0000-0000-0000-000000000000}"/>
          </ac:spMkLst>
        </pc:spChg>
        <pc:spChg chg="mod">
          <ac:chgData name="Osama Mohammed Moustafa Hosam Elde" userId="ab8f451e-a635-42ee-be12-e2dde55852bf" providerId="ADAL" clId="{77886DCC-5FEB-499E-8C1D-90C93B3DB22D}" dt="2020-08-25T07:17:07.802" v="969" actId="20577"/>
          <ac:spMkLst>
            <pc:docMk/>
            <pc:sldMk cId="1000880522" sldId="457"/>
            <ac:spMk id="9" creationId="{41FE1DB5-8880-44CA-8A01-91EC9D1E2C91}"/>
          </ac:spMkLst>
        </pc:spChg>
        <pc:spChg chg="del">
          <ac:chgData name="Osama Mohammed Moustafa Hosam Elde" userId="ab8f451e-a635-42ee-be12-e2dde55852bf" providerId="ADAL" clId="{77886DCC-5FEB-499E-8C1D-90C93B3DB22D}" dt="2020-08-25T06:57:25.104" v="155" actId="478"/>
          <ac:spMkLst>
            <pc:docMk/>
            <pc:sldMk cId="1000880522" sldId="457"/>
            <ac:spMk id="10" creationId="{73D41474-D41E-4DEC-924B-EF95E5FB556C}"/>
          </ac:spMkLst>
        </pc:spChg>
        <pc:picChg chg="del">
          <ac:chgData name="Osama Mohammed Moustafa Hosam Elde" userId="ab8f451e-a635-42ee-be12-e2dde55852bf" providerId="ADAL" clId="{77886DCC-5FEB-499E-8C1D-90C93B3DB22D}" dt="2020-08-25T06:55:27.525" v="43" actId="478"/>
          <ac:picMkLst>
            <pc:docMk/>
            <pc:sldMk cId="1000880522" sldId="457"/>
            <ac:picMk id="2" creationId="{34E7F382-943E-40CD-ABC4-644F60E5E491}"/>
          </ac:picMkLst>
        </pc:picChg>
        <pc:picChg chg="del">
          <ac:chgData name="Osama Mohammed Moustafa Hosam Elde" userId="ab8f451e-a635-42ee-be12-e2dde55852bf" providerId="ADAL" clId="{77886DCC-5FEB-499E-8C1D-90C93B3DB22D}" dt="2020-08-25T06:55:28.148" v="44" actId="478"/>
          <ac:picMkLst>
            <pc:docMk/>
            <pc:sldMk cId="1000880522" sldId="457"/>
            <ac:picMk id="4" creationId="{FDD0B267-D987-4BE7-8E32-D621C4AA6F69}"/>
          </ac:picMkLst>
        </pc:picChg>
        <pc:picChg chg="add del mod">
          <ac:chgData name="Osama Mohammed Moustafa Hosam Elde" userId="ab8f451e-a635-42ee-be12-e2dde55852bf" providerId="ADAL" clId="{77886DCC-5FEB-499E-8C1D-90C93B3DB22D}" dt="2020-08-25T07:14:56.908" v="937" actId="478"/>
          <ac:picMkLst>
            <pc:docMk/>
            <pc:sldMk cId="1000880522" sldId="457"/>
            <ac:picMk id="6" creationId="{8933DBFD-63D4-445F-8B16-E81243A0A5A1}"/>
          </ac:picMkLst>
        </pc:picChg>
        <pc:picChg chg="add mod">
          <ac:chgData name="Osama Mohammed Moustafa Hosam Elde" userId="ab8f451e-a635-42ee-be12-e2dde55852bf" providerId="ADAL" clId="{77886DCC-5FEB-499E-8C1D-90C93B3DB22D}" dt="2020-08-25T07:15:56.285" v="944" actId="14100"/>
          <ac:picMkLst>
            <pc:docMk/>
            <pc:sldMk cId="1000880522" sldId="457"/>
            <ac:picMk id="7" creationId="{38F10DF9-92A5-4294-B741-1BDE7E2344D0}"/>
          </ac:picMkLst>
        </pc:picChg>
        <pc:picChg chg="add mod">
          <ac:chgData name="Osama Mohammed Moustafa Hosam Elde" userId="ab8f451e-a635-42ee-be12-e2dde55852bf" providerId="ADAL" clId="{77886DCC-5FEB-499E-8C1D-90C93B3DB22D}" dt="2020-08-25T07:15:58.165" v="945" actId="14100"/>
          <ac:picMkLst>
            <pc:docMk/>
            <pc:sldMk cId="1000880522" sldId="457"/>
            <ac:picMk id="8" creationId="{62F4CAFF-88EC-48AF-81FC-69F2B1A17743}"/>
          </ac:picMkLst>
        </pc:picChg>
      </pc:sldChg>
      <pc:sldChg chg="addSp delSp modSp add mod">
        <pc:chgData name="Osama Mohammed Moustafa Hosam Elde" userId="ab8f451e-a635-42ee-be12-e2dde55852bf" providerId="ADAL" clId="{77886DCC-5FEB-499E-8C1D-90C93B3DB22D}" dt="2020-08-25T10:15:03.449" v="2413" actId="1076"/>
        <pc:sldMkLst>
          <pc:docMk/>
          <pc:sldMk cId="2105887620" sldId="458"/>
        </pc:sldMkLst>
        <pc:spChg chg="mod">
          <ac:chgData name="Osama Mohammed Moustafa Hosam Elde" userId="ab8f451e-a635-42ee-be12-e2dde55852bf" providerId="ADAL" clId="{77886DCC-5FEB-499E-8C1D-90C93B3DB22D}" dt="2020-08-25T08:36:18.679" v="2382" actId="6549"/>
          <ac:spMkLst>
            <pc:docMk/>
            <pc:sldMk cId="2105887620" sldId="458"/>
            <ac:spMk id="6" creationId="{F666E11D-E12E-4A1B-AC49-37C776D88AF6}"/>
          </ac:spMkLst>
        </pc:spChg>
        <pc:spChg chg="mod">
          <ac:chgData name="Osama Mohammed Moustafa Hosam Elde" userId="ab8f451e-a635-42ee-be12-e2dde55852bf" providerId="ADAL" clId="{77886DCC-5FEB-499E-8C1D-90C93B3DB22D}" dt="2020-08-25T10:15:01.527" v="2412" actId="27636"/>
          <ac:spMkLst>
            <pc:docMk/>
            <pc:sldMk cId="2105887620" sldId="458"/>
            <ac:spMk id="7" creationId="{FE6AB915-929E-45B5-AF11-A43BEA438DB3}"/>
          </ac:spMkLst>
        </pc:spChg>
        <pc:picChg chg="add mod">
          <ac:chgData name="Osama Mohammed Moustafa Hosam Elde" userId="ab8f451e-a635-42ee-be12-e2dde55852bf" providerId="ADAL" clId="{77886DCC-5FEB-499E-8C1D-90C93B3DB22D}" dt="2020-08-25T10:15:03.449" v="2413" actId="1076"/>
          <ac:picMkLst>
            <pc:docMk/>
            <pc:sldMk cId="2105887620" sldId="458"/>
            <ac:picMk id="2" creationId="{D2FCF2A0-C499-42E1-BAA6-8AF0F3A676EE}"/>
          </ac:picMkLst>
        </pc:picChg>
        <pc:picChg chg="del">
          <ac:chgData name="Osama Mohammed Moustafa Hosam Elde" userId="ab8f451e-a635-42ee-be12-e2dde55852bf" providerId="ADAL" clId="{77886DCC-5FEB-499E-8C1D-90C93B3DB22D}" dt="2020-08-25T06:55:37.862" v="46" actId="478"/>
          <ac:picMkLst>
            <pc:docMk/>
            <pc:sldMk cId="2105887620" sldId="458"/>
            <ac:picMk id="2" creationId="{D4ACF07A-F9C9-47DA-8E2D-394C69C3733A}"/>
          </ac:picMkLst>
        </pc:picChg>
        <pc:picChg chg="del">
          <ac:chgData name="Osama Mohammed Moustafa Hosam Elde" userId="ab8f451e-a635-42ee-be12-e2dde55852bf" providerId="ADAL" clId="{77886DCC-5FEB-499E-8C1D-90C93B3DB22D}" dt="2020-08-25T06:55:38.541" v="47" actId="478"/>
          <ac:picMkLst>
            <pc:docMk/>
            <pc:sldMk cId="2105887620" sldId="458"/>
            <ac:picMk id="3" creationId="{71466F6C-2183-44F9-8A48-9FFC637B2176}"/>
          </ac:picMkLst>
        </pc:picChg>
        <pc:picChg chg="add del">
          <ac:chgData name="Osama Mohammed Moustafa Hosam Elde" userId="ab8f451e-a635-42ee-be12-e2dde55852bf" providerId="ADAL" clId="{77886DCC-5FEB-499E-8C1D-90C93B3DB22D}" dt="2020-08-25T10:14:38.362" v="2407" actId="21"/>
          <ac:picMkLst>
            <pc:docMk/>
            <pc:sldMk cId="2105887620" sldId="458"/>
            <ac:picMk id="1026" creationId="{22AEBE37-B842-4D99-9420-AC07B1008081}"/>
          </ac:picMkLst>
        </pc:picChg>
      </pc:sldChg>
      <pc:sldChg chg="addSp modSp add mod ord">
        <pc:chgData name="Osama Mohammed Moustafa Hosam Elde" userId="ab8f451e-a635-42ee-be12-e2dde55852bf" providerId="ADAL" clId="{77886DCC-5FEB-499E-8C1D-90C93B3DB22D}" dt="2020-08-25T07:00:48.453" v="467"/>
        <pc:sldMkLst>
          <pc:docMk/>
          <pc:sldMk cId="2267252739" sldId="459"/>
        </pc:sldMkLst>
        <pc:spChg chg="mod">
          <ac:chgData name="Osama Mohammed Moustafa Hosam Elde" userId="ab8f451e-a635-42ee-be12-e2dde55852bf" providerId="ADAL" clId="{77886DCC-5FEB-499E-8C1D-90C93B3DB22D}" dt="2020-08-25T06:59:46.898" v="463" actId="14100"/>
          <ac:spMkLst>
            <pc:docMk/>
            <pc:sldMk cId="2267252739" sldId="459"/>
            <ac:spMk id="9" creationId="{41FE1DB5-8880-44CA-8A01-91EC9D1E2C91}"/>
          </ac:spMkLst>
        </pc:spChg>
        <pc:picChg chg="add mod">
          <ac:chgData name="Osama Mohammed Moustafa Hosam Elde" userId="ab8f451e-a635-42ee-be12-e2dde55852bf" providerId="ADAL" clId="{77886DCC-5FEB-499E-8C1D-90C93B3DB22D}" dt="2020-08-25T07:00:40.523" v="465" actId="1076"/>
          <ac:picMkLst>
            <pc:docMk/>
            <pc:sldMk cId="2267252739" sldId="459"/>
            <ac:picMk id="2" creationId="{88750AB7-BBD1-4DEF-B608-4AFBD4B6A090}"/>
          </ac:picMkLst>
        </pc:picChg>
      </pc:sldChg>
      <pc:sldChg chg="addSp delSp modSp add mod">
        <pc:chgData name="Osama Mohammed Moustafa Hosam Elde" userId="ab8f451e-a635-42ee-be12-e2dde55852bf" providerId="ADAL" clId="{77886DCC-5FEB-499E-8C1D-90C93B3DB22D}" dt="2020-08-25T08:22:04.179" v="1946" actId="20577"/>
        <pc:sldMkLst>
          <pc:docMk/>
          <pc:sldMk cId="4184811045" sldId="460"/>
        </pc:sldMkLst>
        <pc:spChg chg="mod">
          <ac:chgData name="Osama Mohammed Moustafa Hosam Elde" userId="ab8f451e-a635-42ee-be12-e2dde55852bf" providerId="ADAL" clId="{77886DCC-5FEB-499E-8C1D-90C93B3DB22D}" dt="2020-08-25T08:22:04.179" v="1946" actId="20577"/>
          <ac:spMkLst>
            <pc:docMk/>
            <pc:sldMk cId="4184811045" sldId="460"/>
            <ac:spMk id="9" creationId="{41FE1DB5-8880-44CA-8A01-91EC9D1E2C91}"/>
          </ac:spMkLst>
        </pc:spChg>
        <pc:picChg chg="add mod">
          <ac:chgData name="Osama Mohammed Moustafa Hosam Elde" userId="ab8f451e-a635-42ee-be12-e2dde55852bf" providerId="ADAL" clId="{77886DCC-5FEB-499E-8C1D-90C93B3DB22D}" dt="2020-08-25T07:44:08.551" v="1431" actId="14100"/>
          <ac:picMkLst>
            <pc:docMk/>
            <pc:sldMk cId="4184811045" sldId="460"/>
            <ac:picMk id="2" creationId="{87CE415F-B50C-42C3-9CE1-DBC627D9794A}"/>
          </ac:picMkLst>
        </pc:picChg>
        <pc:picChg chg="del">
          <ac:chgData name="Osama Mohammed Moustafa Hosam Elde" userId="ab8f451e-a635-42ee-be12-e2dde55852bf" providerId="ADAL" clId="{77886DCC-5FEB-499E-8C1D-90C93B3DB22D}" dt="2020-08-25T07:26:41.691" v="971" actId="478"/>
          <ac:picMkLst>
            <pc:docMk/>
            <pc:sldMk cId="4184811045" sldId="460"/>
            <ac:picMk id="7" creationId="{38F10DF9-92A5-4294-B741-1BDE7E2344D0}"/>
          </ac:picMkLst>
        </pc:picChg>
        <pc:picChg chg="del">
          <ac:chgData name="Osama Mohammed Moustafa Hosam Elde" userId="ab8f451e-a635-42ee-be12-e2dde55852bf" providerId="ADAL" clId="{77886DCC-5FEB-499E-8C1D-90C93B3DB22D}" dt="2020-08-25T07:26:42.538" v="972" actId="478"/>
          <ac:picMkLst>
            <pc:docMk/>
            <pc:sldMk cId="4184811045" sldId="460"/>
            <ac:picMk id="8" creationId="{62F4CAFF-88EC-48AF-81FC-69F2B1A17743}"/>
          </ac:picMkLst>
        </pc:picChg>
      </pc:sldChg>
      <pc:sldChg chg="delSp modSp add mod">
        <pc:chgData name="Osama Mohammed Moustafa Hosam Elde" userId="ab8f451e-a635-42ee-be12-e2dde55852bf" providerId="ADAL" clId="{77886DCC-5FEB-499E-8C1D-90C93B3DB22D}" dt="2020-08-25T07:55:38.716" v="1860" actId="27636"/>
        <pc:sldMkLst>
          <pc:docMk/>
          <pc:sldMk cId="3513093575" sldId="461"/>
        </pc:sldMkLst>
        <pc:spChg chg="mod">
          <ac:chgData name="Osama Mohammed Moustafa Hosam Elde" userId="ab8f451e-a635-42ee-be12-e2dde55852bf" providerId="ADAL" clId="{77886DCC-5FEB-499E-8C1D-90C93B3DB22D}" dt="2020-08-25T07:55:38.716" v="1860" actId="27636"/>
          <ac:spMkLst>
            <pc:docMk/>
            <pc:sldMk cId="3513093575" sldId="461"/>
            <ac:spMk id="9" creationId="{41FE1DB5-8880-44CA-8A01-91EC9D1E2C91}"/>
          </ac:spMkLst>
        </pc:spChg>
        <pc:picChg chg="del">
          <ac:chgData name="Osama Mohammed Moustafa Hosam Elde" userId="ab8f451e-a635-42ee-be12-e2dde55852bf" providerId="ADAL" clId="{77886DCC-5FEB-499E-8C1D-90C93B3DB22D}" dt="2020-08-25T07:46:43.949" v="1584" actId="478"/>
          <ac:picMkLst>
            <pc:docMk/>
            <pc:sldMk cId="3513093575" sldId="461"/>
            <ac:picMk id="2" creationId="{87CE415F-B50C-42C3-9CE1-DBC627D9794A}"/>
          </ac:picMkLst>
        </pc:picChg>
      </pc:sldChg>
      <pc:sldChg chg="addSp delSp modSp add mod">
        <pc:chgData name="Osama Mohammed Moustafa Hosam Elde" userId="ab8f451e-a635-42ee-be12-e2dde55852bf" providerId="ADAL" clId="{77886DCC-5FEB-499E-8C1D-90C93B3DB22D}" dt="2020-08-25T10:36:22.637" v="3236" actId="20577"/>
        <pc:sldMkLst>
          <pc:docMk/>
          <pc:sldMk cId="843090838" sldId="462"/>
        </pc:sldMkLst>
        <pc:spChg chg="add">
          <ac:chgData name="Osama Mohammed Moustafa Hosam Elde" userId="ab8f451e-a635-42ee-be12-e2dde55852bf" providerId="ADAL" clId="{77886DCC-5FEB-499E-8C1D-90C93B3DB22D}" dt="2020-08-25T10:19:17.280" v="2534" actId="22"/>
          <ac:spMkLst>
            <pc:docMk/>
            <pc:sldMk cId="843090838" sldId="462"/>
            <ac:spMk id="2" creationId="{09DB74D3-6C28-46F4-BE53-444A76F32A8B}"/>
          </ac:spMkLst>
        </pc:spChg>
        <pc:spChg chg="del">
          <ac:chgData name="Osama Mohammed Moustafa Hosam Elde" userId="ab8f451e-a635-42ee-be12-e2dde55852bf" providerId="ADAL" clId="{77886DCC-5FEB-499E-8C1D-90C93B3DB22D}" dt="2020-08-25T10:19:16.483" v="2533" actId="478"/>
          <ac:spMkLst>
            <pc:docMk/>
            <pc:sldMk cId="843090838" sldId="462"/>
            <ac:spMk id="3" creationId="{00000000-0000-0000-0000-000000000000}"/>
          </ac:spMkLst>
        </pc:spChg>
        <pc:spChg chg="mod">
          <ac:chgData name="Osama Mohammed Moustafa Hosam Elde" userId="ab8f451e-a635-42ee-be12-e2dde55852bf" providerId="ADAL" clId="{77886DCC-5FEB-499E-8C1D-90C93B3DB22D}" dt="2020-08-25T10:36:22.637" v="3236" actId="20577"/>
          <ac:spMkLst>
            <pc:docMk/>
            <pc:sldMk cId="843090838" sldId="462"/>
            <ac:spMk id="9" creationId="{41FE1DB5-8880-44CA-8A01-91EC9D1E2C91}"/>
          </ac:spMkLst>
        </pc:spChg>
        <pc:picChg chg="del">
          <ac:chgData name="Osama Mohammed Moustafa Hosam Elde" userId="ab8f451e-a635-42ee-be12-e2dde55852bf" providerId="ADAL" clId="{77886DCC-5FEB-499E-8C1D-90C93B3DB22D}" dt="2020-08-25T08:27:31.531" v="2103" actId="478"/>
          <ac:picMkLst>
            <pc:docMk/>
            <pc:sldMk cId="843090838" sldId="462"/>
            <ac:picMk id="2" creationId="{0D6252DA-9DC1-47D6-9B75-925159C13448}"/>
          </ac:picMkLst>
        </pc:picChg>
        <pc:picChg chg="add mod">
          <ac:chgData name="Osama Mohammed Moustafa Hosam Elde" userId="ab8f451e-a635-42ee-be12-e2dde55852bf" providerId="ADAL" clId="{77886DCC-5FEB-499E-8C1D-90C93B3DB22D}" dt="2020-08-25T08:29:34.816" v="2161" actId="1076"/>
          <ac:picMkLst>
            <pc:docMk/>
            <pc:sldMk cId="843090838" sldId="462"/>
            <ac:picMk id="4" creationId="{ADAE445E-D8A1-48D8-B753-F77853BE4DFC}"/>
          </ac:picMkLst>
        </pc:picChg>
      </pc:sldChg>
      <pc:sldChg chg="addSp modSp add mod">
        <pc:chgData name="Osama Mohammed Moustafa Hosam Elde" userId="ab8f451e-a635-42ee-be12-e2dde55852bf" providerId="ADAL" clId="{77886DCC-5FEB-499E-8C1D-90C93B3DB22D}" dt="2020-08-25T10:16:20.399" v="2424" actId="27636"/>
        <pc:sldMkLst>
          <pc:docMk/>
          <pc:sldMk cId="3955427529" sldId="463"/>
        </pc:sldMkLst>
        <pc:spChg chg="mod">
          <ac:chgData name="Osama Mohammed Moustafa Hosam Elde" userId="ab8f451e-a635-42ee-be12-e2dde55852bf" providerId="ADAL" clId="{77886DCC-5FEB-499E-8C1D-90C93B3DB22D}" dt="2020-08-25T08:36:23.335" v="2384" actId="6549"/>
          <ac:spMkLst>
            <pc:docMk/>
            <pc:sldMk cId="3955427529" sldId="463"/>
            <ac:spMk id="6" creationId="{F666E11D-E12E-4A1B-AC49-37C776D88AF6}"/>
          </ac:spMkLst>
        </pc:spChg>
        <pc:spChg chg="mod">
          <ac:chgData name="Osama Mohammed Moustafa Hosam Elde" userId="ab8f451e-a635-42ee-be12-e2dde55852bf" providerId="ADAL" clId="{77886DCC-5FEB-499E-8C1D-90C93B3DB22D}" dt="2020-08-25T10:16:20.399" v="2424" actId="27636"/>
          <ac:spMkLst>
            <pc:docMk/>
            <pc:sldMk cId="3955427529" sldId="463"/>
            <ac:spMk id="7" creationId="{FE6AB915-929E-45B5-AF11-A43BEA438DB3}"/>
          </ac:spMkLst>
        </pc:spChg>
        <pc:spChg chg="add mod">
          <ac:chgData name="Osama Mohammed Moustafa Hosam Elde" userId="ab8f451e-a635-42ee-be12-e2dde55852bf" providerId="ADAL" clId="{77886DCC-5FEB-499E-8C1D-90C93B3DB22D}" dt="2020-08-25T08:38:02.768" v="2401" actId="1076"/>
          <ac:spMkLst>
            <pc:docMk/>
            <pc:sldMk cId="3955427529" sldId="463"/>
            <ac:spMk id="8" creationId="{F030F896-E95C-4DC9-9F9D-D742597F038A}"/>
          </ac:spMkLst>
        </pc:spChg>
        <pc:picChg chg="add mod">
          <ac:chgData name="Osama Mohammed Moustafa Hosam Elde" userId="ab8f451e-a635-42ee-be12-e2dde55852bf" providerId="ADAL" clId="{77886DCC-5FEB-499E-8C1D-90C93B3DB22D}" dt="2020-08-25T10:16:14.515" v="2420" actId="1076"/>
          <ac:picMkLst>
            <pc:docMk/>
            <pc:sldMk cId="3955427529" sldId="463"/>
            <ac:picMk id="2" creationId="{34C0F33B-28C6-4FAD-BC40-DAEF82C57FF2}"/>
          </ac:picMkLst>
        </pc:picChg>
      </pc:sldChg>
      <pc:sldChg chg="addSp delSp modSp add mod">
        <pc:chgData name="Osama Mohammed Moustafa Hosam Elde" userId="ab8f451e-a635-42ee-be12-e2dde55852bf" providerId="ADAL" clId="{77886DCC-5FEB-499E-8C1D-90C93B3DB22D}" dt="2020-08-25T11:01:25.449" v="3434" actId="27636"/>
        <pc:sldMkLst>
          <pc:docMk/>
          <pc:sldMk cId="1636232987" sldId="464"/>
        </pc:sldMkLst>
        <pc:spChg chg="mod">
          <ac:chgData name="Osama Mohammed Moustafa Hosam Elde" userId="ab8f451e-a635-42ee-be12-e2dde55852bf" providerId="ADAL" clId="{77886DCC-5FEB-499E-8C1D-90C93B3DB22D}" dt="2020-08-25T10:22:14.360" v="2613" actId="20577"/>
          <ac:spMkLst>
            <pc:docMk/>
            <pc:sldMk cId="1636232987" sldId="464"/>
            <ac:spMk id="6" creationId="{F666E11D-E12E-4A1B-AC49-37C776D88AF6}"/>
          </ac:spMkLst>
        </pc:spChg>
        <pc:spChg chg="mod">
          <ac:chgData name="Osama Mohammed Moustafa Hosam Elde" userId="ab8f451e-a635-42ee-be12-e2dde55852bf" providerId="ADAL" clId="{77886DCC-5FEB-499E-8C1D-90C93B3DB22D}" dt="2020-08-25T11:01:25.449" v="3434" actId="27636"/>
          <ac:spMkLst>
            <pc:docMk/>
            <pc:sldMk cId="1636232987" sldId="464"/>
            <ac:spMk id="7" creationId="{FE6AB915-929E-45B5-AF11-A43BEA438DB3}"/>
          </ac:spMkLst>
        </pc:spChg>
        <pc:picChg chg="del">
          <ac:chgData name="Osama Mohammed Moustafa Hosam Elde" userId="ab8f451e-a635-42ee-be12-e2dde55852bf" providerId="ADAL" clId="{77886DCC-5FEB-499E-8C1D-90C93B3DB22D}" dt="2020-08-25T10:22:21.099" v="2614" actId="478"/>
          <ac:picMkLst>
            <pc:docMk/>
            <pc:sldMk cId="1636232987" sldId="464"/>
            <ac:picMk id="2" creationId="{D2FCF2A0-C499-42E1-BAA6-8AF0F3A676EE}"/>
          </ac:picMkLst>
        </pc:picChg>
        <pc:picChg chg="add mod">
          <ac:chgData name="Osama Mohammed Moustafa Hosam Elde" userId="ab8f451e-a635-42ee-be12-e2dde55852bf" providerId="ADAL" clId="{77886DCC-5FEB-499E-8C1D-90C93B3DB22D}" dt="2020-08-25T10:32:00.001" v="2911" actId="1076"/>
          <ac:picMkLst>
            <pc:docMk/>
            <pc:sldMk cId="1636232987" sldId="464"/>
            <ac:picMk id="3" creationId="{CF961B67-1860-419C-BCFB-33403EA0181E}"/>
          </ac:picMkLst>
        </pc:picChg>
        <pc:picChg chg="add mod">
          <ac:chgData name="Osama Mohammed Moustafa Hosam Elde" userId="ab8f451e-a635-42ee-be12-e2dde55852bf" providerId="ADAL" clId="{77886DCC-5FEB-499E-8C1D-90C93B3DB22D}" dt="2020-08-25T10:35:48.932" v="3220" actId="14100"/>
          <ac:picMkLst>
            <pc:docMk/>
            <pc:sldMk cId="1636232987" sldId="464"/>
            <ac:picMk id="4" creationId="{2E6E4F71-8AC8-48E5-BA07-59B74BE3690B}"/>
          </ac:picMkLst>
        </pc:picChg>
      </pc:sldChg>
      <pc:sldChg chg="addSp delSp modSp new mod">
        <pc:chgData name="Osama Mohammed Moustafa Hosam Elde" userId="ab8f451e-a635-42ee-be12-e2dde55852bf" providerId="ADAL" clId="{77886DCC-5FEB-499E-8C1D-90C93B3DB22D}" dt="2020-08-25T10:41:23.125" v="3272" actId="478"/>
        <pc:sldMkLst>
          <pc:docMk/>
          <pc:sldMk cId="1505892301" sldId="465"/>
        </pc:sldMkLst>
        <pc:spChg chg="del">
          <ac:chgData name="Osama Mohammed Moustafa Hosam Elde" userId="ab8f451e-a635-42ee-be12-e2dde55852bf" providerId="ADAL" clId="{77886DCC-5FEB-499E-8C1D-90C93B3DB22D}" dt="2020-08-25T10:41:22.037" v="3271" actId="478"/>
          <ac:spMkLst>
            <pc:docMk/>
            <pc:sldMk cId="1505892301" sldId="465"/>
            <ac:spMk id="2" creationId="{038F5C61-8A93-4A0D-8206-96941A17AD88}"/>
          </ac:spMkLst>
        </pc:spChg>
        <pc:spChg chg="add del">
          <ac:chgData name="Osama Mohammed Moustafa Hosam Elde" userId="ab8f451e-a635-42ee-be12-e2dde55852bf" providerId="ADAL" clId="{77886DCC-5FEB-499E-8C1D-90C93B3DB22D}" dt="2020-08-25T10:41:23.125" v="3272" actId="478"/>
          <ac:spMkLst>
            <pc:docMk/>
            <pc:sldMk cId="1505892301" sldId="465"/>
            <ac:spMk id="3" creationId="{C9651C20-F506-4240-AB23-673DAA67FCA5}"/>
          </ac:spMkLst>
        </pc:spChg>
        <pc:spChg chg="add del mod">
          <ac:chgData name="Osama Mohammed Moustafa Hosam Elde" userId="ab8f451e-a635-42ee-be12-e2dde55852bf" providerId="ADAL" clId="{77886DCC-5FEB-499E-8C1D-90C93B3DB22D}" dt="2020-08-25T10:40:58.035" v="3241"/>
          <ac:spMkLst>
            <pc:docMk/>
            <pc:sldMk cId="1505892301" sldId="465"/>
            <ac:spMk id="6" creationId="{1746F3AA-49DD-4540-81DF-25465D8E216A}"/>
          </ac:spMkLst>
        </pc:spChg>
        <pc:spChg chg="add mod">
          <ac:chgData name="Osama Mohammed Moustafa Hosam Elde" userId="ab8f451e-a635-42ee-be12-e2dde55852bf" providerId="ADAL" clId="{77886DCC-5FEB-499E-8C1D-90C93B3DB22D}" dt="2020-08-25T10:41:17.766" v="3270" actId="20577"/>
          <ac:spMkLst>
            <pc:docMk/>
            <pc:sldMk cId="1505892301" sldId="465"/>
            <ac:spMk id="7" creationId="{0F374A6E-4335-4667-B06E-F04350B949E8}"/>
          </ac:spMkLst>
        </pc:spChg>
      </pc:sldChg>
      <pc:sldChg chg="modSp add mod">
        <pc:chgData name="Osama Mohammed Moustafa Hosam Elde" userId="ab8f451e-a635-42ee-be12-e2dde55852bf" providerId="ADAL" clId="{77886DCC-5FEB-499E-8C1D-90C93B3DB22D}" dt="2020-08-25T10:41:56.032" v="3311" actId="20577"/>
        <pc:sldMkLst>
          <pc:docMk/>
          <pc:sldMk cId="187775010" sldId="466"/>
        </pc:sldMkLst>
        <pc:spChg chg="mod">
          <ac:chgData name="Osama Mohammed Moustafa Hosam Elde" userId="ab8f451e-a635-42ee-be12-e2dde55852bf" providerId="ADAL" clId="{77886DCC-5FEB-499E-8C1D-90C93B3DB22D}" dt="2020-08-25T10:41:56.032" v="3311" actId="20577"/>
          <ac:spMkLst>
            <pc:docMk/>
            <pc:sldMk cId="187775010" sldId="466"/>
            <ac:spMk id="7" creationId="{0F374A6E-4335-4667-B06E-F04350B949E8}"/>
          </ac:spMkLst>
        </pc:spChg>
      </pc:sldChg>
      <pc:sldChg chg="delSp modSp add mod">
        <pc:chgData name="Osama Mohammed Moustafa Hosam Elde" userId="ab8f451e-a635-42ee-be12-e2dde55852bf" providerId="ADAL" clId="{77886DCC-5FEB-499E-8C1D-90C93B3DB22D}" dt="2020-08-25T11:02:25.797" v="3452" actId="14100"/>
        <pc:sldMkLst>
          <pc:docMk/>
          <pc:sldMk cId="3088240699" sldId="467"/>
        </pc:sldMkLst>
        <pc:spChg chg="mod">
          <ac:chgData name="Osama Mohammed Moustafa Hosam Elde" userId="ab8f451e-a635-42ee-be12-e2dde55852bf" providerId="ADAL" clId="{77886DCC-5FEB-499E-8C1D-90C93B3DB22D}" dt="2020-08-25T11:02:03.404" v="3446" actId="20577"/>
          <ac:spMkLst>
            <pc:docMk/>
            <pc:sldMk cId="3088240699" sldId="467"/>
            <ac:spMk id="6" creationId="{F666E11D-E12E-4A1B-AC49-37C776D88AF6}"/>
          </ac:spMkLst>
        </pc:spChg>
        <pc:spChg chg="mod">
          <ac:chgData name="Osama Mohammed Moustafa Hosam Elde" userId="ab8f451e-a635-42ee-be12-e2dde55852bf" providerId="ADAL" clId="{77886DCC-5FEB-499E-8C1D-90C93B3DB22D}" dt="2020-08-25T11:02:25.797" v="3452" actId="14100"/>
          <ac:spMkLst>
            <pc:docMk/>
            <pc:sldMk cId="3088240699" sldId="467"/>
            <ac:spMk id="7" creationId="{FE6AB915-929E-45B5-AF11-A43BEA438DB3}"/>
          </ac:spMkLst>
        </pc:spChg>
        <pc:picChg chg="del">
          <ac:chgData name="Osama Mohammed Moustafa Hosam Elde" userId="ab8f451e-a635-42ee-be12-e2dde55852bf" providerId="ADAL" clId="{77886DCC-5FEB-499E-8C1D-90C93B3DB22D}" dt="2020-08-25T11:02:09.436" v="3448" actId="478"/>
          <ac:picMkLst>
            <pc:docMk/>
            <pc:sldMk cId="3088240699" sldId="467"/>
            <ac:picMk id="3" creationId="{CF961B67-1860-419C-BCFB-33403EA0181E}"/>
          </ac:picMkLst>
        </pc:picChg>
        <pc:picChg chg="del">
          <ac:chgData name="Osama Mohammed Moustafa Hosam Elde" userId="ab8f451e-a635-42ee-be12-e2dde55852bf" providerId="ADAL" clId="{77886DCC-5FEB-499E-8C1D-90C93B3DB22D}" dt="2020-08-25T11:02:08.868" v="3447" actId="478"/>
          <ac:picMkLst>
            <pc:docMk/>
            <pc:sldMk cId="3088240699" sldId="467"/>
            <ac:picMk id="4" creationId="{2E6E4F71-8AC8-48E5-BA07-59B74BE3690B}"/>
          </ac:picMkLst>
        </pc:picChg>
      </pc:sldChg>
      <pc:sldChg chg="addSp delSp modSp add mod">
        <pc:chgData name="Osama Mohammed Moustafa Hosam Elde" userId="ab8f451e-a635-42ee-be12-e2dde55852bf" providerId="ADAL" clId="{77886DCC-5FEB-499E-8C1D-90C93B3DB22D}" dt="2020-08-25T11:19:51.493" v="4108" actId="20577"/>
        <pc:sldMkLst>
          <pc:docMk/>
          <pc:sldMk cId="2975955308" sldId="468"/>
        </pc:sldMkLst>
        <pc:spChg chg="mod">
          <ac:chgData name="Osama Mohammed Moustafa Hosam Elde" userId="ab8f451e-a635-42ee-be12-e2dde55852bf" providerId="ADAL" clId="{77886DCC-5FEB-499E-8C1D-90C93B3DB22D}" dt="2020-08-25T11:05:51.112" v="3484" actId="20577"/>
          <ac:spMkLst>
            <pc:docMk/>
            <pc:sldMk cId="2975955308" sldId="468"/>
            <ac:spMk id="3" creationId="{00000000-0000-0000-0000-000000000000}"/>
          </ac:spMkLst>
        </pc:spChg>
        <pc:spChg chg="mod">
          <ac:chgData name="Osama Mohammed Moustafa Hosam Elde" userId="ab8f451e-a635-42ee-be12-e2dde55852bf" providerId="ADAL" clId="{77886DCC-5FEB-499E-8C1D-90C93B3DB22D}" dt="2020-08-25T11:19:51.493" v="4108" actId="20577"/>
          <ac:spMkLst>
            <pc:docMk/>
            <pc:sldMk cId="2975955308" sldId="468"/>
            <ac:spMk id="9" creationId="{41FE1DB5-8880-44CA-8A01-91EC9D1E2C91}"/>
          </ac:spMkLst>
        </pc:spChg>
        <pc:picChg chg="del">
          <ac:chgData name="Osama Mohammed Moustafa Hosam Elde" userId="ab8f451e-a635-42ee-be12-e2dde55852bf" providerId="ADAL" clId="{77886DCC-5FEB-499E-8C1D-90C93B3DB22D}" dt="2020-08-25T11:05:54.079" v="3485" actId="478"/>
          <ac:picMkLst>
            <pc:docMk/>
            <pc:sldMk cId="2975955308" sldId="468"/>
            <ac:picMk id="2" creationId="{88750AB7-BBD1-4DEF-B608-4AFBD4B6A090}"/>
          </ac:picMkLst>
        </pc:picChg>
        <pc:picChg chg="add mod">
          <ac:chgData name="Osama Mohammed Moustafa Hosam Elde" userId="ab8f451e-a635-42ee-be12-e2dde55852bf" providerId="ADAL" clId="{77886DCC-5FEB-499E-8C1D-90C93B3DB22D}" dt="2020-08-25T11:10:59.911" v="3730" actId="1076"/>
          <ac:picMkLst>
            <pc:docMk/>
            <pc:sldMk cId="2975955308" sldId="468"/>
            <ac:picMk id="4" creationId="{348D3A7E-B116-4C76-823C-2994E611CD8E}"/>
          </ac:picMkLst>
        </pc:picChg>
        <pc:picChg chg="add mod">
          <ac:chgData name="Osama Mohammed Moustafa Hosam Elde" userId="ab8f451e-a635-42ee-be12-e2dde55852bf" providerId="ADAL" clId="{77886DCC-5FEB-499E-8C1D-90C93B3DB22D}" dt="2020-08-25T11:12:43.715" v="3820" actId="1076"/>
          <ac:picMkLst>
            <pc:docMk/>
            <pc:sldMk cId="2975955308" sldId="468"/>
            <ac:picMk id="6" creationId="{EFDBABF3-5DDD-451B-BCA2-122A2C5DFC8A}"/>
          </ac:picMkLst>
        </pc:picChg>
        <pc:picChg chg="add mod">
          <ac:chgData name="Osama Mohammed Moustafa Hosam Elde" userId="ab8f451e-a635-42ee-be12-e2dde55852bf" providerId="ADAL" clId="{77886DCC-5FEB-499E-8C1D-90C93B3DB22D}" dt="2020-08-25T11:19:32.360" v="4099" actId="14100"/>
          <ac:picMkLst>
            <pc:docMk/>
            <pc:sldMk cId="2975955308" sldId="468"/>
            <ac:picMk id="7" creationId="{073B0FF3-7593-420E-8474-1821A458BE4A}"/>
          </ac:picMkLst>
        </pc:picChg>
      </pc:sldChg>
      <pc:sldChg chg="delSp modSp add mod">
        <pc:chgData name="Osama Mohammed Moustafa Hosam Elde" userId="ab8f451e-a635-42ee-be12-e2dde55852bf" providerId="ADAL" clId="{77886DCC-5FEB-499E-8C1D-90C93B3DB22D}" dt="2020-08-25T11:55:51.667" v="4223" actId="20577"/>
        <pc:sldMkLst>
          <pc:docMk/>
          <pc:sldMk cId="3766114644" sldId="469"/>
        </pc:sldMkLst>
        <pc:spChg chg="mod">
          <ac:chgData name="Osama Mohammed Moustafa Hosam Elde" userId="ab8f451e-a635-42ee-be12-e2dde55852bf" providerId="ADAL" clId="{77886DCC-5FEB-499E-8C1D-90C93B3DB22D}" dt="2020-08-25T11:55:51.667" v="4223" actId="20577"/>
          <ac:spMkLst>
            <pc:docMk/>
            <pc:sldMk cId="3766114644" sldId="469"/>
            <ac:spMk id="9" creationId="{41FE1DB5-8880-44CA-8A01-91EC9D1E2C91}"/>
          </ac:spMkLst>
        </pc:spChg>
        <pc:picChg chg="del">
          <ac:chgData name="Osama Mohammed Moustafa Hosam Elde" userId="ab8f451e-a635-42ee-be12-e2dde55852bf" providerId="ADAL" clId="{77886DCC-5FEB-499E-8C1D-90C93B3DB22D}" dt="2020-08-25T11:54:14.073" v="4112" actId="478"/>
          <ac:picMkLst>
            <pc:docMk/>
            <pc:sldMk cId="3766114644" sldId="469"/>
            <ac:picMk id="4" creationId="{348D3A7E-B116-4C76-823C-2994E611CD8E}"/>
          </ac:picMkLst>
        </pc:picChg>
        <pc:picChg chg="del">
          <ac:chgData name="Osama Mohammed Moustafa Hosam Elde" userId="ab8f451e-a635-42ee-be12-e2dde55852bf" providerId="ADAL" clId="{77886DCC-5FEB-499E-8C1D-90C93B3DB22D}" dt="2020-08-25T11:54:13.620" v="4111" actId="478"/>
          <ac:picMkLst>
            <pc:docMk/>
            <pc:sldMk cId="3766114644" sldId="469"/>
            <ac:picMk id="6" creationId="{EFDBABF3-5DDD-451B-BCA2-122A2C5DFC8A}"/>
          </ac:picMkLst>
        </pc:picChg>
        <pc:picChg chg="del">
          <ac:chgData name="Osama Mohammed Moustafa Hosam Elde" userId="ab8f451e-a635-42ee-be12-e2dde55852bf" providerId="ADAL" clId="{77886DCC-5FEB-499E-8C1D-90C93B3DB22D}" dt="2020-08-25T11:54:12.917" v="4110" actId="478"/>
          <ac:picMkLst>
            <pc:docMk/>
            <pc:sldMk cId="3766114644" sldId="469"/>
            <ac:picMk id="7" creationId="{073B0FF3-7593-420E-8474-1821A458BE4A}"/>
          </ac:picMkLst>
        </pc:picChg>
      </pc:sldChg>
    </pc:docChg>
  </pc:docChgLst>
  <pc:docChgLst>
    <pc:chgData name="Osama Mohammed Moustafa Hosam Elde" userId="ab8f451e-a635-42ee-be12-e2dde55852bf" providerId="ADAL" clId="{A8E17C30-1E66-4B27-9B7C-AB6A5BBFF557}"/>
    <pc:docChg chg="undo custSel addSld delSld modSld">
      <pc:chgData name="Osama Mohammed Moustafa Hosam Elde" userId="ab8f451e-a635-42ee-be12-e2dde55852bf" providerId="ADAL" clId="{A8E17C30-1E66-4B27-9B7C-AB6A5BBFF557}" dt="2020-08-22T15:03:07.993" v="140" actId="47"/>
      <pc:docMkLst>
        <pc:docMk/>
      </pc:docMkLst>
      <pc:sldChg chg="modSp mod">
        <pc:chgData name="Osama Mohammed Moustafa Hosam Elde" userId="ab8f451e-a635-42ee-be12-e2dde55852bf" providerId="ADAL" clId="{A8E17C30-1E66-4B27-9B7C-AB6A5BBFF557}" dt="2020-08-22T15:02:31.018" v="103" actId="404"/>
        <pc:sldMkLst>
          <pc:docMk/>
          <pc:sldMk cId="2795698090" sldId="289"/>
        </pc:sldMkLst>
        <pc:spChg chg="mod">
          <ac:chgData name="Osama Mohammed Moustafa Hosam Elde" userId="ab8f451e-a635-42ee-be12-e2dde55852bf" providerId="ADAL" clId="{A8E17C30-1E66-4B27-9B7C-AB6A5BBFF557}" dt="2020-08-22T15:02:01.285" v="45" actId="20577"/>
          <ac:spMkLst>
            <pc:docMk/>
            <pc:sldMk cId="2795698090" sldId="289"/>
            <ac:spMk id="4" creationId="{71F37C0B-C451-4FC0-8BFC-2F9DEFE020DB}"/>
          </ac:spMkLst>
        </pc:spChg>
        <pc:spChg chg="mod">
          <ac:chgData name="Osama Mohammed Moustafa Hosam Elde" userId="ab8f451e-a635-42ee-be12-e2dde55852bf" providerId="ADAL" clId="{A8E17C30-1E66-4B27-9B7C-AB6A5BBFF557}" dt="2020-08-22T15:02:31.018" v="103" actId="404"/>
          <ac:spMkLst>
            <pc:docMk/>
            <pc:sldMk cId="2795698090" sldId="289"/>
            <ac:spMk id="6" creationId="{2B50AF5E-FF4A-4EEF-9521-F635D9019EA4}"/>
          </ac:spMkLst>
        </pc:spChg>
      </pc:sldChg>
      <pc:sldChg chg="del">
        <pc:chgData name="Osama Mohammed Moustafa Hosam Elde" userId="ab8f451e-a635-42ee-be12-e2dde55852bf" providerId="ADAL" clId="{A8E17C30-1E66-4B27-9B7C-AB6A5BBFF557}" dt="2020-08-22T15:02:37.909" v="110" actId="47"/>
        <pc:sldMkLst>
          <pc:docMk/>
          <pc:sldMk cId="780253205" sldId="408"/>
        </pc:sldMkLst>
      </pc:sldChg>
      <pc:sldChg chg="del">
        <pc:chgData name="Osama Mohammed Moustafa Hosam Elde" userId="ab8f451e-a635-42ee-be12-e2dde55852bf" providerId="ADAL" clId="{A8E17C30-1E66-4B27-9B7C-AB6A5BBFF557}" dt="2020-08-22T15:02:38.070" v="111" actId="47"/>
        <pc:sldMkLst>
          <pc:docMk/>
          <pc:sldMk cId="1770188748" sldId="409"/>
        </pc:sldMkLst>
      </pc:sldChg>
      <pc:sldChg chg="del">
        <pc:chgData name="Osama Mohammed Moustafa Hosam Elde" userId="ab8f451e-a635-42ee-be12-e2dde55852bf" providerId="ADAL" clId="{A8E17C30-1E66-4B27-9B7C-AB6A5BBFF557}" dt="2020-08-22T15:02:38.240" v="112" actId="47"/>
        <pc:sldMkLst>
          <pc:docMk/>
          <pc:sldMk cId="1599463572" sldId="410"/>
        </pc:sldMkLst>
      </pc:sldChg>
      <pc:sldChg chg="del">
        <pc:chgData name="Osama Mohammed Moustafa Hosam Elde" userId="ab8f451e-a635-42ee-be12-e2dde55852bf" providerId="ADAL" clId="{A8E17C30-1E66-4B27-9B7C-AB6A5BBFF557}" dt="2020-08-22T15:02:38.421" v="113" actId="47"/>
        <pc:sldMkLst>
          <pc:docMk/>
          <pc:sldMk cId="4288445756" sldId="411"/>
        </pc:sldMkLst>
      </pc:sldChg>
      <pc:sldChg chg="del">
        <pc:chgData name="Osama Mohammed Moustafa Hosam Elde" userId="ab8f451e-a635-42ee-be12-e2dde55852bf" providerId="ADAL" clId="{A8E17C30-1E66-4B27-9B7C-AB6A5BBFF557}" dt="2020-08-22T15:02:38.614" v="114" actId="47"/>
        <pc:sldMkLst>
          <pc:docMk/>
          <pc:sldMk cId="895915436" sldId="412"/>
        </pc:sldMkLst>
      </pc:sldChg>
      <pc:sldChg chg="del">
        <pc:chgData name="Osama Mohammed Moustafa Hosam Elde" userId="ab8f451e-a635-42ee-be12-e2dde55852bf" providerId="ADAL" clId="{A8E17C30-1E66-4B27-9B7C-AB6A5BBFF557}" dt="2020-08-22T15:02:38.951" v="116" actId="47"/>
        <pc:sldMkLst>
          <pc:docMk/>
          <pc:sldMk cId="855378755" sldId="414"/>
        </pc:sldMkLst>
      </pc:sldChg>
      <pc:sldChg chg="del">
        <pc:chgData name="Osama Mohammed Moustafa Hosam Elde" userId="ab8f451e-a635-42ee-be12-e2dde55852bf" providerId="ADAL" clId="{A8E17C30-1E66-4B27-9B7C-AB6A5BBFF557}" dt="2020-08-22T15:02:39.438" v="117" actId="47"/>
        <pc:sldMkLst>
          <pc:docMk/>
          <pc:sldMk cId="1567166224" sldId="415"/>
        </pc:sldMkLst>
      </pc:sldChg>
      <pc:sldChg chg="del">
        <pc:chgData name="Osama Mohammed Moustafa Hosam Elde" userId="ab8f451e-a635-42ee-be12-e2dde55852bf" providerId="ADAL" clId="{A8E17C30-1E66-4B27-9B7C-AB6A5BBFF557}" dt="2020-08-22T15:02:43.711" v="118" actId="47"/>
        <pc:sldMkLst>
          <pc:docMk/>
          <pc:sldMk cId="3307521200" sldId="416"/>
        </pc:sldMkLst>
      </pc:sldChg>
      <pc:sldChg chg="del">
        <pc:chgData name="Osama Mohammed Moustafa Hosam Elde" userId="ab8f451e-a635-42ee-be12-e2dde55852bf" providerId="ADAL" clId="{A8E17C30-1E66-4B27-9B7C-AB6A5BBFF557}" dt="2020-08-22T15:02:43.895" v="119" actId="47"/>
        <pc:sldMkLst>
          <pc:docMk/>
          <pc:sldMk cId="67981989" sldId="417"/>
        </pc:sldMkLst>
      </pc:sldChg>
      <pc:sldChg chg="del">
        <pc:chgData name="Osama Mohammed Moustafa Hosam Elde" userId="ab8f451e-a635-42ee-be12-e2dde55852bf" providerId="ADAL" clId="{A8E17C30-1E66-4B27-9B7C-AB6A5BBFF557}" dt="2020-08-22T15:02:44.076" v="120" actId="47"/>
        <pc:sldMkLst>
          <pc:docMk/>
          <pc:sldMk cId="977466378" sldId="418"/>
        </pc:sldMkLst>
      </pc:sldChg>
      <pc:sldChg chg="del">
        <pc:chgData name="Osama Mohammed Moustafa Hosam Elde" userId="ab8f451e-a635-42ee-be12-e2dde55852bf" providerId="ADAL" clId="{A8E17C30-1E66-4B27-9B7C-AB6A5BBFF557}" dt="2020-08-22T15:02:44.457" v="121" actId="47"/>
        <pc:sldMkLst>
          <pc:docMk/>
          <pc:sldMk cId="1202511936" sldId="419"/>
        </pc:sldMkLst>
      </pc:sldChg>
      <pc:sldChg chg="del">
        <pc:chgData name="Osama Mohammed Moustafa Hosam Elde" userId="ab8f451e-a635-42ee-be12-e2dde55852bf" providerId="ADAL" clId="{A8E17C30-1E66-4B27-9B7C-AB6A5BBFF557}" dt="2020-08-22T15:02:45.030" v="122" actId="47"/>
        <pc:sldMkLst>
          <pc:docMk/>
          <pc:sldMk cId="1544535693" sldId="420"/>
        </pc:sldMkLst>
      </pc:sldChg>
      <pc:sldChg chg="del">
        <pc:chgData name="Osama Mohammed Moustafa Hosam Elde" userId="ab8f451e-a635-42ee-be12-e2dde55852bf" providerId="ADAL" clId="{A8E17C30-1E66-4B27-9B7C-AB6A5BBFF557}" dt="2020-08-22T15:02:45.365" v="123" actId="47"/>
        <pc:sldMkLst>
          <pc:docMk/>
          <pc:sldMk cId="3144906475" sldId="421"/>
        </pc:sldMkLst>
      </pc:sldChg>
      <pc:sldChg chg="del">
        <pc:chgData name="Osama Mohammed Moustafa Hosam Elde" userId="ab8f451e-a635-42ee-be12-e2dde55852bf" providerId="ADAL" clId="{A8E17C30-1E66-4B27-9B7C-AB6A5BBFF557}" dt="2020-08-22T15:02:45.844" v="124" actId="47"/>
        <pc:sldMkLst>
          <pc:docMk/>
          <pc:sldMk cId="2319538610" sldId="422"/>
        </pc:sldMkLst>
      </pc:sldChg>
      <pc:sldChg chg="del">
        <pc:chgData name="Osama Mohammed Moustafa Hosam Elde" userId="ab8f451e-a635-42ee-be12-e2dde55852bf" providerId="ADAL" clId="{A8E17C30-1E66-4B27-9B7C-AB6A5BBFF557}" dt="2020-08-22T15:03:03.157" v="139" actId="47"/>
        <pc:sldMkLst>
          <pc:docMk/>
          <pc:sldMk cId="3720649549" sldId="423"/>
        </pc:sldMkLst>
      </pc:sldChg>
      <pc:sldChg chg="del">
        <pc:chgData name="Osama Mohammed Moustafa Hosam Elde" userId="ab8f451e-a635-42ee-be12-e2dde55852bf" providerId="ADAL" clId="{A8E17C30-1E66-4B27-9B7C-AB6A5BBFF557}" dt="2020-08-22T15:02:36.894" v="104" actId="47"/>
        <pc:sldMkLst>
          <pc:docMk/>
          <pc:sldMk cId="2508733497" sldId="425"/>
        </pc:sldMkLst>
      </pc:sldChg>
      <pc:sldChg chg="del">
        <pc:chgData name="Osama Mohammed Moustafa Hosam Elde" userId="ab8f451e-a635-42ee-be12-e2dde55852bf" providerId="ADAL" clId="{A8E17C30-1E66-4B27-9B7C-AB6A5BBFF557}" dt="2020-08-22T15:02:37.175" v="105" actId="47"/>
        <pc:sldMkLst>
          <pc:docMk/>
          <pc:sldMk cId="94325505" sldId="426"/>
        </pc:sldMkLst>
      </pc:sldChg>
      <pc:sldChg chg="del">
        <pc:chgData name="Osama Mohammed Moustafa Hosam Elde" userId="ab8f451e-a635-42ee-be12-e2dde55852bf" providerId="ADAL" clId="{A8E17C30-1E66-4B27-9B7C-AB6A5BBFF557}" dt="2020-08-22T15:02:37.256" v="106" actId="47"/>
        <pc:sldMkLst>
          <pc:docMk/>
          <pc:sldMk cId="4258748223" sldId="427"/>
        </pc:sldMkLst>
      </pc:sldChg>
      <pc:sldChg chg="del">
        <pc:chgData name="Osama Mohammed Moustafa Hosam Elde" userId="ab8f451e-a635-42ee-be12-e2dde55852bf" providerId="ADAL" clId="{A8E17C30-1E66-4B27-9B7C-AB6A5BBFF557}" dt="2020-08-22T15:02:37.424" v="107" actId="47"/>
        <pc:sldMkLst>
          <pc:docMk/>
          <pc:sldMk cId="1429025225" sldId="428"/>
        </pc:sldMkLst>
      </pc:sldChg>
      <pc:sldChg chg="del">
        <pc:chgData name="Osama Mohammed Moustafa Hosam Elde" userId="ab8f451e-a635-42ee-be12-e2dde55852bf" providerId="ADAL" clId="{A8E17C30-1E66-4B27-9B7C-AB6A5BBFF557}" dt="2020-08-22T15:02:37.577" v="108" actId="47"/>
        <pc:sldMkLst>
          <pc:docMk/>
          <pc:sldMk cId="2994675499" sldId="430"/>
        </pc:sldMkLst>
      </pc:sldChg>
      <pc:sldChg chg="del">
        <pc:chgData name="Osama Mohammed Moustafa Hosam Elde" userId="ab8f451e-a635-42ee-be12-e2dde55852bf" providerId="ADAL" clId="{A8E17C30-1E66-4B27-9B7C-AB6A5BBFF557}" dt="2020-08-22T15:02:37.749" v="109" actId="47"/>
        <pc:sldMkLst>
          <pc:docMk/>
          <pc:sldMk cId="3987997412" sldId="431"/>
        </pc:sldMkLst>
      </pc:sldChg>
      <pc:sldChg chg="del">
        <pc:chgData name="Osama Mohammed Moustafa Hosam Elde" userId="ab8f451e-a635-42ee-be12-e2dde55852bf" providerId="ADAL" clId="{A8E17C30-1E66-4B27-9B7C-AB6A5BBFF557}" dt="2020-08-22T15:02:38.795" v="115" actId="47"/>
        <pc:sldMkLst>
          <pc:docMk/>
          <pc:sldMk cId="3985306836" sldId="432"/>
        </pc:sldMkLst>
      </pc:sldChg>
      <pc:sldChg chg="add del">
        <pc:chgData name="Osama Mohammed Moustafa Hosam Elde" userId="ab8f451e-a635-42ee-be12-e2dde55852bf" providerId="ADAL" clId="{A8E17C30-1E66-4B27-9B7C-AB6A5BBFF557}" dt="2020-08-22T15:03:07.993" v="140" actId="47"/>
        <pc:sldMkLst>
          <pc:docMk/>
          <pc:sldMk cId="4243991154" sldId="433"/>
        </pc:sldMkLst>
      </pc:sldChg>
      <pc:sldChg chg="del">
        <pc:chgData name="Osama Mohammed Moustafa Hosam Elde" userId="ab8f451e-a635-42ee-be12-e2dde55852bf" providerId="ADAL" clId="{A8E17C30-1E66-4B27-9B7C-AB6A5BBFF557}" dt="2020-08-22T15:02:50.809" v="127" actId="47"/>
        <pc:sldMkLst>
          <pc:docMk/>
          <pc:sldMk cId="1507006691" sldId="434"/>
        </pc:sldMkLst>
      </pc:sldChg>
      <pc:sldChg chg="del">
        <pc:chgData name="Osama Mohammed Moustafa Hosam Elde" userId="ab8f451e-a635-42ee-be12-e2dde55852bf" providerId="ADAL" clId="{A8E17C30-1E66-4B27-9B7C-AB6A5BBFF557}" dt="2020-08-22T15:02:50.989" v="128" actId="47"/>
        <pc:sldMkLst>
          <pc:docMk/>
          <pc:sldMk cId="3265004230" sldId="435"/>
        </pc:sldMkLst>
      </pc:sldChg>
      <pc:sldChg chg="del">
        <pc:chgData name="Osama Mohammed Moustafa Hosam Elde" userId="ab8f451e-a635-42ee-be12-e2dde55852bf" providerId="ADAL" clId="{A8E17C30-1E66-4B27-9B7C-AB6A5BBFF557}" dt="2020-08-22T15:02:51.311" v="129" actId="47"/>
        <pc:sldMkLst>
          <pc:docMk/>
          <pc:sldMk cId="3794462994" sldId="436"/>
        </pc:sldMkLst>
      </pc:sldChg>
      <pc:sldChg chg="del">
        <pc:chgData name="Osama Mohammed Moustafa Hosam Elde" userId="ab8f451e-a635-42ee-be12-e2dde55852bf" providerId="ADAL" clId="{A8E17C30-1E66-4B27-9B7C-AB6A5BBFF557}" dt="2020-08-22T15:02:51.889" v="130" actId="47"/>
        <pc:sldMkLst>
          <pc:docMk/>
          <pc:sldMk cId="99655065" sldId="437"/>
        </pc:sldMkLst>
      </pc:sldChg>
      <pc:sldChg chg="del">
        <pc:chgData name="Osama Mohammed Moustafa Hosam Elde" userId="ab8f451e-a635-42ee-be12-e2dde55852bf" providerId="ADAL" clId="{A8E17C30-1E66-4B27-9B7C-AB6A5BBFF557}" dt="2020-08-22T15:02:52.356" v="131" actId="47"/>
        <pc:sldMkLst>
          <pc:docMk/>
          <pc:sldMk cId="4124742612" sldId="438"/>
        </pc:sldMkLst>
      </pc:sldChg>
      <pc:sldChg chg="del">
        <pc:chgData name="Osama Mohammed Moustafa Hosam Elde" userId="ab8f451e-a635-42ee-be12-e2dde55852bf" providerId="ADAL" clId="{A8E17C30-1E66-4B27-9B7C-AB6A5BBFF557}" dt="2020-08-22T15:02:52.922" v="132" actId="47"/>
        <pc:sldMkLst>
          <pc:docMk/>
          <pc:sldMk cId="863847074" sldId="439"/>
        </pc:sldMkLst>
      </pc:sldChg>
      <pc:sldChg chg="del">
        <pc:chgData name="Osama Mohammed Moustafa Hosam Elde" userId="ab8f451e-a635-42ee-be12-e2dde55852bf" providerId="ADAL" clId="{A8E17C30-1E66-4B27-9B7C-AB6A5BBFF557}" dt="2020-08-22T15:02:53.455" v="133" actId="47"/>
        <pc:sldMkLst>
          <pc:docMk/>
          <pc:sldMk cId="3387303661" sldId="440"/>
        </pc:sldMkLst>
      </pc:sldChg>
      <pc:sldChg chg="del">
        <pc:chgData name="Osama Mohammed Moustafa Hosam Elde" userId="ab8f451e-a635-42ee-be12-e2dde55852bf" providerId="ADAL" clId="{A8E17C30-1E66-4B27-9B7C-AB6A5BBFF557}" dt="2020-08-22T15:02:53.919" v="134" actId="47"/>
        <pc:sldMkLst>
          <pc:docMk/>
          <pc:sldMk cId="3777202562" sldId="441"/>
        </pc:sldMkLst>
      </pc:sldChg>
      <pc:sldChg chg="del">
        <pc:chgData name="Osama Mohammed Moustafa Hosam Elde" userId="ab8f451e-a635-42ee-be12-e2dde55852bf" providerId="ADAL" clId="{A8E17C30-1E66-4B27-9B7C-AB6A5BBFF557}" dt="2020-08-22T15:02:54.445" v="135" actId="47"/>
        <pc:sldMkLst>
          <pc:docMk/>
          <pc:sldMk cId="3890209006" sldId="442"/>
        </pc:sldMkLst>
      </pc:sldChg>
      <pc:sldChg chg="del">
        <pc:chgData name="Osama Mohammed Moustafa Hosam Elde" userId="ab8f451e-a635-42ee-be12-e2dde55852bf" providerId="ADAL" clId="{A8E17C30-1E66-4B27-9B7C-AB6A5BBFF557}" dt="2020-08-22T15:02:54.879" v="136" actId="47"/>
        <pc:sldMkLst>
          <pc:docMk/>
          <pc:sldMk cId="1981163398" sldId="443"/>
        </pc:sldMkLst>
      </pc:sldChg>
      <pc:sldChg chg="del">
        <pc:chgData name="Osama Mohammed Moustafa Hosam Elde" userId="ab8f451e-a635-42ee-be12-e2dde55852bf" providerId="ADAL" clId="{A8E17C30-1E66-4B27-9B7C-AB6A5BBFF557}" dt="2020-08-22T15:02:55.269" v="137" actId="47"/>
        <pc:sldMkLst>
          <pc:docMk/>
          <pc:sldMk cId="3299091931" sldId="444"/>
        </pc:sldMkLst>
      </pc:sldChg>
      <pc:sldChg chg="del">
        <pc:chgData name="Osama Mohammed Moustafa Hosam Elde" userId="ab8f451e-a635-42ee-be12-e2dde55852bf" providerId="ADAL" clId="{A8E17C30-1E66-4B27-9B7C-AB6A5BBFF557}" dt="2020-08-22T15:02:55.685" v="138" actId="47"/>
        <pc:sldMkLst>
          <pc:docMk/>
          <pc:sldMk cId="1784168423" sldId="445"/>
        </pc:sldMkLst>
      </pc:sldChg>
    </pc:docChg>
  </pc:docChgLst>
  <pc:docChgLst>
    <pc:chgData name="Osama Mohammed Moustafa Hosam Elde" userId="ab8f451e-a635-42ee-be12-e2dde55852bf" providerId="ADAL" clId="{F8A69871-941C-4105-8941-448B4BD53DCB}"/>
    <pc:docChg chg="undo custSel modSld">
      <pc:chgData name="Osama Mohammed Moustafa Hosam Elde" userId="ab8f451e-a635-42ee-be12-e2dde55852bf" providerId="ADAL" clId="{F8A69871-941C-4105-8941-448B4BD53DCB}" dt="2020-09-29T18:15:22.304" v="89" actId="14100"/>
      <pc:docMkLst>
        <pc:docMk/>
      </pc:docMkLst>
      <pc:sldChg chg="modSp mod">
        <pc:chgData name="Osama Mohammed Moustafa Hosam Elde" userId="ab8f451e-a635-42ee-be12-e2dde55852bf" providerId="ADAL" clId="{F8A69871-941C-4105-8941-448B4BD53DCB}" dt="2020-09-29T18:15:22.304" v="89" actId="14100"/>
        <pc:sldMkLst>
          <pc:docMk/>
          <pc:sldMk cId="1515942005" sldId="456"/>
        </pc:sldMkLst>
        <pc:spChg chg="mod">
          <ac:chgData name="Osama Mohammed Moustafa Hosam Elde" userId="ab8f451e-a635-42ee-be12-e2dde55852bf" providerId="ADAL" clId="{F8A69871-941C-4105-8941-448B4BD53DCB}" dt="2020-09-29T18:15:22.304" v="89" actId="14100"/>
          <ac:spMkLst>
            <pc:docMk/>
            <pc:sldMk cId="1515942005" sldId="456"/>
            <ac:spMk id="9" creationId="{41FE1DB5-8880-44CA-8A01-91EC9D1E2C91}"/>
          </ac:spMkLst>
        </pc:spChg>
        <pc:picChg chg="mod">
          <ac:chgData name="Osama Mohammed Moustafa Hosam Elde" userId="ab8f451e-a635-42ee-be12-e2dde55852bf" providerId="ADAL" clId="{F8A69871-941C-4105-8941-448B4BD53DCB}" dt="2020-09-27T14:34:33.958" v="88" actId="14100"/>
          <ac:picMkLst>
            <pc:docMk/>
            <pc:sldMk cId="1515942005" sldId="456"/>
            <ac:picMk id="6" creationId="{41A06B65-4CD6-4C72-8C87-3B2F66844C23}"/>
          </ac:picMkLst>
        </pc:picChg>
      </pc:sldChg>
      <pc:sldChg chg="modSp mod">
        <pc:chgData name="Osama Mohammed Moustafa Hosam Elde" userId="ab8f451e-a635-42ee-be12-e2dde55852bf" providerId="ADAL" clId="{F8A69871-941C-4105-8941-448B4BD53DCB}" dt="2020-09-27T13:43:48.228" v="86" actId="20577"/>
        <pc:sldMkLst>
          <pc:docMk/>
          <pc:sldMk cId="1746641023" sldId="465"/>
        </pc:sldMkLst>
        <pc:spChg chg="mod">
          <ac:chgData name="Osama Mohammed Moustafa Hosam Elde" userId="ab8f451e-a635-42ee-be12-e2dde55852bf" providerId="ADAL" clId="{F8A69871-941C-4105-8941-448B4BD53DCB}" dt="2020-09-27T13:43:48.228" v="86" actId="20577"/>
          <ac:spMkLst>
            <pc:docMk/>
            <pc:sldMk cId="1746641023" sldId="465"/>
            <ac:spMk id="7" creationId="{FE6AB915-929E-45B5-AF11-A43BEA438DB3}"/>
          </ac:spMkLst>
        </pc:spChg>
      </pc:sldChg>
    </pc:docChg>
  </pc:docChgLst>
  <pc:docChgLst>
    <pc:chgData name="Osama Mohammed Moustafa Hosam Elde" userId="ab8f451e-a635-42ee-be12-e2dde55852bf" providerId="ADAL" clId="{65A1E4DE-908C-4332-9302-D4A584F2B5B7}"/>
    <pc:docChg chg="undo custSel addSld modSld sldOrd">
      <pc:chgData name="Osama Mohammed Moustafa Hosam Elde" userId="ab8f451e-a635-42ee-be12-e2dde55852bf" providerId="ADAL" clId="{65A1E4DE-908C-4332-9302-D4A584F2B5B7}" dt="2020-08-23T20:03:39.295" v="1256" actId="20577"/>
      <pc:docMkLst>
        <pc:docMk/>
      </pc:docMkLst>
      <pc:sldChg chg="addSp delSp modSp add mod">
        <pc:chgData name="Osama Mohammed Moustafa Hosam Elde" userId="ab8f451e-a635-42ee-be12-e2dde55852bf" providerId="ADAL" clId="{65A1E4DE-908C-4332-9302-D4A584F2B5B7}" dt="2020-08-23T19:09:24.914" v="547" actId="1076"/>
        <pc:sldMkLst>
          <pc:docMk/>
          <pc:sldMk cId="1567810208" sldId="441"/>
        </pc:sldMkLst>
        <pc:spChg chg="add del">
          <ac:chgData name="Osama Mohammed Moustafa Hosam Elde" userId="ab8f451e-a635-42ee-be12-e2dde55852bf" providerId="ADAL" clId="{65A1E4DE-908C-4332-9302-D4A584F2B5B7}" dt="2020-08-23T17:22:51.919" v="22" actId="478"/>
          <ac:spMkLst>
            <pc:docMk/>
            <pc:sldMk cId="1567810208" sldId="441"/>
            <ac:spMk id="2" creationId="{E695FC0F-08A4-4939-BEAE-2BB0FAD149B7}"/>
          </ac:spMkLst>
        </pc:spChg>
        <pc:spChg chg="mod">
          <ac:chgData name="Osama Mohammed Moustafa Hosam Elde" userId="ab8f451e-a635-42ee-be12-e2dde55852bf" providerId="ADAL" clId="{65A1E4DE-908C-4332-9302-D4A584F2B5B7}" dt="2020-08-23T17:29:27.600" v="31" actId="14100"/>
          <ac:spMkLst>
            <pc:docMk/>
            <pc:sldMk cId="1567810208" sldId="441"/>
            <ac:spMk id="6" creationId="{F666E11D-E12E-4A1B-AC49-37C776D88AF6}"/>
          </ac:spMkLst>
        </pc:spChg>
        <pc:spChg chg="add mod">
          <ac:chgData name="Osama Mohammed Moustafa Hosam Elde" userId="ab8f451e-a635-42ee-be12-e2dde55852bf" providerId="ADAL" clId="{65A1E4DE-908C-4332-9302-D4A584F2B5B7}" dt="2020-08-23T19:08:04.586" v="535" actId="20577"/>
          <ac:spMkLst>
            <pc:docMk/>
            <pc:sldMk cId="1567810208" sldId="441"/>
            <ac:spMk id="7" creationId="{130BE98E-27E4-422C-9DF9-F68EE585EF9C}"/>
          </ac:spMkLst>
        </pc:spChg>
        <pc:picChg chg="add mod">
          <ac:chgData name="Osama Mohammed Moustafa Hosam Elde" userId="ab8f451e-a635-42ee-be12-e2dde55852bf" providerId="ADAL" clId="{65A1E4DE-908C-4332-9302-D4A584F2B5B7}" dt="2020-08-23T19:09:19.443" v="545" actId="1076"/>
          <ac:picMkLst>
            <pc:docMk/>
            <pc:sldMk cId="1567810208" sldId="441"/>
            <ac:picMk id="3" creationId="{05435357-0558-4C32-A13C-8688F75E58C1}"/>
          </ac:picMkLst>
        </pc:picChg>
        <pc:picChg chg="del">
          <ac:chgData name="Osama Mohammed Moustafa Hosam Elde" userId="ab8f451e-a635-42ee-be12-e2dde55852bf" providerId="ADAL" clId="{65A1E4DE-908C-4332-9302-D4A584F2B5B7}" dt="2020-08-23T17:17:02.841" v="20" actId="478"/>
          <ac:picMkLst>
            <pc:docMk/>
            <pc:sldMk cId="1567810208" sldId="441"/>
            <ac:picMk id="10" creationId="{19C79000-E889-4354-BB0F-E6E0EC8D40B3}"/>
          </ac:picMkLst>
        </pc:picChg>
        <pc:picChg chg="add mod">
          <ac:chgData name="Osama Mohammed Moustafa Hosam Elde" userId="ab8f451e-a635-42ee-be12-e2dde55852bf" providerId="ADAL" clId="{65A1E4DE-908C-4332-9302-D4A584F2B5B7}" dt="2020-08-23T19:09:24.914" v="547" actId="1076"/>
          <ac:picMkLst>
            <pc:docMk/>
            <pc:sldMk cId="1567810208" sldId="441"/>
            <ac:picMk id="1028" creationId="{E39F36AF-F6DA-4E95-8BB4-BE3C8800E219}"/>
          </ac:picMkLst>
        </pc:picChg>
      </pc:sldChg>
      <pc:sldChg chg="addSp delSp modSp add mod">
        <pc:chgData name="Osama Mohammed Moustafa Hosam Elde" userId="ab8f451e-a635-42ee-be12-e2dde55852bf" providerId="ADAL" clId="{65A1E4DE-908C-4332-9302-D4A584F2B5B7}" dt="2020-08-23T19:18:03.579" v="1045" actId="27636"/>
        <pc:sldMkLst>
          <pc:docMk/>
          <pc:sldMk cId="2831216876" sldId="442"/>
        </pc:sldMkLst>
        <pc:spChg chg="mod">
          <ac:chgData name="Osama Mohammed Moustafa Hosam Elde" userId="ab8f451e-a635-42ee-be12-e2dde55852bf" providerId="ADAL" clId="{65A1E4DE-908C-4332-9302-D4A584F2B5B7}" dt="2020-08-23T17:30:27.321" v="53" actId="20577"/>
          <ac:spMkLst>
            <pc:docMk/>
            <pc:sldMk cId="2831216876" sldId="442"/>
            <ac:spMk id="6" creationId="{F666E11D-E12E-4A1B-AC49-37C776D88AF6}"/>
          </ac:spMkLst>
        </pc:spChg>
        <pc:spChg chg="add mod">
          <ac:chgData name="Osama Mohammed Moustafa Hosam Elde" userId="ab8f451e-a635-42ee-be12-e2dde55852bf" providerId="ADAL" clId="{65A1E4DE-908C-4332-9302-D4A584F2B5B7}" dt="2020-08-23T19:18:03.579" v="1045" actId="27636"/>
          <ac:spMkLst>
            <pc:docMk/>
            <pc:sldMk cId="2831216876" sldId="442"/>
            <ac:spMk id="7" creationId="{FE6AB915-929E-45B5-AF11-A43BEA438DB3}"/>
          </ac:spMkLst>
        </pc:spChg>
        <pc:picChg chg="del">
          <ac:chgData name="Osama Mohammed Moustafa Hosam Elde" userId="ab8f451e-a635-42ee-be12-e2dde55852bf" providerId="ADAL" clId="{65A1E4DE-908C-4332-9302-D4A584F2B5B7}" dt="2020-08-23T17:30:38.395" v="54" actId="478"/>
          <ac:picMkLst>
            <pc:docMk/>
            <pc:sldMk cId="2831216876" sldId="442"/>
            <ac:picMk id="3" creationId="{05435357-0558-4C32-A13C-8688F75E58C1}"/>
          </ac:picMkLst>
        </pc:picChg>
        <pc:picChg chg="del">
          <ac:chgData name="Osama Mohammed Moustafa Hosam Elde" userId="ab8f451e-a635-42ee-be12-e2dde55852bf" providerId="ADAL" clId="{65A1E4DE-908C-4332-9302-D4A584F2B5B7}" dt="2020-08-23T17:30:39.304" v="55" actId="478"/>
          <ac:picMkLst>
            <pc:docMk/>
            <pc:sldMk cId="2831216876" sldId="442"/>
            <ac:picMk id="1028" creationId="{E39F36AF-F6DA-4E95-8BB4-BE3C8800E219}"/>
          </ac:picMkLst>
        </pc:picChg>
        <pc:picChg chg="add mod">
          <ac:chgData name="Osama Mohammed Moustafa Hosam Elde" userId="ab8f451e-a635-42ee-be12-e2dde55852bf" providerId="ADAL" clId="{65A1E4DE-908C-4332-9302-D4A584F2B5B7}" dt="2020-08-23T19:09:08.579" v="543" actId="14100"/>
          <ac:picMkLst>
            <pc:docMk/>
            <pc:sldMk cId="2831216876" sldId="442"/>
            <ac:picMk id="2050" creationId="{241E8E60-B586-4204-B75C-33E4825C1DB4}"/>
          </ac:picMkLst>
        </pc:picChg>
        <pc:picChg chg="add del mod">
          <ac:chgData name="Osama Mohammed Moustafa Hosam Elde" userId="ab8f451e-a635-42ee-be12-e2dde55852bf" providerId="ADAL" clId="{65A1E4DE-908C-4332-9302-D4A584F2B5B7}" dt="2020-08-23T17:32:44.471" v="70" actId="478"/>
          <ac:picMkLst>
            <pc:docMk/>
            <pc:sldMk cId="2831216876" sldId="442"/>
            <ac:picMk id="2052" creationId="{97076EC2-DE4D-49EC-A197-975AAB5E2371}"/>
          </ac:picMkLst>
        </pc:picChg>
        <pc:picChg chg="add mod">
          <ac:chgData name="Osama Mohammed Moustafa Hosam Elde" userId="ab8f451e-a635-42ee-be12-e2dde55852bf" providerId="ADAL" clId="{65A1E4DE-908C-4332-9302-D4A584F2B5B7}" dt="2020-08-23T19:08:58.955" v="537" actId="1076"/>
          <ac:picMkLst>
            <pc:docMk/>
            <pc:sldMk cId="2831216876" sldId="442"/>
            <ac:picMk id="2054" creationId="{1EBA9C53-0ADF-4980-B3B1-016BCAAEDE93}"/>
          </ac:picMkLst>
        </pc:picChg>
      </pc:sldChg>
      <pc:sldChg chg="addSp modSp add mod ord">
        <pc:chgData name="Osama Mohammed Moustafa Hosam Elde" userId="ab8f451e-a635-42ee-be12-e2dde55852bf" providerId="ADAL" clId="{65A1E4DE-908C-4332-9302-D4A584F2B5B7}" dt="2020-08-23T20:03:39.295" v="1256" actId="20577"/>
        <pc:sldMkLst>
          <pc:docMk/>
          <pc:sldMk cId="4008027971" sldId="443"/>
        </pc:sldMkLst>
        <pc:spChg chg="mod">
          <ac:chgData name="Osama Mohammed Moustafa Hosam Elde" userId="ab8f451e-a635-42ee-be12-e2dde55852bf" providerId="ADAL" clId="{65A1E4DE-908C-4332-9302-D4A584F2B5B7}" dt="2020-08-23T20:02:36.695" v="1236" actId="20577"/>
          <ac:spMkLst>
            <pc:docMk/>
            <pc:sldMk cId="4008027971" sldId="443"/>
            <ac:spMk id="6" creationId="{F666E11D-E12E-4A1B-AC49-37C776D88AF6}"/>
          </ac:spMkLst>
        </pc:spChg>
        <pc:spChg chg="mod">
          <ac:chgData name="Osama Mohammed Moustafa Hosam Elde" userId="ab8f451e-a635-42ee-be12-e2dde55852bf" providerId="ADAL" clId="{65A1E4DE-908C-4332-9302-D4A584F2B5B7}" dt="2020-08-23T20:03:39.295" v="1256" actId="20577"/>
          <ac:spMkLst>
            <pc:docMk/>
            <pc:sldMk cId="4008027971" sldId="443"/>
            <ac:spMk id="7" creationId="{CA2DAA0A-40F7-4F76-BD4D-30E63EDF70BB}"/>
          </ac:spMkLst>
        </pc:spChg>
        <pc:picChg chg="add mod">
          <ac:chgData name="Osama Mohammed Moustafa Hosam Elde" userId="ab8f451e-a635-42ee-be12-e2dde55852bf" providerId="ADAL" clId="{65A1E4DE-908C-4332-9302-D4A584F2B5B7}" dt="2020-08-23T19:42:12.391" v="1128" actId="1076"/>
          <ac:picMkLst>
            <pc:docMk/>
            <pc:sldMk cId="4008027971" sldId="443"/>
            <ac:picMk id="2" creationId="{826FBDD0-B0A7-41B1-8AB7-FA7298B03ED7}"/>
          </ac:picMkLst>
        </pc:pic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Mohammed Moustafa Hosam Elde" userId="ab8f451e-a635-42ee-be12-e2dde55852bf" providerId="ADAL" clId="{4FA99609-D632-4E5F-97D6-6779F2F883F6}"/>
    <pc:docChg chg="undo custSel addSld delSld modSld sldOrd">
      <pc:chgData name="Osama Mohammed Moustafa Hosam Elde" userId="ab8f451e-a635-42ee-be12-e2dde55852bf" providerId="ADAL" clId="{4FA99609-D632-4E5F-97D6-6779F2F883F6}" dt="2020-08-25T19:19:55.760" v="2834" actId="6549"/>
      <pc:docMkLst>
        <pc:docMk/>
      </pc:docMkLst>
      <pc:sldChg chg="modSp mod">
        <pc:chgData name="Osama Mohammed Moustafa Hosam Elde" userId="ab8f451e-a635-42ee-be12-e2dde55852bf" providerId="ADAL" clId="{4FA99609-D632-4E5F-97D6-6779F2F883F6}" dt="2020-08-24T14:24:55.128" v="20" actId="20577"/>
        <pc:sldMkLst>
          <pc:docMk/>
          <pc:sldMk cId="2795698090" sldId="289"/>
        </pc:sldMkLst>
        <pc:spChg chg="mod">
          <ac:chgData name="Osama Mohammed Moustafa Hosam Elde" userId="ab8f451e-a635-42ee-be12-e2dde55852bf" providerId="ADAL" clId="{4FA99609-D632-4E5F-97D6-6779F2F883F6}" dt="2020-08-24T14:24:55.128" v="20" actId="20577"/>
          <ac:spMkLst>
            <pc:docMk/>
            <pc:sldMk cId="2795698090" sldId="289"/>
            <ac:spMk id="4" creationId="{71F37C0B-C451-4FC0-8BFC-2F9DEFE020DB}"/>
          </ac:spMkLst>
        </pc:spChg>
      </pc:sldChg>
      <pc:sldChg chg="add del">
        <pc:chgData name="Osama Mohammed Moustafa Hosam Elde" userId="ab8f451e-a635-42ee-be12-e2dde55852bf" providerId="ADAL" clId="{4FA99609-D632-4E5F-97D6-6779F2F883F6}" dt="2020-08-24T14:32:00.071" v="45" actId="47"/>
        <pc:sldMkLst>
          <pc:docMk/>
          <pc:sldMk cId="3383389306" sldId="317"/>
        </pc:sldMkLst>
      </pc:sldChg>
      <pc:sldChg chg="del">
        <pc:chgData name="Osama Mohammed Moustafa Hosam Elde" userId="ab8f451e-a635-42ee-be12-e2dde55852bf" providerId="ADAL" clId="{4FA99609-D632-4E5F-97D6-6779F2F883F6}" dt="2020-08-24T14:31:45.657" v="21" actId="47"/>
        <pc:sldMkLst>
          <pc:docMk/>
          <pc:sldMk cId="1296196847" sldId="371"/>
        </pc:sldMkLst>
      </pc:sldChg>
      <pc:sldChg chg="addSp modSp add del mod ord">
        <pc:chgData name="Osama Mohammed Moustafa Hosam Elde" userId="ab8f451e-a635-42ee-be12-e2dde55852bf" providerId="ADAL" clId="{4FA99609-D632-4E5F-97D6-6779F2F883F6}" dt="2020-08-24T19:22:09.026" v="1375" actId="20577"/>
        <pc:sldMkLst>
          <pc:docMk/>
          <pc:sldMk cId="4206181403" sldId="424"/>
        </pc:sldMkLst>
        <pc:spChg chg="mod">
          <ac:chgData name="Osama Mohammed Moustafa Hosam Elde" userId="ab8f451e-a635-42ee-be12-e2dde55852bf" providerId="ADAL" clId="{4FA99609-D632-4E5F-97D6-6779F2F883F6}" dt="2020-08-24T16:47:41.792" v="223" actId="20577"/>
          <ac:spMkLst>
            <pc:docMk/>
            <pc:sldMk cId="4206181403" sldId="424"/>
            <ac:spMk id="3" creationId="{00000000-0000-0000-0000-000000000000}"/>
          </ac:spMkLst>
        </pc:spChg>
        <pc:spChg chg="mod">
          <ac:chgData name="Osama Mohammed Moustafa Hosam Elde" userId="ab8f451e-a635-42ee-be12-e2dde55852bf" providerId="ADAL" clId="{4FA99609-D632-4E5F-97D6-6779F2F883F6}" dt="2020-08-24T19:22:09.026" v="1375" actId="20577"/>
          <ac:spMkLst>
            <pc:docMk/>
            <pc:sldMk cId="4206181403" sldId="424"/>
            <ac:spMk id="9" creationId="{41FE1DB5-8880-44CA-8A01-91EC9D1E2C91}"/>
          </ac:spMkLst>
        </pc:spChg>
        <pc:picChg chg="add mod">
          <ac:chgData name="Osama Mohammed Moustafa Hosam Elde" userId="ab8f451e-a635-42ee-be12-e2dde55852bf" providerId="ADAL" clId="{4FA99609-D632-4E5F-97D6-6779F2F883F6}" dt="2020-08-24T19:21:17.429" v="1343" actId="1076"/>
          <ac:picMkLst>
            <pc:docMk/>
            <pc:sldMk cId="4206181403" sldId="424"/>
            <ac:picMk id="2" creationId="{34E7F382-943E-40CD-ABC4-644F60E5E491}"/>
          </ac:picMkLst>
        </pc:picChg>
        <pc:picChg chg="add mod">
          <ac:chgData name="Osama Mohammed Moustafa Hosam Elde" userId="ab8f451e-a635-42ee-be12-e2dde55852bf" providerId="ADAL" clId="{4FA99609-D632-4E5F-97D6-6779F2F883F6}" dt="2020-08-24T19:21:19.149" v="1344" actId="1076"/>
          <ac:picMkLst>
            <pc:docMk/>
            <pc:sldMk cId="4206181403" sldId="424"/>
            <ac:picMk id="4" creationId="{FDD0B267-D987-4BE7-8E32-D621C4AA6F69}"/>
          </ac:picMkLst>
        </pc:picChg>
      </pc:sldChg>
      <pc:sldChg chg="del">
        <pc:chgData name="Osama Mohammed Moustafa Hosam Elde" userId="ab8f451e-a635-42ee-be12-e2dde55852bf" providerId="ADAL" clId="{4FA99609-D632-4E5F-97D6-6779F2F883F6}" dt="2020-08-24T14:32:20.567" v="49" actId="47"/>
        <pc:sldMkLst>
          <pc:docMk/>
          <pc:sldMk cId="2152982415" sldId="425"/>
        </pc:sldMkLst>
      </pc:sldChg>
      <pc:sldChg chg="del">
        <pc:chgData name="Osama Mohammed Moustafa Hosam Elde" userId="ab8f451e-a635-42ee-be12-e2dde55852bf" providerId="ADAL" clId="{4FA99609-D632-4E5F-97D6-6779F2F883F6}" dt="2020-08-24T14:31:49.752" v="23" actId="47"/>
        <pc:sldMkLst>
          <pc:docMk/>
          <pc:sldMk cId="3374273974" sldId="426"/>
        </pc:sldMkLst>
      </pc:sldChg>
      <pc:sldChg chg="del">
        <pc:chgData name="Osama Mohammed Moustafa Hosam Elde" userId="ab8f451e-a635-42ee-be12-e2dde55852bf" providerId="ADAL" clId="{4FA99609-D632-4E5F-97D6-6779F2F883F6}" dt="2020-08-24T14:31:47.742" v="22" actId="47"/>
        <pc:sldMkLst>
          <pc:docMk/>
          <pc:sldMk cId="949598380" sldId="427"/>
        </pc:sldMkLst>
      </pc:sldChg>
      <pc:sldChg chg="del">
        <pc:chgData name="Osama Mohammed Moustafa Hosam Elde" userId="ab8f451e-a635-42ee-be12-e2dde55852bf" providerId="ADAL" clId="{4FA99609-D632-4E5F-97D6-6779F2F883F6}" dt="2020-08-24T14:31:50.008" v="24" actId="47"/>
        <pc:sldMkLst>
          <pc:docMk/>
          <pc:sldMk cId="2556411746" sldId="428"/>
        </pc:sldMkLst>
      </pc:sldChg>
      <pc:sldChg chg="del">
        <pc:chgData name="Osama Mohammed Moustafa Hosam Elde" userId="ab8f451e-a635-42ee-be12-e2dde55852bf" providerId="ADAL" clId="{4FA99609-D632-4E5F-97D6-6779F2F883F6}" dt="2020-08-24T14:31:50.137" v="25" actId="47"/>
        <pc:sldMkLst>
          <pc:docMk/>
          <pc:sldMk cId="2106194324" sldId="431"/>
        </pc:sldMkLst>
      </pc:sldChg>
      <pc:sldChg chg="del">
        <pc:chgData name="Osama Mohammed Moustafa Hosam Elde" userId="ab8f451e-a635-42ee-be12-e2dde55852bf" providerId="ADAL" clId="{4FA99609-D632-4E5F-97D6-6779F2F883F6}" dt="2020-08-24T14:31:50.311" v="26" actId="47"/>
        <pc:sldMkLst>
          <pc:docMk/>
          <pc:sldMk cId="2462631337" sldId="432"/>
        </pc:sldMkLst>
      </pc:sldChg>
      <pc:sldChg chg="del">
        <pc:chgData name="Osama Mohammed Moustafa Hosam Elde" userId="ab8f451e-a635-42ee-be12-e2dde55852bf" providerId="ADAL" clId="{4FA99609-D632-4E5F-97D6-6779F2F883F6}" dt="2020-08-24T14:31:51.385" v="28" actId="47"/>
        <pc:sldMkLst>
          <pc:docMk/>
          <pc:sldMk cId="2932620757" sldId="433"/>
        </pc:sldMkLst>
      </pc:sldChg>
      <pc:sldChg chg="del">
        <pc:chgData name="Osama Mohammed Moustafa Hosam Elde" userId="ab8f451e-a635-42ee-be12-e2dde55852bf" providerId="ADAL" clId="{4FA99609-D632-4E5F-97D6-6779F2F883F6}" dt="2020-08-24T14:31:52.389" v="31" actId="47"/>
        <pc:sldMkLst>
          <pc:docMk/>
          <pc:sldMk cId="1325247284" sldId="434"/>
        </pc:sldMkLst>
      </pc:sldChg>
      <pc:sldChg chg="del">
        <pc:chgData name="Osama Mohammed Moustafa Hosam Elde" userId="ab8f451e-a635-42ee-be12-e2dde55852bf" providerId="ADAL" clId="{4FA99609-D632-4E5F-97D6-6779F2F883F6}" dt="2020-08-24T14:31:52.579" v="32" actId="47"/>
        <pc:sldMkLst>
          <pc:docMk/>
          <pc:sldMk cId="167483931" sldId="435"/>
        </pc:sldMkLst>
      </pc:sldChg>
      <pc:sldChg chg="del">
        <pc:chgData name="Osama Mohammed Moustafa Hosam Elde" userId="ab8f451e-a635-42ee-be12-e2dde55852bf" providerId="ADAL" clId="{4FA99609-D632-4E5F-97D6-6779F2F883F6}" dt="2020-08-24T14:31:53.152" v="33" actId="47"/>
        <pc:sldMkLst>
          <pc:docMk/>
          <pc:sldMk cId="2093077145" sldId="436"/>
        </pc:sldMkLst>
      </pc:sldChg>
      <pc:sldChg chg="del">
        <pc:chgData name="Osama Mohammed Moustafa Hosam Elde" userId="ab8f451e-a635-42ee-be12-e2dde55852bf" providerId="ADAL" clId="{4FA99609-D632-4E5F-97D6-6779F2F883F6}" dt="2020-08-24T14:31:53.363" v="34" actId="47"/>
        <pc:sldMkLst>
          <pc:docMk/>
          <pc:sldMk cId="3821881643" sldId="437"/>
        </pc:sldMkLst>
      </pc:sldChg>
      <pc:sldChg chg="del">
        <pc:chgData name="Osama Mohammed Moustafa Hosam Elde" userId="ab8f451e-a635-42ee-be12-e2dde55852bf" providerId="ADAL" clId="{4FA99609-D632-4E5F-97D6-6779F2F883F6}" dt="2020-08-24T14:31:55.661" v="35" actId="47"/>
        <pc:sldMkLst>
          <pc:docMk/>
          <pc:sldMk cId="709060111" sldId="438"/>
        </pc:sldMkLst>
      </pc:sldChg>
      <pc:sldChg chg="del">
        <pc:chgData name="Osama Mohammed Moustafa Hosam Elde" userId="ab8f451e-a635-42ee-be12-e2dde55852bf" providerId="ADAL" clId="{4FA99609-D632-4E5F-97D6-6779F2F883F6}" dt="2020-08-24T14:31:55.857" v="36" actId="47"/>
        <pc:sldMkLst>
          <pc:docMk/>
          <pc:sldMk cId="3076897111" sldId="439"/>
        </pc:sldMkLst>
      </pc:sldChg>
      <pc:sldChg chg="del">
        <pc:chgData name="Osama Mohammed Moustafa Hosam Elde" userId="ab8f451e-a635-42ee-be12-e2dde55852bf" providerId="ADAL" clId="{4FA99609-D632-4E5F-97D6-6779F2F883F6}" dt="2020-08-24T14:31:56.040" v="37" actId="47"/>
        <pc:sldMkLst>
          <pc:docMk/>
          <pc:sldMk cId="1143281659" sldId="440"/>
        </pc:sldMkLst>
      </pc:sldChg>
      <pc:sldChg chg="del">
        <pc:chgData name="Osama Mohammed Moustafa Hosam Elde" userId="ab8f451e-a635-42ee-be12-e2dde55852bf" providerId="ADAL" clId="{4FA99609-D632-4E5F-97D6-6779F2F883F6}" dt="2020-08-24T14:31:51.590" v="29" actId="47"/>
        <pc:sldMkLst>
          <pc:docMk/>
          <pc:sldMk cId="1567810208" sldId="441"/>
        </pc:sldMkLst>
      </pc:sldChg>
      <pc:sldChg chg="del">
        <pc:chgData name="Osama Mohammed Moustafa Hosam Elde" userId="ab8f451e-a635-42ee-be12-e2dde55852bf" providerId="ADAL" clId="{4FA99609-D632-4E5F-97D6-6779F2F883F6}" dt="2020-08-24T14:31:51.799" v="30" actId="47"/>
        <pc:sldMkLst>
          <pc:docMk/>
          <pc:sldMk cId="2831216876" sldId="442"/>
        </pc:sldMkLst>
      </pc:sldChg>
      <pc:sldChg chg="del">
        <pc:chgData name="Osama Mohammed Moustafa Hosam Elde" userId="ab8f451e-a635-42ee-be12-e2dde55852bf" providerId="ADAL" clId="{4FA99609-D632-4E5F-97D6-6779F2F883F6}" dt="2020-08-24T14:31:56.783" v="39" actId="47"/>
        <pc:sldMkLst>
          <pc:docMk/>
          <pc:sldMk cId="4008027971" sldId="443"/>
        </pc:sldMkLst>
      </pc:sldChg>
      <pc:sldChg chg="del">
        <pc:chgData name="Osama Mohammed Moustafa Hosam Elde" userId="ab8f451e-a635-42ee-be12-e2dde55852bf" providerId="ADAL" clId="{4FA99609-D632-4E5F-97D6-6779F2F883F6}" dt="2020-08-24T14:31:56.959" v="40" actId="47"/>
        <pc:sldMkLst>
          <pc:docMk/>
          <pc:sldMk cId="1488666776" sldId="444"/>
        </pc:sldMkLst>
      </pc:sldChg>
      <pc:sldChg chg="del">
        <pc:chgData name="Osama Mohammed Moustafa Hosam Elde" userId="ab8f451e-a635-42ee-be12-e2dde55852bf" providerId="ADAL" clId="{4FA99609-D632-4E5F-97D6-6779F2F883F6}" dt="2020-08-24T14:31:57.157" v="41" actId="47"/>
        <pc:sldMkLst>
          <pc:docMk/>
          <pc:sldMk cId="2715617375" sldId="445"/>
        </pc:sldMkLst>
      </pc:sldChg>
      <pc:sldChg chg="del">
        <pc:chgData name="Osama Mohammed Moustafa Hosam Elde" userId="ab8f451e-a635-42ee-be12-e2dde55852bf" providerId="ADAL" clId="{4FA99609-D632-4E5F-97D6-6779F2F883F6}" dt="2020-08-24T14:31:50.869" v="27" actId="47"/>
        <pc:sldMkLst>
          <pc:docMk/>
          <pc:sldMk cId="2197638261" sldId="446"/>
        </pc:sldMkLst>
      </pc:sldChg>
      <pc:sldChg chg="modSp mod">
        <pc:chgData name="Osama Mohammed Moustafa Hosam Elde" userId="ab8f451e-a635-42ee-be12-e2dde55852bf" providerId="ADAL" clId="{4FA99609-D632-4E5F-97D6-6779F2F883F6}" dt="2020-08-24T20:27:51.702" v="2261" actId="403"/>
        <pc:sldMkLst>
          <pc:docMk/>
          <pc:sldMk cId="1097935864" sldId="447"/>
        </pc:sldMkLst>
        <pc:spChg chg="mod">
          <ac:chgData name="Osama Mohammed Moustafa Hosam Elde" userId="ab8f451e-a635-42ee-be12-e2dde55852bf" providerId="ADAL" clId="{4FA99609-D632-4E5F-97D6-6779F2F883F6}" dt="2020-08-24T20:27:51.702" v="2261" actId="403"/>
          <ac:spMkLst>
            <pc:docMk/>
            <pc:sldMk cId="1097935864" sldId="447"/>
            <ac:spMk id="6" creationId="{F666E11D-E12E-4A1B-AC49-37C776D88AF6}"/>
          </ac:spMkLst>
        </pc:spChg>
      </pc:sldChg>
      <pc:sldChg chg="del">
        <pc:chgData name="Osama Mohammed Moustafa Hosam Elde" userId="ab8f451e-a635-42ee-be12-e2dde55852bf" providerId="ADAL" clId="{4FA99609-D632-4E5F-97D6-6779F2F883F6}" dt="2020-08-24T14:31:56.286" v="38" actId="47"/>
        <pc:sldMkLst>
          <pc:docMk/>
          <pc:sldMk cId="2837877428" sldId="448"/>
        </pc:sldMkLst>
      </pc:sldChg>
      <pc:sldChg chg="del">
        <pc:chgData name="Osama Mohammed Moustafa Hosam Elde" userId="ab8f451e-a635-42ee-be12-e2dde55852bf" providerId="ADAL" clId="{4FA99609-D632-4E5F-97D6-6779F2F883F6}" dt="2020-08-24T14:31:57.599" v="42" actId="47"/>
        <pc:sldMkLst>
          <pc:docMk/>
          <pc:sldMk cId="1445663365" sldId="449"/>
        </pc:sldMkLst>
      </pc:sldChg>
      <pc:sldChg chg="delSp modSp add del mod ord">
        <pc:chgData name="Osama Mohammed Moustafa Hosam Elde" userId="ab8f451e-a635-42ee-be12-e2dde55852bf" providerId="ADAL" clId="{4FA99609-D632-4E5F-97D6-6779F2F883F6}" dt="2020-08-24T19:07:18.553" v="462" actId="20577"/>
        <pc:sldMkLst>
          <pc:docMk/>
          <pc:sldMk cId="599365308" sldId="450"/>
        </pc:sldMkLst>
        <pc:spChg chg="mod">
          <ac:chgData name="Osama Mohammed Moustafa Hosam Elde" userId="ab8f451e-a635-42ee-be12-e2dde55852bf" providerId="ADAL" clId="{4FA99609-D632-4E5F-97D6-6779F2F883F6}" dt="2020-08-24T19:07:18.553" v="462" actId="20577"/>
          <ac:spMkLst>
            <pc:docMk/>
            <pc:sldMk cId="599365308" sldId="450"/>
            <ac:spMk id="6" creationId="{F666E11D-E12E-4A1B-AC49-37C776D88AF6}"/>
          </ac:spMkLst>
        </pc:spChg>
        <pc:spChg chg="mod">
          <ac:chgData name="Osama Mohammed Moustafa Hosam Elde" userId="ab8f451e-a635-42ee-be12-e2dde55852bf" providerId="ADAL" clId="{4FA99609-D632-4E5F-97D6-6779F2F883F6}" dt="2020-08-24T14:52:45.525" v="170"/>
          <ac:spMkLst>
            <pc:docMk/>
            <pc:sldMk cId="599365308" sldId="450"/>
            <ac:spMk id="7" creationId="{FE6AB915-929E-45B5-AF11-A43BEA438DB3}"/>
          </ac:spMkLst>
        </pc:spChg>
        <pc:picChg chg="del">
          <ac:chgData name="Osama Mohammed Moustafa Hosam Elde" userId="ab8f451e-a635-42ee-be12-e2dde55852bf" providerId="ADAL" clId="{4FA99609-D632-4E5F-97D6-6779F2F883F6}" dt="2020-08-24T14:49:57.808" v="140" actId="478"/>
          <ac:picMkLst>
            <pc:docMk/>
            <pc:sldMk cId="599365308" sldId="450"/>
            <ac:picMk id="2" creationId="{D4ACF07A-F9C9-47DA-8E2D-394C69C3733A}"/>
          </ac:picMkLst>
        </pc:picChg>
        <pc:picChg chg="del">
          <ac:chgData name="Osama Mohammed Moustafa Hosam Elde" userId="ab8f451e-a635-42ee-be12-e2dde55852bf" providerId="ADAL" clId="{4FA99609-D632-4E5F-97D6-6779F2F883F6}" dt="2020-08-24T14:49:58.866" v="141" actId="478"/>
          <ac:picMkLst>
            <pc:docMk/>
            <pc:sldMk cId="599365308" sldId="450"/>
            <ac:picMk id="3" creationId="{71466F6C-2183-44F9-8A48-9FFC637B2176}"/>
          </ac:picMkLst>
        </pc:picChg>
      </pc:sldChg>
      <pc:sldChg chg="modSp add mod">
        <pc:chgData name="Osama Mohammed Moustafa Hosam Elde" userId="ab8f451e-a635-42ee-be12-e2dde55852bf" providerId="ADAL" clId="{4FA99609-D632-4E5F-97D6-6779F2F883F6}" dt="2020-08-24T20:25:13.702" v="2253" actId="208"/>
        <pc:sldMkLst>
          <pc:docMk/>
          <pc:sldMk cId="2146848692" sldId="451"/>
        </pc:sldMkLst>
        <pc:picChg chg="mod">
          <ac:chgData name="Osama Mohammed Moustafa Hosam Elde" userId="ab8f451e-a635-42ee-be12-e2dde55852bf" providerId="ADAL" clId="{4FA99609-D632-4E5F-97D6-6779F2F883F6}" dt="2020-08-24T20:25:06.045" v="2252" actId="208"/>
          <ac:picMkLst>
            <pc:docMk/>
            <pc:sldMk cId="2146848692" sldId="451"/>
            <ac:picMk id="2" creationId="{D4ACF07A-F9C9-47DA-8E2D-394C69C3733A}"/>
          </ac:picMkLst>
        </pc:picChg>
        <pc:picChg chg="mod">
          <ac:chgData name="Osama Mohammed Moustafa Hosam Elde" userId="ab8f451e-a635-42ee-be12-e2dde55852bf" providerId="ADAL" clId="{4FA99609-D632-4E5F-97D6-6779F2F883F6}" dt="2020-08-24T20:25:13.702" v="2253" actId="208"/>
          <ac:picMkLst>
            <pc:docMk/>
            <pc:sldMk cId="2146848692" sldId="451"/>
            <ac:picMk id="3" creationId="{71466F6C-2183-44F9-8A48-9FFC637B2176}"/>
          </ac:picMkLst>
        </pc:picChg>
      </pc:sldChg>
      <pc:sldChg chg="addSp modSp add mod">
        <pc:chgData name="Osama Mohammed Moustafa Hosam Elde" userId="ab8f451e-a635-42ee-be12-e2dde55852bf" providerId="ADAL" clId="{4FA99609-D632-4E5F-97D6-6779F2F883F6}" dt="2020-08-24T19:40:14.290" v="2015" actId="1076"/>
        <pc:sldMkLst>
          <pc:docMk/>
          <pc:sldMk cId="866869918" sldId="452"/>
        </pc:sldMkLst>
        <pc:spChg chg="mod">
          <ac:chgData name="Osama Mohammed Moustafa Hosam Elde" userId="ab8f451e-a635-42ee-be12-e2dde55852bf" providerId="ADAL" clId="{4FA99609-D632-4E5F-97D6-6779F2F883F6}" dt="2020-08-24T16:48:57.553" v="251" actId="20577"/>
          <ac:spMkLst>
            <pc:docMk/>
            <pc:sldMk cId="866869918" sldId="452"/>
            <ac:spMk id="6" creationId="{F666E11D-E12E-4A1B-AC49-37C776D88AF6}"/>
          </ac:spMkLst>
        </pc:spChg>
        <pc:spChg chg="mod">
          <ac:chgData name="Osama Mohammed Moustafa Hosam Elde" userId="ab8f451e-a635-42ee-be12-e2dde55852bf" providerId="ADAL" clId="{4FA99609-D632-4E5F-97D6-6779F2F883F6}" dt="2020-08-24T19:37:25.216" v="2001" actId="20577"/>
          <ac:spMkLst>
            <pc:docMk/>
            <pc:sldMk cId="866869918" sldId="452"/>
            <ac:spMk id="7" creationId="{FE6AB915-929E-45B5-AF11-A43BEA438DB3}"/>
          </ac:spMkLst>
        </pc:spChg>
        <pc:picChg chg="add mod">
          <ac:chgData name="Osama Mohammed Moustafa Hosam Elde" userId="ab8f451e-a635-42ee-be12-e2dde55852bf" providerId="ADAL" clId="{4FA99609-D632-4E5F-97D6-6779F2F883F6}" dt="2020-08-24T19:40:10.243" v="2013" actId="1076"/>
          <ac:picMkLst>
            <pc:docMk/>
            <pc:sldMk cId="866869918" sldId="452"/>
            <ac:picMk id="2" creationId="{70CA5E21-80B6-4256-84B8-EB9E5B540AD4}"/>
          </ac:picMkLst>
        </pc:picChg>
        <pc:picChg chg="add mod">
          <ac:chgData name="Osama Mohammed Moustafa Hosam Elde" userId="ab8f451e-a635-42ee-be12-e2dde55852bf" providerId="ADAL" clId="{4FA99609-D632-4E5F-97D6-6779F2F883F6}" dt="2020-08-24T19:40:14.290" v="2015" actId="1076"/>
          <ac:picMkLst>
            <pc:docMk/>
            <pc:sldMk cId="866869918" sldId="452"/>
            <ac:picMk id="1026" creationId="{AABBC948-EDB9-4770-A3B2-214AF0618FE8}"/>
          </ac:picMkLst>
        </pc:picChg>
      </pc:sldChg>
      <pc:sldChg chg="addSp delSp modSp add mod">
        <pc:chgData name="Osama Mohammed Moustafa Hosam Elde" userId="ab8f451e-a635-42ee-be12-e2dde55852bf" providerId="ADAL" clId="{4FA99609-D632-4E5F-97D6-6779F2F883F6}" dt="2020-08-24T19:32:49.057" v="1809" actId="27636"/>
        <pc:sldMkLst>
          <pc:docMk/>
          <pc:sldMk cId="737234321" sldId="453"/>
        </pc:sldMkLst>
        <pc:spChg chg="add del mod">
          <ac:chgData name="Osama Mohammed Moustafa Hosam Elde" userId="ab8f451e-a635-42ee-be12-e2dde55852bf" providerId="ADAL" clId="{4FA99609-D632-4E5F-97D6-6779F2F883F6}" dt="2020-08-24T19:03:03.892" v="422" actId="22"/>
          <ac:spMkLst>
            <pc:docMk/>
            <pc:sldMk cId="737234321" sldId="453"/>
            <ac:spMk id="8" creationId="{43580019-CEA9-4906-AC87-240735DB1FE8}"/>
          </ac:spMkLst>
        </pc:spChg>
        <pc:spChg chg="mod">
          <ac:chgData name="Osama Mohammed Moustafa Hosam Elde" userId="ab8f451e-a635-42ee-be12-e2dde55852bf" providerId="ADAL" clId="{4FA99609-D632-4E5F-97D6-6779F2F883F6}" dt="2020-08-24T19:32:49.057" v="1809" actId="27636"/>
          <ac:spMkLst>
            <pc:docMk/>
            <pc:sldMk cId="737234321" sldId="453"/>
            <ac:spMk id="9" creationId="{41FE1DB5-8880-44CA-8A01-91EC9D1E2C91}"/>
          </ac:spMkLst>
        </pc:spChg>
        <pc:spChg chg="add mod">
          <ac:chgData name="Osama Mohammed Moustafa Hosam Elde" userId="ab8f451e-a635-42ee-be12-e2dde55852bf" providerId="ADAL" clId="{4FA99609-D632-4E5F-97D6-6779F2F883F6}" dt="2020-08-24T19:04:12.161" v="436" actId="15"/>
          <ac:spMkLst>
            <pc:docMk/>
            <pc:sldMk cId="737234321" sldId="453"/>
            <ac:spMk id="11" creationId="{061B41B1-609A-4B90-B269-A8D14B4F0E83}"/>
          </ac:spMkLst>
        </pc:spChg>
      </pc:sldChg>
      <pc:sldChg chg="addSp modSp add mod">
        <pc:chgData name="Osama Mohammed Moustafa Hosam Elde" userId="ab8f451e-a635-42ee-be12-e2dde55852bf" providerId="ADAL" clId="{4FA99609-D632-4E5F-97D6-6779F2F883F6}" dt="2020-08-24T19:12:15.735" v="861" actId="1076"/>
        <pc:sldMkLst>
          <pc:docMk/>
          <pc:sldMk cId="2496506412" sldId="454"/>
        </pc:sldMkLst>
        <pc:spChg chg="mod">
          <ac:chgData name="Osama Mohammed Moustafa Hosam Elde" userId="ab8f451e-a635-42ee-be12-e2dde55852bf" providerId="ADAL" clId="{4FA99609-D632-4E5F-97D6-6779F2F883F6}" dt="2020-08-24T19:12:15.735" v="861" actId="1076"/>
          <ac:spMkLst>
            <pc:docMk/>
            <pc:sldMk cId="2496506412" sldId="454"/>
            <ac:spMk id="9" creationId="{41FE1DB5-8880-44CA-8A01-91EC9D1E2C91}"/>
          </ac:spMkLst>
        </pc:spChg>
        <pc:picChg chg="add mod">
          <ac:chgData name="Osama Mohammed Moustafa Hosam Elde" userId="ab8f451e-a635-42ee-be12-e2dde55852bf" providerId="ADAL" clId="{4FA99609-D632-4E5F-97D6-6779F2F883F6}" dt="2020-08-24T19:08:44.065" v="466" actId="1076"/>
          <ac:picMkLst>
            <pc:docMk/>
            <pc:sldMk cId="2496506412" sldId="454"/>
            <ac:picMk id="2" creationId="{A985A636-A926-4C31-B65F-7967A8F7AD25}"/>
          </ac:picMkLst>
        </pc:picChg>
      </pc:sldChg>
      <pc:sldChg chg="delSp modSp add mod">
        <pc:chgData name="Osama Mohammed Moustafa Hosam Elde" userId="ab8f451e-a635-42ee-be12-e2dde55852bf" providerId="ADAL" clId="{4FA99609-D632-4E5F-97D6-6779F2F883F6}" dt="2020-08-24T19:31:54.073" v="1786" actId="15"/>
        <pc:sldMkLst>
          <pc:docMk/>
          <pc:sldMk cId="2688380289" sldId="455"/>
        </pc:sldMkLst>
        <pc:spChg chg="mod">
          <ac:chgData name="Osama Mohammed Moustafa Hosam Elde" userId="ab8f451e-a635-42ee-be12-e2dde55852bf" providerId="ADAL" clId="{4FA99609-D632-4E5F-97D6-6779F2F883F6}" dt="2020-08-24T19:31:54.073" v="1786" actId="15"/>
          <ac:spMkLst>
            <pc:docMk/>
            <pc:sldMk cId="2688380289" sldId="455"/>
            <ac:spMk id="9" creationId="{41FE1DB5-8880-44CA-8A01-91EC9D1E2C91}"/>
          </ac:spMkLst>
        </pc:spChg>
        <pc:picChg chg="del">
          <ac:chgData name="Osama Mohammed Moustafa Hosam Elde" userId="ab8f451e-a635-42ee-be12-e2dde55852bf" providerId="ADAL" clId="{4FA99609-D632-4E5F-97D6-6779F2F883F6}" dt="2020-08-24T19:25:13.725" v="1377" actId="478"/>
          <ac:picMkLst>
            <pc:docMk/>
            <pc:sldMk cId="2688380289" sldId="455"/>
            <ac:picMk id="2" creationId="{34E7F382-943E-40CD-ABC4-644F60E5E491}"/>
          </ac:picMkLst>
        </pc:picChg>
        <pc:picChg chg="del">
          <ac:chgData name="Osama Mohammed Moustafa Hosam Elde" userId="ab8f451e-a635-42ee-be12-e2dde55852bf" providerId="ADAL" clId="{4FA99609-D632-4E5F-97D6-6779F2F883F6}" dt="2020-08-24T19:25:14.374" v="1378" actId="478"/>
          <ac:picMkLst>
            <pc:docMk/>
            <pc:sldMk cId="2688380289" sldId="455"/>
            <ac:picMk id="4" creationId="{FDD0B267-D987-4BE7-8E32-D621C4AA6F69}"/>
          </ac:picMkLst>
        </pc:picChg>
      </pc:sldChg>
      <pc:sldChg chg="addSp delSp modSp add mod">
        <pc:chgData name="Osama Mohammed Moustafa Hosam Elde" userId="ab8f451e-a635-42ee-be12-e2dde55852bf" providerId="ADAL" clId="{4FA99609-D632-4E5F-97D6-6779F2F883F6}" dt="2020-08-24T20:25:43.955" v="2258" actId="14100"/>
        <pc:sldMkLst>
          <pc:docMk/>
          <pc:sldMk cId="1515942005" sldId="456"/>
        </pc:sldMkLst>
        <pc:spChg chg="mod">
          <ac:chgData name="Osama Mohammed Moustafa Hosam Elde" userId="ab8f451e-a635-42ee-be12-e2dde55852bf" providerId="ADAL" clId="{4FA99609-D632-4E5F-97D6-6779F2F883F6}" dt="2020-08-24T20:25:43.955" v="2258" actId="14100"/>
          <ac:spMkLst>
            <pc:docMk/>
            <pc:sldMk cId="1515942005" sldId="456"/>
            <ac:spMk id="3" creationId="{00000000-0000-0000-0000-000000000000}"/>
          </ac:spMkLst>
        </pc:spChg>
        <pc:spChg chg="mod">
          <ac:chgData name="Osama Mohammed Moustafa Hosam Elde" userId="ab8f451e-a635-42ee-be12-e2dde55852bf" providerId="ADAL" clId="{4FA99609-D632-4E5F-97D6-6779F2F883F6}" dt="2020-08-24T20:11:17.361" v="2243" actId="20577"/>
          <ac:spMkLst>
            <pc:docMk/>
            <pc:sldMk cId="1515942005" sldId="456"/>
            <ac:spMk id="9" creationId="{41FE1DB5-8880-44CA-8A01-91EC9D1E2C91}"/>
          </ac:spMkLst>
        </pc:spChg>
        <pc:spChg chg="del">
          <ac:chgData name="Osama Mohammed Moustafa Hosam Elde" userId="ab8f451e-a635-42ee-be12-e2dde55852bf" providerId="ADAL" clId="{4FA99609-D632-4E5F-97D6-6779F2F883F6}" dt="2020-08-24T20:06:56.665" v="2017" actId="478"/>
          <ac:spMkLst>
            <pc:docMk/>
            <pc:sldMk cId="1515942005" sldId="456"/>
            <ac:spMk id="11" creationId="{061B41B1-609A-4B90-B269-A8D14B4F0E83}"/>
          </ac:spMkLst>
        </pc:spChg>
        <pc:picChg chg="add mod">
          <ac:chgData name="Osama Mohammed Moustafa Hosam Elde" userId="ab8f451e-a635-42ee-be12-e2dde55852bf" providerId="ADAL" clId="{4FA99609-D632-4E5F-97D6-6779F2F883F6}" dt="2020-08-24T20:11:30.326" v="2244" actId="1076"/>
          <ac:picMkLst>
            <pc:docMk/>
            <pc:sldMk cId="1515942005" sldId="456"/>
            <ac:picMk id="2" creationId="{0D6252DA-9DC1-47D6-9B75-925159C13448}"/>
          </ac:picMkLst>
        </pc:picChg>
        <pc:picChg chg="del">
          <ac:chgData name="Osama Mohammed Moustafa Hosam Elde" userId="ab8f451e-a635-42ee-be12-e2dde55852bf" providerId="ADAL" clId="{4FA99609-D632-4E5F-97D6-6779F2F883F6}" dt="2020-08-24T20:09:49.125" v="2135" actId="478"/>
          <ac:picMkLst>
            <pc:docMk/>
            <pc:sldMk cId="1515942005" sldId="456"/>
            <ac:picMk id="1026" creationId="{2E6C8B37-E980-4967-A07E-4E99821BF54F}"/>
          </ac:picMkLst>
        </pc:picChg>
        <pc:picChg chg="add del mod">
          <ac:chgData name="Osama Mohammed Moustafa Hosam Elde" userId="ab8f451e-a635-42ee-be12-e2dde55852bf" providerId="ADAL" clId="{4FA99609-D632-4E5F-97D6-6779F2F883F6}" dt="2020-08-24T20:10:12.957" v="2136" actId="478"/>
          <ac:picMkLst>
            <pc:docMk/>
            <pc:sldMk cId="1515942005" sldId="456"/>
            <ac:picMk id="2050" creationId="{BE940FDD-1956-4C33-840F-849EDF1F8275}"/>
          </ac:picMkLst>
        </pc:picChg>
        <pc:picChg chg="add mod">
          <ac:chgData name="Osama Mohammed Moustafa Hosam Elde" userId="ab8f451e-a635-42ee-be12-e2dde55852bf" providerId="ADAL" clId="{4FA99609-D632-4E5F-97D6-6779F2F883F6}" dt="2020-08-24T20:25:37.947" v="2257" actId="14100"/>
          <ac:picMkLst>
            <pc:docMk/>
            <pc:sldMk cId="1515942005" sldId="456"/>
            <ac:picMk id="2052" creationId="{3EEEA3AC-E36E-41B0-87AE-FD2C83471418}"/>
          </ac:picMkLst>
        </pc:picChg>
      </pc:sldChg>
      <pc:sldChg chg="add">
        <pc:chgData name="Osama Mohammed Moustafa Hosam Elde" userId="ab8f451e-a635-42ee-be12-e2dde55852bf" providerId="ADAL" clId="{4FA99609-D632-4E5F-97D6-6779F2F883F6}" dt="2020-08-25T18:27:05.194" v="2763"/>
        <pc:sldMkLst>
          <pc:docMk/>
          <pc:sldMk cId="1321748703" sldId="467"/>
        </pc:sldMkLst>
      </pc:sldChg>
      <pc:sldChg chg="del">
        <pc:chgData name="Osama Mohammed Moustafa Hosam Elde" userId="ab8f451e-a635-42ee-be12-e2dde55852bf" providerId="ADAL" clId="{4FA99609-D632-4E5F-97D6-6779F2F883F6}" dt="2020-08-25T18:27:01.279" v="2762" actId="2696"/>
        <pc:sldMkLst>
          <pc:docMk/>
          <pc:sldMk cId="3088240699" sldId="467"/>
        </pc:sldMkLst>
      </pc:sldChg>
      <pc:sldChg chg="modSp mod">
        <pc:chgData name="Osama Mohammed Moustafa Hosam Elde" userId="ab8f451e-a635-42ee-be12-e2dde55852bf" providerId="ADAL" clId="{4FA99609-D632-4E5F-97D6-6779F2F883F6}" dt="2020-08-25T18:42:27.149" v="2782" actId="20577"/>
        <pc:sldMkLst>
          <pc:docMk/>
          <pc:sldMk cId="2975955308" sldId="468"/>
        </pc:sldMkLst>
        <pc:spChg chg="mod">
          <ac:chgData name="Osama Mohammed Moustafa Hosam Elde" userId="ab8f451e-a635-42ee-be12-e2dde55852bf" providerId="ADAL" clId="{4FA99609-D632-4E5F-97D6-6779F2F883F6}" dt="2020-08-25T18:42:27.149" v="2782" actId="20577"/>
          <ac:spMkLst>
            <pc:docMk/>
            <pc:sldMk cId="2975955308" sldId="468"/>
            <ac:spMk id="3" creationId="{00000000-0000-0000-0000-000000000000}"/>
          </ac:spMkLst>
        </pc:spChg>
        <pc:spChg chg="mod">
          <ac:chgData name="Osama Mohammed Moustafa Hosam Elde" userId="ab8f451e-a635-42ee-be12-e2dde55852bf" providerId="ADAL" clId="{4FA99609-D632-4E5F-97D6-6779F2F883F6}" dt="2020-08-25T18:19:32.026" v="2464" actId="20577"/>
          <ac:spMkLst>
            <pc:docMk/>
            <pc:sldMk cId="2975955308" sldId="468"/>
            <ac:spMk id="9" creationId="{41FE1DB5-8880-44CA-8A01-91EC9D1E2C91}"/>
          </ac:spMkLst>
        </pc:spChg>
      </pc:sldChg>
      <pc:sldChg chg="modSp mod">
        <pc:chgData name="Osama Mohammed Moustafa Hosam Elde" userId="ab8f451e-a635-42ee-be12-e2dde55852bf" providerId="ADAL" clId="{4FA99609-D632-4E5F-97D6-6779F2F883F6}" dt="2020-08-25T18:42:32.443" v="2783" actId="20577"/>
        <pc:sldMkLst>
          <pc:docMk/>
          <pc:sldMk cId="3766114644" sldId="469"/>
        </pc:sldMkLst>
        <pc:spChg chg="mod">
          <ac:chgData name="Osama Mohammed Moustafa Hosam Elde" userId="ab8f451e-a635-42ee-be12-e2dde55852bf" providerId="ADAL" clId="{4FA99609-D632-4E5F-97D6-6779F2F883F6}" dt="2020-08-25T18:42:32.443" v="2783" actId="20577"/>
          <ac:spMkLst>
            <pc:docMk/>
            <pc:sldMk cId="3766114644" sldId="469"/>
            <ac:spMk id="3" creationId="{00000000-0000-0000-0000-000000000000}"/>
          </ac:spMkLst>
        </pc:spChg>
        <pc:spChg chg="mod">
          <ac:chgData name="Osama Mohammed Moustafa Hosam Elde" userId="ab8f451e-a635-42ee-be12-e2dde55852bf" providerId="ADAL" clId="{4FA99609-D632-4E5F-97D6-6779F2F883F6}" dt="2020-08-25T17:30:27.635" v="2293" actId="20577"/>
          <ac:spMkLst>
            <pc:docMk/>
            <pc:sldMk cId="3766114644" sldId="469"/>
            <ac:spMk id="9" creationId="{41FE1DB5-8880-44CA-8A01-91EC9D1E2C91}"/>
          </ac:spMkLst>
        </pc:spChg>
      </pc:sldChg>
      <pc:sldChg chg="modSp add mod">
        <pc:chgData name="Osama Mohammed Moustafa Hosam Elde" userId="ab8f451e-a635-42ee-be12-e2dde55852bf" providerId="ADAL" clId="{4FA99609-D632-4E5F-97D6-6779F2F883F6}" dt="2020-08-25T18:42:37.868" v="2784" actId="20577"/>
        <pc:sldMkLst>
          <pc:docMk/>
          <pc:sldMk cId="1927016891" sldId="470"/>
        </pc:sldMkLst>
        <pc:spChg chg="mod">
          <ac:chgData name="Osama Mohammed Moustafa Hosam Elde" userId="ab8f451e-a635-42ee-be12-e2dde55852bf" providerId="ADAL" clId="{4FA99609-D632-4E5F-97D6-6779F2F883F6}" dt="2020-08-25T18:42:37.868" v="2784" actId="20577"/>
          <ac:spMkLst>
            <pc:docMk/>
            <pc:sldMk cId="1927016891" sldId="470"/>
            <ac:spMk id="3" creationId="{00000000-0000-0000-0000-000000000000}"/>
          </ac:spMkLst>
        </pc:spChg>
        <pc:spChg chg="mod">
          <ac:chgData name="Osama Mohammed Moustafa Hosam Elde" userId="ab8f451e-a635-42ee-be12-e2dde55852bf" providerId="ADAL" clId="{4FA99609-D632-4E5F-97D6-6779F2F883F6}" dt="2020-08-25T18:16:21.671" v="2425" actId="15"/>
          <ac:spMkLst>
            <pc:docMk/>
            <pc:sldMk cId="1927016891" sldId="470"/>
            <ac:spMk id="9" creationId="{41FE1DB5-8880-44CA-8A01-91EC9D1E2C91}"/>
          </ac:spMkLst>
        </pc:spChg>
      </pc:sldChg>
      <pc:sldChg chg="modSp add mod">
        <pc:chgData name="Osama Mohammed Moustafa Hosam Elde" userId="ab8f451e-a635-42ee-be12-e2dde55852bf" providerId="ADAL" clId="{4FA99609-D632-4E5F-97D6-6779F2F883F6}" dt="2020-08-25T18:43:39.621" v="2833" actId="20577"/>
        <pc:sldMkLst>
          <pc:docMk/>
          <pc:sldMk cId="721672029" sldId="471"/>
        </pc:sldMkLst>
        <pc:spChg chg="mod">
          <ac:chgData name="Osama Mohammed Moustafa Hosam Elde" userId="ab8f451e-a635-42ee-be12-e2dde55852bf" providerId="ADAL" clId="{4FA99609-D632-4E5F-97D6-6779F2F883F6}" dt="2020-08-25T18:42:41.830" v="2785" actId="20577"/>
          <ac:spMkLst>
            <pc:docMk/>
            <pc:sldMk cId="721672029" sldId="471"/>
            <ac:spMk id="3" creationId="{00000000-0000-0000-0000-000000000000}"/>
          </ac:spMkLst>
        </pc:spChg>
        <pc:spChg chg="mod">
          <ac:chgData name="Osama Mohammed Moustafa Hosam Elde" userId="ab8f451e-a635-42ee-be12-e2dde55852bf" providerId="ADAL" clId="{4FA99609-D632-4E5F-97D6-6779F2F883F6}" dt="2020-08-25T18:43:39.621" v="2833" actId="20577"/>
          <ac:spMkLst>
            <pc:docMk/>
            <pc:sldMk cId="721672029" sldId="471"/>
            <ac:spMk id="9" creationId="{41FE1DB5-8880-44CA-8A01-91EC9D1E2C91}"/>
          </ac:spMkLst>
        </pc:spChg>
      </pc:sldChg>
      <pc:sldChg chg="modSp add mod">
        <pc:chgData name="Osama Mohammed Moustafa Hosam Elde" userId="ab8f451e-a635-42ee-be12-e2dde55852bf" providerId="ADAL" clId="{4FA99609-D632-4E5F-97D6-6779F2F883F6}" dt="2020-08-25T19:19:55.760" v="2834" actId="6549"/>
        <pc:sldMkLst>
          <pc:docMk/>
          <pc:sldMk cId="2548343989" sldId="472"/>
        </pc:sldMkLst>
        <pc:spChg chg="mod">
          <ac:chgData name="Osama Mohammed Moustafa Hosam Elde" userId="ab8f451e-a635-42ee-be12-e2dde55852bf" providerId="ADAL" clId="{4FA99609-D632-4E5F-97D6-6779F2F883F6}" dt="2020-08-25T18:27:27.299" v="2780" actId="20577"/>
          <ac:spMkLst>
            <pc:docMk/>
            <pc:sldMk cId="2548343989" sldId="472"/>
            <ac:spMk id="3" creationId="{00000000-0000-0000-0000-000000000000}"/>
          </ac:spMkLst>
        </pc:spChg>
        <pc:spChg chg="mod">
          <ac:chgData name="Osama Mohammed Moustafa Hosam Elde" userId="ab8f451e-a635-42ee-be12-e2dde55852bf" providerId="ADAL" clId="{4FA99609-D632-4E5F-97D6-6779F2F883F6}" dt="2020-08-25T19:19:55.760" v="2834" actId="6549"/>
          <ac:spMkLst>
            <pc:docMk/>
            <pc:sldMk cId="2548343989" sldId="472"/>
            <ac:spMk id="9" creationId="{41FE1DB5-8880-44CA-8A01-91EC9D1E2C91}"/>
          </ac:spMkLst>
        </pc:spChg>
      </pc:sldChg>
    </pc:docChg>
  </pc:docChgLst>
  <pc:docChgLst>
    <pc:chgData name="Osama Mohammed Moustafa Hosam Elde" userId="ab8f451e-a635-42ee-be12-e2dde55852bf" providerId="ADAL" clId="{0924052C-377C-48FE-B505-EBAD61E926B3}"/>
    <pc:docChg chg="undo redo custSel addSld delSld modSld">
      <pc:chgData name="Osama Mohammed Moustafa Hosam Elde" userId="ab8f451e-a635-42ee-be12-e2dde55852bf" providerId="ADAL" clId="{0924052C-377C-48FE-B505-EBAD61E926B3}" dt="2020-08-26T11:58:45.330" v="3915" actId="20577"/>
      <pc:docMkLst>
        <pc:docMk/>
      </pc:docMkLst>
      <pc:sldChg chg="modSp mod">
        <pc:chgData name="Osama Mohammed Moustafa Hosam Elde" userId="ab8f451e-a635-42ee-be12-e2dde55852bf" providerId="ADAL" clId="{0924052C-377C-48FE-B505-EBAD61E926B3}" dt="2020-08-26T06:42:13.629" v="21" actId="20577"/>
        <pc:sldMkLst>
          <pc:docMk/>
          <pc:sldMk cId="2795698090" sldId="289"/>
        </pc:sldMkLst>
        <pc:spChg chg="mod">
          <ac:chgData name="Osama Mohammed Moustafa Hosam Elde" userId="ab8f451e-a635-42ee-be12-e2dde55852bf" providerId="ADAL" clId="{0924052C-377C-48FE-B505-EBAD61E926B3}" dt="2020-08-26T06:42:13.629" v="21" actId="20577"/>
          <ac:spMkLst>
            <pc:docMk/>
            <pc:sldMk cId="2795698090" sldId="289"/>
            <ac:spMk id="4" creationId="{71F37C0B-C451-4FC0-8BFC-2F9DEFE020DB}"/>
          </ac:spMkLst>
        </pc:spChg>
      </pc:sldChg>
      <pc:sldChg chg="del">
        <pc:chgData name="Osama Mohammed Moustafa Hosam Elde" userId="ab8f451e-a635-42ee-be12-e2dde55852bf" providerId="ADAL" clId="{0924052C-377C-48FE-B505-EBAD61E926B3}" dt="2020-08-26T06:42:28.551" v="23" actId="47"/>
        <pc:sldMkLst>
          <pc:docMk/>
          <pc:sldMk cId="4206181403" sldId="424"/>
        </pc:sldMkLst>
      </pc:sldChg>
      <pc:sldChg chg="addSp modSp mod">
        <pc:chgData name="Osama Mohammed Moustafa Hosam Elde" userId="ab8f451e-a635-42ee-be12-e2dde55852bf" providerId="ADAL" clId="{0924052C-377C-48FE-B505-EBAD61E926B3}" dt="2020-08-26T11:43:03.382" v="3674" actId="20577"/>
        <pc:sldMkLst>
          <pc:docMk/>
          <pc:sldMk cId="1097935864" sldId="447"/>
        </pc:sldMkLst>
        <pc:spChg chg="add mod">
          <ac:chgData name="Osama Mohammed Moustafa Hosam Elde" userId="ab8f451e-a635-42ee-be12-e2dde55852bf" providerId="ADAL" clId="{0924052C-377C-48FE-B505-EBAD61E926B3}" dt="2020-08-26T11:43:03.382" v="3674" actId="20577"/>
          <ac:spMkLst>
            <pc:docMk/>
            <pc:sldMk cId="1097935864" sldId="447"/>
            <ac:spMk id="4" creationId="{B356B37D-B401-4092-A451-619A8575E5E5}"/>
          </ac:spMkLst>
        </pc:spChg>
        <pc:spChg chg="mod">
          <ac:chgData name="Osama Mohammed Moustafa Hosam Elde" userId="ab8f451e-a635-42ee-be12-e2dde55852bf" providerId="ADAL" clId="{0924052C-377C-48FE-B505-EBAD61E926B3}" dt="2020-08-26T06:44:40.733" v="65" actId="1076"/>
          <ac:spMkLst>
            <pc:docMk/>
            <pc:sldMk cId="1097935864" sldId="447"/>
            <ac:spMk id="6" creationId="{F666E11D-E12E-4A1B-AC49-37C776D88AF6}"/>
          </ac:spMkLst>
        </pc:spChg>
      </pc:sldChg>
      <pc:sldChg chg="addSp delSp modSp mod">
        <pc:chgData name="Osama Mohammed Moustafa Hosam Elde" userId="ab8f451e-a635-42ee-be12-e2dde55852bf" providerId="ADAL" clId="{0924052C-377C-48FE-B505-EBAD61E926B3}" dt="2020-08-26T06:54:16.120" v="883" actId="20577"/>
        <pc:sldMkLst>
          <pc:docMk/>
          <pc:sldMk cId="599365308" sldId="450"/>
        </pc:sldMkLst>
        <pc:spChg chg="add del mod">
          <ac:chgData name="Osama Mohammed Moustafa Hosam Elde" userId="ab8f451e-a635-42ee-be12-e2dde55852bf" providerId="ADAL" clId="{0924052C-377C-48FE-B505-EBAD61E926B3}" dt="2020-08-26T06:50:59.734" v="640" actId="478"/>
          <ac:spMkLst>
            <pc:docMk/>
            <pc:sldMk cId="599365308" sldId="450"/>
            <ac:spMk id="2" creationId="{2B664E52-A791-483F-8F61-3478AB8719FE}"/>
          </ac:spMkLst>
        </pc:spChg>
        <pc:spChg chg="mod">
          <ac:chgData name="Osama Mohammed Moustafa Hosam Elde" userId="ab8f451e-a635-42ee-be12-e2dde55852bf" providerId="ADAL" clId="{0924052C-377C-48FE-B505-EBAD61E926B3}" dt="2020-08-26T06:47:05.152" v="85" actId="20577"/>
          <ac:spMkLst>
            <pc:docMk/>
            <pc:sldMk cId="599365308" sldId="450"/>
            <ac:spMk id="6" creationId="{F666E11D-E12E-4A1B-AC49-37C776D88AF6}"/>
          </ac:spMkLst>
        </pc:spChg>
        <pc:spChg chg="mod">
          <ac:chgData name="Osama Mohammed Moustafa Hosam Elde" userId="ab8f451e-a635-42ee-be12-e2dde55852bf" providerId="ADAL" clId="{0924052C-377C-48FE-B505-EBAD61E926B3}" dt="2020-08-26T06:54:16.120" v="883" actId="20577"/>
          <ac:spMkLst>
            <pc:docMk/>
            <pc:sldMk cId="599365308" sldId="450"/>
            <ac:spMk id="7" creationId="{FE6AB915-929E-45B5-AF11-A43BEA438DB3}"/>
          </ac:spMkLst>
        </pc:spChg>
        <pc:graphicFrameChg chg="add mod modGraphic">
          <ac:chgData name="Osama Mohammed Moustafa Hosam Elde" userId="ab8f451e-a635-42ee-be12-e2dde55852bf" providerId="ADAL" clId="{0924052C-377C-48FE-B505-EBAD61E926B3}" dt="2020-08-26T06:53:57.979" v="881" actId="1076"/>
          <ac:graphicFrameMkLst>
            <pc:docMk/>
            <pc:sldMk cId="599365308" sldId="450"/>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26.176" v="22" actId="47"/>
        <pc:sldMkLst>
          <pc:docMk/>
          <pc:sldMk cId="866869918" sldId="452"/>
        </pc:sldMkLst>
      </pc:sldChg>
      <pc:sldChg chg="del">
        <pc:chgData name="Osama Mohammed Moustafa Hosam Elde" userId="ab8f451e-a635-42ee-be12-e2dde55852bf" providerId="ADAL" clId="{0924052C-377C-48FE-B505-EBAD61E926B3}" dt="2020-08-26T06:42:28.926" v="25" actId="47"/>
        <pc:sldMkLst>
          <pc:docMk/>
          <pc:sldMk cId="737234321" sldId="453"/>
        </pc:sldMkLst>
      </pc:sldChg>
      <pc:sldChg chg="delSp modSp mod">
        <pc:chgData name="Osama Mohammed Moustafa Hosam Elde" userId="ab8f451e-a635-42ee-be12-e2dde55852bf" providerId="ADAL" clId="{0924052C-377C-48FE-B505-EBAD61E926B3}" dt="2020-08-26T11:07:52.734" v="3073" actId="20577"/>
        <pc:sldMkLst>
          <pc:docMk/>
          <pc:sldMk cId="2496506412" sldId="454"/>
        </pc:sldMkLst>
        <pc:spChg chg="mod">
          <ac:chgData name="Osama Mohammed Moustafa Hosam Elde" userId="ab8f451e-a635-42ee-be12-e2dde55852bf" providerId="ADAL" clId="{0924052C-377C-48FE-B505-EBAD61E926B3}" dt="2020-08-26T08:19:04.950" v="1541" actId="20577"/>
          <ac:spMkLst>
            <pc:docMk/>
            <pc:sldMk cId="2496506412" sldId="454"/>
            <ac:spMk id="3" creationId="{00000000-0000-0000-0000-000000000000}"/>
          </ac:spMkLst>
        </pc:spChg>
        <pc:spChg chg="mod">
          <ac:chgData name="Osama Mohammed Moustafa Hosam Elde" userId="ab8f451e-a635-42ee-be12-e2dde55852bf" providerId="ADAL" clId="{0924052C-377C-48FE-B505-EBAD61E926B3}" dt="2020-08-26T11:07:52.734" v="3073" actId="20577"/>
          <ac:spMkLst>
            <pc:docMk/>
            <pc:sldMk cId="2496506412" sldId="454"/>
            <ac:spMk id="9" creationId="{41FE1DB5-8880-44CA-8A01-91EC9D1E2C91}"/>
          </ac:spMkLst>
        </pc:spChg>
        <pc:picChg chg="del">
          <ac:chgData name="Osama Mohammed Moustafa Hosam Elde" userId="ab8f451e-a635-42ee-be12-e2dde55852bf" providerId="ADAL" clId="{0924052C-377C-48FE-B505-EBAD61E926B3}" dt="2020-08-26T08:10:17.856" v="1516" actId="478"/>
          <ac:picMkLst>
            <pc:docMk/>
            <pc:sldMk cId="2496506412" sldId="454"/>
            <ac:picMk id="2" creationId="{A985A636-A926-4C31-B65F-7967A8F7AD25}"/>
          </ac:picMkLst>
        </pc:picChg>
      </pc:sldChg>
      <pc:sldChg chg="del">
        <pc:chgData name="Osama Mohammed Moustafa Hosam Elde" userId="ab8f451e-a635-42ee-be12-e2dde55852bf" providerId="ADAL" clId="{0924052C-377C-48FE-B505-EBAD61E926B3}" dt="2020-08-26T06:42:28.785" v="24" actId="47"/>
        <pc:sldMkLst>
          <pc:docMk/>
          <pc:sldMk cId="2688380289" sldId="455"/>
        </pc:sldMkLst>
      </pc:sldChg>
      <pc:sldChg chg="addSp delSp modSp add del mod">
        <pc:chgData name="Osama Mohammed Moustafa Hosam Elde" userId="ab8f451e-a635-42ee-be12-e2dde55852bf" providerId="ADAL" clId="{0924052C-377C-48FE-B505-EBAD61E926B3}" dt="2020-08-26T11:19:06.052" v="3470" actId="20577"/>
        <pc:sldMkLst>
          <pc:docMk/>
          <pc:sldMk cId="1515942005" sldId="456"/>
        </pc:sldMkLst>
        <pc:spChg chg="mod">
          <ac:chgData name="Osama Mohammed Moustafa Hosam Elde" userId="ab8f451e-a635-42ee-be12-e2dde55852bf" providerId="ADAL" clId="{0924052C-377C-48FE-B505-EBAD61E926B3}" dt="2020-08-26T11:19:06.052" v="3470" actId="20577"/>
          <ac:spMkLst>
            <pc:docMk/>
            <pc:sldMk cId="1515942005" sldId="456"/>
            <ac:spMk id="9" creationId="{41FE1DB5-8880-44CA-8A01-91EC9D1E2C91}"/>
          </ac:spMkLst>
        </pc:spChg>
        <pc:picChg chg="del">
          <ac:chgData name="Osama Mohammed Moustafa Hosam Elde" userId="ab8f451e-a635-42ee-be12-e2dde55852bf" providerId="ADAL" clId="{0924052C-377C-48FE-B505-EBAD61E926B3}" dt="2020-08-26T11:15:24.934" v="3257" actId="478"/>
          <ac:picMkLst>
            <pc:docMk/>
            <pc:sldMk cId="1515942005" sldId="456"/>
            <ac:picMk id="2" creationId="{0D6252DA-9DC1-47D6-9B75-925159C13448}"/>
          </ac:picMkLst>
        </pc:picChg>
        <pc:picChg chg="add del">
          <ac:chgData name="Osama Mohammed Moustafa Hosam Elde" userId="ab8f451e-a635-42ee-be12-e2dde55852bf" providerId="ADAL" clId="{0924052C-377C-48FE-B505-EBAD61E926B3}" dt="2020-08-26T11:17:43.331" v="3259"/>
          <ac:picMkLst>
            <pc:docMk/>
            <pc:sldMk cId="1515942005" sldId="456"/>
            <ac:picMk id="4" creationId="{2EEE14F9-4BED-42EA-A046-57B934294D7F}"/>
          </ac:picMkLst>
        </pc:picChg>
        <pc:picChg chg="add mod">
          <ac:chgData name="Osama Mohammed Moustafa Hosam Elde" userId="ab8f451e-a635-42ee-be12-e2dde55852bf" providerId="ADAL" clId="{0924052C-377C-48FE-B505-EBAD61E926B3}" dt="2020-08-26T11:18:57.790" v="3443" actId="1076"/>
          <ac:picMkLst>
            <pc:docMk/>
            <pc:sldMk cId="1515942005" sldId="456"/>
            <ac:picMk id="6" creationId="{41A06B65-4CD6-4C72-8C87-3B2F66844C23}"/>
          </ac:picMkLst>
        </pc:picChg>
      </pc:sldChg>
      <pc:sldChg chg="delSp modSp add mod">
        <pc:chgData name="Osama Mohammed Moustafa Hosam Elde" userId="ab8f451e-a635-42ee-be12-e2dde55852bf" providerId="ADAL" clId="{0924052C-377C-48FE-B505-EBAD61E926B3}" dt="2020-08-26T07:04:22.499" v="925" actId="403"/>
        <pc:sldMkLst>
          <pc:docMk/>
          <pc:sldMk cId="765251940" sldId="457"/>
        </pc:sldMkLst>
        <pc:spChg chg="mod">
          <ac:chgData name="Osama Mohammed Moustafa Hosam Elde" userId="ab8f451e-a635-42ee-be12-e2dde55852bf" providerId="ADAL" clId="{0924052C-377C-48FE-B505-EBAD61E926B3}" dt="2020-08-26T07:04:22.499" v="925" actId="403"/>
          <ac:spMkLst>
            <pc:docMk/>
            <pc:sldMk cId="765251940" sldId="457"/>
            <ac:spMk id="7" creationId="{FE6AB915-929E-45B5-AF11-A43BEA438DB3}"/>
          </ac:spMkLst>
        </pc:spChg>
        <pc:graphicFrameChg chg="del">
          <ac:chgData name="Osama Mohammed Moustafa Hosam Elde" userId="ab8f451e-a635-42ee-be12-e2dde55852bf" providerId="ADAL" clId="{0924052C-377C-48FE-B505-EBAD61E926B3}" dt="2020-08-26T07:02:45.821" v="885" actId="478"/>
          <ac:graphicFrameMkLst>
            <pc:docMk/>
            <pc:sldMk cId="765251940" sldId="457"/>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5.270" v="34" actId="47"/>
        <pc:sldMkLst>
          <pc:docMk/>
          <pc:sldMk cId="1000880522" sldId="457"/>
        </pc:sldMkLst>
      </pc:sldChg>
      <pc:sldChg chg="del">
        <pc:chgData name="Osama Mohammed Moustafa Hosam Elde" userId="ab8f451e-a635-42ee-be12-e2dde55852bf" providerId="ADAL" clId="{0924052C-377C-48FE-B505-EBAD61E926B3}" dt="2020-08-26T06:42:34.113" v="31" actId="47"/>
        <pc:sldMkLst>
          <pc:docMk/>
          <pc:sldMk cId="2105887620" sldId="458"/>
        </pc:sldMkLst>
      </pc:sldChg>
      <pc:sldChg chg="modSp add mod">
        <pc:chgData name="Osama Mohammed Moustafa Hosam Elde" userId="ab8f451e-a635-42ee-be12-e2dde55852bf" providerId="ADAL" clId="{0924052C-377C-48FE-B505-EBAD61E926B3}" dt="2020-08-26T07:32:35.172" v="1297" actId="20577"/>
        <pc:sldMkLst>
          <pc:docMk/>
          <pc:sldMk cId="2219282201" sldId="458"/>
        </pc:sldMkLst>
        <pc:spChg chg="mod">
          <ac:chgData name="Osama Mohammed Moustafa Hosam Elde" userId="ab8f451e-a635-42ee-be12-e2dde55852bf" providerId="ADAL" clId="{0924052C-377C-48FE-B505-EBAD61E926B3}" dt="2020-08-26T07:32:35.172" v="1297" actId="20577"/>
          <ac:spMkLst>
            <pc:docMk/>
            <pc:sldMk cId="2219282201" sldId="458"/>
            <ac:spMk id="7" creationId="{FE6AB915-929E-45B5-AF11-A43BEA438DB3}"/>
          </ac:spMkLst>
        </pc:spChg>
        <pc:graphicFrameChg chg="mod modGraphic">
          <ac:chgData name="Osama Mohammed Moustafa Hosam Elde" userId="ab8f451e-a635-42ee-be12-e2dde55852bf" providerId="ADAL" clId="{0924052C-377C-48FE-B505-EBAD61E926B3}" dt="2020-08-26T07:32:28.504" v="1290" actId="14100"/>
          <ac:graphicFrameMkLst>
            <pc:docMk/>
            <pc:sldMk cId="2219282201" sldId="458"/>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4.879" v="33" actId="47"/>
        <pc:sldMkLst>
          <pc:docMk/>
          <pc:sldMk cId="2267252739" sldId="459"/>
        </pc:sldMkLst>
      </pc:sldChg>
      <pc:sldChg chg="addSp delSp modSp add mod">
        <pc:chgData name="Osama Mohammed Moustafa Hosam Elde" userId="ab8f451e-a635-42ee-be12-e2dde55852bf" providerId="ADAL" clId="{0924052C-377C-48FE-B505-EBAD61E926B3}" dt="2020-08-26T08:16:33.818" v="1527" actId="1076"/>
        <pc:sldMkLst>
          <pc:docMk/>
          <pc:sldMk cId="2572653754" sldId="459"/>
        </pc:sldMkLst>
        <pc:spChg chg="mod">
          <ac:chgData name="Osama Mohammed Moustafa Hosam Elde" userId="ab8f451e-a635-42ee-be12-e2dde55852bf" providerId="ADAL" clId="{0924052C-377C-48FE-B505-EBAD61E926B3}" dt="2020-08-26T08:03:00.484" v="1316" actId="20577"/>
          <ac:spMkLst>
            <pc:docMk/>
            <pc:sldMk cId="2572653754" sldId="459"/>
            <ac:spMk id="6" creationId="{F666E11D-E12E-4A1B-AC49-37C776D88AF6}"/>
          </ac:spMkLst>
        </pc:spChg>
        <pc:spChg chg="mod">
          <ac:chgData name="Osama Mohammed Moustafa Hosam Elde" userId="ab8f451e-a635-42ee-be12-e2dde55852bf" providerId="ADAL" clId="{0924052C-377C-48FE-B505-EBAD61E926B3}" dt="2020-08-26T08:16:30.306" v="1526" actId="20577"/>
          <ac:spMkLst>
            <pc:docMk/>
            <pc:sldMk cId="2572653754" sldId="459"/>
            <ac:spMk id="7" creationId="{FE6AB915-929E-45B5-AF11-A43BEA438DB3}"/>
          </ac:spMkLst>
        </pc:spChg>
        <pc:picChg chg="add del mod">
          <ac:chgData name="Osama Mohammed Moustafa Hosam Elde" userId="ab8f451e-a635-42ee-be12-e2dde55852bf" providerId="ADAL" clId="{0924052C-377C-48FE-B505-EBAD61E926B3}" dt="2020-08-26T08:08:40.347" v="1416" actId="478"/>
          <ac:picMkLst>
            <pc:docMk/>
            <pc:sldMk cId="2572653754" sldId="459"/>
            <ac:picMk id="2" creationId="{8B2D70A4-DF90-45F5-BAEB-D1F59A001257}"/>
          </ac:picMkLst>
        </pc:picChg>
        <pc:picChg chg="add mod">
          <ac:chgData name="Osama Mohammed Moustafa Hosam Elde" userId="ab8f451e-a635-42ee-be12-e2dde55852bf" providerId="ADAL" clId="{0924052C-377C-48FE-B505-EBAD61E926B3}" dt="2020-08-26T08:16:33.818" v="1527" actId="1076"/>
          <ac:picMkLst>
            <pc:docMk/>
            <pc:sldMk cId="2572653754" sldId="459"/>
            <ac:picMk id="3" creationId="{A28DB1C1-6E8E-4256-B8B4-21FF0B5B4D8E}"/>
          </ac:picMkLst>
        </pc:picChg>
      </pc:sldChg>
      <pc:sldChg chg="addSp modSp add mod">
        <pc:chgData name="Osama Mohammed Moustafa Hosam Elde" userId="ab8f451e-a635-42ee-be12-e2dde55852bf" providerId="ADAL" clId="{0924052C-377C-48FE-B505-EBAD61E926B3}" dt="2020-08-26T10:31:33.867" v="2845" actId="20577"/>
        <pc:sldMkLst>
          <pc:docMk/>
          <pc:sldMk cId="1342038616" sldId="460"/>
        </pc:sldMkLst>
        <pc:spChg chg="mod">
          <ac:chgData name="Osama Mohammed Moustafa Hosam Elde" userId="ab8f451e-a635-42ee-be12-e2dde55852bf" providerId="ADAL" clId="{0924052C-377C-48FE-B505-EBAD61E926B3}" dt="2020-08-26T10:31:33.867" v="2845" actId="20577"/>
          <ac:spMkLst>
            <pc:docMk/>
            <pc:sldMk cId="1342038616" sldId="460"/>
            <ac:spMk id="9" creationId="{41FE1DB5-8880-44CA-8A01-91EC9D1E2C91}"/>
          </ac:spMkLst>
        </pc:spChg>
        <pc:picChg chg="add mod">
          <ac:chgData name="Osama Mohammed Moustafa Hosam Elde" userId="ab8f451e-a635-42ee-be12-e2dde55852bf" providerId="ADAL" clId="{0924052C-377C-48FE-B505-EBAD61E926B3}" dt="2020-08-26T10:29:42.812" v="2608" actId="1076"/>
          <ac:picMkLst>
            <pc:docMk/>
            <pc:sldMk cId="1342038616" sldId="460"/>
            <ac:picMk id="2" creationId="{C796179D-63BF-4037-801B-BCA73FBA5DF0}"/>
          </ac:picMkLst>
        </pc:picChg>
      </pc:sldChg>
      <pc:sldChg chg="del">
        <pc:chgData name="Osama Mohammed Moustafa Hosam Elde" userId="ab8f451e-a635-42ee-be12-e2dde55852bf" providerId="ADAL" clId="{0924052C-377C-48FE-B505-EBAD61E926B3}" dt="2020-08-26T06:42:36.051" v="35" actId="47"/>
        <pc:sldMkLst>
          <pc:docMk/>
          <pc:sldMk cId="4184811045" sldId="460"/>
        </pc:sldMkLst>
      </pc:sldChg>
      <pc:sldChg chg="addSp delSp modSp add mod">
        <pc:chgData name="Osama Mohammed Moustafa Hosam Elde" userId="ab8f451e-a635-42ee-be12-e2dde55852bf" providerId="ADAL" clId="{0924052C-377C-48FE-B505-EBAD61E926B3}" dt="2020-08-26T11:39:48.896" v="3660" actId="20577"/>
        <pc:sldMkLst>
          <pc:docMk/>
          <pc:sldMk cId="1135031888" sldId="461"/>
        </pc:sldMkLst>
        <pc:spChg chg="mod">
          <ac:chgData name="Osama Mohammed Moustafa Hosam Elde" userId="ab8f451e-a635-42ee-be12-e2dde55852bf" providerId="ADAL" clId="{0924052C-377C-48FE-B505-EBAD61E926B3}" dt="2020-08-26T11:39:48.896" v="3660" actId="20577"/>
          <ac:spMkLst>
            <pc:docMk/>
            <pc:sldMk cId="1135031888" sldId="461"/>
            <ac:spMk id="9" creationId="{41FE1DB5-8880-44CA-8A01-91EC9D1E2C91}"/>
          </ac:spMkLst>
        </pc:spChg>
        <pc:picChg chg="del">
          <ac:chgData name="Osama Mohammed Moustafa Hosam Elde" userId="ab8f451e-a635-42ee-be12-e2dde55852bf" providerId="ADAL" clId="{0924052C-377C-48FE-B505-EBAD61E926B3}" dt="2020-08-26T10:33:49.652" v="3016" actId="478"/>
          <ac:picMkLst>
            <pc:docMk/>
            <pc:sldMk cId="1135031888" sldId="461"/>
            <ac:picMk id="2" creationId="{C796179D-63BF-4037-801B-BCA73FBA5DF0}"/>
          </ac:picMkLst>
        </pc:picChg>
        <pc:picChg chg="add del mod">
          <ac:chgData name="Osama Mohammed Moustafa Hosam Elde" userId="ab8f451e-a635-42ee-be12-e2dde55852bf" providerId="ADAL" clId="{0924052C-377C-48FE-B505-EBAD61E926B3}" dt="2020-08-26T10:35:03.059" v="3022" actId="478"/>
          <ac:picMkLst>
            <pc:docMk/>
            <pc:sldMk cId="1135031888" sldId="461"/>
            <ac:picMk id="4" creationId="{07DC3221-5C35-405A-A46C-C659E676927A}"/>
          </ac:picMkLst>
        </pc:picChg>
        <pc:picChg chg="add mod">
          <ac:chgData name="Osama Mohammed Moustafa Hosam Elde" userId="ab8f451e-a635-42ee-be12-e2dde55852bf" providerId="ADAL" clId="{0924052C-377C-48FE-B505-EBAD61E926B3}" dt="2020-08-26T10:37:10.034" v="3047" actId="1076"/>
          <ac:picMkLst>
            <pc:docMk/>
            <pc:sldMk cId="1135031888" sldId="461"/>
            <ac:picMk id="6" creationId="{79DAA5D3-4C2D-4CD2-A3EB-3825292CB01E}"/>
          </ac:picMkLst>
        </pc:picChg>
      </pc:sldChg>
      <pc:sldChg chg="del">
        <pc:chgData name="Osama Mohammed Moustafa Hosam Elde" userId="ab8f451e-a635-42ee-be12-e2dde55852bf" providerId="ADAL" clId="{0924052C-377C-48FE-B505-EBAD61E926B3}" dt="2020-08-26T06:42:36.254" v="36" actId="47"/>
        <pc:sldMkLst>
          <pc:docMk/>
          <pc:sldMk cId="3513093575" sldId="461"/>
        </pc:sldMkLst>
      </pc:sldChg>
      <pc:sldChg chg="del">
        <pc:chgData name="Osama Mohammed Moustafa Hosam Elde" userId="ab8f451e-a635-42ee-be12-e2dde55852bf" providerId="ADAL" clId="{0924052C-377C-48FE-B505-EBAD61E926B3}" dt="2020-08-26T06:42:36.785" v="37" actId="47"/>
        <pc:sldMkLst>
          <pc:docMk/>
          <pc:sldMk cId="843090838" sldId="462"/>
        </pc:sldMkLst>
      </pc:sldChg>
      <pc:sldChg chg="delSp modSp add mod">
        <pc:chgData name="Osama Mohammed Moustafa Hosam Elde" userId="ab8f451e-a635-42ee-be12-e2dde55852bf" providerId="ADAL" clId="{0924052C-377C-48FE-B505-EBAD61E926B3}" dt="2020-08-26T11:11:46.824" v="3256" actId="27636"/>
        <pc:sldMkLst>
          <pc:docMk/>
          <pc:sldMk cId="2615018634" sldId="462"/>
        </pc:sldMkLst>
        <pc:spChg chg="mod">
          <ac:chgData name="Osama Mohammed Moustafa Hosam Elde" userId="ab8f451e-a635-42ee-be12-e2dde55852bf" providerId="ADAL" clId="{0924052C-377C-48FE-B505-EBAD61E926B3}" dt="2020-08-26T11:11:46.824" v="3256" actId="27636"/>
          <ac:spMkLst>
            <pc:docMk/>
            <pc:sldMk cId="2615018634" sldId="462"/>
            <ac:spMk id="9" creationId="{41FE1DB5-8880-44CA-8A01-91EC9D1E2C91}"/>
          </ac:spMkLst>
        </pc:spChg>
        <pc:picChg chg="del">
          <ac:chgData name="Osama Mohammed Moustafa Hosam Elde" userId="ab8f451e-a635-42ee-be12-e2dde55852bf" providerId="ADAL" clId="{0924052C-377C-48FE-B505-EBAD61E926B3}" dt="2020-08-26T10:37:28.951" v="3049" actId="478"/>
          <ac:picMkLst>
            <pc:docMk/>
            <pc:sldMk cId="2615018634" sldId="462"/>
            <ac:picMk id="6" creationId="{79DAA5D3-4C2D-4CD2-A3EB-3825292CB01E}"/>
          </ac:picMkLst>
        </pc:picChg>
      </pc:sldChg>
      <pc:sldChg chg="addSp delSp modSp add mod">
        <pc:chgData name="Osama Mohammed Moustafa Hosam Elde" userId="ab8f451e-a635-42ee-be12-e2dde55852bf" providerId="ADAL" clId="{0924052C-377C-48FE-B505-EBAD61E926B3}" dt="2020-08-26T11:38:13.679" v="3645" actId="1076"/>
        <pc:sldMkLst>
          <pc:docMk/>
          <pc:sldMk cId="3807172861" sldId="463"/>
        </pc:sldMkLst>
        <pc:spChg chg="mod">
          <ac:chgData name="Osama Mohammed Moustafa Hosam Elde" userId="ab8f451e-a635-42ee-be12-e2dde55852bf" providerId="ADAL" clId="{0924052C-377C-48FE-B505-EBAD61E926B3}" dt="2020-08-26T11:30:38.175" v="3487" actId="20577"/>
          <ac:spMkLst>
            <pc:docMk/>
            <pc:sldMk cId="3807172861" sldId="463"/>
            <ac:spMk id="6" creationId="{F666E11D-E12E-4A1B-AC49-37C776D88AF6}"/>
          </ac:spMkLst>
        </pc:spChg>
        <pc:spChg chg="mod">
          <ac:chgData name="Osama Mohammed Moustafa Hosam Elde" userId="ab8f451e-a635-42ee-be12-e2dde55852bf" providerId="ADAL" clId="{0924052C-377C-48FE-B505-EBAD61E926B3}" dt="2020-08-26T11:38:09.442" v="3643" actId="27636"/>
          <ac:spMkLst>
            <pc:docMk/>
            <pc:sldMk cId="3807172861" sldId="463"/>
            <ac:spMk id="7" creationId="{FE6AB915-929E-45B5-AF11-A43BEA438DB3}"/>
          </ac:spMkLst>
        </pc:spChg>
        <pc:picChg chg="add mod">
          <ac:chgData name="Osama Mohammed Moustafa Hosam Elde" userId="ab8f451e-a635-42ee-be12-e2dde55852bf" providerId="ADAL" clId="{0924052C-377C-48FE-B505-EBAD61E926B3}" dt="2020-08-26T11:38:13.679" v="3645" actId="1076"/>
          <ac:picMkLst>
            <pc:docMk/>
            <pc:sldMk cId="3807172861" sldId="463"/>
            <ac:picMk id="2" creationId="{18875B69-67A3-402C-8C64-6C692509DB21}"/>
          </ac:picMkLst>
        </pc:picChg>
        <pc:picChg chg="del">
          <ac:chgData name="Osama Mohammed Moustafa Hosam Elde" userId="ab8f451e-a635-42ee-be12-e2dde55852bf" providerId="ADAL" clId="{0924052C-377C-48FE-B505-EBAD61E926B3}" dt="2020-08-26T11:30:57.175" v="3488" actId="478"/>
          <ac:picMkLst>
            <pc:docMk/>
            <pc:sldMk cId="3807172861" sldId="463"/>
            <ac:picMk id="3" creationId="{A28DB1C1-6E8E-4256-B8B4-21FF0B5B4D8E}"/>
          </ac:picMkLst>
        </pc:picChg>
      </pc:sldChg>
      <pc:sldChg chg="del">
        <pc:chgData name="Osama Mohammed Moustafa Hosam Elde" userId="ab8f451e-a635-42ee-be12-e2dde55852bf" providerId="ADAL" clId="{0924052C-377C-48FE-B505-EBAD61E926B3}" dt="2020-08-26T06:42:34.645" v="32" actId="47"/>
        <pc:sldMkLst>
          <pc:docMk/>
          <pc:sldMk cId="3955427529" sldId="463"/>
        </pc:sldMkLst>
      </pc:sldChg>
      <pc:sldChg chg="del">
        <pc:chgData name="Osama Mohammed Moustafa Hosam Elde" userId="ab8f451e-a635-42ee-be12-e2dde55852bf" providerId="ADAL" clId="{0924052C-377C-48FE-B505-EBAD61E926B3}" dt="2020-08-26T06:42:38.113" v="39" actId="47"/>
        <pc:sldMkLst>
          <pc:docMk/>
          <pc:sldMk cId="1636232987" sldId="464"/>
        </pc:sldMkLst>
      </pc:sldChg>
      <pc:sldChg chg="addSp delSp modSp add mod">
        <pc:chgData name="Osama Mohammed Moustafa Hosam Elde" userId="ab8f451e-a635-42ee-be12-e2dde55852bf" providerId="ADAL" clId="{0924052C-377C-48FE-B505-EBAD61E926B3}" dt="2020-08-26T11:42:02.760" v="3673" actId="1076"/>
        <pc:sldMkLst>
          <pc:docMk/>
          <pc:sldMk cId="3409350344" sldId="464"/>
        </pc:sldMkLst>
        <pc:spChg chg="mod">
          <ac:chgData name="Osama Mohammed Moustafa Hosam Elde" userId="ab8f451e-a635-42ee-be12-e2dde55852bf" providerId="ADAL" clId="{0924052C-377C-48FE-B505-EBAD61E926B3}" dt="2020-08-26T11:39:13.507" v="3648" actId="6549"/>
          <ac:spMkLst>
            <pc:docMk/>
            <pc:sldMk cId="3409350344" sldId="464"/>
            <ac:spMk id="6" creationId="{F666E11D-E12E-4A1B-AC49-37C776D88AF6}"/>
          </ac:spMkLst>
        </pc:spChg>
        <pc:spChg chg="mod">
          <ac:chgData name="Osama Mohammed Moustafa Hosam Elde" userId="ab8f451e-a635-42ee-be12-e2dde55852bf" providerId="ADAL" clId="{0924052C-377C-48FE-B505-EBAD61E926B3}" dt="2020-08-26T11:41:01.091" v="3664" actId="27636"/>
          <ac:spMkLst>
            <pc:docMk/>
            <pc:sldMk cId="3409350344" sldId="464"/>
            <ac:spMk id="7" creationId="{FE6AB915-929E-45B5-AF11-A43BEA438DB3}"/>
          </ac:spMkLst>
        </pc:spChg>
        <pc:picChg chg="del">
          <ac:chgData name="Osama Mohammed Moustafa Hosam Elde" userId="ab8f451e-a635-42ee-be12-e2dde55852bf" providerId="ADAL" clId="{0924052C-377C-48FE-B505-EBAD61E926B3}" dt="2020-08-26T11:39:17.931" v="3649" actId="478"/>
          <ac:picMkLst>
            <pc:docMk/>
            <pc:sldMk cId="3409350344" sldId="464"/>
            <ac:picMk id="2" creationId="{18875B69-67A3-402C-8C64-6C692509DB21}"/>
          </ac:picMkLst>
        </pc:picChg>
        <pc:picChg chg="add del mod">
          <ac:chgData name="Osama Mohammed Moustafa Hosam Elde" userId="ab8f451e-a635-42ee-be12-e2dde55852bf" providerId="ADAL" clId="{0924052C-377C-48FE-B505-EBAD61E926B3}" dt="2020-08-26T11:41:39.422" v="3669" actId="478"/>
          <ac:picMkLst>
            <pc:docMk/>
            <pc:sldMk cId="3409350344" sldId="464"/>
            <ac:picMk id="4" creationId="{52AB9B9B-D73D-4105-892F-631B60C2DF80}"/>
          </ac:picMkLst>
        </pc:picChg>
        <pc:picChg chg="add mod">
          <ac:chgData name="Osama Mohammed Moustafa Hosam Elde" userId="ab8f451e-a635-42ee-be12-e2dde55852bf" providerId="ADAL" clId="{0924052C-377C-48FE-B505-EBAD61E926B3}" dt="2020-08-26T11:42:02.760" v="3673" actId="1076"/>
          <ac:picMkLst>
            <pc:docMk/>
            <pc:sldMk cId="3409350344" sldId="464"/>
            <ac:picMk id="8" creationId="{9BA69B1A-F2D7-48FD-9277-13BFCEA2DC23}"/>
          </ac:picMkLst>
        </pc:picChg>
      </pc:sldChg>
      <pc:sldChg chg="add del">
        <pc:chgData name="Osama Mohammed Moustafa Hosam Elde" userId="ab8f451e-a635-42ee-be12-e2dde55852bf" providerId="ADAL" clId="{0924052C-377C-48FE-B505-EBAD61E926B3}" dt="2020-08-26T06:42:33.879" v="30" actId="47"/>
        <pc:sldMkLst>
          <pc:docMk/>
          <pc:sldMk cId="1505892301" sldId="465"/>
        </pc:sldMkLst>
      </pc:sldChg>
      <pc:sldChg chg="delSp modSp add mod">
        <pc:chgData name="Osama Mohammed Moustafa Hosam Elde" userId="ab8f451e-a635-42ee-be12-e2dde55852bf" providerId="ADAL" clId="{0924052C-377C-48FE-B505-EBAD61E926B3}" dt="2020-08-26T11:58:45.330" v="3915" actId="20577"/>
        <pc:sldMkLst>
          <pc:docMk/>
          <pc:sldMk cId="1746641023" sldId="465"/>
        </pc:sldMkLst>
        <pc:spChg chg="mod">
          <ac:chgData name="Osama Mohammed Moustafa Hosam Elde" userId="ab8f451e-a635-42ee-be12-e2dde55852bf" providerId="ADAL" clId="{0924052C-377C-48FE-B505-EBAD61E926B3}" dt="2020-08-26T11:45:35.220" v="3715" actId="20577"/>
          <ac:spMkLst>
            <pc:docMk/>
            <pc:sldMk cId="1746641023" sldId="465"/>
            <ac:spMk id="6" creationId="{F666E11D-E12E-4A1B-AC49-37C776D88AF6}"/>
          </ac:spMkLst>
        </pc:spChg>
        <pc:spChg chg="mod">
          <ac:chgData name="Osama Mohammed Moustafa Hosam Elde" userId="ab8f451e-a635-42ee-be12-e2dde55852bf" providerId="ADAL" clId="{0924052C-377C-48FE-B505-EBAD61E926B3}" dt="2020-08-26T11:58:45.330" v="3915" actId="20577"/>
          <ac:spMkLst>
            <pc:docMk/>
            <pc:sldMk cId="1746641023" sldId="465"/>
            <ac:spMk id="7" creationId="{FE6AB915-929E-45B5-AF11-A43BEA438DB3}"/>
          </ac:spMkLst>
        </pc:spChg>
        <pc:picChg chg="del">
          <ac:chgData name="Osama Mohammed Moustafa Hosam Elde" userId="ab8f451e-a635-42ee-be12-e2dde55852bf" providerId="ADAL" clId="{0924052C-377C-48FE-B505-EBAD61E926B3}" dt="2020-08-26T11:45:38.793" v="3716" actId="478"/>
          <ac:picMkLst>
            <pc:docMk/>
            <pc:sldMk cId="1746641023" sldId="465"/>
            <ac:picMk id="8" creationId="{9BA69B1A-F2D7-48FD-9277-13BFCEA2DC23}"/>
          </ac:picMkLst>
        </pc:picChg>
      </pc:sldChg>
      <pc:sldChg chg="del">
        <pc:chgData name="Osama Mohammed Moustafa Hosam Elde" userId="ab8f451e-a635-42ee-be12-e2dde55852bf" providerId="ADAL" clId="{0924052C-377C-48FE-B505-EBAD61E926B3}" dt="2020-08-26T06:42:37.895" v="38" actId="47"/>
        <pc:sldMkLst>
          <pc:docMk/>
          <pc:sldMk cId="187775010" sldId="466"/>
        </pc:sldMkLst>
      </pc:sldChg>
      <pc:sldChg chg="modSp add mod">
        <pc:chgData name="Osama Mohammed Moustafa Hosam Elde" userId="ab8f451e-a635-42ee-be12-e2dde55852bf" providerId="ADAL" clId="{0924052C-377C-48FE-B505-EBAD61E926B3}" dt="2020-08-26T11:49:28.120" v="3780" actId="20577"/>
        <pc:sldMkLst>
          <pc:docMk/>
          <pc:sldMk cId="3948163108" sldId="466"/>
        </pc:sldMkLst>
        <pc:spChg chg="mod">
          <ac:chgData name="Osama Mohammed Moustafa Hosam Elde" userId="ab8f451e-a635-42ee-be12-e2dde55852bf" providerId="ADAL" clId="{0924052C-377C-48FE-B505-EBAD61E926B3}" dt="2020-08-26T11:48:42.907" v="3767" actId="20577"/>
          <ac:spMkLst>
            <pc:docMk/>
            <pc:sldMk cId="3948163108" sldId="466"/>
            <ac:spMk id="6" creationId="{F666E11D-E12E-4A1B-AC49-37C776D88AF6}"/>
          </ac:spMkLst>
        </pc:spChg>
        <pc:spChg chg="mod">
          <ac:chgData name="Osama Mohammed Moustafa Hosam Elde" userId="ab8f451e-a635-42ee-be12-e2dde55852bf" providerId="ADAL" clId="{0924052C-377C-48FE-B505-EBAD61E926B3}" dt="2020-08-26T11:49:28.120" v="3780" actId="20577"/>
          <ac:spMkLst>
            <pc:docMk/>
            <pc:sldMk cId="3948163108" sldId="466"/>
            <ac:spMk id="7" creationId="{FE6AB915-929E-45B5-AF11-A43BEA438DB3}"/>
          </ac:spMkLst>
        </pc:spChg>
      </pc:sldChg>
      <pc:sldChg chg="del">
        <pc:chgData name="Osama Mohammed Moustafa Hosam Elde" userId="ab8f451e-a635-42ee-be12-e2dde55852bf" providerId="ADAL" clId="{0924052C-377C-48FE-B505-EBAD61E926B3}" dt="2020-08-26T06:42:40.238" v="44" actId="47"/>
        <pc:sldMkLst>
          <pc:docMk/>
          <pc:sldMk cId="1321748703" sldId="467"/>
        </pc:sldMkLst>
      </pc:sldChg>
      <pc:sldChg chg="del">
        <pc:chgData name="Osama Mohammed Moustafa Hosam Elde" userId="ab8f451e-a635-42ee-be12-e2dde55852bf" providerId="ADAL" clId="{0924052C-377C-48FE-B505-EBAD61E926B3}" dt="2020-08-26T06:42:38.692" v="40" actId="47"/>
        <pc:sldMkLst>
          <pc:docMk/>
          <pc:sldMk cId="2975955308" sldId="468"/>
        </pc:sldMkLst>
      </pc:sldChg>
      <pc:sldChg chg="del">
        <pc:chgData name="Osama Mohammed Moustafa Hosam Elde" userId="ab8f451e-a635-42ee-be12-e2dde55852bf" providerId="ADAL" clId="{0924052C-377C-48FE-B505-EBAD61E926B3}" dt="2020-08-26T06:42:39.082" v="41" actId="47"/>
        <pc:sldMkLst>
          <pc:docMk/>
          <pc:sldMk cId="3766114644" sldId="469"/>
        </pc:sldMkLst>
      </pc:sldChg>
      <pc:sldChg chg="del">
        <pc:chgData name="Osama Mohammed Moustafa Hosam Elde" userId="ab8f451e-a635-42ee-be12-e2dde55852bf" providerId="ADAL" clId="{0924052C-377C-48FE-B505-EBAD61E926B3}" dt="2020-08-26T06:42:39.442" v="42" actId="47"/>
        <pc:sldMkLst>
          <pc:docMk/>
          <pc:sldMk cId="1927016891" sldId="470"/>
        </pc:sldMkLst>
      </pc:sldChg>
      <pc:sldChg chg="del">
        <pc:chgData name="Osama Mohammed Moustafa Hosam Elde" userId="ab8f451e-a635-42ee-be12-e2dde55852bf" providerId="ADAL" clId="{0924052C-377C-48FE-B505-EBAD61E926B3}" dt="2020-08-26T06:42:39.801" v="43" actId="47"/>
        <pc:sldMkLst>
          <pc:docMk/>
          <pc:sldMk cId="721672029" sldId="471"/>
        </pc:sldMkLst>
      </pc:sldChg>
      <pc:sldChg chg="del">
        <pc:chgData name="Osama Mohammed Moustafa Hosam Elde" userId="ab8f451e-a635-42ee-be12-e2dde55852bf" providerId="ADAL" clId="{0924052C-377C-48FE-B505-EBAD61E926B3}" dt="2020-08-26T06:42:40.988" v="45" actId="47"/>
        <pc:sldMkLst>
          <pc:docMk/>
          <pc:sldMk cId="2548343989" sldId="472"/>
        </pc:sldMkLst>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Mohammed Moustafa Hosam Elde" userId="ab8f451e-a635-42ee-be12-e2dde55852bf" providerId="ADAL" clId="{1B030F0F-3420-47C5-B0A4-184CCE89798E}"/>
    <pc:docChg chg="undo custSel addSld delSld modSld sldOrd">
      <pc:chgData name="Osama Mohammed Moustafa Hosam Elde" userId="ab8f451e-a635-42ee-be12-e2dde55852bf" providerId="ADAL" clId="{1B030F0F-3420-47C5-B0A4-184CCE89798E}" dt="2020-08-29T06:56:58.986" v="3874" actId="20577"/>
      <pc:docMkLst>
        <pc:docMk/>
      </pc:docMkLst>
      <pc:sldChg chg="modSp mod">
        <pc:chgData name="Osama Mohammed Moustafa Hosam Elde" userId="ab8f451e-a635-42ee-be12-e2dde55852bf" providerId="ADAL" clId="{1B030F0F-3420-47C5-B0A4-184CCE89798E}" dt="2020-08-27T03:50:17.098" v="3871" actId="6549"/>
        <pc:sldMkLst>
          <pc:docMk/>
          <pc:sldMk cId="1097935864" sldId="447"/>
        </pc:sldMkLst>
        <pc:spChg chg="mod">
          <ac:chgData name="Osama Mohammed Moustafa Hosam Elde" userId="ab8f451e-a635-42ee-be12-e2dde55852bf" providerId="ADAL" clId="{1B030F0F-3420-47C5-B0A4-184CCE89798E}" dt="2020-08-27T03:50:17.098" v="3871" actId="6549"/>
          <ac:spMkLst>
            <pc:docMk/>
            <pc:sldMk cId="1097935864" sldId="447"/>
            <ac:spMk id="4" creationId="{B356B37D-B401-4092-A451-619A8575E5E5}"/>
          </ac:spMkLst>
        </pc:spChg>
      </pc:sldChg>
      <pc:sldChg chg="modSp mod">
        <pc:chgData name="Osama Mohammed Moustafa Hosam Elde" userId="ab8f451e-a635-42ee-be12-e2dde55852bf" providerId="ADAL" clId="{1B030F0F-3420-47C5-B0A4-184CCE89798E}" dt="2020-08-26T17:17:17.612" v="264" actId="404"/>
        <pc:sldMkLst>
          <pc:docMk/>
          <pc:sldMk cId="2615018634" sldId="462"/>
        </pc:sldMkLst>
        <pc:spChg chg="mod">
          <ac:chgData name="Osama Mohammed Moustafa Hosam Elde" userId="ab8f451e-a635-42ee-be12-e2dde55852bf" providerId="ADAL" clId="{1B030F0F-3420-47C5-B0A4-184CCE89798E}" dt="2020-08-26T17:17:17.612" v="264" actId="404"/>
          <ac:spMkLst>
            <pc:docMk/>
            <pc:sldMk cId="2615018634" sldId="462"/>
            <ac:spMk id="9" creationId="{41FE1DB5-8880-44CA-8A01-91EC9D1E2C91}"/>
          </ac:spMkLst>
        </pc:spChg>
      </pc:sldChg>
      <pc:sldChg chg="addSp delSp modSp add del mod">
        <pc:chgData name="Osama Mohammed Moustafa Hosam Elde" userId="ab8f451e-a635-42ee-be12-e2dde55852bf" providerId="ADAL" clId="{1B030F0F-3420-47C5-B0A4-184CCE89798E}" dt="2020-08-26T15:16:03.766" v="236" actId="47"/>
        <pc:sldMkLst>
          <pc:docMk/>
          <pc:sldMk cId="1538582194" sldId="467"/>
        </pc:sldMkLst>
        <pc:spChg chg="add mod">
          <ac:chgData name="Osama Mohammed Moustafa Hosam Elde" userId="ab8f451e-a635-42ee-be12-e2dde55852bf" providerId="ADAL" clId="{1B030F0F-3420-47C5-B0A4-184CCE89798E}" dt="2020-08-26T14:45:23.024" v="233" actId="478"/>
          <ac:spMkLst>
            <pc:docMk/>
            <pc:sldMk cId="1538582194" sldId="467"/>
            <ac:spMk id="4" creationId="{D586D631-6313-4B37-9BE8-5A068C10766A}"/>
          </ac:spMkLst>
        </pc:spChg>
        <pc:spChg chg="del mod">
          <ac:chgData name="Osama Mohammed Moustafa Hosam Elde" userId="ab8f451e-a635-42ee-be12-e2dde55852bf" providerId="ADAL" clId="{1B030F0F-3420-47C5-B0A4-184CCE89798E}" dt="2020-08-26T14:45:23.024" v="233" actId="478"/>
          <ac:spMkLst>
            <pc:docMk/>
            <pc:sldMk cId="1538582194" sldId="467"/>
            <ac:spMk id="6" creationId="{F666E11D-E12E-4A1B-AC49-37C776D88AF6}"/>
          </ac:spMkLst>
        </pc:spChg>
        <pc:spChg chg="mod">
          <ac:chgData name="Osama Mohammed Moustafa Hosam Elde" userId="ab8f451e-a635-42ee-be12-e2dde55852bf" providerId="ADAL" clId="{1B030F0F-3420-47C5-B0A4-184CCE89798E}" dt="2020-08-26T14:41:44.243" v="144" actId="20577"/>
          <ac:spMkLst>
            <pc:docMk/>
            <pc:sldMk cId="1538582194" sldId="467"/>
            <ac:spMk id="7" creationId="{FE6AB915-929E-45B5-AF11-A43BEA438DB3}"/>
          </ac:spMkLst>
        </pc:spChg>
        <pc:spChg chg="add mod">
          <ac:chgData name="Osama Mohammed Moustafa Hosam Elde" userId="ab8f451e-a635-42ee-be12-e2dde55852bf" providerId="ADAL" clId="{1B030F0F-3420-47C5-B0A4-184CCE89798E}" dt="2020-08-26T14:45:27.355" v="235" actId="1076"/>
          <ac:spMkLst>
            <pc:docMk/>
            <pc:sldMk cId="1538582194" sldId="467"/>
            <ac:spMk id="8" creationId="{EC41CCB6-504B-4BF6-AE6B-92A35CD60BC7}"/>
          </ac:spMkLst>
        </pc:spChg>
        <pc:picChg chg="del">
          <ac:chgData name="Osama Mohammed Moustafa Hosam Elde" userId="ab8f451e-a635-42ee-be12-e2dde55852bf" providerId="ADAL" clId="{1B030F0F-3420-47C5-B0A4-184CCE89798E}" dt="2020-08-26T14:32:05.827" v="1" actId="478"/>
          <ac:picMkLst>
            <pc:docMk/>
            <pc:sldMk cId="1538582194" sldId="467"/>
            <ac:picMk id="2" creationId="{18875B69-67A3-402C-8C64-6C692509DB21}"/>
          </ac:picMkLst>
        </pc:picChg>
      </pc:sldChg>
      <pc:sldChg chg="addSp delSp modSp add mod ord">
        <pc:chgData name="Osama Mohammed Moustafa Hosam Elde" userId="ab8f451e-a635-42ee-be12-e2dde55852bf" providerId="ADAL" clId="{1B030F0F-3420-47C5-B0A4-184CCE89798E}" dt="2020-08-26T17:52:28.784" v="1227" actId="20577"/>
        <pc:sldMkLst>
          <pc:docMk/>
          <pc:sldMk cId="2921925448" sldId="468"/>
        </pc:sldMkLst>
        <pc:spChg chg="mod">
          <ac:chgData name="Osama Mohammed Moustafa Hosam Elde" userId="ab8f451e-a635-42ee-be12-e2dde55852bf" providerId="ADAL" clId="{1B030F0F-3420-47C5-B0A4-184CCE89798E}" dt="2020-08-26T17:50:17.469" v="1141" actId="20577"/>
          <ac:spMkLst>
            <pc:docMk/>
            <pc:sldMk cId="2921925448" sldId="468"/>
            <ac:spMk id="6" creationId="{F666E11D-E12E-4A1B-AC49-37C776D88AF6}"/>
          </ac:spMkLst>
        </pc:spChg>
        <pc:spChg chg="mod">
          <ac:chgData name="Osama Mohammed Moustafa Hosam Elde" userId="ab8f451e-a635-42ee-be12-e2dde55852bf" providerId="ADAL" clId="{1B030F0F-3420-47C5-B0A4-184CCE89798E}" dt="2020-08-26T17:52:28.784" v="1227" actId="20577"/>
          <ac:spMkLst>
            <pc:docMk/>
            <pc:sldMk cId="2921925448" sldId="468"/>
            <ac:spMk id="7" creationId="{FE6AB915-929E-45B5-AF11-A43BEA438DB3}"/>
          </ac:spMkLst>
        </pc:spChg>
        <pc:picChg chg="add mod">
          <ac:chgData name="Osama Mohammed Moustafa Hosam Elde" userId="ab8f451e-a635-42ee-be12-e2dde55852bf" providerId="ADAL" clId="{1B030F0F-3420-47C5-B0A4-184CCE89798E}" dt="2020-08-26T17:47:21.148" v="999" actId="1076"/>
          <ac:picMkLst>
            <pc:docMk/>
            <pc:sldMk cId="2921925448" sldId="468"/>
            <ac:picMk id="2" creationId="{27189C70-B47A-47D5-A3C1-BD80D66220C8}"/>
          </ac:picMkLst>
        </pc:picChg>
        <pc:picChg chg="add del mod">
          <ac:chgData name="Osama Mohammed Moustafa Hosam Elde" userId="ab8f451e-a635-42ee-be12-e2dde55852bf" providerId="ADAL" clId="{1B030F0F-3420-47C5-B0A4-184CCE89798E}" dt="2020-08-26T17:41:18.798" v="406"/>
          <ac:picMkLst>
            <pc:docMk/>
            <pc:sldMk cId="2921925448" sldId="468"/>
            <ac:picMk id="3" creationId="{74A6B22C-A87D-4DDD-AD26-0D68AE87D18F}"/>
          </ac:picMkLst>
        </pc:picChg>
      </pc:sldChg>
      <pc:sldChg chg="addSp modSp add mod">
        <pc:chgData name="Osama Mohammed Moustafa Hosam Elde" userId="ab8f451e-a635-42ee-be12-e2dde55852bf" providerId="ADAL" clId="{1B030F0F-3420-47C5-B0A4-184CCE89798E}" dt="2020-08-29T06:56:58.986" v="3874" actId="20577"/>
        <pc:sldMkLst>
          <pc:docMk/>
          <pc:sldMk cId="4164851251" sldId="469"/>
        </pc:sldMkLst>
        <pc:spChg chg="mod">
          <ac:chgData name="Osama Mohammed Moustafa Hosam Elde" userId="ab8f451e-a635-42ee-be12-e2dde55852bf" providerId="ADAL" clId="{1B030F0F-3420-47C5-B0A4-184CCE89798E}" dt="2020-08-26T18:09:34.886" v="1500" actId="20577"/>
          <ac:spMkLst>
            <pc:docMk/>
            <pc:sldMk cId="4164851251" sldId="469"/>
            <ac:spMk id="3" creationId="{00000000-0000-0000-0000-000000000000}"/>
          </ac:spMkLst>
        </pc:spChg>
        <pc:spChg chg="mod">
          <ac:chgData name="Osama Mohammed Moustafa Hosam Elde" userId="ab8f451e-a635-42ee-be12-e2dde55852bf" providerId="ADAL" clId="{1B030F0F-3420-47C5-B0A4-184CCE89798E}" dt="2020-08-29T06:56:58.986" v="3874" actId="20577"/>
          <ac:spMkLst>
            <pc:docMk/>
            <pc:sldMk cId="4164851251" sldId="469"/>
            <ac:spMk id="9" creationId="{41FE1DB5-8880-44CA-8A01-91EC9D1E2C91}"/>
          </ac:spMkLst>
        </pc:spChg>
        <pc:picChg chg="add mod">
          <ac:chgData name="Osama Mohammed Moustafa Hosam Elde" userId="ab8f451e-a635-42ee-be12-e2dde55852bf" providerId="ADAL" clId="{1B030F0F-3420-47C5-B0A4-184CCE89798E}" dt="2020-08-26T18:18:45.351" v="1867" actId="1076"/>
          <ac:picMkLst>
            <pc:docMk/>
            <pc:sldMk cId="4164851251" sldId="469"/>
            <ac:picMk id="2" creationId="{BD43B03F-6CCF-4255-9941-FF62F2462F43}"/>
          </ac:picMkLst>
        </pc:picChg>
      </pc:sldChg>
      <pc:sldChg chg="addSp delSp modSp add mod">
        <pc:chgData name="Osama Mohammed Moustafa Hosam Elde" userId="ab8f451e-a635-42ee-be12-e2dde55852bf" providerId="ADAL" clId="{1B030F0F-3420-47C5-B0A4-184CCE89798E}" dt="2020-08-26T18:35:19.442" v="2171" actId="20577"/>
        <pc:sldMkLst>
          <pc:docMk/>
          <pc:sldMk cId="685488828" sldId="470"/>
        </pc:sldMkLst>
        <pc:spChg chg="mod">
          <ac:chgData name="Osama Mohammed Moustafa Hosam Elde" userId="ab8f451e-a635-42ee-be12-e2dde55852bf" providerId="ADAL" clId="{1B030F0F-3420-47C5-B0A4-184CCE89798E}" dt="2020-08-26T17:52:48.787" v="1229" actId="20577"/>
          <ac:spMkLst>
            <pc:docMk/>
            <pc:sldMk cId="685488828" sldId="470"/>
            <ac:spMk id="6" creationId="{F666E11D-E12E-4A1B-AC49-37C776D88AF6}"/>
          </ac:spMkLst>
        </pc:spChg>
        <pc:spChg chg="mod">
          <ac:chgData name="Osama Mohammed Moustafa Hosam Elde" userId="ab8f451e-a635-42ee-be12-e2dde55852bf" providerId="ADAL" clId="{1B030F0F-3420-47C5-B0A4-184CCE89798E}" dt="2020-08-26T18:35:19.442" v="2171" actId="20577"/>
          <ac:spMkLst>
            <pc:docMk/>
            <pc:sldMk cId="685488828" sldId="470"/>
            <ac:spMk id="7" creationId="{FE6AB915-929E-45B5-AF11-A43BEA438DB3}"/>
          </ac:spMkLst>
        </pc:spChg>
        <pc:picChg chg="del">
          <ac:chgData name="Osama Mohammed Moustafa Hosam Elde" userId="ab8f451e-a635-42ee-be12-e2dde55852bf" providerId="ADAL" clId="{1B030F0F-3420-47C5-B0A4-184CCE89798E}" dt="2020-08-26T17:42:34.224" v="521" actId="478"/>
          <ac:picMkLst>
            <pc:docMk/>
            <pc:sldMk cId="685488828" sldId="470"/>
            <ac:picMk id="2" creationId="{27189C70-B47A-47D5-A3C1-BD80D66220C8}"/>
          </ac:picMkLst>
        </pc:picChg>
        <pc:picChg chg="add mod">
          <ac:chgData name="Osama Mohammed Moustafa Hosam Elde" userId="ab8f451e-a635-42ee-be12-e2dde55852bf" providerId="ADAL" clId="{1B030F0F-3420-47C5-B0A4-184CCE89798E}" dt="2020-08-26T17:48:38.188" v="1098" actId="1076"/>
          <ac:picMkLst>
            <pc:docMk/>
            <pc:sldMk cId="685488828" sldId="470"/>
            <ac:picMk id="3" creationId="{673D754A-432E-4ABA-9189-92F7B63C73B9}"/>
          </ac:picMkLst>
        </pc:picChg>
      </pc:sldChg>
      <pc:sldChg chg="addSp delSp modSp add mod">
        <pc:chgData name="Osama Mohammed Moustafa Hosam Elde" userId="ab8f451e-a635-42ee-be12-e2dde55852bf" providerId="ADAL" clId="{1B030F0F-3420-47C5-B0A4-184CCE89798E}" dt="2020-08-26T18:08:30.193" v="1479" actId="14100"/>
        <pc:sldMkLst>
          <pc:docMk/>
          <pc:sldMk cId="1997163821" sldId="471"/>
        </pc:sldMkLst>
        <pc:spChg chg="mod">
          <ac:chgData name="Osama Mohammed Moustafa Hosam Elde" userId="ab8f451e-a635-42ee-be12-e2dde55852bf" providerId="ADAL" clId="{1B030F0F-3420-47C5-B0A4-184CCE89798E}" dt="2020-08-26T18:08:30.193" v="1479" actId="14100"/>
          <ac:spMkLst>
            <pc:docMk/>
            <pc:sldMk cId="1997163821" sldId="471"/>
            <ac:spMk id="7" creationId="{FE6AB915-929E-45B5-AF11-A43BEA438DB3}"/>
          </ac:spMkLst>
        </pc:spChg>
        <pc:picChg chg="add mod">
          <ac:chgData name="Osama Mohammed Moustafa Hosam Elde" userId="ab8f451e-a635-42ee-be12-e2dde55852bf" providerId="ADAL" clId="{1B030F0F-3420-47C5-B0A4-184CCE89798E}" dt="2020-08-26T18:06:08.050" v="1260" actId="1076"/>
          <ac:picMkLst>
            <pc:docMk/>
            <pc:sldMk cId="1997163821" sldId="471"/>
            <ac:picMk id="2" creationId="{A43DE41E-27CA-4302-8757-106042E4BF33}"/>
          </ac:picMkLst>
        </pc:picChg>
        <pc:picChg chg="del">
          <ac:chgData name="Osama Mohammed Moustafa Hosam Elde" userId="ab8f451e-a635-42ee-be12-e2dde55852bf" providerId="ADAL" clId="{1B030F0F-3420-47C5-B0A4-184CCE89798E}" dt="2020-08-26T18:05:45.121" v="1231" actId="478"/>
          <ac:picMkLst>
            <pc:docMk/>
            <pc:sldMk cId="1997163821" sldId="471"/>
            <ac:picMk id="3" creationId="{673D754A-432E-4ABA-9189-92F7B63C73B9}"/>
          </ac:picMkLst>
        </pc:picChg>
      </pc:sldChg>
      <pc:sldChg chg="addSp delSp modSp add mod">
        <pc:chgData name="Osama Mohammed Moustafa Hosam Elde" userId="ab8f451e-a635-42ee-be12-e2dde55852bf" providerId="ADAL" clId="{1B030F0F-3420-47C5-B0A4-184CCE89798E}" dt="2020-08-26T18:33:24.381" v="2169" actId="1076"/>
        <pc:sldMkLst>
          <pc:docMk/>
          <pc:sldMk cId="972993208" sldId="472"/>
        </pc:sldMkLst>
        <pc:spChg chg="mod">
          <ac:chgData name="Osama Mohammed Moustafa Hosam Elde" userId="ab8f451e-a635-42ee-be12-e2dde55852bf" providerId="ADAL" clId="{1B030F0F-3420-47C5-B0A4-184CCE89798E}" dt="2020-08-26T18:33:11.691" v="2164" actId="404"/>
          <ac:spMkLst>
            <pc:docMk/>
            <pc:sldMk cId="972993208" sldId="472"/>
            <ac:spMk id="9" creationId="{41FE1DB5-8880-44CA-8A01-91EC9D1E2C91}"/>
          </ac:spMkLst>
        </pc:spChg>
        <pc:spChg chg="del">
          <ac:chgData name="Osama Mohammed Moustafa Hosam Elde" userId="ab8f451e-a635-42ee-be12-e2dde55852bf" providerId="ADAL" clId="{1B030F0F-3420-47C5-B0A4-184CCE89798E}" dt="2020-08-26T18:31:58.698" v="2144" actId="478"/>
          <ac:spMkLst>
            <pc:docMk/>
            <pc:sldMk cId="972993208" sldId="472"/>
            <ac:spMk id="10" creationId="{73D41474-D41E-4DEC-924B-EF95E5FB556C}"/>
          </ac:spMkLst>
        </pc:spChg>
        <pc:picChg chg="del">
          <ac:chgData name="Osama Mohammed Moustafa Hosam Elde" userId="ab8f451e-a635-42ee-be12-e2dde55852bf" providerId="ADAL" clId="{1B030F0F-3420-47C5-B0A4-184CCE89798E}" dt="2020-08-26T18:27:29.974" v="2012" actId="478"/>
          <ac:picMkLst>
            <pc:docMk/>
            <pc:sldMk cId="972993208" sldId="472"/>
            <ac:picMk id="2" creationId="{BD43B03F-6CCF-4255-9941-FF62F2462F43}"/>
          </ac:picMkLst>
        </pc:picChg>
        <pc:picChg chg="add mod">
          <ac:chgData name="Osama Mohammed Moustafa Hosam Elde" userId="ab8f451e-a635-42ee-be12-e2dde55852bf" providerId="ADAL" clId="{1B030F0F-3420-47C5-B0A4-184CCE89798E}" dt="2020-08-26T18:33:24.381" v="2169" actId="1076"/>
          <ac:picMkLst>
            <pc:docMk/>
            <pc:sldMk cId="972993208" sldId="472"/>
            <ac:picMk id="4" creationId="{6F44D94D-07BB-488E-8B12-3B1355C0EC25}"/>
          </ac:picMkLst>
        </pc:picChg>
      </pc:sldChg>
      <pc:sldChg chg="addSp delSp modSp add mod ord">
        <pc:chgData name="Osama Mohammed Moustafa Hosam Elde" userId="ab8f451e-a635-42ee-be12-e2dde55852bf" providerId="ADAL" clId="{1B030F0F-3420-47C5-B0A4-184CCE89798E}" dt="2020-08-26T18:44:08.775" v="2489" actId="22"/>
        <pc:sldMkLst>
          <pc:docMk/>
          <pc:sldMk cId="2146992542" sldId="473"/>
        </pc:sldMkLst>
        <pc:spChg chg="mod">
          <ac:chgData name="Osama Mohammed Moustafa Hosam Elde" userId="ab8f451e-a635-42ee-be12-e2dde55852bf" providerId="ADAL" clId="{1B030F0F-3420-47C5-B0A4-184CCE89798E}" dt="2020-08-26T18:40:44.399" v="2487" actId="20577"/>
          <ac:spMkLst>
            <pc:docMk/>
            <pc:sldMk cId="2146992542" sldId="473"/>
            <ac:spMk id="9" creationId="{41FE1DB5-8880-44CA-8A01-91EC9D1E2C91}"/>
          </ac:spMkLst>
        </pc:spChg>
        <pc:spChg chg="add del">
          <ac:chgData name="Osama Mohammed Moustafa Hosam Elde" userId="ab8f451e-a635-42ee-be12-e2dde55852bf" providerId="ADAL" clId="{1B030F0F-3420-47C5-B0A4-184CCE89798E}" dt="2020-08-26T18:44:08.775" v="2489" actId="22"/>
          <ac:spMkLst>
            <pc:docMk/>
            <pc:sldMk cId="2146992542" sldId="473"/>
            <ac:spMk id="11" creationId="{D88B217E-4D2F-4523-8780-63FAB0337617}"/>
          </ac:spMkLst>
        </pc:spChg>
        <pc:picChg chg="del">
          <ac:chgData name="Osama Mohammed Moustafa Hosam Elde" userId="ab8f451e-a635-42ee-be12-e2dde55852bf" providerId="ADAL" clId="{1B030F0F-3420-47C5-B0A4-184CCE89798E}" dt="2020-08-26T18:36:29.740" v="2175" actId="478"/>
          <ac:picMkLst>
            <pc:docMk/>
            <pc:sldMk cId="2146992542" sldId="473"/>
            <ac:picMk id="2" creationId="{BD43B03F-6CCF-4255-9941-FF62F2462F43}"/>
          </ac:picMkLst>
        </pc:picChg>
      </pc:sldChg>
      <pc:sldChg chg="delSp modSp add mod">
        <pc:chgData name="Osama Mohammed Moustafa Hosam Elde" userId="ab8f451e-a635-42ee-be12-e2dde55852bf" providerId="ADAL" clId="{1B030F0F-3420-47C5-B0A4-184CCE89798E}" dt="2020-08-26T18:48:25.659" v="2799" actId="27636"/>
        <pc:sldMkLst>
          <pc:docMk/>
          <pc:sldMk cId="188676282" sldId="474"/>
        </pc:sldMkLst>
        <pc:spChg chg="mod">
          <ac:chgData name="Osama Mohammed Moustafa Hosam Elde" userId="ab8f451e-a635-42ee-be12-e2dde55852bf" providerId="ADAL" clId="{1B030F0F-3420-47C5-B0A4-184CCE89798E}" dt="2020-08-26T18:44:59.643" v="2559" actId="1076"/>
          <ac:spMkLst>
            <pc:docMk/>
            <pc:sldMk cId="188676282" sldId="474"/>
            <ac:spMk id="6" creationId="{F666E11D-E12E-4A1B-AC49-37C776D88AF6}"/>
          </ac:spMkLst>
        </pc:spChg>
        <pc:spChg chg="mod">
          <ac:chgData name="Osama Mohammed Moustafa Hosam Elde" userId="ab8f451e-a635-42ee-be12-e2dde55852bf" providerId="ADAL" clId="{1B030F0F-3420-47C5-B0A4-184CCE89798E}" dt="2020-08-26T18:48:25.659" v="2799" actId="27636"/>
          <ac:spMkLst>
            <pc:docMk/>
            <pc:sldMk cId="188676282" sldId="474"/>
            <ac:spMk id="7" creationId="{FE6AB915-929E-45B5-AF11-A43BEA438DB3}"/>
          </ac:spMkLst>
        </pc:spChg>
        <pc:picChg chg="del">
          <ac:chgData name="Osama Mohammed Moustafa Hosam Elde" userId="ab8f451e-a635-42ee-be12-e2dde55852bf" providerId="ADAL" clId="{1B030F0F-3420-47C5-B0A4-184CCE89798E}" dt="2020-08-26T18:44:49.403" v="2557" actId="478"/>
          <ac:picMkLst>
            <pc:docMk/>
            <pc:sldMk cId="188676282" sldId="474"/>
            <ac:picMk id="2" creationId="{A43DE41E-27CA-4302-8757-106042E4BF33}"/>
          </ac:picMkLst>
        </pc:picChg>
      </pc:sldChg>
      <pc:sldChg chg="modSp add mod">
        <pc:chgData name="Osama Mohammed Moustafa Hosam Elde" userId="ab8f451e-a635-42ee-be12-e2dde55852bf" providerId="ADAL" clId="{1B030F0F-3420-47C5-B0A4-184CCE89798E}" dt="2020-08-26T18:51:52.879" v="2912" actId="20577"/>
        <pc:sldMkLst>
          <pc:docMk/>
          <pc:sldMk cId="3546773444" sldId="475"/>
        </pc:sldMkLst>
        <pc:spChg chg="mod">
          <ac:chgData name="Osama Mohammed Moustafa Hosam Elde" userId="ab8f451e-a635-42ee-be12-e2dde55852bf" providerId="ADAL" clId="{1B030F0F-3420-47C5-B0A4-184CCE89798E}" dt="2020-08-26T18:51:52.879" v="2912" actId="20577"/>
          <ac:spMkLst>
            <pc:docMk/>
            <pc:sldMk cId="3546773444" sldId="475"/>
            <ac:spMk id="7" creationId="{FE6AB915-929E-45B5-AF11-A43BEA438DB3}"/>
          </ac:spMkLst>
        </pc:spChg>
      </pc:sldChg>
      <pc:sldChg chg="modSp add mod">
        <pc:chgData name="Osama Mohammed Moustafa Hosam Elde" userId="ab8f451e-a635-42ee-be12-e2dde55852bf" providerId="ADAL" clId="{1B030F0F-3420-47C5-B0A4-184CCE89798E}" dt="2020-08-26T18:53:43.949" v="2935" actId="12"/>
        <pc:sldMkLst>
          <pc:docMk/>
          <pc:sldMk cId="275900587" sldId="476"/>
        </pc:sldMkLst>
        <pc:spChg chg="mod">
          <ac:chgData name="Osama Mohammed Moustafa Hosam Elde" userId="ab8f451e-a635-42ee-be12-e2dde55852bf" providerId="ADAL" clId="{1B030F0F-3420-47C5-B0A4-184CCE89798E}" dt="2020-08-26T18:53:43.949" v="2935" actId="12"/>
          <ac:spMkLst>
            <pc:docMk/>
            <pc:sldMk cId="275900587" sldId="476"/>
            <ac:spMk id="7" creationId="{FE6AB915-929E-45B5-AF11-A43BEA438DB3}"/>
          </ac:spMkLst>
        </pc:spChg>
      </pc:sldChg>
      <pc:sldChg chg="modSp add mod">
        <pc:chgData name="Osama Mohammed Moustafa Hosam Elde" userId="ab8f451e-a635-42ee-be12-e2dde55852bf" providerId="ADAL" clId="{1B030F0F-3420-47C5-B0A4-184CCE89798E}" dt="2020-08-26T19:02:04.291" v="3438" actId="6549"/>
        <pc:sldMkLst>
          <pc:docMk/>
          <pc:sldMk cId="4130499652" sldId="477"/>
        </pc:sldMkLst>
        <pc:spChg chg="mod">
          <ac:chgData name="Osama Mohammed Moustafa Hosam Elde" userId="ab8f451e-a635-42ee-be12-e2dde55852bf" providerId="ADAL" clId="{1B030F0F-3420-47C5-B0A4-184CCE89798E}" dt="2020-08-26T18:54:24.009" v="2961" actId="14100"/>
          <ac:spMkLst>
            <pc:docMk/>
            <pc:sldMk cId="4130499652" sldId="477"/>
            <ac:spMk id="3" creationId="{00000000-0000-0000-0000-000000000000}"/>
          </ac:spMkLst>
        </pc:spChg>
        <pc:spChg chg="mod">
          <ac:chgData name="Osama Mohammed Moustafa Hosam Elde" userId="ab8f451e-a635-42ee-be12-e2dde55852bf" providerId="ADAL" clId="{1B030F0F-3420-47C5-B0A4-184CCE89798E}" dt="2020-08-26T19:02:04.291" v="3438" actId="6549"/>
          <ac:spMkLst>
            <pc:docMk/>
            <pc:sldMk cId="4130499652" sldId="477"/>
            <ac:spMk id="9" creationId="{41FE1DB5-8880-44CA-8A01-91EC9D1E2C91}"/>
          </ac:spMkLst>
        </pc:spChg>
      </pc:sldChg>
      <pc:sldChg chg="addSp modSp add mod">
        <pc:chgData name="Osama Mohammed Moustafa Hosam Elde" userId="ab8f451e-a635-42ee-be12-e2dde55852bf" providerId="ADAL" clId="{1B030F0F-3420-47C5-B0A4-184CCE89798E}" dt="2020-08-26T19:04:40.012" v="3788" actId="20577"/>
        <pc:sldMkLst>
          <pc:docMk/>
          <pc:sldMk cId="2908589401" sldId="478"/>
        </pc:sldMkLst>
        <pc:spChg chg="add mod">
          <ac:chgData name="Osama Mohammed Moustafa Hosam Elde" userId="ab8f451e-a635-42ee-be12-e2dde55852bf" providerId="ADAL" clId="{1B030F0F-3420-47C5-B0A4-184CCE89798E}" dt="2020-08-26T19:04:40.012" v="3788" actId="20577"/>
          <ac:spMkLst>
            <pc:docMk/>
            <pc:sldMk cId="2908589401" sldId="478"/>
            <ac:spMk id="7" creationId="{BC273F0C-9380-4C38-8B69-F4DB7B03274C}"/>
          </ac:spMkLst>
        </pc:spChg>
        <pc:spChg chg="mod">
          <ac:chgData name="Osama Mohammed Moustafa Hosam Elde" userId="ab8f451e-a635-42ee-be12-e2dde55852bf" providerId="ADAL" clId="{1B030F0F-3420-47C5-B0A4-184CCE89798E}" dt="2020-08-26T19:01:35.418" v="3431" actId="20577"/>
          <ac:spMkLst>
            <pc:docMk/>
            <pc:sldMk cId="2908589401" sldId="478"/>
            <ac:spMk id="9" creationId="{41FE1DB5-8880-44CA-8A01-91EC9D1E2C91}"/>
          </ac:spMkLst>
        </pc:spChg>
      </pc:sldChg>
    </pc:docChg>
  </pc:docChgLst>
  <pc:docChgLst>
    <pc:chgData name="Osama Mohammed Moustafa Hosam Elde" userId="ab8f451e-a635-42ee-be12-e2dde55852bf" providerId="ADAL" clId="{354D84FB-7E88-4665-932E-78B8678D6755}"/>
    <pc:docChg chg="undo redo custSel addSld delSld modSld sldOrd">
      <pc:chgData name="Osama Mohammed Moustafa Hosam Elde" userId="ab8f451e-a635-42ee-be12-e2dde55852bf" providerId="ADAL" clId="{354D84FB-7E88-4665-932E-78B8678D6755}" dt="2020-08-24T12:00:52.802" v="3885" actId="478"/>
      <pc:docMkLst>
        <pc:docMk/>
      </pc:docMkLst>
      <pc:sldChg chg="modSp mod">
        <pc:chgData name="Osama Mohammed Moustafa Hosam Elde" userId="ab8f451e-a635-42ee-be12-e2dde55852bf" providerId="ADAL" clId="{354D84FB-7E88-4665-932E-78B8678D6755}" dt="2020-08-24T11:59:54.994" v="3884" actId="20577"/>
        <pc:sldMkLst>
          <pc:docMk/>
          <pc:sldMk cId="2795698090" sldId="289"/>
        </pc:sldMkLst>
        <pc:spChg chg="mod">
          <ac:chgData name="Osama Mohammed Moustafa Hosam Elde" userId="ab8f451e-a635-42ee-be12-e2dde55852bf" providerId="ADAL" clId="{354D84FB-7E88-4665-932E-78B8678D6755}" dt="2020-08-24T11:59:34.676" v="3877" actId="20577"/>
          <ac:spMkLst>
            <pc:docMk/>
            <pc:sldMk cId="2795698090" sldId="289"/>
            <ac:spMk id="4" creationId="{71F37C0B-C451-4FC0-8BFC-2F9DEFE020DB}"/>
          </ac:spMkLst>
        </pc:spChg>
        <pc:spChg chg="mod">
          <ac:chgData name="Osama Mohammed Moustafa Hosam Elde" userId="ab8f451e-a635-42ee-be12-e2dde55852bf" providerId="ADAL" clId="{354D84FB-7E88-4665-932E-78B8678D6755}" dt="2020-08-24T11:59:54.994" v="3884" actId="20577"/>
          <ac:spMkLst>
            <pc:docMk/>
            <pc:sldMk cId="2795698090" sldId="289"/>
            <ac:spMk id="6" creationId="{2B50AF5E-FF4A-4EEF-9521-F635D9019EA4}"/>
          </ac:spMkLst>
        </pc:spChg>
      </pc:sldChg>
      <pc:sldChg chg="addSp delSp modSp mod">
        <pc:chgData name="Osama Mohammed Moustafa Hosam Elde" userId="ab8f451e-a635-42ee-be12-e2dde55852bf" providerId="ADAL" clId="{354D84FB-7E88-4665-932E-78B8678D6755}" dt="2020-08-24T09:49:58.036" v="2838"/>
        <pc:sldMkLst>
          <pc:docMk/>
          <pc:sldMk cId="1296196847" sldId="371"/>
        </pc:sldMkLst>
        <pc:spChg chg="mod">
          <ac:chgData name="Osama Mohammed Moustafa Hosam Elde" userId="ab8f451e-a635-42ee-be12-e2dde55852bf" providerId="ADAL" clId="{354D84FB-7E88-4665-932E-78B8678D6755}" dt="2020-08-23T08:03:30.632" v="428" actId="20577"/>
          <ac:spMkLst>
            <pc:docMk/>
            <pc:sldMk cId="1296196847" sldId="371"/>
            <ac:spMk id="3" creationId="{25F31E5A-DCD6-425A-8C80-7B051E2A906C}"/>
          </ac:spMkLst>
        </pc:spChg>
        <pc:spChg chg="mod">
          <ac:chgData name="Osama Mohammed Moustafa Hosam Elde" userId="ab8f451e-a635-42ee-be12-e2dde55852bf" providerId="ADAL" clId="{354D84FB-7E88-4665-932E-78B8678D6755}" dt="2020-08-23T08:01:27.495" v="359" actId="20577"/>
          <ac:spMkLst>
            <pc:docMk/>
            <pc:sldMk cId="1296196847" sldId="371"/>
            <ac:spMk id="6" creationId="{F666E11D-E12E-4A1B-AC49-37C776D88AF6}"/>
          </ac:spMkLst>
        </pc:spChg>
        <pc:spChg chg="add del mod">
          <ac:chgData name="Osama Mohammed Moustafa Hosam Elde" userId="ab8f451e-a635-42ee-be12-e2dde55852bf" providerId="ADAL" clId="{354D84FB-7E88-4665-932E-78B8678D6755}" dt="2020-08-24T09:49:53.908" v="2836"/>
          <ac:spMkLst>
            <pc:docMk/>
            <pc:sldMk cId="1296196847" sldId="371"/>
            <ac:spMk id="7" creationId="{413F69B3-4AA6-4865-8856-DD7EAF69C8B7}"/>
          </ac:spMkLst>
        </pc:spChg>
        <pc:spChg chg="add del mod">
          <ac:chgData name="Osama Mohammed Moustafa Hosam Elde" userId="ab8f451e-a635-42ee-be12-e2dde55852bf" providerId="ADAL" clId="{354D84FB-7E88-4665-932E-78B8678D6755}" dt="2020-08-24T09:49:58.036" v="2838"/>
          <ac:spMkLst>
            <pc:docMk/>
            <pc:sldMk cId="1296196847" sldId="371"/>
            <ac:spMk id="8" creationId="{D321FB24-6433-43BD-AB61-A2F28B1793F3}"/>
          </ac:spMkLst>
        </pc:spChg>
        <pc:picChg chg="add del mod">
          <ac:chgData name="Osama Mohammed Moustafa Hosam Elde" userId="ab8f451e-a635-42ee-be12-e2dde55852bf" providerId="ADAL" clId="{354D84FB-7E88-4665-932E-78B8678D6755}" dt="2020-08-23T08:01:03.182" v="327" actId="478"/>
          <ac:picMkLst>
            <pc:docMk/>
            <pc:sldMk cId="1296196847" sldId="371"/>
            <ac:picMk id="2" creationId="{FA4E2714-A515-42D1-BDE1-88DA930A881D}"/>
          </ac:picMkLst>
        </pc:picChg>
        <pc:picChg chg="add del mod">
          <ac:chgData name="Osama Mohammed Moustafa Hosam Elde" userId="ab8f451e-a635-42ee-be12-e2dde55852bf" providerId="ADAL" clId="{354D84FB-7E88-4665-932E-78B8678D6755}" dt="2020-08-23T08:01:50.823" v="364"/>
          <ac:picMkLst>
            <pc:docMk/>
            <pc:sldMk cId="1296196847" sldId="371"/>
            <ac:picMk id="1026" creationId="{B17971E5-7A8A-40FD-B0F6-44ECA284A9FC}"/>
          </ac:picMkLst>
        </pc:picChg>
        <pc:picChg chg="add mod">
          <ac:chgData name="Osama Mohammed Moustafa Hosam Elde" userId="ab8f451e-a635-42ee-be12-e2dde55852bf" providerId="ADAL" clId="{354D84FB-7E88-4665-932E-78B8678D6755}" dt="2020-08-23T08:02:01.547" v="369" actId="1076"/>
          <ac:picMkLst>
            <pc:docMk/>
            <pc:sldMk cId="1296196847" sldId="371"/>
            <ac:picMk id="1028" creationId="{2B8E3915-42D5-433D-932E-CC5865C2E737}"/>
          </ac:picMkLst>
        </pc:picChg>
      </pc:sldChg>
      <pc:sldChg chg="modSp mod">
        <pc:chgData name="Osama Mohammed Moustafa Hosam Elde" userId="ab8f451e-a635-42ee-be12-e2dde55852bf" providerId="ADAL" clId="{354D84FB-7E88-4665-932E-78B8678D6755}" dt="2020-08-24T09:48:01.353" v="2783" actId="14100"/>
        <pc:sldMkLst>
          <pc:docMk/>
          <pc:sldMk cId="4206181403" sldId="424"/>
        </pc:sldMkLst>
        <pc:spChg chg="mod">
          <ac:chgData name="Osama Mohammed Moustafa Hosam Elde" userId="ab8f451e-a635-42ee-be12-e2dde55852bf" providerId="ADAL" clId="{354D84FB-7E88-4665-932E-78B8678D6755}" dt="2020-08-24T09:48:01.353" v="2783" actId="14100"/>
          <ac:spMkLst>
            <pc:docMk/>
            <pc:sldMk cId="4206181403" sldId="424"/>
            <ac:spMk id="3" creationId="{00000000-0000-0000-0000-000000000000}"/>
          </ac:spMkLst>
        </pc:spChg>
        <pc:spChg chg="mod">
          <ac:chgData name="Osama Mohammed Moustafa Hosam Elde" userId="ab8f451e-a635-42ee-be12-e2dde55852bf" providerId="ADAL" clId="{354D84FB-7E88-4665-932E-78B8678D6755}" dt="2020-08-23T11:26:44.240" v="1618" actId="20577"/>
          <ac:spMkLst>
            <pc:docMk/>
            <pc:sldMk cId="4206181403" sldId="424"/>
            <ac:spMk id="9" creationId="{41FE1DB5-8880-44CA-8A01-91EC9D1E2C91}"/>
          </ac:spMkLst>
        </pc:spChg>
      </pc:sldChg>
      <pc:sldChg chg="addSp delSp modSp add mod">
        <pc:chgData name="Osama Mohammed Moustafa Hosam Elde" userId="ab8f451e-a635-42ee-be12-e2dde55852bf" providerId="ADAL" clId="{354D84FB-7E88-4665-932E-78B8678D6755}" dt="2020-08-23T07:37:25.766" v="275" actId="20577"/>
        <pc:sldMkLst>
          <pc:docMk/>
          <pc:sldMk cId="2152982415" sldId="425"/>
        </pc:sldMkLst>
        <pc:spChg chg="mod">
          <ac:chgData name="Osama Mohammed Moustafa Hosam Elde" userId="ab8f451e-a635-42ee-be12-e2dde55852bf" providerId="ADAL" clId="{354D84FB-7E88-4665-932E-78B8678D6755}" dt="2020-08-23T07:37:25.766" v="275" actId="20577"/>
          <ac:spMkLst>
            <pc:docMk/>
            <pc:sldMk cId="2152982415" sldId="425"/>
            <ac:spMk id="3" creationId="{25F31E5A-DCD6-425A-8C80-7B051E2A906C}"/>
          </ac:spMkLst>
        </pc:spChg>
        <pc:picChg chg="del">
          <ac:chgData name="Osama Mohammed Moustafa Hosam Elde" userId="ab8f451e-a635-42ee-be12-e2dde55852bf" providerId="ADAL" clId="{354D84FB-7E88-4665-932E-78B8678D6755}" dt="2020-08-23T07:36:46.795" v="203" actId="478"/>
          <ac:picMkLst>
            <pc:docMk/>
            <pc:sldMk cId="2152982415" sldId="425"/>
            <ac:picMk id="2" creationId="{FA4E2714-A515-42D1-BDE1-88DA930A881D}"/>
          </ac:picMkLst>
        </pc:picChg>
        <pc:picChg chg="add mod">
          <ac:chgData name="Osama Mohammed Moustafa Hosam Elde" userId="ab8f451e-a635-42ee-be12-e2dde55852bf" providerId="ADAL" clId="{354D84FB-7E88-4665-932E-78B8678D6755}" dt="2020-08-23T07:37:08.187" v="232" actId="1076"/>
          <ac:picMkLst>
            <pc:docMk/>
            <pc:sldMk cId="2152982415" sldId="425"/>
            <ac:picMk id="4" creationId="{99FFA1DF-EE7A-4E38-8093-676E6D7BBE5A}"/>
          </ac:picMkLst>
        </pc:picChg>
      </pc:sldChg>
      <pc:sldChg chg="addSp delSp modSp add mod">
        <pc:chgData name="Osama Mohammed Moustafa Hosam Elde" userId="ab8f451e-a635-42ee-be12-e2dde55852bf" providerId="ADAL" clId="{354D84FB-7E88-4665-932E-78B8678D6755}" dt="2020-08-23T07:38:33.532" v="322" actId="20577"/>
        <pc:sldMkLst>
          <pc:docMk/>
          <pc:sldMk cId="3374273974" sldId="426"/>
        </pc:sldMkLst>
        <pc:spChg chg="mod">
          <ac:chgData name="Osama Mohammed Moustafa Hosam Elde" userId="ab8f451e-a635-42ee-be12-e2dde55852bf" providerId="ADAL" clId="{354D84FB-7E88-4665-932E-78B8678D6755}" dt="2020-08-23T07:38:33.532" v="322" actId="20577"/>
          <ac:spMkLst>
            <pc:docMk/>
            <pc:sldMk cId="3374273974" sldId="426"/>
            <ac:spMk id="3" creationId="{25F31E5A-DCD6-425A-8C80-7B051E2A906C}"/>
          </ac:spMkLst>
        </pc:spChg>
        <pc:picChg chg="add mod">
          <ac:chgData name="Osama Mohammed Moustafa Hosam Elde" userId="ab8f451e-a635-42ee-be12-e2dde55852bf" providerId="ADAL" clId="{354D84FB-7E88-4665-932E-78B8678D6755}" dt="2020-08-23T07:38:21.095" v="279" actId="1076"/>
          <ac:picMkLst>
            <pc:docMk/>
            <pc:sldMk cId="3374273974" sldId="426"/>
            <ac:picMk id="2" creationId="{F8FF9DAC-3918-460F-A8DB-51FAEF9AD509}"/>
          </ac:picMkLst>
        </pc:picChg>
        <pc:picChg chg="del">
          <ac:chgData name="Osama Mohammed Moustafa Hosam Elde" userId="ab8f451e-a635-42ee-be12-e2dde55852bf" providerId="ADAL" clId="{354D84FB-7E88-4665-932E-78B8678D6755}" dt="2020-08-23T07:38:17.874" v="277" actId="478"/>
          <ac:picMkLst>
            <pc:docMk/>
            <pc:sldMk cId="3374273974" sldId="426"/>
            <ac:picMk id="4" creationId="{99FFA1DF-EE7A-4E38-8093-676E6D7BBE5A}"/>
          </ac:picMkLst>
        </pc:picChg>
      </pc:sldChg>
      <pc:sldChg chg="add">
        <pc:chgData name="Osama Mohammed Moustafa Hosam Elde" userId="ab8f451e-a635-42ee-be12-e2dde55852bf" providerId="ADAL" clId="{354D84FB-7E88-4665-932E-78B8678D6755}" dt="2020-08-23T08:00:44.375" v="323" actId="2890"/>
        <pc:sldMkLst>
          <pc:docMk/>
          <pc:sldMk cId="949598380" sldId="427"/>
        </pc:sldMkLst>
      </pc:sldChg>
      <pc:sldChg chg="addSp delSp modSp add mod">
        <pc:chgData name="Osama Mohammed Moustafa Hosam Elde" userId="ab8f451e-a635-42ee-be12-e2dde55852bf" providerId="ADAL" clId="{354D84FB-7E88-4665-932E-78B8678D6755}" dt="2020-08-23T08:03:10.478" v="425" actId="1076"/>
        <pc:sldMkLst>
          <pc:docMk/>
          <pc:sldMk cId="2556411746" sldId="428"/>
        </pc:sldMkLst>
        <pc:spChg chg="mod">
          <ac:chgData name="Osama Mohammed Moustafa Hosam Elde" userId="ab8f451e-a635-42ee-be12-e2dde55852bf" providerId="ADAL" clId="{354D84FB-7E88-4665-932E-78B8678D6755}" dt="2020-08-23T08:03:02.251" v="422" actId="20577"/>
          <ac:spMkLst>
            <pc:docMk/>
            <pc:sldMk cId="2556411746" sldId="428"/>
            <ac:spMk id="3" creationId="{25F31E5A-DCD6-425A-8C80-7B051E2A906C}"/>
          </ac:spMkLst>
        </pc:spChg>
        <pc:picChg chg="del">
          <ac:chgData name="Osama Mohammed Moustafa Hosam Elde" userId="ab8f451e-a635-42ee-be12-e2dde55852bf" providerId="ADAL" clId="{354D84FB-7E88-4665-932E-78B8678D6755}" dt="2020-08-23T08:03:04.809" v="423" actId="478"/>
          <ac:picMkLst>
            <pc:docMk/>
            <pc:sldMk cId="2556411746" sldId="428"/>
            <ac:picMk id="2" creationId="{F8FF9DAC-3918-460F-A8DB-51FAEF9AD509}"/>
          </ac:picMkLst>
        </pc:picChg>
        <pc:picChg chg="add mod">
          <ac:chgData name="Osama Mohammed Moustafa Hosam Elde" userId="ab8f451e-a635-42ee-be12-e2dde55852bf" providerId="ADAL" clId="{354D84FB-7E88-4665-932E-78B8678D6755}" dt="2020-08-23T08:03:10.478" v="425" actId="1076"/>
          <ac:picMkLst>
            <pc:docMk/>
            <pc:sldMk cId="2556411746" sldId="428"/>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2.608" v="993" actId="47"/>
        <pc:sldMkLst>
          <pc:docMk/>
          <pc:sldMk cId="905253055" sldId="429"/>
        </pc:sldMkLst>
        <pc:spChg chg="mod">
          <ac:chgData name="Osama Mohammed Moustafa Hosam Elde" userId="ab8f451e-a635-42ee-be12-e2dde55852bf" providerId="ADAL" clId="{354D84FB-7E88-4665-932E-78B8678D6755}" dt="2020-08-23T08:54:03.374" v="652" actId="20577"/>
          <ac:spMkLst>
            <pc:docMk/>
            <pc:sldMk cId="905253055" sldId="429"/>
            <ac:spMk id="3" creationId="{25F31E5A-DCD6-425A-8C80-7B051E2A906C}"/>
          </ac:spMkLst>
        </pc:spChg>
        <pc:spChg chg="mod">
          <ac:chgData name="Osama Mohammed Moustafa Hosam Elde" userId="ab8f451e-a635-42ee-be12-e2dde55852bf" providerId="ADAL" clId="{354D84FB-7E88-4665-932E-78B8678D6755}" dt="2020-08-23T08:35:21.166" v="475" actId="20577"/>
          <ac:spMkLst>
            <pc:docMk/>
            <pc:sldMk cId="905253055" sldId="429"/>
            <ac:spMk id="6" creationId="{F666E11D-E12E-4A1B-AC49-37C776D88AF6}"/>
          </ac:spMkLst>
        </pc:spChg>
        <pc:picChg chg="add mod">
          <ac:chgData name="Osama Mohammed Moustafa Hosam Elde" userId="ab8f451e-a635-42ee-be12-e2dde55852bf" providerId="ADAL" clId="{354D84FB-7E88-4665-932E-78B8678D6755}" dt="2020-08-23T08:36:53.290" v="549" actId="1076"/>
          <ac:picMkLst>
            <pc:docMk/>
            <pc:sldMk cId="905253055" sldId="429"/>
            <ac:picMk id="2" creationId="{83384E60-038A-40FB-8006-41B17143085E}"/>
          </ac:picMkLst>
        </pc:picChg>
        <pc:picChg chg="del">
          <ac:chgData name="Osama Mohammed Moustafa Hosam Elde" userId="ab8f451e-a635-42ee-be12-e2dde55852bf" providerId="ADAL" clId="{354D84FB-7E88-4665-932E-78B8678D6755}" dt="2020-08-23T08:35:23.585" v="476" actId="478"/>
          <ac:picMkLst>
            <pc:docMk/>
            <pc:sldMk cId="905253055" sldId="429"/>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4.256" v="994" actId="47"/>
        <pc:sldMkLst>
          <pc:docMk/>
          <pc:sldMk cId="3060861599" sldId="430"/>
        </pc:sldMkLst>
        <pc:spChg chg="mod">
          <ac:chgData name="Osama Mohammed Moustafa Hosam Elde" userId="ab8f451e-a635-42ee-be12-e2dde55852bf" providerId="ADAL" clId="{354D84FB-7E88-4665-932E-78B8678D6755}" dt="2020-08-23T08:38:32.910" v="639" actId="20577"/>
          <ac:spMkLst>
            <pc:docMk/>
            <pc:sldMk cId="3060861599" sldId="430"/>
            <ac:spMk id="3" creationId="{25F31E5A-DCD6-425A-8C80-7B051E2A906C}"/>
          </ac:spMkLst>
        </pc:spChg>
        <pc:picChg chg="del">
          <ac:chgData name="Osama Mohammed Moustafa Hosam Elde" userId="ab8f451e-a635-42ee-be12-e2dde55852bf" providerId="ADAL" clId="{354D84FB-7E88-4665-932E-78B8678D6755}" dt="2020-08-23T08:37:56.332" v="551" actId="478"/>
          <ac:picMkLst>
            <pc:docMk/>
            <pc:sldMk cId="3060861599" sldId="430"/>
            <ac:picMk id="2" creationId="{83384E60-038A-40FB-8006-41B17143085E}"/>
          </ac:picMkLst>
        </pc:picChg>
        <pc:picChg chg="add mod">
          <ac:chgData name="Osama Mohammed Moustafa Hosam Elde" userId="ab8f451e-a635-42ee-be12-e2dde55852bf" providerId="ADAL" clId="{354D84FB-7E88-4665-932E-78B8678D6755}" dt="2020-08-23T08:38:02.898" v="555" actId="1076"/>
          <ac:picMkLst>
            <pc:docMk/>
            <pc:sldMk cId="3060861599" sldId="430"/>
            <ac:picMk id="4" creationId="{86111FB3-7E9B-4CF8-B35C-8C38EC4F2317}"/>
          </ac:picMkLst>
        </pc:picChg>
      </pc:sldChg>
      <pc:sldChg chg="addSp delSp modSp add mod">
        <pc:chgData name="Osama Mohammed Moustafa Hosam Elde" userId="ab8f451e-a635-42ee-be12-e2dde55852bf" providerId="ADAL" clId="{354D84FB-7E88-4665-932E-78B8678D6755}" dt="2020-08-23T08:59:52.219" v="992" actId="27636"/>
        <pc:sldMkLst>
          <pc:docMk/>
          <pc:sldMk cId="2106194324" sldId="431"/>
        </pc:sldMkLst>
        <pc:spChg chg="mod">
          <ac:chgData name="Osama Mohammed Moustafa Hosam Elde" userId="ab8f451e-a635-42ee-be12-e2dde55852bf" providerId="ADAL" clId="{354D84FB-7E88-4665-932E-78B8678D6755}" dt="2020-08-23T08:59:52.219" v="992" actId="27636"/>
          <ac:spMkLst>
            <pc:docMk/>
            <pc:sldMk cId="2106194324" sldId="431"/>
            <ac:spMk id="3" creationId="{25F31E5A-DCD6-425A-8C80-7B051E2A906C}"/>
          </ac:spMkLst>
        </pc:spChg>
        <pc:spChg chg="add del">
          <ac:chgData name="Osama Mohammed Moustafa Hosam Elde" userId="ab8f451e-a635-42ee-be12-e2dde55852bf" providerId="ADAL" clId="{354D84FB-7E88-4665-932E-78B8678D6755}" dt="2020-08-23T08:58:14.611" v="929" actId="478"/>
          <ac:spMkLst>
            <pc:docMk/>
            <pc:sldMk cId="2106194324" sldId="431"/>
            <ac:spMk id="7" creationId="{ABC64DC2-6323-472A-9669-94571A8F9AF5}"/>
          </ac:spMkLst>
        </pc:spChg>
        <pc:picChg chg="del">
          <ac:chgData name="Osama Mohammed Moustafa Hosam Elde" userId="ab8f451e-a635-42ee-be12-e2dde55852bf" providerId="ADAL" clId="{354D84FB-7E88-4665-932E-78B8678D6755}" dt="2020-08-23T08:54:20.782" v="654" actId="478"/>
          <ac:picMkLst>
            <pc:docMk/>
            <pc:sldMk cId="2106194324" sldId="431"/>
            <ac:picMk id="4" creationId="{86111FB3-7E9B-4CF8-B35C-8C38EC4F2317}"/>
          </ac:picMkLst>
        </pc:picChg>
        <pc:picChg chg="add mod">
          <ac:chgData name="Osama Mohammed Moustafa Hosam Elde" userId="ab8f451e-a635-42ee-be12-e2dde55852bf" providerId="ADAL" clId="{354D84FB-7E88-4665-932E-78B8678D6755}" dt="2020-08-23T08:59:26.753" v="936" actId="1076"/>
          <ac:picMkLst>
            <pc:docMk/>
            <pc:sldMk cId="2106194324" sldId="431"/>
            <ac:picMk id="8" creationId="{06E2B743-B137-462E-A34D-D45968266FE3}"/>
          </ac:picMkLst>
        </pc:picChg>
      </pc:sldChg>
      <pc:sldChg chg="addSp delSp modSp add mod">
        <pc:chgData name="Osama Mohammed Moustafa Hosam Elde" userId="ab8f451e-a635-42ee-be12-e2dde55852bf" providerId="ADAL" clId="{354D84FB-7E88-4665-932E-78B8678D6755}" dt="2020-08-23T10:22:10.901" v="1178" actId="1076"/>
        <pc:sldMkLst>
          <pc:docMk/>
          <pc:sldMk cId="2462631337" sldId="432"/>
        </pc:sldMkLst>
        <pc:spChg chg="mod">
          <ac:chgData name="Osama Mohammed Moustafa Hosam Elde" userId="ab8f451e-a635-42ee-be12-e2dde55852bf" providerId="ADAL" clId="{354D84FB-7E88-4665-932E-78B8678D6755}" dt="2020-08-23T10:21:48.426" v="1174" actId="20577"/>
          <ac:spMkLst>
            <pc:docMk/>
            <pc:sldMk cId="2462631337" sldId="432"/>
            <ac:spMk id="3" creationId="{25F31E5A-DCD6-425A-8C80-7B051E2A906C}"/>
          </ac:spMkLst>
        </pc:spChg>
        <pc:spChg chg="add mod">
          <ac:chgData name="Osama Mohammed Moustafa Hosam Elde" userId="ab8f451e-a635-42ee-be12-e2dde55852bf" providerId="ADAL" clId="{354D84FB-7E88-4665-932E-78B8678D6755}" dt="2020-08-23T10:22:10.901" v="1178" actId="1076"/>
          <ac:spMkLst>
            <pc:docMk/>
            <pc:sldMk cId="2462631337" sldId="432"/>
            <ac:spMk id="9" creationId="{41F2FB8E-34AA-48D6-B500-5144F958C82C}"/>
          </ac:spMkLst>
        </pc:spChg>
        <pc:picChg chg="add mod">
          <ac:chgData name="Osama Mohammed Moustafa Hosam Elde" userId="ab8f451e-a635-42ee-be12-e2dde55852bf" providerId="ADAL" clId="{354D84FB-7E88-4665-932E-78B8678D6755}" dt="2020-08-23T10:18:41.839" v="1067" actId="1076"/>
          <ac:picMkLst>
            <pc:docMk/>
            <pc:sldMk cId="2462631337" sldId="432"/>
            <ac:picMk id="2" creationId="{E813F663-AB45-487C-94E2-85139A7457C7}"/>
          </ac:picMkLst>
        </pc:picChg>
        <pc:picChg chg="del">
          <ac:chgData name="Osama Mohammed Moustafa Hosam Elde" userId="ab8f451e-a635-42ee-be12-e2dde55852bf" providerId="ADAL" clId="{354D84FB-7E88-4665-932E-78B8678D6755}" dt="2020-08-23T10:17:52.248" v="996" actId="478"/>
          <ac:picMkLst>
            <pc:docMk/>
            <pc:sldMk cId="2462631337" sldId="432"/>
            <ac:picMk id="8" creationId="{06E2B743-B137-462E-A34D-D45968266FE3}"/>
          </ac:picMkLst>
        </pc:picChg>
      </pc:sldChg>
      <pc:sldChg chg="addSp delSp modSp add mod">
        <pc:chgData name="Osama Mohammed Moustafa Hosam Elde" userId="ab8f451e-a635-42ee-be12-e2dde55852bf" providerId="ADAL" clId="{354D84FB-7E88-4665-932E-78B8678D6755}" dt="2020-08-23T10:28:14.618" v="1217" actId="1076"/>
        <pc:sldMkLst>
          <pc:docMk/>
          <pc:sldMk cId="2932620757" sldId="433"/>
        </pc:sldMkLst>
        <pc:spChg chg="del">
          <ac:chgData name="Osama Mohammed Moustafa Hosam Elde" userId="ab8f451e-a635-42ee-be12-e2dde55852bf" providerId="ADAL" clId="{354D84FB-7E88-4665-932E-78B8678D6755}" dt="2020-08-23T10:27:30.767" v="1182" actId="478"/>
          <ac:spMkLst>
            <pc:docMk/>
            <pc:sldMk cId="2932620757" sldId="433"/>
            <ac:spMk id="3" creationId="{25F31E5A-DCD6-425A-8C80-7B051E2A906C}"/>
          </ac:spMkLst>
        </pc:spChg>
        <pc:spChg chg="mod">
          <ac:chgData name="Osama Mohammed Moustafa Hosam Elde" userId="ab8f451e-a635-42ee-be12-e2dde55852bf" providerId="ADAL" clId="{354D84FB-7E88-4665-932E-78B8678D6755}" dt="2020-08-23T10:27:37.500" v="1209" actId="20577"/>
          <ac:spMkLst>
            <pc:docMk/>
            <pc:sldMk cId="2932620757" sldId="433"/>
            <ac:spMk id="6" creationId="{F666E11D-E12E-4A1B-AC49-37C776D88AF6}"/>
          </ac:spMkLst>
        </pc:spChg>
        <pc:spChg chg="add del mod">
          <ac:chgData name="Osama Mohammed Moustafa Hosam Elde" userId="ab8f451e-a635-42ee-be12-e2dde55852bf" providerId="ADAL" clId="{354D84FB-7E88-4665-932E-78B8678D6755}" dt="2020-08-23T10:27:44.051" v="1210" actId="478"/>
          <ac:spMkLst>
            <pc:docMk/>
            <pc:sldMk cId="2932620757" sldId="433"/>
            <ac:spMk id="7" creationId="{954D67CE-71A9-44B7-A7AC-97C154D18E8A}"/>
          </ac:spMkLst>
        </pc:spChg>
        <pc:spChg chg="del">
          <ac:chgData name="Osama Mohammed Moustafa Hosam Elde" userId="ab8f451e-a635-42ee-be12-e2dde55852bf" providerId="ADAL" clId="{354D84FB-7E88-4665-932E-78B8678D6755}" dt="2020-08-23T10:27:27.269" v="1181" actId="478"/>
          <ac:spMkLst>
            <pc:docMk/>
            <pc:sldMk cId="2932620757" sldId="433"/>
            <ac:spMk id="9" creationId="{41F2FB8E-34AA-48D6-B500-5144F958C82C}"/>
          </ac:spMkLst>
        </pc:spChg>
        <pc:picChg chg="del">
          <ac:chgData name="Osama Mohammed Moustafa Hosam Elde" userId="ab8f451e-a635-42ee-be12-e2dde55852bf" providerId="ADAL" clId="{354D84FB-7E88-4665-932E-78B8678D6755}" dt="2020-08-23T10:27:25.604" v="1180" actId="478"/>
          <ac:picMkLst>
            <pc:docMk/>
            <pc:sldMk cId="2932620757" sldId="433"/>
            <ac:picMk id="2" creationId="{E813F663-AB45-487C-94E2-85139A7457C7}"/>
          </ac:picMkLst>
        </pc:picChg>
        <pc:picChg chg="add del mod">
          <ac:chgData name="Osama Mohammed Moustafa Hosam Elde" userId="ab8f451e-a635-42ee-be12-e2dde55852bf" providerId="ADAL" clId="{354D84FB-7E88-4665-932E-78B8678D6755}" dt="2020-08-23T10:28:10.156" v="1215" actId="478"/>
          <ac:picMkLst>
            <pc:docMk/>
            <pc:sldMk cId="2932620757" sldId="433"/>
            <ac:picMk id="8" creationId="{7E5F8091-5307-41C1-BF16-DA41CFFC7A86}"/>
          </ac:picMkLst>
        </pc:picChg>
        <pc:picChg chg="add mod">
          <ac:chgData name="Osama Mohammed Moustafa Hosam Elde" userId="ab8f451e-a635-42ee-be12-e2dde55852bf" providerId="ADAL" clId="{354D84FB-7E88-4665-932E-78B8678D6755}" dt="2020-08-23T10:28:14.618" v="1217" actId="1076"/>
          <ac:picMkLst>
            <pc:docMk/>
            <pc:sldMk cId="2932620757" sldId="433"/>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325247284" sldId="434"/>
        </pc:sldMkLst>
      </pc:sldChg>
      <pc:sldChg chg="addSp delSp modSp add del mod ord">
        <pc:chgData name="Osama Mohammed Moustafa Hosam Elde" userId="ab8f451e-a635-42ee-be12-e2dde55852bf" providerId="ADAL" clId="{354D84FB-7E88-4665-932E-78B8678D6755}" dt="2020-08-24T11:35:07.607" v="3399" actId="2696"/>
        <pc:sldMkLst>
          <pc:docMk/>
          <pc:sldMk cId="4284159834" sldId="434"/>
        </pc:sldMkLst>
        <pc:spChg chg="mod">
          <ac:chgData name="Osama Mohammed Moustafa Hosam Elde" userId="ab8f451e-a635-42ee-be12-e2dde55852bf" providerId="ADAL" clId="{354D84FB-7E88-4665-932E-78B8678D6755}" dt="2020-08-23T11:22:38.989" v="1575" actId="782"/>
          <ac:spMkLst>
            <pc:docMk/>
            <pc:sldMk cId="4284159834" sldId="434"/>
            <ac:spMk id="6" creationId="{F666E11D-E12E-4A1B-AC49-37C776D88AF6}"/>
          </ac:spMkLst>
        </pc:spChg>
        <pc:spChg chg="add mod">
          <ac:chgData name="Osama Mohammed Moustafa Hosam Elde" userId="ab8f451e-a635-42ee-be12-e2dde55852bf" providerId="ADAL" clId="{354D84FB-7E88-4665-932E-78B8678D6755}" dt="2020-08-23T11:23:36.567" v="1590" actId="27636"/>
          <ac:spMkLst>
            <pc:docMk/>
            <pc:sldMk cId="4284159834" sldId="434"/>
            <ac:spMk id="7" creationId="{CA2DAA0A-40F7-4F76-BD4D-30E63EDF70BB}"/>
          </ac:spMkLst>
        </pc:spChg>
        <pc:spChg chg="add mod">
          <ac:chgData name="Osama Mohammed Moustafa Hosam Elde" userId="ab8f451e-a635-42ee-be12-e2dde55852bf" providerId="ADAL" clId="{354D84FB-7E88-4665-932E-78B8678D6755}" dt="2020-08-24T10:31:42.016" v="3398" actId="20577"/>
          <ac:spMkLst>
            <pc:docMk/>
            <pc:sldMk cId="4284159834" sldId="434"/>
            <ac:spMk id="8" creationId="{0F93027D-EEA5-4F6C-85B4-E6C5E2E65FD1}"/>
          </ac:spMkLst>
        </pc:spChg>
        <pc:spChg chg="add del mod">
          <ac:chgData name="Osama Mohammed Moustafa Hosam Elde" userId="ab8f451e-a635-42ee-be12-e2dde55852bf" providerId="ADAL" clId="{354D84FB-7E88-4665-932E-78B8678D6755}" dt="2020-08-23T11:23:14.725" v="1583"/>
          <ac:spMkLst>
            <pc:docMk/>
            <pc:sldMk cId="4284159834" sldId="434"/>
            <ac:spMk id="8" creationId="{DEB39ED2-21A3-4B04-A932-FBB0BBE8F9A7}"/>
          </ac:spMkLst>
        </pc:spChg>
        <pc:graphicFrameChg chg="add mod modGraphic">
          <ac:chgData name="Osama Mohammed Moustafa Hosam Elde" userId="ab8f451e-a635-42ee-be12-e2dde55852bf" providerId="ADAL" clId="{354D84FB-7E88-4665-932E-78B8678D6755}" dt="2020-08-24T10:30:12.230" v="3260" actId="1076"/>
          <ac:graphicFrameMkLst>
            <pc:docMk/>
            <pc:sldMk cId="4284159834" sldId="434"/>
            <ac:graphicFrameMk id="2" creationId="{2AA115BF-7436-4113-95F0-A4C3751F028C}"/>
          </ac:graphicFrameMkLst>
        </pc:graphicFrameChg>
        <pc:picChg chg="del">
          <ac:chgData name="Osama Mohammed Moustafa Hosam Elde" userId="ab8f451e-a635-42ee-be12-e2dde55852bf" providerId="ADAL" clId="{354D84FB-7E88-4665-932E-78B8678D6755}" dt="2020-08-23T11:22:42.277" v="1576" actId="478"/>
          <ac:picMkLst>
            <pc:docMk/>
            <pc:sldMk cId="4284159834" sldId="434"/>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67483931" sldId="435"/>
        </pc:sldMkLst>
      </pc:sldChg>
      <pc:sldChg chg="addSp delSp modSp add del mod">
        <pc:chgData name="Osama Mohammed Moustafa Hosam Elde" userId="ab8f451e-a635-42ee-be12-e2dde55852bf" providerId="ADAL" clId="{354D84FB-7E88-4665-932E-78B8678D6755}" dt="2020-08-24T11:35:07.607" v="3399" actId="2696"/>
        <pc:sldMkLst>
          <pc:docMk/>
          <pc:sldMk cId="2072716672" sldId="435"/>
        </pc:sldMkLst>
        <pc:spChg chg="mod">
          <ac:chgData name="Osama Mohammed Moustafa Hosam Elde" userId="ab8f451e-a635-42ee-be12-e2dde55852bf" providerId="ADAL" clId="{354D84FB-7E88-4665-932E-78B8678D6755}" dt="2020-08-24T10:29:42.336" v="3247" actId="20577"/>
          <ac:spMkLst>
            <pc:docMk/>
            <pc:sldMk cId="2072716672" sldId="435"/>
            <ac:spMk id="6" creationId="{F666E11D-E12E-4A1B-AC49-37C776D88AF6}"/>
          </ac:spMkLst>
        </pc:spChg>
        <pc:spChg chg="mod">
          <ac:chgData name="Osama Mohammed Moustafa Hosam Elde" userId="ab8f451e-a635-42ee-be12-e2dde55852bf" providerId="ADAL" clId="{354D84FB-7E88-4665-932E-78B8678D6755}" dt="2020-08-24T10:29:59.490" v="3259" actId="20577"/>
          <ac:spMkLst>
            <pc:docMk/>
            <pc:sldMk cId="2072716672" sldId="435"/>
            <ac:spMk id="7" creationId="{CA2DAA0A-40F7-4F76-BD4D-30E63EDF70BB}"/>
          </ac:spMkLst>
        </pc:spChg>
        <pc:graphicFrameChg chg="del">
          <ac:chgData name="Osama Mohammed Moustafa Hosam Elde" userId="ab8f451e-a635-42ee-be12-e2dde55852bf" providerId="ADAL" clId="{354D84FB-7E88-4665-932E-78B8678D6755}" dt="2020-08-23T11:25:38.674" v="1598" actId="478"/>
          <ac:graphicFrameMkLst>
            <pc:docMk/>
            <pc:sldMk cId="2072716672" sldId="435"/>
            <ac:graphicFrameMk id="2" creationId="{2AA115BF-7436-4113-95F0-A4C3751F028C}"/>
          </ac:graphicFrameMkLst>
        </pc:graphicFrameChg>
        <pc:graphicFrameChg chg="add mod modGraphic">
          <ac:chgData name="Osama Mohammed Moustafa Hosam Elde" userId="ab8f451e-a635-42ee-be12-e2dde55852bf" providerId="ADAL" clId="{354D84FB-7E88-4665-932E-78B8678D6755}" dt="2020-08-23T11:26:02.496" v="1605" actId="1076"/>
          <ac:graphicFrameMkLst>
            <pc:docMk/>
            <pc:sldMk cId="2072716672" sldId="435"/>
            <ac:graphicFrameMk id="3" creationId="{8C708813-5F9A-4821-BC29-666D1CFDF4FE}"/>
          </ac:graphicFrameMkLst>
        </pc:graphicFrameChg>
      </pc:sldChg>
      <pc:sldChg chg="modSp add mod">
        <pc:chgData name="Osama Mohammed Moustafa Hosam Elde" userId="ab8f451e-a635-42ee-be12-e2dde55852bf" providerId="ADAL" clId="{354D84FB-7E88-4665-932E-78B8678D6755}" dt="2020-08-24T11:57:44.731" v="3876" actId="6549"/>
        <pc:sldMkLst>
          <pc:docMk/>
          <pc:sldMk cId="2093077145" sldId="436"/>
        </pc:sldMkLst>
        <pc:spChg chg="mod">
          <ac:chgData name="Osama Mohammed Moustafa Hosam Elde" userId="ab8f451e-a635-42ee-be12-e2dde55852bf" providerId="ADAL" clId="{354D84FB-7E88-4665-932E-78B8678D6755}" dt="2020-08-24T11:57:44.731" v="3876" actId="6549"/>
          <ac:spMkLst>
            <pc:docMk/>
            <pc:sldMk cId="2093077145" sldId="436"/>
            <ac:spMk id="6" creationId="{F666E11D-E12E-4A1B-AC49-37C776D88AF6}"/>
          </ac:spMkLst>
        </pc:spChg>
        <pc:spChg chg="mod">
          <ac:chgData name="Osama Mohammed Moustafa Hosam Elde" userId="ab8f451e-a635-42ee-be12-e2dde55852bf" providerId="ADAL" clId="{354D84FB-7E88-4665-932E-78B8678D6755}" dt="2020-08-24T11:50:16.369" v="3807" actId="20577"/>
          <ac:spMkLst>
            <pc:docMk/>
            <pc:sldMk cId="2093077145" sldId="436"/>
            <ac:spMk id="7" creationId="{CA2DAA0A-40F7-4F76-BD4D-30E63EDF70BB}"/>
          </ac:spMkLst>
        </pc:spChg>
      </pc:sldChg>
      <pc:sldChg chg="addSp delSp modSp add del mod">
        <pc:chgData name="Osama Mohammed Moustafa Hosam Elde" userId="ab8f451e-a635-42ee-be12-e2dde55852bf" providerId="ADAL" clId="{354D84FB-7E88-4665-932E-78B8678D6755}" dt="2020-08-24T11:35:07.607" v="3399" actId="2696"/>
        <pc:sldMkLst>
          <pc:docMk/>
          <pc:sldMk cId="3351250190" sldId="436"/>
        </pc:sldMkLst>
        <pc:spChg chg="mod">
          <ac:chgData name="Osama Mohammed Moustafa Hosam Elde" userId="ab8f451e-a635-42ee-be12-e2dde55852bf" providerId="ADAL" clId="{354D84FB-7E88-4665-932E-78B8678D6755}" dt="2020-08-23T11:28:20.654" v="1620"/>
          <ac:spMkLst>
            <pc:docMk/>
            <pc:sldMk cId="3351250190" sldId="436"/>
            <ac:spMk id="6" creationId="{F666E11D-E12E-4A1B-AC49-37C776D88AF6}"/>
          </ac:spMkLst>
        </pc:spChg>
        <pc:spChg chg="mod">
          <ac:chgData name="Osama Mohammed Moustafa Hosam Elde" userId="ab8f451e-a635-42ee-be12-e2dde55852bf" providerId="ADAL" clId="{354D84FB-7E88-4665-932E-78B8678D6755}" dt="2020-08-23T11:28:34.347" v="1621"/>
          <ac:spMkLst>
            <pc:docMk/>
            <pc:sldMk cId="3351250190" sldId="436"/>
            <ac:spMk id="7" creationId="{CA2DAA0A-40F7-4F76-BD4D-30E63EDF70BB}"/>
          </ac:spMkLst>
        </pc:spChg>
        <pc:graphicFrameChg chg="add mod modGraphic">
          <ac:chgData name="Osama Mohammed Moustafa Hosam Elde" userId="ab8f451e-a635-42ee-be12-e2dde55852bf" providerId="ADAL" clId="{354D84FB-7E88-4665-932E-78B8678D6755}" dt="2020-08-23T11:29:02.090" v="1627" actId="782"/>
          <ac:graphicFrameMkLst>
            <pc:docMk/>
            <pc:sldMk cId="3351250190" sldId="436"/>
            <ac:graphicFrameMk id="2" creationId="{A6344343-2D63-4808-9583-E17715EBAC6E}"/>
          </ac:graphicFrameMkLst>
        </pc:graphicFrameChg>
        <pc:graphicFrameChg chg="del">
          <ac:chgData name="Osama Mohammed Moustafa Hosam Elde" userId="ab8f451e-a635-42ee-be12-e2dde55852bf" providerId="ADAL" clId="{354D84FB-7E88-4665-932E-78B8678D6755}" dt="2020-08-23T11:28:37.978" v="1622" actId="478"/>
          <ac:graphicFrameMkLst>
            <pc:docMk/>
            <pc:sldMk cId="3351250190" sldId="436"/>
            <ac:graphicFrameMk id="3" creationId="{8C708813-5F9A-4821-BC29-666D1CFDF4FE}"/>
          </ac:graphicFrameMkLst>
        </pc:graphicFrameChg>
      </pc:sldChg>
      <pc:sldChg chg="addSp delSp modSp add del mod">
        <pc:chgData name="Osama Mohammed Moustafa Hosam Elde" userId="ab8f451e-a635-42ee-be12-e2dde55852bf" providerId="ADAL" clId="{354D84FB-7E88-4665-932E-78B8678D6755}" dt="2020-08-24T11:35:07.607" v="3399" actId="2696"/>
        <pc:sldMkLst>
          <pc:docMk/>
          <pc:sldMk cId="2928791635" sldId="437"/>
        </pc:sldMkLst>
        <pc:spChg chg="mod">
          <ac:chgData name="Osama Mohammed Moustafa Hosam Elde" userId="ab8f451e-a635-42ee-be12-e2dde55852bf" providerId="ADAL" clId="{354D84FB-7E88-4665-932E-78B8678D6755}" dt="2020-08-23T11:46:41.230" v="1629"/>
          <ac:spMkLst>
            <pc:docMk/>
            <pc:sldMk cId="2928791635" sldId="437"/>
            <ac:spMk id="6" creationId="{F666E11D-E12E-4A1B-AC49-37C776D88AF6}"/>
          </ac:spMkLst>
        </pc:spChg>
        <pc:spChg chg="mod">
          <ac:chgData name="Osama Mohammed Moustafa Hosam Elde" userId="ab8f451e-a635-42ee-be12-e2dde55852bf" providerId="ADAL" clId="{354D84FB-7E88-4665-932E-78B8678D6755}" dt="2020-08-23T11:47:01.862" v="1632" actId="6549"/>
          <ac:spMkLst>
            <pc:docMk/>
            <pc:sldMk cId="2928791635" sldId="437"/>
            <ac:spMk id="7" creationId="{CA2DAA0A-40F7-4F76-BD4D-30E63EDF70BB}"/>
          </ac:spMkLst>
        </pc:spChg>
        <pc:graphicFrameChg chg="del">
          <ac:chgData name="Osama Mohammed Moustafa Hosam Elde" userId="ab8f451e-a635-42ee-be12-e2dde55852bf" providerId="ADAL" clId="{354D84FB-7E88-4665-932E-78B8678D6755}" dt="2020-08-23T11:47:05.458" v="1633" actId="478"/>
          <ac:graphicFrameMkLst>
            <pc:docMk/>
            <pc:sldMk cId="2928791635" sldId="437"/>
            <ac:graphicFrameMk id="2" creationId="{A6344343-2D63-4808-9583-E17715EBAC6E}"/>
          </ac:graphicFrameMkLst>
        </pc:graphicFrameChg>
        <pc:graphicFrameChg chg="add mod modGraphic">
          <ac:chgData name="Osama Mohammed Moustafa Hosam Elde" userId="ab8f451e-a635-42ee-be12-e2dde55852bf" providerId="ADAL" clId="{354D84FB-7E88-4665-932E-78B8678D6755}" dt="2020-08-23T11:47:45.842" v="1636"/>
          <ac:graphicFrameMkLst>
            <pc:docMk/>
            <pc:sldMk cId="2928791635" sldId="437"/>
            <ac:graphicFrameMk id="3" creationId="{1E4974B6-8DF7-479A-B2A6-E916ECC5B899}"/>
          </ac:graphicFrameMkLst>
        </pc:graphicFrameChg>
      </pc:sldChg>
      <pc:sldChg chg="modSp add mod">
        <pc:chgData name="Osama Mohammed Moustafa Hosam Elde" userId="ab8f451e-a635-42ee-be12-e2dde55852bf" providerId="ADAL" clId="{354D84FB-7E88-4665-932E-78B8678D6755}" dt="2020-08-24T11:51:18.187" v="3873" actId="20577"/>
        <pc:sldMkLst>
          <pc:docMk/>
          <pc:sldMk cId="3821881643" sldId="437"/>
        </pc:sldMkLst>
        <pc:spChg chg="mod">
          <ac:chgData name="Osama Mohammed Moustafa Hosam Elde" userId="ab8f451e-a635-42ee-be12-e2dde55852bf" providerId="ADAL" clId="{354D84FB-7E88-4665-932E-78B8678D6755}" dt="2020-08-24T11:50:25.493" v="3813" actId="20577"/>
          <ac:spMkLst>
            <pc:docMk/>
            <pc:sldMk cId="3821881643" sldId="437"/>
            <ac:spMk id="6" creationId="{F666E11D-E12E-4A1B-AC49-37C776D88AF6}"/>
          </ac:spMkLst>
        </pc:spChg>
        <pc:spChg chg="mod">
          <ac:chgData name="Osama Mohammed Moustafa Hosam Elde" userId="ab8f451e-a635-42ee-be12-e2dde55852bf" providerId="ADAL" clId="{354D84FB-7E88-4665-932E-78B8678D6755}" dt="2020-08-24T11:50:46.875" v="3844" actId="20577"/>
          <ac:spMkLst>
            <pc:docMk/>
            <pc:sldMk cId="3821881643" sldId="437"/>
            <ac:spMk id="7" creationId="{CA2DAA0A-40F7-4F76-BD4D-30E63EDF70BB}"/>
          </ac:spMkLst>
        </pc:spChg>
        <pc:graphicFrameChg chg="modGraphic">
          <ac:chgData name="Osama Mohammed Moustafa Hosam Elde" userId="ab8f451e-a635-42ee-be12-e2dde55852bf" providerId="ADAL" clId="{354D84FB-7E88-4665-932E-78B8678D6755}" dt="2020-08-24T11:51:18.187" v="3873" actId="20577"/>
          <ac:graphicFrameMkLst>
            <pc:docMk/>
            <pc:sldMk cId="3821881643" sldId="437"/>
            <ac:graphicFrameMk id="3" creationId="{1E4974B6-8DF7-479A-B2A6-E916ECC5B899}"/>
          </ac:graphicFrameMkLst>
        </pc:graphicFrameChg>
      </pc:sldChg>
      <pc:sldChg chg="delSp modSp add mod">
        <pc:chgData name="Osama Mohammed Moustafa Hosam Elde" userId="ab8f451e-a635-42ee-be12-e2dde55852bf" providerId="ADAL" clId="{354D84FB-7E88-4665-932E-78B8678D6755}" dt="2020-08-23T11:50:35.599" v="1667"/>
        <pc:sldMkLst>
          <pc:docMk/>
          <pc:sldMk cId="709060111" sldId="438"/>
        </pc:sldMkLst>
        <pc:spChg chg="mod">
          <ac:chgData name="Osama Mohammed Moustafa Hosam Elde" userId="ab8f451e-a635-42ee-be12-e2dde55852bf" providerId="ADAL" clId="{354D84FB-7E88-4665-932E-78B8678D6755}" dt="2020-08-23T11:48:43.136" v="1657" actId="20577"/>
          <ac:spMkLst>
            <pc:docMk/>
            <pc:sldMk cId="709060111" sldId="438"/>
            <ac:spMk id="6" creationId="{F666E11D-E12E-4A1B-AC49-37C776D88AF6}"/>
          </ac:spMkLst>
        </pc:spChg>
        <pc:spChg chg="mod">
          <ac:chgData name="Osama Mohammed Moustafa Hosam Elde" userId="ab8f451e-a635-42ee-be12-e2dde55852bf" providerId="ADAL" clId="{354D84FB-7E88-4665-932E-78B8678D6755}" dt="2020-08-23T11:50:35.599" v="1667"/>
          <ac:spMkLst>
            <pc:docMk/>
            <pc:sldMk cId="709060111" sldId="438"/>
            <ac:spMk id="7" creationId="{CA2DAA0A-40F7-4F76-BD4D-30E63EDF70BB}"/>
          </ac:spMkLst>
        </pc:spChg>
        <pc:graphicFrameChg chg="del">
          <ac:chgData name="Osama Mohammed Moustafa Hosam Elde" userId="ab8f451e-a635-42ee-be12-e2dde55852bf" providerId="ADAL" clId="{354D84FB-7E88-4665-932E-78B8678D6755}" dt="2020-08-23T11:48:49.801" v="1658" actId="478"/>
          <ac:graphicFrameMkLst>
            <pc:docMk/>
            <pc:sldMk cId="709060111" sldId="438"/>
            <ac:graphicFrameMk id="3" creationId="{1E4974B6-8DF7-479A-B2A6-E916ECC5B899}"/>
          </ac:graphicFrameMkLst>
        </pc:graphicFrameChg>
      </pc:sldChg>
      <pc:sldChg chg="new del">
        <pc:chgData name="Osama Mohammed Moustafa Hosam Elde" userId="ab8f451e-a635-42ee-be12-e2dde55852bf" providerId="ADAL" clId="{354D84FB-7E88-4665-932E-78B8678D6755}" dt="2020-08-23T11:48:05.119" v="1638" actId="680"/>
        <pc:sldMkLst>
          <pc:docMk/>
          <pc:sldMk cId="2730291507" sldId="438"/>
        </pc:sldMkLst>
      </pc:sldChg>
      <pc:sldChg chg="new del">
        <pc:chgData name="Osama Mohammed Moustafa Hosam Elde" userId="ab8f451e-a635-42ee-be12-e2dde55852bf" providerId="ADAL" clId="{354D84FB-7E88-4665-932E-78B8678D6755}" dt="2020-08-23T11:50:53.222" v="1669" actId="680"/>
        <pc:sldMkLst>
          <pc:docMk/>
          <pc:sldMk cId="603061883" sldId="439"/>
        </pc:sldMkLst>
      </pc:sldChg>
      <pc:sldChg chg="modSp add mod">
        <pc:chgData name="Osama Mohammed Moustafa Hosam Elde" userId="ab8f451e-a635-42ee-be12-e2dde55852bf" providerId="ADAL" clId="{354D84FB-7E88-4665-932E-78B8678D6755}" dt="2020-08-24T09:48:25.857" v="2785" actId="14100"/>
        <pc:sldMkLst>
          <pc:docMk/>
          <pc:sldMk cId="3076897111" sldId="439"/>
        </pc:sldMkLst>
        <pc:spChg chg="mod">
          <ac:chgData name="Osama Mohammed Moustafa Hosam Elde" userId="ab8f451e-a635-42ee-be12-e2dde55852bf" providerId="ADAL" clId="{354D84FB-7E88-4665-932E-78B8678D6755}" dt="2020-08-24T09:48:25.857" v="2785" actId="14100"/>
          <ac:spMkLst>
            <pc:docMk/>
            <pc:sldMk cId="3076897111" sldId="439"/>
            <ac:spMk id="3" creationId="{00000000-0000-0000-0000-000000000000}"/>
          </ac:spMkLst>
        </pc:spChg>
        <pc:spChg chg="mod">
          <ac:chgData name="Osama Mohammed Moustafa Hosam Elde" userId="ab8f451e-a635-42ee-be12-e2dde55852bf" providerId="ADAL" clId="{354D84FB-7E88-4665-932E-78B8678D6755}" dt="2020-08-23T11:55:34.154" v="2165" actId="20577"/>
          <ac:spMkLst>
            <pc:docMk/>
            <pc:sldMk cId="3076897111" sldId="439"/>
            <ac:spMk id="9" creationId="{41FE1DB5-8880-44CA-8A01-91EC9D1E2C91}"/>
          </ac:spMkLst>
        </pc:spChg>
      </pc:sldChg>
      <pc:sldChg chg="addSp modSp add mod">
        <pc:chgData name="Osama Mohammed Moustafa Hosam Elde" userId="ab8f451e-a635-42ee-be12-e2dde55852bf" providerId="ADAL" clId="{354D84FB-7E88-4665-932E-78B8678D6755}" dt="2020-08-24T09:48:42.650" v="2790" actId="14100"/>
        <pc:sldMkLst>
          <pc:docMk/>
          <pc:sldMk cId="1143281659" sldId="440"/>
        </pc:sldMkLst>
        <pc:spChg chg="mod">
          <ac:chgData name="Osama Mohammed Moustafa Hosam Elde" userId="ab8f451e-a635-42ee-be12-e2dde55852bf" providerId="ADAL" clId="{354D84FB-7E88-4665-932E-78B8678D6755}" dt="2020-08-24T09:48:42.650" v="2790" actId="14100"/>
          <ac:spMkLst>
            <pc:docMk/>
            <pc:sldMk cId="1143281659" sldId="440"/>
            <ac:spMk id="3" creationId="{00000000-0000-0000-0000-000000000000}"/>
          </ac:spMkLst>
        </pc:spChg>
        <pc:spChg chg="mod">
          <ac:chgData name="Osama Mohammed Moustafa Hosam Elde" userId="ab8f451e-a635-42ee-be12-e2dde55852bf" providerId="ADAL" clId="{354D84FB-7E88-4665-932E-78B8678D6755}" dt="2020-08-23T11:58:05.637" v="2220" actId="15"/>
          <ac:spMkLst>
            <pc:docMk/>
            <pc:sldMk cId="1143281659" sldId="440"/>
            <ac:spMk id="9" creationId="{41FE1DB5-8880-44CA-8A01-91EC9D1E2C91}"/>
          </ac:spMkLst>
        </pc:spChg>
        <pc:picChg chg="add mod">
          <ac:chgData name="Osama Mohammed Moustafa Hosam Elde" userId="ab8f451e-a635-42ee-be12-e2dde55852bf" providerId="ADAL" clId="{354D84FB-7E88-4665-932E-78B8678D6755}" dt="2020-08-23T11:58:20.738" v="2224" actId="1076"/>
          <ac:picMkLst>
            <pc:docMk/>
            <pc:sldMk cId="1143281659" sldId="440"/>
            <ac:picMk id="2" creationId="{89E70B98-AC95-401E-B5CE-39A4CAFE00E7}"/>
          </ac:picMkLst>
        </pc:picChg>
      </pc:sldChg>
      <pc:sldChg chg="modSp mod">
        <pc:chgData name="Osama Mohammed Moustafa Hosam Elde" userId="ab8f451e-a635-42ee-be12-e2dde55852bf" providerId="ADAL" clId="{354D84FB-7E88-4665-932E-78B8678D6755}" dt="2020-08-24T10:29:01.143" v="3241" actId="20577"/>
        <pc:sldMkLst>
          <pc:docMk/>
          <pc:sldMk cId="4008027971" sldId="443"/>
        </pc:sldMkLst>
        <pc:spChg chg="mod">
          <ac:chgData name="Osama Mohammed Moustafa Hosam Elde" userId="ab8f451e-a635-42ee-be12-e2dde55852bf" providerId="ADAL" clId="{354D84FB-7E88-4665-932E-78B8678D6755}" dt="2020-08-24T10:29:01.143" v="3241" actId="20577"/>
          <ac:spMkLst>
            <pc:docMk/>
            <pc:sldMk cId="4008027971" sldId="443"/>
            <ac:spMk id="6" creationId="{F666E11D-E12E-4A1B-AC49-37C776D88AF6}"/>
          </ac:spMkLst>
        </pc:spChg>
      </pc:sldChg>
      <pc:sldChg chg="addSp delSp modSp add mod">
        <pc:chgData name="Osama Mohammed Moustafa Hosam Elde" userId="ab8f451e-a635-42ee-be12-e2dde55852bf" providerId="ADAL" clId="{354D84FB-7E88-4665-932E-78B8678D6755}" dt="2020-08-24T10:28:36.778" v="3229" actId="20577"/>
        <pc:sldMkLst>
          <pc:docMk/>
          <pc:sldMk cId="1488666776" sldId="444"/>
        </pc:sldMkLst>
        <pc:spChg chg="mod">
          <ac:chgData name="Osama Mohammed Moustafa Hosam Elde" userId="ab8f451e-a635-42ee-be12-e2dde55852bf" providerId="ADAL" clId="{354D84FB-7E88-4665-932E-78B8678D6755}" dt="2020-08-24T10:28:36.778" v="3229" actId="20577"/>
          <ac:spMkLst>
            <pc:docMk/>
            <pc:sldMk cId="1488666776" sldId="444"/>
            <ac:spMk id="3" creationId="{00000000-0000-0000-0000-000000000000}"/>
          </ac:spMkLst>
        </pc:spChg>
        <pc:spChg chg="mod">
          <ac:chgData name="Osama Mohammed Moustafa Hosam Elde" userId="ab8f451e-a635-42ee-be12-e2dde55852bf" providerId="ADAL" clId="{354D84FB-7E88-4665-932E-78B8678D6755}" dt="2020-08-24T10:02:11.564" v="2927" actId="20577"/>
          <ac:spMkLst>
            <pc:docMk/>
            <pc:sldMk cId="1488666776" sldId="444"/>
            <ac:spMk id="9" creationId="{41FE1DB5-8880-44CA-8A01-91EC9D1E2C91}"/>
          </ac:spMkLst>
        </pc:spChg>
        <pc:picChg chg="del">
          <ac:chgData name="Osama Mohammed Moustafa Hosam Elde" userId="ab8f451e-a635-42ee-be12-e2dde55852bf" providerId="ADAL" clId="{354D84FB-7E88-4665-932E-78B8678D6755}" dt="2020-08-24T07:29:32.149" v="2277" actId="478"/>
          <ac:picMkLst>
            <pc:docMk/>
            <pc:sldMk cId="1488666776" sldId="444"/>
            <ac:picMk id="2" creationId="{89E70B98-AC95-401E-B5CE-39A4CAFE00E7}"/>
          </ac:picMkLst>
        </pc:picChg>
        <pc:picChg chg="add mod">
          <ac:chgData name="Osama Mohammed Moustafa Hosam Elde" userId="ab8f451e-a635-42ee-be12-e2dde55852bf" providerId="ADAL" clId="{354D84FB-7E88-4665-932E-78B8678D6755}" dt="2020-08-24T07:39:31.898" v="2706" actId="1076"/>
          <ac:picMkLst>
            <pc:docMk/>
            <pc:sldMk cId="1488666776" sldId="444"/>
            <ac:picMk id="4" creationId="{83A469F5-62D8-4F42-9360-693BEA15CA2D}"/>
          </ac:picMkLst>
        </pc:picChg>
        <pc:picChg chg="add mod">
          <ac:chgData name="Osama Mohammed Moustafa Hosam Elde" userId="ab8f451e-a635-42ee-be12-e2dde55852bf" providerId="ADAL" clId="{354D84FB-7E88-4665-932E-78B8678D6755}" dt="2020-08-24T07:39:39.081" v="2710" actId="1076"/>
          <ac:picMkLst>
            <pc:docMk/>
            <pc:sldMk cId="1488666776" sldId="444"/>
            <ac:picMk id="6" creationId="{7FB4E7E4-17E3-4DF5-95CD-B7CA1216D81D}"/>
          </ac:picMkLst>
        </pc:picChg>
      </pc:sldChg>
      <pc:sldChg chg="addSp delSp modSp add mod">
        <pc:chgData name="Osama Mohammed Moustafa Hosam Elde" userId="ab8f451e-a635-42ee-be12-e2dde55852bf" providerId="ADAL" clId="{354D84FB-7E88-4665-932E-78B8678D6755}" dt="2020-08-24T10:28:30.305" v="3227" actId="20577"/>
        <pc:sldMkLst>
          <pc:docMk/>
          <pc:sldMk cId="2715617375" sldId="445"/>
        </pc:sldMkLst>
        <pc:spChg chg="mod">
          <ac:chgData name="Osama Mohammed Moustafa Hosam Elde" userId="ab8f451e-a635-42ee-be12-e2dde55852bf" providerId="ADAL" clId="{354D84FB-7E88-4665-932E-78B8678D6755}" dt="2020-08-24T10:28:30.305" v="3227" actId="20577"/>
          <ac:spMkLst>
            <pc:docMk/>
            <pc:sldMk cId="2715617375" sldId="445"/>
            <ac:spMk id="3" creationId="{00000000-0000-0000-0000-000000000000}"/>
          </ac:spMkLst>
        </pc:spChg>
        <pc:spChg chg="mod">
          <ac:chgData name="Osama Mohammed Moustafa Hosam Elde" userId="ab8f451e-a635-42ee-be12-e2dde55852bf" providerId="ADAL" clId="{354D84FB-7E88-4665-932E-78B8678D6755}" dt="2020-08-24T10:08:03.712" v="3221" actId="6549"/>
          <ac:spMkLst>
            <pc:docMk/>
            <pc:sldMk cId="2715617375" sldId="445"/>
            <ac:spMk id="9" creationId="{41FE1DB5-8880-44CA-8A01-91EC9D1E2C91}"/>
          </ac:spMkLst>
        </pc:spChg>
        <pc:picChg chg="add mod">
          <ac:chgData name="Osama Mohammed Moustafa Hosam Elde" userId="ab8f451e-a635-42ee-be12-e2dde55852bf" providerId="ADAL" clId="{354D84FB-7E88-4665-932E-78B8678D6755}" dt="2020-08-24T10:07:46.068" v="3220" actId="1076"/>
          <ac:picMkLst>
            <pc:docMk/>
            <pc:sldMk cId="2715617375" sldId="445"/>
            <ac:picMk id="2" creationId="{18D9DA9D-31E2-48BE-A911-B858A7AB2A87}"/>
          </ac:picMkLst>
        </pc:picChg>
        <pc:picChg chg="del">
          <ac:chgData name="Osama Mohammed Moustafa Hosam Elde" userId="ab8f451e-a635-42ee-be12-e2dde55852bf" providerId="ADAL" clId="{354D84FB-7E88-4665-932E-78B8678D6755}" dt="2020-08-24T07:39:49.268" v="2713" actId="478"/>
          <ac:picMkLst>
            <pc:docMk/>
            <pc:sldMk cId="2715617375" sldId="445"/>
            <ac:picMk id="4" creationId="{83A469F5-62D8-4F42-9360-693BEA15CA2D}"/>
          </ac:picMkLst>
        </pc:picChg>
        <pc:picChg chg="del">
          <ac:chgData name="Osama Mohammed Moustafa Hosam Elde" userId="ab8f451e-a635-42ee-be12-e2dde55852bf" providerId="ADAL" clId="{354D84FB-7E88-4665-932E-78B8678D6755}" dt="2020-08-24T07:39:48.690" v="2712" actId="478"/>
          <ac:picMkLst>
            <pc:docMk/>
            <pc:sldMk cId="2715617375" sldId="445"/>
            <ac:picMk id="6" creationId="{7FB4E7E4-17E3-4DF5-95CD-B7CA1216D81D}"/>
          </ac:picMkLst>
        </pc:picChg>
      </pc:sldChg>
      <pc:sldChg chg="delSp modSp add mod">
        <pc:chgData name="Osama Mohammed Moustafa Hosam Elde" userId="ab8f451e-a635-42ee-be12-e2dde55852bf" providerId="ADAL" clId="{354D84FB-7E88-4665-932E-78B8678D6755}" dt="2020-08-24T09:49:39.953" v="2834" actId="1076"/>
        <pc:sldMkLst>
          <pc:docMk/>
          <pc:sldMk cId="2197638261" sldId="446"/>
        </pc:sldMkLst>
        <pc:spChg chg="mod">
          <ac:chgData name="Osama Mohammed Moustafa Hosam Elde" userId="ab8f451e-a635-42ee-be12-e2dde55852bf" providerId="ADAL" clId="{354D84FB-7E88-4665-932E-78B8678D6755}" dt="2020-08-24T09:49:39.953" v="2834" actId="1076"/>
          <ac:spMkLst>
            <pc:docMk/>
            <pc:sldMk cId="2197638261" sldId="446"/>
            <ac:spMk id="6" creationId="{F666E11D-E12E-4A1B-AC49-37C776D88AF6}"/>
          </ac:spMkLst>
        </pc:spChg>
        <pc:picChg chg="del">
          <ac:chgData name="Osama Mohammed Moustafa Hosam Elde" userId="ab8f451e-a635-42ee-be12-e2dde55852bf" providerId="ADAL" clId="{354D84FB-7E88-4665-932E-78B8678D6755}" dt="2020-08-24T09:49:01.547" v="2792" actId="478"/>
          <ac:picMkLst>
            <pc:docMk/>
            <pc:sldMk cId="2197638261" sldId="446"/>
            <ac:picMk id="10" creationId="{19C79000-E889-4354-BB0F-E6E0EC8D40B3}"/>
          </ac:picMkLst>
        </pc:picChg>
      </pc:sldChg>
      <pc:sldChg chg="modSp add mod">
        <pc:chgData name="Osama Mohammed Moustafa Hosam Elde" userId="ab8f451e-a635-42ee-be12-e2dde55852bf" providerId="ADAL" clId="{354D84FB-7E88-4665-932E-78B8678D6755}" dt="2020-08-24T09:50:14.475" v="2866" actId="20577"/>
        <pc:sldMkLst>
          <pc:docMk/>
          <pc:sldMk cId="1097935864" sldId="447"/>
        </pc:sldMkLst>
        <pc:spChg chg="mod">
          <ac:chgData name="Osama Mohammed Moustafa Hosam Elde" userId="ab8f451e-a635-42ee-be12-e2dde55852bf" providerId="ADAL" clId="{354D84FB-7E88-4665-932E-78B8678D6755}" dt="2020-08-24T09:50:14.475" v="2866" actId="20577"/>
          <ac:spMkLst>
            <pc:docMk/>
            <pc:sldMk cId="1097935864" sldId="447"/>
            <ac:spMk id="6" creationId="{F666E11D-E12E-4A1B-AC49-37C776D88AF6}"/>
          </ac:spMkLst>
        </pc:spChg>
      </pc:sldChg>
      <pc:sldChg chg="addSp delSp modSp add mod">
        <pc:chgData name="Osama Mohammed Moustafa Hosam Elde" userId="ab8f451e-a635-42ee-be12-e2dde55852bf" providerId="ADAL" clId="{354D84FB-7E88-4665-932E-78B8678D6755}" dt="2020-08-24T12:00:52.802" v="3885" actId="478"/>
        <pc:sldMkLst>
          <pc:docMk/>
          <pc:sldMk cId="2837877428" sldId="448"/>
        </pc:sldMkLst>
        <pc:spChg chg="mod">
          <ac:chgData name="Osama Mohammed Moustafa Hosam Elde" userId="ab8f451e-a635-42ee-be12-e2dde55852bf" providerId="ADAL" clId="{354D84FB-7E88-4665-932E-78B8678D6755}" dt="2020-08-24T09:50:39.404" v="2881" actId="20577"/>
          <ac:spMkLst>
            <pc:docMk/>
            <pc:sldMk cId="2837877428" sldId="448"/>
            <ac:spMk id="6" creationId="{F666E11D-E12E-4A1B-AC49-37C776D88AF6}"/>
          </ac:spMkLst>
        </pc:spChg>
        <pc:picChg chg="add del mod">
          <ac:chgData name="Osama Mohammed Moustafa Hosam Elde" userId="ab8f451e-a635-42ee-be12-e2dde55852bf" providerId="ADAL" clId="{354D84FB-7E88-4665-932E-78B8678D6755}" dt="2020-08-24T12:00:52.802" v="3885" actId="478"/>
          <ac:picMkLst>
            <pc:docMk/>
            <pc:sldMk cId="2837877428" sldId="448"/>
            <ac:picMk id="2" creationId="{321EC83A-9733-4D00-9054-3FBBDC621BBC}"/>
          </ac:picMkLst>
        </pc:picChg>
      </pc:sldChg>
      <pc:sldChg chg="delSp modSp add mod">
        <pc:chgData name="Osama Mohammed Moustafa Hosam Elde" userId="ab8f451e-a635-42ee-be12-e2dde55852bf" providerId="ADAL" clId="{354D84FB-7E88-4665-932E-78B8678D6755}" dt="2020-08-24T11:36:55.297" v="3416" actId="478"/>
        <pc:sldMkLst>
          <pc:docMk/>
          <pc:sldMk cId="1445663365" sldId="449"/>
        </pc:sldMkLst>
        <pc:spChg chg="mod">
          <ac:chgData name="Osama Mohammed Moustafa Hosam Elde" userId="ab8f451e-a635-42ee-be12-e2dde55852bf" providerId="ADAL" clId="{354D84FB-7E88-4665-932E-78B8678D6755}" dt="2020-08-24T11:36:52.969" v="3415" actId="20577"/>
          <ac:spMkLst>
            <pc:docMk/>
            <pc:sldMk cId="1445663365" sldId="449"/>
            <ac:spMk id="6" creationId="{F666E11D-E12E-4A1B-AC49-37C776D88AF6}"/>
          </ac:spMkLst>
        </pc:spChg>
        <pc:picChg chg="del">
          <ac:chgData name="Osama Mohammed Moustafa Hosam Elde" userId="ab8f451e-a635-42ee-be12-e2dde55852bf" providerId="ADAL" clId="{354D84FB-7E88-4665-932E-78B8678D6755}" dt="2020-08-24T11:36:55.297" v="3416" actId="478"/>
          <ac:picMkLst>
            <pc:docMk/>
            <pc:sldMk cId="1445663365" sldId="449"/>
            <ac:picMk id="2" creationId="{321EC83A-9733-4D00-9054-3FBBDC621BBC}"/>
          </ac:picMkLst>
        </pc:picChg>
      </pc:sldChg>
      <pc:sldChg chg="addSp delSp modSp add mod">
        <pc:chgData name="Osama Mohammed Moustafa Hosam Elde" userId="ab8f451e-a635-42ee-be12-e2dde55852bf" providerId="ADAL" clId="{354D84FB-7E88-4665-932E-78B8678D6755}" dt="2020-08-24T11:47:52.784" v="3730" actId="20577"/>
        <pc:sldMkLst>
          <pc:docMk/>
          <pc:sldMk cId="599365308" sldId="450"/>
        </pc:sldMkLst>
        <pc:spChg chg="mod">
          <ac:chgData name="Osama Mohammed Moustafa Hosam Elde" userId="ab8f451e-a635-42ee-be12-e2dde55852bf" providerId="ADAL" clId="{354D84FB-7E88-4665-932E-78B8678D6755}" dt="2020-08-24T11:37:14.681" v="3431" actId="20577"/>
          <ac:spMkLst>
            <pc:docMk/>
            <pc:sldMk cId="599365308" sldId="450"/>
            <ac:spMk id="6" creationId="{F666E11D-E12E-4A1B-AC49-37C776D88AF6}"/>
          </ac:spMkLst>
        </pc:spChg>
        <pc:spChg chg="mod">
          <ac:chgData name="Osama Mohammed Moustafa Hosam Elde" userId="ab8f451e-a635-42ee-be12-e2dde55852bf" providerId="ADAL" clId="{354D84FB-7E88-4665-932E-78B8678D6755}" dt="2020-08-24T11:47:52.784" v="3730" actId="20577"/>
          <ac:spMkLst>
            <pc:docMk/>
            <pc:sldMk cId="599365308" sldId="450"/>
            <ac:spMk id="7" creationId="{FE6AB915-929E-45B5-AF11-A43BEA438DB3}"/>
          </ac:spMkLst>
        </pc:spChg>
        <pc:picChg chg="add mod">
          <ac:chgData name="Osama Mohammed Moustafa Hosam Elde" userId="ab8f451e-a635-42ee-be12-e2dde55852bf" providerId="ADAL" clId="{354D84FB-7E88-4665-932E-78B8678D6755}" dt="2020-08-24T11:45:48.630" v="3451" actId="14100"/>
          <ac:picMkLst>
            <pc:docMk/>
            <pc:sldMk cId="599365308" sldId="450"/>
            <ac:picMk id="2" creationId="{D4ACF07A-F9C9-47DA-8E2D-394C69C3733A}"/>
          </ac:picMkLst>
        </pc:picChg>
        <pc:picChg chg="add mod">
          <ac:chgData name="Osama Mohammed Moustafa Hosam Elde" userId="ab8f451e-a635-42ee-be12-e2dde55852bf" providerId="ADAL" clId="{354D84FB-7E88-4665-932E-78B8678D6755}" dt="2020-08-24T11:45:45.782" v="3450" actId="1076"/>
          <ac:picMkLst>
            <pc:docMk/>
            <pc:sldMk cId="599365308" sldId="450"/>
            <ac:picMk id="3" creationId="{71466F6C-2183-44F9-8A48-9FFC637B2176}"/>
          </ac:picMkLst>
        </pc:picChg>
        <pc:picChg chg="del">
          <ac:chgData name="Osama Mohammed Moustafa Hosam Elde" userId="ab8f451e-a635-42ee-be12-e2dde55852bf" providerId="ADAL" clId="{354D84FB-7E88-4665-932E-78B8678D6755}" dt="2020-08-24T11:37:17.759" v="3433" actId="478"/>
          <ac:picMkLst>
            <pc:docMk/>
            <pc:sldMk cId="599365308" sldId="450"/>
            <ac:picMk id="2050" creationId="{241E8E60-B586-4204-B75C-33E4825C1DB4}"/>
          </ac:picMkLst>
        </pc:picChg>
        <pc:picChg chg="del">
          <ac:chgData name="Osama Mohammed Moustafa Hosam Elde" userId="ab8f451e-a635-42ee-be12-e2dde55852bf" providerId="ADAL" clId="{354D84FB-7E88-4665-932E-78B8678D6755}" dt="2020-08-24T11:37:17.243" v="3432" actId="478"/>
          <ac:picMkLst>
            <pc:docMk/>
            <pc:sldMk cId="599365308" sldId="450"/>
            <ac:picMk id="2054" creationId="{1EBA9C53-0ADF-4980-B3B1-016BCAAEDE9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29-Sep-20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29-Sep-20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29-Sep-20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29-Sep-20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29-Sep-20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29-Sep-20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29-Sep-20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29-Sep-20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29-Sep-20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29-Sep-20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29-Sep-20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29-Sep-20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29-Sep-20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29-Sep-20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762000" y="1219200"/>
            <a:ext cx="7162800" cy="2482667"/>
          </a:xfrm>
          <a:prstGeom prst="rect">
            <a:avLst/>
          </a:prstGeom>
          <a:noFill/>
        </p:spPr>
        <p:txBody>
          <a:bodyPr wrap="square" rtlCol="0">
            <a:spAutoFit/>
          </a:bodyPr>
          <a:lstStyle/>
          <a:p>
            <a:pPr algn="ctr" rtl="1">
              <a:lnSpc>
                <a:spcPct val="150000"/>
              </a:lnSpc>
            </a:pPr>
            <a:r>
              <a:rPr lang="ar-SA" sz="3600" b="1" dirty="0"/>
              <a:t>الفصل الثالث</a:t>
            </a:r>
          </a:p>
          <a:p>
            <a:pPr algn="ctr" rtl="1">
              <a:lnSpc>
                <a:spcPct val="150000"/>
              </a:lnSpc>
            </a:pPr>
            <a:endParaRPr lang="ar-SA" sz="3600" b="1" dirty="0"/>
          </a:p>
          <a:p>
            <a:pPr algn="ctr" rtl="1">
              <a:lnSpc>
                <a:spcPct val="150000"/>
              </a:lnSpc>
            </a:pPr>
            <a:r>
              <a:rPr lang="ar-SA" sz="3600" b="1" dirty="0"/>
              <a:t>الدوال </a:t>
            </a:r>
            <a:r>
              <a:rPr lang="en-US" sz="3600" b="1" dirty="0"/>
              <a:t>Functions</a:t>
            </a:r>
            <a:endParaRPr lang="ar-EG" sz="3600" b="1" dirty="0"/>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5073593"/>
            <a:ext cx="8382000" cy="1261884"/>
          </a:xfrm>
          <a:prstGeom prst="rect">
            <a:avLst/>
          </a:prstGeom>
          <a:noFill/>
        </p:spPr>
        <p:txBody>
          <a:bodyPr wrap="square" rtlCol="0">
            <a:spAutoFit/>
          </a:bodyPr>
          <a:lstStyle/>
          <a:p>
            <a:pPr algn="ctr"/>
            <a:r>
              <a:rPr lang="ar-SA" sz="2000" dirty="0"/>
              <a:t>مادة برمجة حاسب (2)</a:t>
            </a:r>
          </a:p>
          <a:p>
            <a:pPr algn="ctr"/>
            <a:endParaRPr lang="ar-SA" sz="2000" dirty="0"/>
          </a:p>
          <a:p>
            <a:pPr algn="ctr"/>
            <a:r>
              <a:rPr lang="ar-SA" sz="2000" dirty="0"/>
              <a:t>دكتور/ أسامة حسام الدين</a:t>
            </a:r>
            <a:endParaRPr lang="en-US" sz="2000" dirty="0"/>
          </a:p>
          <a:p>
            <a:pPr algn="ctr"/>
            <a:endParaRPr lang="en-US" sz="1600"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	المتغيرات العامة </a:t>
            </a:r>
            <a:r>
              <a:rPr lang="en-US" sz="3200" b="1" dirty="0">
                <a:solidFill>
                  <a:schemeClr val="tx2">
                    <a:lumMod val="75000"/>
                  </a:schemeClr>
                </a:solidFill>
              </a:rPr>
              <a:t>global variable</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199"/>
            <a:ext cx="8534400" cy="5121276"/>
          </a:xfrm>
        </p:spPr>
        <p:txBody>
          <a:bodyPr>
            <a:normAutofit/>
          </a:bodyPr>
          <a:lstStyle/>
          <a:p>
            <a:pPr algn="r" rtl="1">
              <a:lnSpc>
                <a:spcPct val="150000"/>
              </a:lnSpc>
            </a:pPr>
            <a:r>
              <a:rPr lang="ar-SA" sz="2400" b="1" dirty="0"/>
              <a:t>أما المتغيرات التي تُعرّف خارج جميع الدوال فلها تأثير عام على كامل البرنامج بكل دواله وتسمى المتغيرات العامة(</a:t>
            </a:r>
            <a:r>
              <a:rPr lang="en-US" sz="2400" b="1" dirty="0"/>
              <a:t>global variables) </a:t>
            </a:r>
            <a:r>
              <a:rPr lang="ar-SA" sz="2400" b="1" dirty="0"/>
              <a:t>وبالرغم من كون المتغيرات العامة متغيرات مقبولة في </a:t>
            </a:r>
            <a:r>
              <a:rPr lang="en-US" sz="2400" b="1" dirty="0"/>
              <a:t>C++ </a:t>
            </a:r>
            <a:r>
              <a:rPr lang="ar-SA" sz="2400" b="1" dirty="0"/>
              <a:t>لكنها غالباً لا تستخدم . </a:t>
            </a:r>
            <a:endParaRPr lang="en-US" sz="2400" b="1" dirty="0"/>
          </a:p>
          <a:p>
            <a:pPr algn="r" rtl="1">
              <a:lnSpc>
                <a:spcPct val="150000"/>
              </a:lnSpc>
            </a:pPr>
            <a:r>
              <a:rPr lang="ar-SA" sz="2400" b="1" dirty="0"/>
              <a:t>وبشكل عام فهي ضرورية وخطيرة،</a:t>
            </a:r>
          </a:p>
          <a:p>
            <a:pPr lvl="1" algn="r" rtl="1">
              <a:lnSpc>
                <a:spcPct val="150000"/>
              </a:lnSpc>
            </a:pPr>
            <a:r>
              <a:rPr lang="ar-SA" sz="2000" b="1" dirty="0"/>
              <a:t> ضرورية لأن المبرمج أحياناً يحتاج إلى بيانات تكون متوفرة لعدد من الدوال ولا يرغب أن يمررها كوسائط من دالة لأخرى. </a:t>
            </a:r>
          </a:p>
          <a:p>
            <a:pPr lvl="1" algn="r" rtl="1">
              <a:lnSpc>
                <a:spcPct val="150000"/>
              </a:lnSpc>
            </a:pPr>
            <a:r>
              <a:rPr lang="ar-SA" sz="2000" b="1" dirty="0"/>
              <a:t>وهي خطرة لأنها بيانات مشتركة وبإمكان دالة ان تغير المتغير العام بطريقة ربما تكون غير مرئية من الدوال الأخرى وهذا يولد خطأ ربما يكون من العسير إيجاده.</a:t>
            </a:r>
          </a:p>
        </p:txBody>
      </p:sp>
    </p:spTree>
    <p:extLst>
      <p:ext uri="{BB962C8B-B14F-4D97-AF65-F5344CB8AC3E}">
        <p14:creationId xmlns:p14="http://schemas.microsoft.com/office/powerpoint/2010/main" val="394816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الدالة لحساب التباديل</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6" y="1705569"/>
            <a:ext cx="8282354" cy="4756150"/>
          </a:xfrm>
        </p:spPr>
        <p:txBody>
          <a:bodyPr>
            <a:normAutofit fontScale="92500" lnSpcReduction="10000"/>
          </a:bodyPr>
          <a:lstStyle/>
          <a:p>
            <a:pPr algn="r" rtl="1">
              <a:lnSpc>
                <a:spcPct val="150000"/>
              </a:lnSpc>
            </a:pPr>
            <a:r>
              <a:rPr lang="ar-SA" sz="2400" b="1" dirty="0"/>
              <a:t>أذا كانت هناك منافسة سباق بين 5 اشخاص ونريد ان نعطي خمس ميداليات بأنواع مختلفة (ذهبي ، فضيي، نحاسي، معدن، بلاستيك) للخمسه اشخاص على حسب نتيجة السباق. كم شكل مختلف ممكن ان تكون نتيجة السباق؟ </a:t>
            </a:r>
          </a:p>
          <a:p>
            <a:pPr algn="r" rtl="1">
              <a:lnSpc>
                <a:spcPct val="150000"/>
              </a:lnSpc>
            </a:pPr>
            <a:r>
              <a:rPr lang="ar-SA" sz="2400" b="1" dirty="0"/>
              <a:t>الحل هو مضروب 5، او 5 في 4 في 3 في 2 في 1 =120 شكل مختلف</a:t>
            </a:r>
          </a:p>
          <a:p>
            <a:pPr algn="r" rtl="1">
              <a:lnSpc>
                <a:spcPct val="150000"/>
              </a:lnSpc>
            </a:pPr>
            <a:r>
              <a:rPr lang="ar-SA" sz="2400" b="1" dirty="0"/>
              <a:t>ماذا إذا كنا سنختار 3 الفائزين الأوائل من الخمسة اشخاص لنعطي لهم ثلاث جوائز فقط، ذهبي وفضي ونحاسي. كم شكل مختلف ممكن ان تكون نتيحة السباق </a:t>
            </a:r>
          </a:p>
          <a:p>
            <a:pPr algn="r" rtl="1">
              <a:lnSpc>
                <a:spcPct val="150000"/>
              </a:lnSpc>
            </a:pPr>
            <a:r>
              <a:rPr lang="ar-SA" sz="2400" b="1" dirty="0"/>
              <a:t>الحل نستخدم العلاقة التالية. </a:t>
            </a:r>
          </a:p>
          <a:p>
            <a:pPr marL="0" indent="0" rtl="1">
              <a:lnSpc>
                <a:spcPct val="150000"/>
              </a:lnSpc>
              <a:buNone/>
            </a:pPr>
            <a:r>
              <a:rPr lang="en-US" sz="2400" b="1" dirty="0"/>
              <a:t>factorial(5)/factorial(5-3)</a:t>
            </a:r>
            <a:endParaRPr lang="ar-SA" sz="2400" b="1" dirty="0"/>
          </a:p>
          <a:p>
            <a:pPr marL="0" indent="0" algn="r" rtl="1">
              <a:lnSpc>
                <a:spcPct val="150000"/>
              </a:lnSpc>
              <a:buNone/>
            </a:pPr>
            <a:r>
              <a:rPr lang="ar-SA" sz="2400" b="1" dirty="0"/>
              <a:t>بـ 20 شكل مختلف. </a:t>
            </a:r>
          </a:p>
          <a:p>
            <a:pPr marL="0" indent="0" rtl="1">
              <a:lnSpc>
                <a:spcPct val="150000"/>
              </a:lnSpc>
              <a:buNone/>
            </a:pPr>
            <a:endParaRPr lang="en-US" sz="2400" b="1" dirty="0"/>
          </a:p>
          <a:p>
            <a:pPr marL="0" indent="0" algn="r" rtl="1">
              <a:lnSpc>
                <a:spcPct val="150000"/>
              </a:lnSpc>
              <a:buNone/>
            </a:pPr>
            <a:endParaRPr lang="en-US" sz="2000" dirty="0"/>
          </a:p>
          <a:p>
            <a:pPr algn="r" rtl="1">
              <a:lnSpc>
                <a:spcPct val="150000"/>
              </a:lnSpc>
            </a:pPr>
            <a:endParaRPr lang="en-US" sz="2400" dirty="0"/>
          </a:p>
        </p:txBody>
      </p:sp>
    </p:spTree>
    <p:extLst>
      <p:ext uri="{BB962C8B-B14F-4D97-AF65-F5344CB8AC3E}">
        <p14:creationId xmlns:p14="http://schemas.microsoft.com/office/powerpoint/2010/main" val="249650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الدالة لحساب التباديل</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895600" y="1705569"/>
            <a:ext cx="5791200" cy="4756150"/>
          </a:xfrm>
        </p:spPr>
        <p:txBody>
          <a:bodyPr>
            <a:normAutofit fontScale="92500" lnSpcReduction="10000"/>
          </a:bodyPr>
          <a:lstStyle/>
          <a:p>
            <a:pPr algn="r" rtl="1">
              <a:lnSpc>
                <a:spcPct val="150000"/>
              </a:lnSpc>
            </a:pPr>
            <a:r>
              <a:rPr lang="ar-SA" sz="2400" b="1" dirty="0"/>
              <a:t>لبرمجة ذلك نحتاج إلى دالة لحساب المضروب. ثم استدعاء الدالة مرتين. مرة لحساب مضروب 5 ومرة لحساب مضروب (5-3). </a:t>
            </a:r>
            <a:endParaRPr lang="en-US" sz="2400" b="1" dirty="0"/>
          </a:p>
          <a:p>
            <a:pPr algn="r" rtl="1">
              <a:lnSpc>
                <a:spcPct val="150000"/>
              </a:lnSpc>
            </a:pPr>
            <a:r>
              <a:rPr lang="ar-SA" sz="2400" b="1" dirty="0"/>
              <a:t>قم بإضافة أدوات من صندوق الأدوات كما بالصورة، </a:t>
            </a:r>
          </a:p>
          <a:p>
            <a:pPr algn="r" rtl="1">
              <a:lnSpc>
                <a:spcPct val="150000"/>
              </a:lnSpc>
            </a:pPr>
            <a:r>
              <a:rPr lang="ar-SA" sz="2400" b="1" dirty="0"/>
              <a:t>غير اسم صندوق "عدد المتسابقين" إلى </a:t>
            </a:r>
            <a:r>
              <a:rPr lang="en-US" sz="2400" b="1" dirty="0" err="1"/>
              <a:t>txtPersons</a:t>
            </a:r>
            <a:endParaRPr lang="ar-SA" sz="2400" b="1" dirty="0"/>
          </a:p>
          <a:p>
            <a:pPr algn="r" rtl="1">
              <a:lnSpc>
                <a:spcPct val="150000"/>
              </a:lnSpc>
            </a:pPr>
            <a:r>
              <a:rPr lang="ar-SA" sz="2400" b="1" dirty="0"/>
              <a:t>غير اسم صندوق "عدد الجوائز" إلى </a:t>
            </a:r>
            <a:r>
              <a:rPr lang="en-US" sz="2400" b="1" dirty="0" err="1"/>
              <a:t>txtPrizes</a:t>
            </a:r>
            <a:endParaRPr lang="ar-SA" sz="2400" b="1" dirty="0"/>
          </a:p>
          <a:p>
            <a:pPr algn="r" rtl="1">
              <a:lnSpc>
                <a:spcPct val="150000"/>
              </a:lnSpc>
            </a:pPr>
            <a:r>
              <a:rPr lang="ar-SA" sz="2400" b="1" dirty="0"/>
              <a:t>غير اسم صندوق "عدد التبديلات المختلفة" إلى </a:t>
            </a:r>
            <a:r>
              <a:rPr lang="en-US" sz="2400" b="1" dirty="0" err="1"/>
              <a:t>txtResult</a:t>
            </a:r>
            <a:endParaRPr lang="ar-SA" sz="2400" b="1" dirty="0"/>
          </a:p>
          <a:p>
            <a:pPr algn="r" rtl="1">
              <a:lnSpc>
                <a:spcPct val="150000"/>
              </a:lnSpc>
            </a:pPr>
            <a:r>
              <a:rPr lang="ar-SA" sz="2400" b="1" dirty="0"/>
              <a:t>غير اسم زر التباديل إلى </a:t>
            </a:r>
            <a:r>
              <a:rPr lang="en-US" sz="2400" b="1" dirty="0" err="1"/>
              <a:t>btnCalc</a:t>
            </a:r>
            <a:endParaRPr lang="ar-SA" sz="2400" b="1" dirty="0"/>
          </a:p>
          <a:p>
            <a:pPr algn="r" rtl="1">
              <a:lnSpc>
                <a:spcPct val="150000"/>
              </a:lnSpc>
            </a:pPr>
            <a:endParaRPr lang="ar-SA" sz="2400" b="1" dirty="0"/>
          </a:p>
          <a:p>
            <a:pPr marL="0" indent="0" rtl="1">
              <a:lnSpc>
                <a:spcPct val="150000"/>
              </a:lnSpc>
              <a:buNone/>
            </a:pPr>
            <a:endParaRPr lang="en-US" sz="2400" b="1" dirty="0"/>
          </a:p>
          <a:p>
            <a:pPr marL="0" indent="0" algn="r" rtl="1">
              <a:lnSpc>
                <a:spcPct val="150000"/>
              </a:lnSpc>
              <a:buNone/>
            </a:pPr>
            <a:endParaRPr lang="en-US" sz="2000" dirty="0"/>
          </a:p>
          <a:p>
            <a:pPr algn="r" rtl="1">
              <a:lnSpc>
                <a:spcPct val="150000"/>
              </a:lnSpc>
            </a:pPr>
            <a:endParaRPr lang="en-US" sz="2400" dirty="0"/>
          </a:p>
        </p:txBody>
      </p:sp>
      <p:pic>
        <p:nvPicPr>
          <p:cNvPr id="2" name="Picture 1">
            <a:extLst>
              <a:ext uri="{FF2B5EF4-FFF2-40B4-BE49-F238E27FC236}">
                <a16:creationId xmlns:a16="http://schemas.microsoft.com/office/drawing/2014/main" id="{C796179D-63BF-4037-801B-BCA73FBA5DF0}"/>
              </a:ext>
            </a:extLst>
          </p:cNvPr>
          <p:cNvPicPr>
            <a:picLocks noChangeAspect="1"/>
          </p:cNvPicPr>
          <p:nvPr/>
        </p:nvPicPr>
        <p:blipFill>
          <a:blip r:embed="rId3"/>
          <a:stretch>
            <a:fillRect/>
          </a:stretch>
        </p:blipFill>
        <p:spPr>
          <a:xfrm>
            <a:off x="152400" y="1985962"/>
            <a:ext cx="2609850" cy="2886075"/>
          </a:xfrm>
          <a:prstGeom prst="rect">
            <a:avLst/>
          </a:prstGeom>
        </p:spPr>
      </p:pic>
    </p:spTree>
    <p:extLst>
      <p:ext uri="{BB962C8B-B14F-4D97-AF65-F5344CB8AC3E}">
        <p14:creationId xmlns:p14="http://schemas.microsoft.com/office/powerpoint/2010/main" val="134203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الدالة لحساب التباديل</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28600" y="1705569"/>
            <a:ext cx="8458200" cy="3323631"/>
          </a:xfrm>
        </p:spPr>
        <p:txBody>
          <a:bodyPr>
            <a:normAutofit fontScale="85000" lnSpcReduction="20000"/>
          </a:bodyPr>
          <a:lstStyle/>
          <a:p>
            <a:pPr algn="r" rtl="1">
              <a:lnSpc>
                <a:spcPct val="150000"/>
              </a:lnSpc>
            </a:pPr>
            <a:r>
              <a:rPr lang="ar-SA" sz="2400" b="1" dirty="0"/>
              <a:t>انقر مزدوجا على اي مكان في النموذج لفتح محرر الأكواد. </a:t>
            </a:r>
          </a:p>
          <a:p>
            <a:pPr algn="r" rtl="1">
              <a:lnSpc>
                <a:spcPct val="150000"/>
              </a:lnSpc>
            </a:pPr>
            <a:r>
              <a:rPr lang="ar-SA" sz="2400" b="1" dirty="0"/>
              <a:t>اكتب الدالة التالية لحساب المضروب</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factorial(</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 0)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1;</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prod = 1;</a:t>
            </a:r>
          </a:p>
          <a:p>
            <a:pPr marL="400050" lvl="1" indent="0">
              <a:buNone/>
            </a:pP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a:t>
            </a:r>
            <a:r>
              <a:rPr lang="nn-NO" sz="1400" dirty="0">
                <a:solidFill>
                  <a:srgbClr val="808080"/>
                </a:solidFill>
                <a:latin typeface="Consolas" panose="020B0609020204030204" pitchFamily="49" charset="0"/>
              </a:rPr>
              <a:t>n</a:t>
            </a:r>
            <a:r>
              <a:rPr lang="nn-NO" sz="1400" dirty="0">
                <a:solidFill>
                  <a:srgbClr val="000000"/>
                </a:solidFill>
                <a:latin typeface="Consolas" panose="020B0609020204030204" pitchFamily="49" charset="0"/>
              </a:rPr>
              <a:t>; i &gt; 0; i--)</a:t>
            </a:r>
          </a:p>
          <a:p>
            <a:pPr marL="400050" lvl="1" indent="0">
              <a:buNone/>
            </a:pPr>
            <a:r>
              <a:rPr lang="en-US" sz="1400" dirty="0">
                <a:solidFill>
                  <a:srgbClr val="000000"/>
                </a:solidFill>
                <a:latin typeface="Consolas" panose="020B0609020204030204" pitchFamily="49" charset="0"/>
              </a:rPr>
              <a:t>{</a:t>
            </a:r>
          </a:p>
          <a:p>
            <a:pPr marL="800100" lvl="2" indent="0">
              <a:buNone/>
            </a:pPr>
            <a:r>
              <a:rPr lang="en-US" sz="1000" dirty="0">
                <a:solidFill>
                  <a:srgbClr val="000000"/>
                </a:solidFill>
                <a:latin typeface="Consolas" panose="020B0609020204030204" pitchFamily="49" charset="0"/>
              </a:rPr>
              <a:t>prod *=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prod;</a:t>
            </a:r>
          </a:p>
          <a:p>
            <a:pPr marL="0" indent="0">
              <a:buNone/>
            </a:pPr>
            <a:r>
              <a:rPr lang="en-US" sz="1800" dirty="0">
                <a:solidFill>
                  <a:srgbClr val="000000"/>
                </a:solidFill>
                <a:latin typeface="Consolas" panose="020B0609020204030204" pitchFamily="49" charset="0"/>
              </a:rPr>
              <a:t>}</a:t>
            </a:r>
            <a:endParaRPr lang="ar-SA" sz="2400" b="1" dirty="0"/>
          </a:p>
          <a:p>
            <a:pPr algn="r" rtl="1">
              <a:lnSpc>
                <a:spcPct val="150000"/>
              </a:lnSpc>
            </a:pPr>
            <a:r>
              <a:rPr lang="ar-SA" sz="2400" b="1" dirty="0"/>
              <a:t>مكانها فوق حدث التحميل </a:t>
            </a:r>
            <a:r>
              <a:rPr lang="en-US" sz="2400" b="1" dirty="0"/>
              <a:t>Form1_Load</a:t>
            </a:r>
            <a:r>
              <a:rPr lang="ar-SA" sz="2400" b="1" dirty="0"/>
              <a:t> الخاص بالنموذج كما بالشكل. </a:t>
            </a:r>
          </a:p>
          <a:p>
            <a:pPr marL="0" indent="0" rtl="1">
              <a:lnSpc>
                <a:spcPct val="150000"/>
              </a:lnSpc>
              <a:buNone/>
            </a:pPr>
            <a:endParaRPr lang="en-US" sz="2400" b="1" dirty="0"/>
          </a:p>
          <a:p>
            <a:pPr marL="0" indent="0" algn="r" rtl="1">
              <a:lnSpc>
                <a:spcPct val="150000"/>
              </a:lnSpc>
              <a:buNone/>
            </a:pPr>
            <a:endParaRPr lang="en-US" sz="2000" dirty="0"/>
          </a:p>
          <a:p>
            <a:pPr marL="0" indent="0" algn="r" rtl="1">
              <a:lnSpc>
                <a:spcPct val="150000"/>
              </a:lnSpc>
              <a:buNone/>
            </a:pPr>
            <a:endParaRPr lang="en-US" sz="2400" dirty="0"/>
          </a:p>
        </p:txBody>
      </p:sp>
      <p:pic>
        <p:nvPicPr>
          <p:cNvPr id="6" name="Picture 5">
            <a:extLst>
              <a:ext uri="{FF2B5EF4-FFF2-40B4-BE49-F238E27FC236}">
                <a16:creationId xmlns:a16="http://schemas.microsoft.com/office/drawing/2014/main" id="{79DAA5D3-4C2D-4CD2-A3EB-3825292CB01E}"/>
              </a:ext>
            </a:extLst>
          </p:cNvPr>
          <p:cNvPicPr>
            <a:picLocks noChangeAspect="1"/>
          </p:cNvPicPr>
          <p:nvPr/>
        </p:nvPicPr>
        <p:blipFill>
          <a:blip r:embed="rId3"/>
          <a:stretch>
            <a:fillRect/>
          </a:stretch>
        </p:blipFill>
        <p:spPr>
          <a:xfrm>
            <a:off x="2182360" y="5105778"/>
            <a:ext cx="4550680" cy="1593119"/>
          </a:xfrm>
          <a:prstGeom prst="rect">
            <a:avLst/>
          </a:prstGeom>
          <a:ln>
            <a:solidFill>
              <a:schemeClr val="tx1"/>
            </a:solidFill>
          </a:ln>
        </p:spPr>
      </p:pic>
    </p:spTree>
    <p:extLst>
      <p:ext uri="{BB962C8B-B14F-4D97-AF65-F5344CB8AC3E}">
        <p14:creationId xmlns:p14="http://schemas.microsoft.com/office/powerpoint/2010/main" val="113503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الدالة لحساب التباديل</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28600" y="1705569"/>
            <a:ext cx="8458200" cy="5008447"/>
          </a:xfrm>
        </p:spPr>
        <p:txBody>
          <a:bodyPr>
            <a:normAutofit fontScale="92500" lnSpcReduction="10000"/>
          </a:bodyPr>
          <a:lstStyle/>
          <a:p>
            <a:pPr algn="r" rtl="1">
              <a:lnSpc>
                <a:spcPct val="150000"/>
              </a:lnSpc>
            </a:pPr>
            <a:r>
              <a:rPr lang="ar-SA" sz="2400" b="1" dirty="0"/>
              <a:t>انقر مزدوجا على الزر "التباديل" ليفتح محرر الأكواد اكتب السطور التالية</a:t>
            </a:r>
          </a:p>
          <a:p>
            <a:pPr marL="0" indent="0">
              <a:buNone/>
            </a:pPr>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err="1">
                <a:solidFill>
                  <a:srgbClr val="2B91AF"/>
                </a:solidFill>
                <a:latin typeface="Consolas" panose="020B0609020204030204" pitchFamily="49" charset="0"/>
              </a:rPr>
              <a:t>num_p</a:t>
            </a:r>
            <a:r>
              <a:rPr lang="fr-FR" sz="1800" dirty="0" err="1">
                <a:solidFill>
                  <a:srgbClr val="000000"/>
                </a:solidFill>
                <a:latin typeface="Consolas" panose="020B0609020204030204" pitchFamily="49" charset="0"/>
              </a:rPr>
              <a:t>ersons</a:t>
            </a:r>
            <a:r>
              <a:rPr lang="fr-FR" sz="1800" dirty="0">
                <a:solidFill>
                  <a:srgbClr val="000000"/>
                </a:solidFill>
                <a:latin typeface="Consolas" panose="020B0609020204030204" pitchFamily="49" charset="0"/>
              </a:rPr>
              <a:t> = </a:t>
            </a:r>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::Parse(</a:t>
            </a:r>
            <a:r>
              <a:rPr lang="fr-FR" sz="1800" dirty="0" err="1">
                <a:solidFill>
                  <a:srgbClr val="000000"/>
                </a:solidFill>
                <a:latin typeface="Consolas" panose="020B0609020204030204" pitchFamily="49" charset="0"/>
              </a:rPr>
              <a:t>txtPersons</a:t>
            </a:r>
            <a:r>
              <a:rPr lang="fr-FR" sz="1800" dirty="0">
                <a:solidFill>
                  <a:srgbClr val="000000"/>
                </a:solidFill>
                <a:latin typeface="Consolas" panose="020B0609020204030204" pitchFamily="49" charset="0"/>
              </a:rPr>
              <a:t>-&gt;</a:t>
            </a:r>
            <a:r>
              <a:rPr lang="fr-FR" sz="1800" dirty="0" err="1">
                <a:solidFill>
                  <a:srgbClr val="000000"/>
                </a:solidFill>
                <a:latin typeface="Consolas" panose="020B0609020204030204" pitchFamily="49" charset="0"/>
              </a:rPr>
              <a:t>Text</a:t>
            </a:r>
            <a:r>
              <a:rPr lang="fr-FR" sz="1800" dirty="0">
                <a:solidFill>
                  <a:srgbClr val="000000"/>
                </a:solidFill>
                <a:latin typeface="Consolas" panose="020B0609020204030204" pitchFamily="49" charset="0"/>
              </a:rPr>
              <a:t>);</a:t>
            </a:r>
          </a:p>
          <a:p>
            <a:pPr marL="0" indent="0">
              <a:buNone/>
            </a:pPr>
            <a:r>
              <a:rPr lang="pt-BR" sz="1800" dirty="0">
                <a:solidFill>
                  <a:srgbClr val="0000FF"/>
                </a:solidFill>
                <a:latin typeface="Consolas" panose="020B0609020204030204" pitchFamily="49" charset="0"/>
              </a:rPr>
              <a:t>int</a:t>
            </a:r>
            <a:r>
              <a:rPr lang="pt-BR" sz="1800" dirty="0">
                <a:solidFill>
                  <a:srgbClr val="000000"/>
                </a:solidFill>
                <a:latin typeface="Consolas" panose="020B0609020204030204" pitchFamily="49" charset="0"/>
              </a:rPr>
              <a:t> </a:t>
            </a:r>
            <a:r>
              <a:rPr lang="pt-BR" sz="1800" dirty="0">
                <a:solidFill>
                  <a:srgbClr val="2B91AF"/>
                </a:solidFill>
                <a:latin typeface="Consolas" panose="020B0609020204030204" pitchFamily="49" charset="0"/>
              </a:rPr>
              <a:t>num_p</a:t>
            </a:r>
            <a:r>
              <a:rPr lang="pt-BR" sz="1800" dirty="0">
                <a:solidFill>
                  <a:srgbClr val="000000"/>
                </a:solidFill>
                <a:latin typeface="Consolas" panose="020B0609020204030204" pitchFamily="49" charset="0"/>
              </a:rPr>
              <a:t>rizes = </a:t>
            </a:r>
            <a:r>
              <a:rPr lang="pt-BR" sz="1800" dirty="0">
                <a:solidFill>
                  <a:srgbClr val="0000FF"/>
                </a:solidFill>
                <a:latin typeface="Consolas" panose="020B0609020204030204" pitchFamily="49" charset="0"/>
              </a:rPr>
              <a:t>int</a:t>
            </a:r>
            <a:r>
              <a:rPr lang="pt-BR" sz="1800" dirty="0">
                <a:solidFill>
                  <a:srgbClr val="000000"/>
                </a:solidFill>
                <a:latin typeface="Consolas" panose="020B0609020204030204" pitchFamily="49" charset="0"/>
              </a:rPr>
              <a:t>::Parse(txtPrizes-&gt;Text);</a:t>
            </a:r>
          </a:p>
          <a:p>
            <a:pPr marL="0" indent="0">
              <a:buNone/>
            </a:pPr>
            <a:r>
              <a:rPr lang="pt-BR" sz="1800" dirty="0">
                <a:solidFill>
                  <a:srgbClr val="0000FF"/>
                </a:solidFill>
                <a:latin typeface="Consolas" panose="020B0609020204030204" pitchFamily="49" charset="0"/>
              </a:rPr>
              <a:t>int</a:t>
            </a:r>
            <a:r>
              <a:rPr lang="pt-BR" sz="1800" dirty="0">
                <a:solidFill>
                  <a:srgbClr val="000000"/>
                </a:solidFill>
                <a:latin typeface="Consolas" panose="020B0609020204030204" pitchFamily="49" charset="0"/>
              </a:rPr>
              <a:t> numerator = factorial(num_persons);</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denomenator</a:t>
            </a:r>
            <a:r>
              <a:rPr lang="en-US" sz="1800" dirty="0">
                <a:solidFill>
                  <a:srgbClr val="000000"/>
                </a:solidFill>
                <a:latin typeface="Consolas" panose="020B0609020204030204" pitchFamily="49" charset="0"/>
              </a:rPr>
              <a:t>;</a:t>
            </a:r>
          </a:p>
          <a:p>
            <a:pPr marL="0" indent="0">
              <a:buNone/>
            </a:pPr>
            <a:r>
              <a:rPr lang="pt-BR" sz="1800" dirty="0">
                <a:solidFill>
                  <a:srgbClr val="0000FF"/>
                </a:solidFill>
                <a:latin typeface="Consolas" panose="020B0609020204030204" pitchFamily="49" charset="0"/>
              </a:rPr>
              <a:t>if</a:t>
            </a:r>
            <a:r>
              <a:rPr lang="pt-BR" sz="1800" dirty="0">
                <a:solidFill>
                  <a:srgbClr val="000000"/>
                </a:solidFill>
                <a:latin typeface="Consolas" panose="020B0609020204030204" pitchFamily="49" charset="0"/>
              </a:rPr>
              <a:t> (num_persons &gt;= num_prizes)</a:t>
            </a:r>
          </a:p>
          <a:p>
            <a:pPr marL="0" indent="0">
              <a:buNone/>
            </a:pPr>
            <a:r>
              <a:rPr lang="en-US" sz="1800" dirty="0">
                <a:solidFill>
                  <a:srgbClr val="000000"/>
                </a:solidFill>
                <a:latin typeface="Consolas" panose="020B0609020204030204" pitchFamily="49" charset="0"/>
              </a:rPr>
              <a:t>{</a:t>
            </a:r>
          </a:p>
          <a:p>
            <a:pPr marL="400050" lvl="1" indent="0">
              <a:buNone/>
            </a:pPr>
            <a:r>
              <a:rPr lang="pt-BR" sz="1400" dirty="0">
                <a:solidFill>
                  <a:srgbClr val="000000"/>
                </a:solidFill>
                <a:latin typeface="Consolas" panose="020B0609020204030204" pitchFamily="49" charset="0"/>
              </a:rPr>
              <a:t>denomenator = factorial(num_persons - num_prizes);</a:t>
            </a:r>
          </a:p>
          <a:p>
            <a:pPr marL="400050" lvl="1" indent="0">
              <a:buNone/>
            </a:pPr>
            <a:r>
              <a:rPr lang="en-US" sz="1400" dirty="0" err="1">
                <a:solidFill>
                  <a:srgbClr val="000000"/>
                </a:solidFill>
                <a:latin typeface="Consolas" panose="020B0609020204030204" pitchFamily="49" charset="0"/>
              </a:rPr>
              <a:t>txtResult</a:t>
            </a:r>
            <a:r>
              <a:rPr lang="en-US" sz="1400" dirty="0">
                <a:solidFill>
                  <a:srgbClr val="000000"/>
                </a:solidFill>
                <a:latin typeface="Consolas" panose="020B0609020204030204" pitchFamily="49" charset="0"/>
              </a:rPr>
              <a:t>-&gt;Text = ((</a:t>
            </a:r>
            <a:r>
              <a:rPr lang="en-US" sz="15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)numerator / </a:t>
            </a:r>
            <a:r>
              <a:rPr lang="en-US" sz="1400" dirty="0" err="1">
                <a:solidFill>
                  <a:srgbClr val="000000"/>
                </a:solidFill>
                <a:latin typeface="Consolas" panose="020B0609020204030204" pitchFamily="49" charset="0"/>
              </a:rPr>
              <a:t>denomenator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2B91AF"/>
                </a:solidFill>
                <a:latin typeface="Consolas" panose="020B0609020204030204" pitchFamily="49" charset="0"/>
              </a:rPr>
              <a:t>MessageBox</a:t>
            </a:r>
            <a:r>
              <a:rPr lang="en-US" sz="1400" dirty="0">
                <a:solidFill>
                  <a:srgbClr val="000000"/>
                </a:solidFill>
                <a:latin typeface="Consolas" panose="020B0609020204030204" pitchFamily="49" charset="0"/>
              </a:rPr>
              <a:t>::Show(</a:t>
            </a:r>
            <a:r>
              <a:rPr lang="en-US" sz="1400" dirty="0">
                <a:solidFill>
                  <a:srgbClr val="A31515"/>
                </a:solidFill>
                <a:latin typeface="Consolas" panose="020B0609020204030204" pitchFamily="49" charset="0"/>
              </a:rPr>
              <a:t>"invalid input"</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1800" dirty="0">
              <a:solidFill>
                <a:srgbClr val="000000"/>
              </a:solidFill>
              <a:latin typeface="Consolas" panose="020B0609020204030204" pitchFamily="49" charset="0"/>
            </a:endParaRPr>
          </a:p>
          <a:p>
            <a:pPr algn="r" rtl="1"/>
            <a:r>
              <a:rPr lang="ar-SA" sz="2400" b="1" dirty="0"/>
              <a:t>سيعرض قيمة التباديل في حال ان كان عدد الأشخاص اكبر من او يساوي عدد الجوائز، والا سيعرض رسالة خطأ. </a:t>
            </a:r>
            <a:endParaRPr lang="en-US" sz="2400" b="1" dirty="0"/>
          </a:p>
          <a:p>
            <a:pPr marL="0" indent="0" algn="r" rtl="1">
              <a:lnSpc>
                <a:spcPct val="150000"/>
              </a:lnSpc>
              <a:buNone/>
            </a:pPr>
            <a:endParaRPr lang="en-US" sz="2400" dirty="0"/>
          </a:p>
        </p:txBody>
      </p:sp>
    </p:spTree>
    <p:extLst>
      <p:ext uri="{BB962C8B-B14F-4D97-AF65-F5344CB8AC3E}">
        <p14:creationId xmlns:p14="http://schemas.microsoft.com/office/powerpoint/2010/main" val="261501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590800" y="1600200"/>
            <a:ext cx="6095999" cy="2590800"/>
          </a:xfrm>
        </p:spPr>
        <p:txBody>
          <a:bodyPr>
            <a:normAutofit/>
          </a:bodyPr>
          <a:lstStyle/>
          <a:p>
            <a:pPr algn="r" rtl="1">
              <a:lnSpc>
                <a:spcPct val="150000"/>
              </a:lnSpc>
            </a:pPr>
            <a:r>
              <a:rPr lang="ar-SA" sz="2400" b="1" dirty="0"/>
              <a:t>قم بإضافة امكانية التوافيق</a:t>
            </a:r>
          </a:p>
          <a:p>
            <a:pPr algn="r" rtl="1">
              <a:lnSpc>
                <a:spcPct val="150000"/>
              </a:lnSpc>
            </a:pPr>
            <a:r>
              <a:rPr lang="ar-SA" sz="2400" b="1" dirty="0"/>
              <a:t>لمعرفة التوافيق لرقمين قم باستخدام الانترنت. </a:t>
            </a:r>
          </a:p>
          <a:p>
            <a:pPr algn="r" rtl="1">
              <a:lnSpc>
                <a:spcPct val="150000"/>
              </a:lnSpc>
            </a:pPr>
            <a:r>
              <a:rPr lang="ar-SA" sz="2400" b="1" dirty="0"/>
              <a:t>لن تحتاج لبناء دالة المضروب لاننا بالفعل قمنا بإضافتها</a:t>
            </a:r>
          </a:p>
          <a:p>
            <a:pPr algn="r" rtl="1">
              <a:lnSpc>
                <a:spcPct val="150000"/>
              </a:lnSpc>
            </a:pPr>
            <a:r>
              <a:rPr lang="ar-SA" sz="2400" b="1" dirty="0"/>
              <a:t>مخرجات البرنامج كما بالشكل</a:t>
            </a:r>
            <a:endParaRPr lang="en-US" sz="1600" dirty="0"/>
          </a:p>
          <a:p>
            <a:pPr algn="r" rtl="1">
              <a:lnSpc>
                <a:spcPct val="150000"/>
              </a:lnSpc>
            </a:pPr>
            <a:endParaRPr lang="en-US" sz="2400" dirty="0"/>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1A06B65-4CD6-4C72-8C87-3B2F66844C23}"/>
              </a:ext>
            </a:extLst>
          </p:cNvPr>
          <p:cNvPicPr>
            <a:picLocks noChangeAspect="1"/>
          </p:cNvPicPr>
          <p:nvPr/>
        </p:nvPicPr>
        <p:blipFill>
          <a:blip r:embed="rId3"/>
          <a:stretch>
            <a:fillRect/>
          </a:stretch>
        </p:blipFill>
        <p:spPr>
          <a:xfrm>
            <a:off x="685800" y="3797300"/>
            <a:ext cx="3200400" cy="2924175"/>
          </a:xfrm>
          <a:prstGeom prst="rect">
            <a:avLst/>
          </a:prstGeom>
        </p:spPr>
      </p:pic>
    </p:spTree>
    <p:extLst>
      <p:ext uri="{BB962C8B-B14F-4D97-AF65-F5344CB8AC3E}">
        <p14:creationId xmlns:p14="http://schemas.microsoft.com/office/powerpoint/2010/main" val="151594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199"/>
            <a:ext cx="7543800" cy="60960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مفهوم الدالة العضو</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376796"/>
            <a:ext cx="8534400" cy="2819401"/>
          </a:xfrm>
        </p:spPr>
        <p:txBody>
          <a:bodyPr>
            <a:normAutofit lnSpcReduction="10000"/>
          </a:bodyPr>
          <a:lstStyle/>
          <a:p>
            <a:pPr algn="r" rtl="1">
              <a:lnSpc>
                <a:spcPct val="150000"/>
              </a:lnSpc>
            </a:pPr>
            <a:r>
              <a:rPr lang="ar-SA" sz="2000" b="1" dirty="0"/>
              <a:t>الدالة العضو </a:t>
            </a:r>
            <a:r>
              <a:rPr lang="en-US" sz="2000" b="1" dirty="0"/>
              <a:t>member function</a:t>
            </a:r>
            <a:r>
              <a:rPr lang="ar-SA" sz="2000" b="1" dirty="0"/>
              <a:t> أو الدالة العضوية هي دالة ضمن جزء من فصيلة </a:t>
            </a:r>
            <a:r>
              <a:rPr lang="en-US" sz="2000" b="1" dirty="0"/>
              <a:t>class</a:t>
            </a:r>
            <a:r>
              <a:rPr lang="ar-SA" sz="2000" b="1" dirty="0"/>
              <a:t> والفصيلة بدورها هي جزء من اسم الفراغ </a:t>
            </a:r>
            <a:r>
              <a:rPr lang="en-US" sz="2000" b="1" dirty="0"/>
              <a:t>namespace</a:t>
            </a:r>
            <a:endParaRPr lang="ar-SA" sz="2000" b="1" dirty="0"/>
          </a:p>
          <a:p>
            <a:pPr algn="r" rtl="1">
              <a:lnSpc>
                <a:spcPct val="150000"/>
              </a:lnSpc>
            </a:pPr>
            <a:r>
              <a:rPr lang="ar-SA" sz="2000" b="1" dirty="0"/>
              <a:t>كل فصيلة عبارة عن مجموعة من الدوال الأعضاء. ومجموعة من المتغيرات المحلية (داخل كل فصيلة)</a:t>
            </a:r>
          </a:p>
          <a:p>
            <a:pPr algn="r" rtl="1">
              <a:lnSpc>
                <a:spcPct val="150000"/>
              </a:lnSpc>
            </a:pPr>
            <a:r>
              <a:rPr lang="ar-SA" sz="2000" b="1" dirty="0"/>
              <a:t>يمكن إضافة أي عدد من الفصائل من قبل المستخدم إلى اسم الفراغ ويمكن أيضا ان يضيف المستخدم أي عدد من الدوال الأعضاء إلى كل فصيلة. </a:t>
            </a:r>
          </a:p>
          <a:p>
            <a:pPr algn="r" rtl="1">
              <a:lnSpc>
                <a:spcPct val="150000"/>
              </a:lnSpc>
            </a:pPr>
            <a:endParaRPr lang="ar-SA" sz="2000" b="1" dirty="0"/>
          </a:p>
          <a:p>
            <a:pPr algn="r" rtl="1">
              <a:lnSpc>
                <a:spcPct val="150000"/>
              </a:lnSpc>
            </a:pPr>
            <a:endParaRPr lang="ar-SA" sz="2000" b="1" dirty="0"/>
          </a:p>
          <a:p>
            <a:pPr algn="r" rtl="1">
              <a:lnSpc>
                <a:spcPct val="150000"/>
              </a:lnSpc>
            </a:pPr>
            <a:endParaRPr lang="ar-SA" sz="2000" b="1" dirty="0"/>
          </a:p>
          <a:p>
            <a:pPr algn="r" rtl="1">
              <a:lnSpc>
                <a:spcPct val="150000"/>
              </a:lnSpc>
            </a:pPr>
            <a:endParaRPr lang="ar-SA" sz="2000" b="1" dirty="0"/>
          </a:p>
          <a:p>
            <a:pPr algn="r" rtl="1">
              <a:lnSpc>
                <a:spcPct val="150000"/>
              </a:lnSpc>
            </a:pPr>
            <a:endParaRPr lang="ar-SA" sz="2000" b="1" dirty="0"/>
          </a:p>
        </p:txBody>
      </p:sp>
      <p:pic>
        <p:nvPicPr>
          <p:cNvPr id="2" name="Picture 1">
            <a:extLst>
              <a:ext uri="{FF2B5EF4-FFF2-40B4-BE49-F238E27FC236}">
                <a16:creationId xmlns:a16="http://schemas.microsoft.com/office/drawing/2014/main" id="{27189C70-B47A-47D5-A3C1-BD80D66220C8}"/>
              </a:ext>
            </a:extLst>
          </p:cNvPr>
          <p:cNvPicPr>
            <a:picLocks noChangeAspect="1"/>
          </p:cNvPicPr>
          <p:nvPr/>
        </p:nvPicPr>
        <p:blipFill>
          <a:blip r:embed="rId2"/>
          <a:stretch>
            <a:fillRect/>
          </a:stretch>
        </p:blipFill>
        <p:spPr>
          <a:xfrm>
            <a:off x="1216919" y="4157229"/>
            <a:ext cx="6403081" cy="2647949"/>
          </a:xfrm>
          <a:prstGeom prst="rect">
            <a:avLst/>
          </a:prstGeom>
        </p:spPr>
      </p:pic>
    </p:spTree>
    <p:extLst>
      <p:ext uri="{BB962C8B-B14F-4D97-AF65-F5344CB8AC3E}">
        <p14:creationId xmlns:p14="http://schemas.microsoft.com/office/powerpoint/2010/main" val="292192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517524"/>
            <a:ext cx="7543800" cy="60960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مفهوم الدالة العضو</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199"/>
            <a:ext cx="8534400" cy="4756151"/>
          </a:xfrm>
        </p:spPr>
        <p:txBody>
          <a:bodyPr>
            <a:normAutofit fontScale="92500" lnSpcReduction="20000"/>
          </a:bodyPr>
          <a:lstStyle/>
          <a:p>
            <a:pPr algn="r" rtl="1">
              <a:lnSpc>
                <a:spcPct val="150000"/>
              </a:lnSpc>
            </a:pPr>
            <a:r>
              <a:rPr lang="ar-SA" sz="2000" b="1" dirty="0"/>
              <a:t>المشروع كاملا يكون هو اسم الفراغ يكون به مجموعة فصائل، عند بداية المشروع تكون فصيلة واحدة فقط هي </a:t>
            </a:r>
            <a:r>
              <a:rPr lang="en-US" sz="2000" b="1" dirty="0"/>
              <a:t>Form1</a:t>
            </a:r>
            <a:endParaRPr lang="ar-SA" sz="2000" b="1" dirty="0"/>
          </a:p>
          <a:p>
            <a:pPr algn="r" rtl="1">
              <a:lnSpc>
                <a:spcPct val="150000"/>
              </a:lnSpc>
            </a:pPr>
            <a:r>
              <a:rPr lang="ar-SA" sz="2000" b="1" dirty="0"/>
              <a:t>كل فصيلة بها مجموعة من الدوال الأعضاء، على سبيل المثال الدالة العضوية التي تعبر عن حدث النقر على زر الخروج ، </a:t>
            </a:r>
          </a:p>
          <a:p>
            <a:pPr algn="r" rtl="1">
              <a:lnSpc>
                <a:spcPct val="150000"/>
              </a:lnSpc>
            </a:pPr>
            <a:r>
              <a:rPr lang="ar-SA" sz="2000" b="1" dirty="0"/>
              <a:t>يمكن للمستخدم أن يضيف دالة عضوية كما رأينا في الأمثلة السابقة في هذا الفصل</a:t>
            </a:r>
          </a:p>
          <a:p>
            <a:pPr marL="0" indent="0" algn="r" rtl="1">
              <a:lnSpc>
                <a:spcPct val="150000"/>
              </a:lnSpc>
              <a:buNone/>
            </a:pPr>
            <a:r>
              <a:rPr lang="ar-SA" b="1" dirty="0">
                <a:solidFill>
                  <a:schemeClr val="tx2">
                    <a:lumMod val="75000"/>
                  </a:schemeClr>
                </a:solidFill>
              </a:rPr>
              <a:t>نوعي الدالة العضو </a:t>
            </a:r>
          </a:p>
          <a:p>
            <a:pPr algn="r" rtl="1">
              <a:lnSpc>
                <a:spcPct val="150000"/>
              </a:lnSpc>
            </a:pPr>
            <a:r>
              <a:rPr lang="ar-SA" sz="2000" b="1" dirty="0"/>
              <a:t>عام </a:t>
            </a:r>
            <a:r>
              <a:rPr lang="en-US" sz="2000" b="1" dirty="0">
                <a:solidFill>
                  <a:srgbClr val="002060"/>
                </a:solidFill>
              </a:rPr>
              <a:t>public</a:t>
            </a:r>
            <a:r>
              <a:rPr lang="ar-SA" sz="2000" b="1" dirty="0"/>
              <a:t> تراها كل الفصائل</a:t>
            </a:r>
          </a:p>
          <a:p>
            <a:pPr algn="r" rtl="1">
              <a:lnSpc>
                <a:spcPct val="150000"/>
              </a:lnSpc>
            </a:pPr>
            <a:r>
              <a:rPr lang="ar-SA" sz="2000" b="1" dirty="0"/>
              <a:t>خاص </a:t>
            </a:r>
            <a:r>
              <a:rPr lang="en-US" sz="2000" b="1" dirty="0">
                <a:solidFill>
                  <a:srgbClr val="002060"/>
                </a:solidFill>
              </a:rPr>
              <a:t>private</a:t>
            </a:r>
            <a:r>
              <a:rPr lang="ar-SA" sz="2000" b="1" dirty="0"/>
              <a:t> تظهر داخل فصيلتها فقط</a:t>
            </a:r>
          </a:p>
          <a:p>
            <a:pPr marL="0" indent="0" algn="r" rtl="1">
              <a:lnSpc>
                <a:spcPct val="150000"/>
              </a:lnSpc>
              <a:buNone/>
            </a:pPr>
            <a:r>
              <a:rPr lang="ar-SA" sz="2000" b="1" dirty="0"/>
              <a:t>الدالة تكون خاصة بشكل افتراضي. </a:t>
            </a:r>
          </a:p>
          <a:p>
            <a:pPr marL="0" indent="0" algn="r" rtl="1">
              <a:lnSpc>
                <a:spcPct val="150000"/>
              </a:lnSpc>
              <a:buNone/>
            </a:pPr>
            <a:r>
              <a:rPr lang="ar-SA" sz="2000" b="1" dirty="0"/>
              <a:t>يوجد أنواع أخرى سنتطرق اليها فيما بعد</a:t>
            </a:r>
          </a:p>
          <a:p>
            <a:pPr algn="r" rtl="1">
              <a:lnSpc>
                <a:spcPct val="150000"/>
              </a:lnSpc>
            </a:pPr>
            <a:endParaRPr lang="ar-SA" sz="2000" b="1" dirty="0"/>
          </a:p>
        </p:txBody>
      </p:sp>
      <p:pic>
        <p:nvPicPr>
          <p:cNvPr id="3" name="Picture 2">
            <a:extLst>
              <a:ext uri="{FF2B5EF4-FFF2-40B4-BE49-F238E27FC236}">
                <a16:creationId xmlns:a16="http://schemas.microsoft.com/office/drawing/2014/main" id="{673D754A-432E-4ABA-9189-92F7B63C73B9}"/>
              </a:ext>
            </a:extLst>
          </p:cNvPr>
          <p:cNvPicPr>
            <a:picLocks noChangeAspect="1"/>
          </p:cNvPicPr>
          <p:nvPr/>
        </p:nvPicPr>
        <p:blipFill>
          <a:blip r:embed="rId2"/>
          <a:stretch>
            <a:fillRect/>
          </a:stretch>
        </p:blipFill>
        <p:spPr>
          <a:xfrm>
            <a:off x="161636" y="4181324"/>
            <a:ext cx="4529138" cy="2540151"/>
          </a:xfrm>
          <a:prstGeom prst="rect">
            <a:avLst/>
          </a:prstGeom>
        </p:spPr>
      </p:pic>
    </p:spTree>
    <p:extLst>
      <p:ext uri="{BB962C8B-B14F-4D97-AF65-F5344CB8AC3E}">
        <p14:creationId xmlns:p14="http://schemas.microsoft.com/office/powerpoint/2010/main" val="68548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517524"/>
            <a:ext cx="7543800" cy="60960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مفهوم الدالة العضو</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5791200" y="1600199"/>
            <a:ext cx="2895600" cy="4756151"/>
          </a:xfrm>
        </p:spPr>
        <p:txBody>
          <a:bodyPr>
            <a:normAutofit/>
          </a:bodyPr>
          <a:lstStyle/>
          <a:p>
            <a:pPr algn="r" rtl="1">
              <a:lnSpc>
                <a:spcPct val="150000"/>
              </a:lnSpc>
            </a:pPr>
            <a:r>
              <a:rPr lang="ar-SA" sz="1800" b="1" dirty="0"/>
              <a:t>مثال مرفق لمشروع فارغ</a:t>
            </a:r>
          </a:p>
          <a:p>
            <a:pPr algn="r" rtl="1">
              <a:lnSpc>
                <a:spcPct val="150000"/>
              </a:lnSpc>
            </a:pPr>
            <a:r>
              <a:rPr lang="ar-SA" sz="1800" b="1" dirty="0"/>
              <a:t>اسم الفراغ الوحيد هو </a:t>
            </a:r>
            <a:r>
              <a:rPr lang="en-US" sz="1600" dirty="0" err="1">
                <a:solidFill>
                  <a:srgbClr val="000000"/>
                </a:solidFill>
                <a:latin typeface="Consolas" panose="020B0609020204030204" pitchFamily="49" charset="0"/>
              </a:rPr>
              <a:t>CppCLRWinformsProjekt</a:t>
            </a:r>
            <a:endParaRPr lang="ar-SA" sz="1800" b="1" dirty="0">
              <a:solidFill>
                <a:srgbClr val="000000"/>
              </a:solidFill>
              <a:latin typeface="Consolas" panose="020B0609020204030204" pitchFamily="49" charset="0"/>
            </a:endParaRPr>
          </a:p>
          <a:p>
            <a:pPr algn="r" rtl="1">
              <a:lnSpc>
                <a:spcPct val="150000"/>
              </a:lnSpc>
            </a:pPr>
            <a:r>
              <a:rPr lang="ar-SA" sz="1800" b="1" dirty="0">
                <a:solidFill>
                  <a:srgbClr val="000000"/>
                </a:solidFill>
                <a:latin typeface="Consolas" panose="020B0609020204030204" pitchFamily="49" charset="0"/>
              </a:rPr>
              <a:t>اسم الفصيلة الوحيدة داخل اسم الفراغ هي </a:t>
            </a:r>
            <a:r>
              <a:rPr lang="en-US" sz="1800" b="1" dirty="0">
                <a:solidFill>
                  <a:srgbClr val="000000"/>
                </a:solidFill>
                <a:latin typeface="Consolas" panose="020B0609020204030204" pitchFamily="49" charset="0"/>
              </a:rPr>
              <a:t>Form1</a:t>
            </a:r>
            <a:endParaRPr lang="ar-SA" sz="1800" b="1" dirty="0">
              <a:solidFill>
                <a:srgbClr val="000000"/>
              </a:solidFill>
              <a:latin typeface="Consolas" panose="020B0609020204030204" pitchFamily="49" charset="0"/>
            </a:endParaRPr>
          </a:p>
          <a:p>
            <a:pPr algn="r" rtl="1">
              <a:lnSpc>
                <a:spcPct val="150000"/>
              </a:lnSpc>
            </a:pPr>
            <a:r>
              <a:rPr lang="ar-SA" sz="1800" b="1" dirty="0">
                <a:solidFill>
                  <a:srgbClr val="000000"/>
                </a:solidFill>
                <a:latin typeface="Consolas" panose="020B0609020204030204" pitchFamily="49" charset="0"/>
              </a:rPr>
              <a:t>يوجد أيضا مجموعة من الدوال الأعضاء في الفصيلة</a:t>
            </a:r>
          </a:p>
          <a:p>
            <a:pPr algn="r" rtl="1">
              <a:lnSpc>
                <a:spcPct val="150000"/>
              </a:lnSpc>
            </a:pPr>
            <a:r>
              <a:rPr lang="ar-SA" sz="1800" b="1" dirty="0">
                <a:solidFill>
                  <a:srgbClr val="000000"/>
                </a:solidFill>
                <a:latin typeface="Consolas" panose="020B0609020204030204" pitchFamily="49" charset="0"/>
              </a:rPr>
              <a:t>يوجد متغير محلي خاص</a:t>
            </a:r>
            <a:endParaRPr lang="ar-SA" sz="1800" b="1" dirty="0"/>
          </a:p>
          <a:p>
            <a:pPr algn="r" rtl="1">
              <a:lnSpc>
                <a:spcPct val="150000"/>
              </a:lnSpc>
            </a:pPr>
            <a:endParaRPr lang="ar-SA" sz="1800" b="1" dirty="0"/>
          </a:p>
        </p:txBody>
      </p:sp>
      <p:pic>
        <p:nvPicPr>
          <p:cNvPr id="2" name="Picture 1">
            <a:extLst>
              <a:ext uri="{FF2B5EF4-FFF2-40B4-BE49-F238E27FC236}">
                <a16:creationId xmlns:a16="http://schemas.microsoft.com/office/drawing/2014/main" id="{A43DE41E-27CA-4302-8757-106042E4BF33}"/>
              </a:ext>
            </a:extLst>
          </p:cNvPr>
          <p:cNvPicPr>
            <a:picLocks noChangeAspect="1"/>
          </p:cNvPicPr>
          <p:nvPr/>
        </p:nvPicPr>
        <p:blipFill>
          <a:blip r:embed="rId2"/>
          <a:stretch>
            <a:fillRect/>
          </a:stretch>
        </p:blipFill>
        <p:spPr>
          <a:xfrm>
            <a:off x="25400" y="1262056"/>
            <a:ext cx="5631873" cy="5595944"/>
          </a:xfrm>
          <a:prstGeom prst="rect">
            <a:avLst/>
          </a:prstGeom>
        </p:spPr>
      </p:pic>
    </p:spTree>
    <p:extLst>
      <p:ext uri="{BB962C8B-B14F-4D97-AF65-F5344CB8AC3E}">
        <p14:creationId xmlns:p14="http://schemas.microsoft.com/office/powerpoint/2010/main" val="199716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الدالة العضو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3581400" y="1705569"/>
            <a:ext cx="5105400" cy="5008447"/>
          </a:xfrm>
        </p:spPr>
        <p:txBody>
          <a:bodyPr>
            <a:normAutofit fontScale="92500" lnSpcReduction="10000"/>
          </a:bodyPr>
          <a:lstStyle/>
          <a:p>
            <a:pPr algn="r" rtl="1">
              <a:lnSpc>
                <a:spcPct val="150000"/>
              </a:lnSpc>
            </a:pPr>
            <a:r>
              <a:rPr lang="ar-SA" sz="2400" b="1" dirty="0"/>
              <a:t>الهدف من ذلك المشروع هو عمل دالة عضو تعطي لها اللون لتغير لون خلفية النموذج إلى ذلك اللون</a:t>
            </a:r>
          </a:p>
          <a:p>
            <a:pPr algn="r" rtl="1">
              <a:lnSpc>
                <a:spcPct val="150000"/>
              </a:lnSpc>
            </a:pPr>
            <a:r>
              <a:rPr lang="ar-SA" sz="2400" b="1" dirty="0"/>
              <a:t>قم بعمل شريط قوائم للألوان ، الأحمر والأخضر والأسود</a:t>
            </a:r>
          </a:p>
          <a:p>
            <a:pPr algn="r" rtl="1">
              <a:lnSpc>
                <a:spcPct val="150000"/>
              </a:lnSpc>
            </a:pPr>
            <a:r>
              <a:rPr lang="ar-SA" sz="2400" b="1" dirty="0"/>
              <a:t>غير خاصية </a:t>
            </a:r>
            <a:r>
              <a:rPr lang="en-US" sz="2400" b="1" dirty="0" err="1"/>
              <a:t>windowstate</a:t>
            </a:r>
            <a:r>
              <a:rPr lang="en-US" sz="2400" b="1" dirty="0"/>
              <a:t> </a:t>
            </a:r>
            <a:r>
              <a:rPr lang="ar-SA" sz="2400" b="1" dirty="0"/>
              <a:t> إلى </a:t>
            </a:r>
            <a:r>
              <a:rPr lang="en-US" sz="2400" b="1" dirty="0"/>
              <a:t>maximized</a:t>
            </a:r>
          </a:p>
          <a:p>
            <a:pPr algn="r" rtl="1">
              <a:lnSpc>
                <a:spcPct val="150000"/>
              </a:lnSpc>
            </a:pPr>
            <a:r>
              <a:rPr lang="ar-SA" sz="2400" b="1" dirty="0"/>
              <a:t>قم بالنقر المزدوج على كلمة </a:t>
            </a:r>
            <a:r>
              <a:rPr lang="en-US" sz="2400" b="1" dirty="0"/>
              <a:t>Red</a:t>
            </a:r>
            <a:r>
              <a:rPr lang="ar-SA" sz="2400" b="1" dirty="0"/>
              <a:t> من القائمة ليفتح محرر الأكواد، سينشئ البرنامج على الفور دالة عضو جديدة باسم </a:t>
            </a:r>
            <a:r>
              <a:rPr lang="en-US" sz="1800" dirty="0" err="1">
                <a:solidFill>
                  <a:srgbClr val="000000"/>
                </a:solidFill>
                <a:latin typeface="Consolas" panose="020B0609020204030204" pitchFamily="49" charset="0"/>
              </a:rPr>
              <a:t>redToolStripMenuItem_Click</a:t>
            </a:r>
            <a:r>
              <a:rPr lang="ar-SA" sz="1800" dirty="0">
                <a:solidFill>
                  <a:srgbClr val="000000"/>
                </a:solidFill>
                <a:latin typeface="Consolas" panose="020B0609020204030204" pitchFamily="49" charset="0"/>
              </a:rPr>
              <a:t> </a:t>
            </a:r>
            <a:r>
              <a:rPr lang="ar-SA" sz="2400" b="1" dirty="0"/>
              <a:t>من النوع الخاص </a:t>
            </a:r>
            <a:r>
              <a:rPr lang="en-US" sz="2400" b="1" dirty="0"/>
              <a:t>private</a:t>
            </a:r>
            <a:endParaRPr lang="ar-SA" sz="2400" b="1" dirty="0"/>
          </a:p>
          <a:p>
            <a:pPr lvl="1" algn="r" rtl="1">
              <a:lnSpc>
                <a:spcPct val="150000"/>
              </a:lnSpc>
            </a:pPr>
            <a:endParaRPr lang="en-US" sz="2000" b="1" dirty="0"/>
          </a:p>
          <a:p>
            <a:pPr marL="0" indent="0" algn="r" rtl="1">
              <a:lnSpc>
                <a:spcPct val="150000"/>
              </a:lnSpc>
              <a:buNone/>
            </a:pPr>
            <a:endParaRPr lang="en-US" sz="2400" dirty="0"/>
          </a:p>
        </p:txBody>
      </p:sp>
      <p:pic>
        <p:nvPicPr>
          <p:cNvPr id="2" name="Picture 1">
            <a:extLst>
              <a:ext uri="{FF2B5EF4-FFF2-40B4-BE49-F238E27FC236}">
                <a16:creationId xmlns:a16="http://schemas.microsoft.com/office/drawing/2014/main" id="{BD43B03F-6CCF-4255-9941-FF62F2462F43}"/>
              </a:ext>
            </a:extLst>
          </p:cNvPr>
          <p:cNvPicPr>
            <a:picLocks noChangeAspect="1"/>
          </p:cNvPicPr>
          <p:nvPr/>
        </p:nvPicPr>
        <p:blipFill>
          <a:blip r:embed="rId3"/>
          <a:stretch>
            <a:fillRect/>
          </a:stretch>
        </p:blipFill>
        <p:spPr>
          <a:xfrm>
            <a:off x="304800" y="2438400"/>
            <a:ext cx="2914650" cy="2952750"/>
          </a:xfrm>
          <a:prstGeom prst="rect">
            <a:avLst/>
          </a:prstGeom>
        </p:spPr>
      </p:pic>
    </p:spTree>
    <p:extLst>
      <p:ext uri="{BB962C8B-B14F-4D97-AF65-F5344CB8AC3E}">
        <p14:creationId xmlns:p14="http://schemas.microsoft.com/office/powerpoint/2010/main" val="416485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المحتوى</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8534400" cy="5029200"/>
          </a:xfrm>
        </p:spPr>
        <p:txBody>
          <a:bodyPr>
            <a:normAutofit/>
          </a:bodyPr>
          <a:lstStyle/>
          <a:p>
            <a:pPr algn="r" rtl="1">
              <a:lnSpc>
                <a:spcPct val="150000"/>
              </a:lnSpc>
            </a:pPr>
            <a:r>
              <a:rPr lang="ar-SA" sz="2800" b="1" dirty="0"/>
              <a:t>ما هي الدوال، فوائد استخدام الدوال.</a:t>
            </a:r>
          </a:p>
          <a:p>
            <a:pPr algn="r" rtl="1">
              <a:lnSpc>
                <a:spcPct val="150000"/>
              </a:lnSpc>
            </a:pPr>
            <a:r>
              <a:rPr lang="ar-SA" sz="2800" b="1" dirty="0"/>
              <a:t>تعريف الدوال(الشكل العام الخاص بها).</a:t>
            </a:r>
          </a:p>
          <a:p>
            <a:pPr algn="r" rtl="1">
              <a:lnSpc>
                <a:spcPct val="150000"/>
              </a:lnSpc>
            </a:pPr>
            <a:r>
              <a:rPr lang="ar-SA" sz="2800" b="1" dirty="0"/>
              <a:t>استدعاء الدوال.</a:t>
            </a:r>
          </a:p>
          <a:p>
            <a:pPr algn="r" rtl="1">
              <a:lnSpc>
                <a:spcPct val="150000"/>
              </a:lnSpc>
            </a:pPr>
            <a:r>
              <a:rPr lang="ar-SA" sz="2800" b="1" dirty="0"/>
              <a:t>إعادة القيم.</a:t>
            </a:r>
          </a:p>
          <a:p>
            <a:pPr algn="r" rtl="1">
              <a:lnSpc>
                <a:spcPct val="150000"/>
              </a:lnSpc>
            </a:pPr>
            <a:r>
              <a:rPr lang="ar-SA" sz="2800" b="1" dirty="0"/>
              <a:t>المتغيرات.</a:t>
            </a:r>
          </a:p>
          <a:p>
            <a:pPr algn="r" rtl="1">
              <a:lnSpc>
                <a:spcPct val="150000"/>
              </a:lnSpc>
            </a:pPr>
            <a:r>
              <a:rPr lang="ar-SA" sz="2800" b="1" dirty="0"/>
              <a:t>مفهوم الدالة العضو</a:t>
            </a:r>
          </a:p>
          <a:p>
            <a:pPr algn="r" rtl="1">
              <a:lnSpc>
                <a:spcPct val="150000"/>
              </a:lnSpc>
            </a:pPr>
            <a:r>
              <a:rPr lang="ar-SA" sz="2800" b="1" dirty="0"/>
              <a:t>التحميل الزائد على الدالة العضو</a:t>
            </a:r>
          </a:p>
        </p:txBody>
      </p:sp>
    </p:spTree>
    <p:extLst>
      <p:ext uri="{BB962C8B-B14F-4D97-AF65-F5344CB8AC3E}">
        <p14:creationId xmlns:p14="http://schemas.microsoft.com/office/powerpoint/2010/main" val="10979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الدالة العضو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6" y="1705569"/>
            <a:ext cx="8358554" cy="5008447"/>
          </a:xfrm>
        </p:spPr>
        <p:txBody>
          <a:bodyPr>
            <a:normAutofit/>
          </a:bodyPr>
          <a:lstStyle/>
          <a:p>
            <a:pPr algn="r" rtl="1">
              <a:lnSpc>
                <a:spcPct val="150000"/>
              </a:lnSpc>
            </a:pPr>
            <a:r>
              <a:rPr lang="ar-SA" sz="2000" b="1" dirty="0"/>
              <a:t>قم بإضافة الدالة العضو التالية إلى فصيلة </a:t>
            </a:r>
            <a:r>
              <a:rPr lang="en-US" sz="2000" b="1" dirty="0"/>
              <a:t>Form1</a:t>
            </a:r>
            <a:r>
              <a:rPr lang="ar-SA" sz="2000" b="1" dirty="0"/>
              <a:t> لتغيير لون النموذج </a:t>
            </a:r>
          </a:p>
          <a:p>
            <a:pPr marL="0" indent="0">
              <a:buNone/>
            </a:pP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changeColor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color</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400050" lvl="1"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dirty="0">
                <a:solidFill>
                  <a:srgbClr val="000000"/>
                </a:solidFill>
                <a:latin typeface="Consolas" panose="020B0609020204030204" pitchFamily="49" charset="0"/>
              </a:rPr>
              <a:t> == </a:t>
            </a:r>
            <a:r>
              <a:rPr lang="en-US" sz="1200" dirty="0">
                <a:solidFill>
                  <a:srgbClr val="A31515"/>
                </a:solidFill>
                <a:latin typeface="Consolas" panose="020B0609020204030204" pitchFamily="49" charset="0"/>
              </a:rPr>
              <a:t>"Red"</a:t>
            </a:r>
            <a:r>
              <a:rPr lang="en-US" sz="1200" dirty="0">
                <a:solidFill>
                  <a:srgbClr val="000000"/>
                </a:solidFill>
                <a:latin typeface="Consolas" panose="020B0609020204030204" pitchFamily="49" charset="0"/>
              </a:rPr>
              <a:t>)</a:t>
            </a:r>
          </a:p>
          <a:p>
            <a:pPr marL="400050" lvl="1" indent="0">
              <a:buNone/>
            </a:pPr>
            <a:r>
              <a:rPr lang="en-US" sz="1200" dirty="0">
                <a:solidFill>
                  <a:srgbClr val="000000"/>
                </a:solidFill>
                <a:latin typeface="Consolas" panose="020B0609020204030204" pitchFamily="49" charset="0"/>
              </a:rPr>
              <a:t>{</a:t>
            </a:r>
          </a:p>
          <a:p>
            <a:pPr marL="800100" lvl="2" indent="0">
              <a:buNone/>
            </a:pPr>
            <a:r>
              <a:rPr lang="en-US" sz="900" dirty="0">
                <a:solidFill>
                  <a:srgbClr val="0000FF"/>
                </a:solidFill>
                <a:latin typeface="Consolas" panose="020B0609020204030204" pitchFamily="49" charset="0"/>
              </a:rPr>
              <a:t>this</a:t>
            </a:r>
            <a:r>
              <a:rPr lang="en-US" sz="900" dirty="0">
                <a:solidFill>
                  <a:srgbClr val="000000"/>
                </a:solidFill>
                <a:latin typeface="Consolas" panose="020B0609020204030204" pitchFamily="49" charset="0"/>
              </a:rPr>
              <a:t>-&gt;</a:t>
            </a:r>
            <a:r>
              <a:rPr lang="en-US" sz="900" dirty="0" err="1">
                <a:solidFill>
                  <a:srgbClr val="000000"/>
                </a:solidFill>
                <a:latin typeface="Consolas" panose="020B0609020204030204" pitchFamily="49" charset="0"/>
              </a:rPr>
              <a:t>BackColor</a:t>
            </a:r>
            <a:r>
              <a:rPr lang="en-US" sz="900" dirty="0">
                <a:solidFill>
                  <a:srgbClr val="000000"/>
                </a:solidFill>
                <a:latin typeface="Consolas" panose="020B0609020204030204" pitchFamily="49" charset="0"/>
              </a:rPr>
              <a:t> = </a:t>
            </a:r>
            <a:r>
              <a:rPr lang="en-US" sz="900" dirty="0">
                <a:solidFill>
                  <a:srgbClr val="2B91AF"/>
                </a:solidFill>
                <a:latin typeface="Consolas" panose="020B0609020204030204" pitchFamily="49" charset="0"/>
              </a:rPr>
              <a:t>Color</a:t>
            </a:r>
            <a:r>
              <a:rPr lang="en-US" sz="900" dirty="0">
                <a:solidFill>
                  <a:srgbClr val="000000"/>
                </a:solidFill>
                <a:latin typeface="Consolas" panose="020B0609020204030204" pitchFamily="49" charset="0"/>
              </a:rPr>
              <a:t>::Red;</a:t>
            </a:r>
          </a:p>
          <a:p>
            <a:pPr marL="400050" lvl="1" indent="0">
              <a:buNone/>
            </a:pPr>
            <a:r>
              <a:rPr lang="en-US" sz="1200" dirty="0">
                <a:solidFill>
                  <a:srgbClr val="000000"/>
                </a:solidFill>
                <a:latin typeface="Consolas" panose="020B0609020204030204" pitchFamily="49" charset="0"/>
              </a:rPr>
              <a:t>}</a:t>
            </a:r>
          </a:p>
          <a:p>
            <a:pPr marL="400050" lvl="1" indent="0">
              <a:buNone/>
            </a:pP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dirty="0">
                <a:solidFill>
                  <a:srgbClr val="000000"/>
                </a:solidFill>
                <a:latin typeface="Consolas" panose="020B0609020204030204" pitchFamily="49" charset="0"/>
              </a:rPr>
              <a:t> == </a:t>
            </a:r>
            <a:r>
              <a:rPr lang="en-US" sz="1200" dirty="0">
                <a:solidFill>
                  <a:srgbClr val="A31515"/>
                </a:solidFill>
                <a:latin typeface="Consolas" panose="020B0609020204030204" pitchFamily="49" charset="0"/>
              </a:rPr>
              <a:t>"Green"</a:t>
            </a:r>
            <a:r>
              <a:rPr lang="en-US" sz="1200" dirty="0">
                <a:solidFill>
                  <a:srgbClr val="000000"/>
                </a:solidFill>
                <a:latin typeface="Consolas" panose="020B0609020204030204" pitchFamily="49" charset="0"/>
              </a:rPr>
              <a:t>) {</a:t>
            </a:r>
          </a:p>
          <a:p>
            <a:pPr marL="800100" lvl="2" indent="0">
              <a:buNone/>
            </a:pPr>
            <a:r>
              <a:rPr lang="en-US" sz="900" dirty="0">
                <a:solidFill>
                  <a:srgbClr val="0000FF"/>
                </a:solidFill>
                <a:latin typeface="Consolas" panose="020B0609020204030204" pitchFamily="49" charset="0"/>
              </a:rPr>
              <a:t>this</a:t>
            </a:r>
            <a:r>
              <a:rPr lang="en-US" sz="900" dirty="0">
                <a:solidFill>
                  <a:srgbClr val="000000"/>
                </a:solidFill>
                <a:latin typeface="Consolas" panose="020B0609020204030204" pitchFamily="49" charset="0"/>
              </a:rPr>
              <a:t>-&gt;</a:t>
            </a:r>
            <a:r>
              <a:rPr lang="en-US" sz="900" dirty="0" err="1">
                <a:solidFill>
                  <a:srgbClr val="000000"/>
                </a:solidFill>
                <a:latin typeface="Consolas" panose="020B0609020204030204" pitchFamily="49" charset="0"/>
              </a:rPr>
              <a:t>BackColor</a:t>
            </a:r>
            <a:r>
              <a:rPr lang="en-US" sz="900" dirty="0">
                <a:solidFill>
                  <a:srgbClr val="000000"/>
                </a:solidFill>
                <a:latin typeface="Consolas" panose="020B0609020204030204" pitchFamily="49" charset="0"/>
              </a:rPr>
              <a:t> = </a:t>
            </a:r>
            <a:r>
              <a:rPr lang="en-US" sz="900" dirty="0">
                <a:solidFill>
                  <a:srgbClr val="2B91AF"/>
                </a:solidFill>
                <a:latin typeface="Consolas" panose="020B0609020204030204" pitchFamily="49" charset="0"/>
              </a:rPr>
              <a:t>Color</a:t>
            </a:r>
            <a:r>
              <a:rPr lang="en-US" sz="900" dirty="0">
                <a:solidFill>
                  <a:srgbClr val="000000"/>
                </a:solidFill>
                <a:latin typeface="Consolas" panose="020B0609020204030204" pitchFamily="49" charset="0"/>
              </a:rPr>
              <a:t>::Green;</a:t>
            </a:r>
          </a:p>
          <a:p>
            <a:pPr marL="400050" lvl="1" indent="0">
              <a:buNone/>
            </a:pPr>
            <a:r>
              <a:rPr lang="en-US" sz="1200" dirty="0">
                <a:solidFill>
                  <a:srgbClr val="000000"/>
                </a:solidFill>
                <a:latin typeface="Consolas" panose="020B0609020204030204" pitchFamily="49" charset="0"/>
              </a:rPr>
              <a:t>}</a:t>
            </a:r>
          </a:p>
          <a:p>
            <a:pPr marL="400050" lvl="1" indent="0">
              <a:buNone/>
            </a:pP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dirty="0">
                <a:solidFill>
                  <a:srgbClr val="000000"/>
                </a:solidFill>
                <a:latin typeface="Consolas" panose="020B0609020204030204" pitchFamily="49" charset="0"/>
              </a:rPr>
              <a:t> == </a:t>
            </a:r>
            <a:r>
              <a:rPr lang="en-US" sz="1200" dirty="0">
                <a:solidFill>
                  <a:srgbClr val="A31515"/>
                </a:solidFill>
                <a:latin typeface="Consolas" panose="020B0609020204030204" pitchFamily="49" charset="0"/>
              </a:rPr>
              <a:t>"Black"</a:t>
            </a:r>
            <a:r>
              <a:rPr lang="en-US" sz="1200" dirty="0">
                <a:solidFill>
                  <a:srgbClr val="000000"/>
                </a:solidFill>
                <a:latin typeface="Consolas" panose="020B0609020204030204" pitchFamily="49" charset="0"/>
              </a:rPr>
              <a:t>) {</a:t>
            </a:r>
          </a:p>
          <a:p>
            <a:pPr marL="800100" lvl="2" indent="0">
              <a:buNone/>
            </a:pPr>
            <a:r>
              <a:rPr lang="en-US" sz="900" dirty="0">
                <a:solidFill>
                  <a:srgbClr val="0000FF"/>
                </a:solidFill>
                <a:latin typeface="Consolas" panose="020B0609020204030204" pitchFamily="49" charset="0"/>
              </a:rPr>
              <a:t>this</a:t>
            </a:r>
            <a:r>
              <a:rPr lang="en-US" sz="900" dirty="0">
                <a:solidFill>
                  <a:srgbClr val="000000"/>
                </a:solidFill>
                <a:latin typeface="Consolas" panose="020B0609020204030204" pitchFamily="49" charset="0"/>
              </a:rPr>
              <a:t>-&gt;</a:t>
            </a:r>
            <a:r>
              <a:rPr lang="en-US" sz="900" dirty="0" err="1">
                <a:solidFill>
                  <a:srgbClr val="000000"/>
                </a:solidFill>
                <a:latin typeface="Consolas" panose="020B0609020204030204" pitchFamily="49" charset="0"/>
              </a:rPr>
              <a:t>BackColor</a:t>
            </a:r>
            <a:r>
              <a:rPr lang="en-US" sz="900" dirty="0">
                <a:solidFill>
                  <a:srgbClr val="000000"/>
                </a:solidFill>
                <a:latin typeface="Consolas" panose="020B0609020204030204" pitchFamily="49" charset="0"/>
              </a:rPr>
              <a:t> = </a:t>
            </a:r>
            <a:r>
              <a:rPr lang="en-US" sz="900" dirty="0">
                <a:solidFill>
                  <a:srgbClr val="2B91AF"/>
                </a:solidFill>
                <a:latin typeface="Consolas" panose="020B0609020204030204" pitchFamily="49" charset="0"/>
              </a:rPr>
              <a:t>Color</a:t>
            </a:r>
            <a:r>
              <a:rPr lang="en-US" sz="900" dirty="0">
                <a:solidFill>
                  <a:srgbClr val="000000"/>
                </a:solidFill>
                <a:latin typeface="Consolas" panose="020B0609020204030204" pitchFamily="49" charset="0"/>
              </a:rPr>
              <a:t>::Black;</a:t>
            </a:r>
          </a:p>
          <a:p>
            <a:pPr marL="400050" lvl="1" indent="0">
              <a:buNone/>
            </a:pPr>
            <a:r>
              <a:rPr lang="en-US" sz="12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endParaRPr lang="ar-SA" sz="1600" dirty="0">
              <a:solidFill>
                <a:srgbClr val="000000"/>
              </a:solidFill>
              <a:latin typeface="Consolas" panose="020B0609020204030204" pitchFamily="49" charset="0"/>
            </a:endParaRPr>
          </a:p>
          <a:p>
            <a:pPr algn="r" rtl="1"/>
            <a:r>
              <a:rPr lang="ar-SA" sz="2000" b="1" dirty="0"/>
              <a:t>لاحظ مكان هذه الدالة كما بالشكل</a:t>
            </a:r>
          </a:p>
          <a:p>
            <a:pPr lvl="1" algn="r" rtl="1">
              <a:lnSpc>
                <a:spcPct val="150000"/>
              </a:lnSpc>
            </a:pPr>
            <a:endParaRPr lang="en-US" sz="1800" b="1" dirty="0"/>
          </a:p>
          <a:p>
            <a:pPr marL="0" indent="0" algn="r" rtl="1">
              <a:lnSpc>
                <a:spcPct val="150000"/>
              </a:lnSpc>
              <a:buNone/>
            </a:pPr>
            <a:endParaRPr lang="en-US" sz="2000" dirty="0"/>
          </a:p>
        </p:txBody>
      </p:sp>
      <p:pic>
        <p:nvPicPr>
          <p:cNvPr id="4" name="Picture 3">
            <a:extLst>
              <a:ext uri="{FF2B5EF4-FFF2-40B4-BE49-F238E27FC236}">
                <a16:creationId xmlns:a16="http://schemas.microsoft.com/office/drawing/2014/main" id="{6F44D94D-07BB-488E-8B12-3B1355C0EC25}"/>
              </a:ext>
            </a:extLst>
          </p:cNvPr>
          <p:cNvPicPr>
            <a:picLocks noChangeAspect="1"/>
          </p:cNvPicPr>
          <p:nvPr/>
        </p:nvPicPr>
        <p:blipFill>
          <a:blip r:embed="rId3"/>
          <a:stretch>
            <a:fillRect/>
          </a:stretch>
        </p:blipFill>
        <p:spPr>
          <a:xfrm>
            <a:off x="990600" y="4906807"/>
            <a:ext cx="3927764" cy="1826213"/>
          </a:xfrm>
          <a:prstGeom prst="rect">
            <a:avLst/>
          </a:prstGeom>
        </p:spPr>
      </p:pic>
    </p:spTree>
    <p:extLst>
      <p:ext uri="{BB962C8B-B14F-4D97-AF65-F5344CB8AC3E}">
        <p14:creationId xmlns:p14="http://schemas.microsoft.com/office/powerpoint/2010/main" val="97299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الدالة العضو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533400" y="1705569"/>
            <a:ext cx="8153400" cy="5008447"/>
          </a:xfrm>
        </p:spPr>
        <p:txBody>
          <a:bodyPr>
            <a:normAutofit fontScale="92500"/>
          </a:bodyPr>
          <a:lstStyle/>
          <a:p>
            <a:pPr algn="r" rtl="1">
              <a:lnSpc>
                <a:spcPct val="150000"/>
              </a:lnSpc>
            </a:pPr>
            <a:r>
              <a:rPr lang="ar-SA" sz="2400" b="1" dirty="0"/>
              <a:t>قم بالنقر المزدوج على كلمة </a:t>
            </a:r>
            <a:r>
              <a:rPr lang="en-US" sz="2400" b="1" dirty="0"/>
              <a:t>Red</a:t>
            </a:r>
            <a:r>
              <a:rPr lang="ar-SA" sz="2400" b="1" dirty="0"/>
              <a:t> من القائمة ليفتح محرر الأكواد، سينشئ البرنامج على الفور دالة عضو جديدة باسم </a:t>
            </a:r>
            <a:r>
              <a:rPr lang="en-US" sz="1800" dirty="0" err="1">
                <a:solidFill>
                  <a:srgbClr val="000000"/>
                </a:solidFill>
                <a:latin typeface="Consolas" panose="020B0609020204030204" pitchFamily="49" charset="0"/>
              </a:rPr>
              <a:t>redToolStripMenuItem_Click</a:t>
            </a:r>
            <a:r>
              <a:rPr lang="ar-SA" sz="1800" dirty="0">
                <a:solidFill>
                  <a:srgbClr val="000000"/>
                </a:solidFill>
                <a:latin typeface="Consolas" panose="020B0609020204030204" pitchFamily="49" charset="0"/>
              </a:rPr>
              <a:t> </a:t>
            </a:r>
            <a:r>
              <a:rPr lang="ar-SA" sz="2400" b="1" dirty="0"/>
              <a:t>من النوع الخاص </a:t>
            </a:r>
            <a:r>
              <a:rPr lang="en-US" sz="2400" b="1" dirty="0"/>
              <a:t>private</a:t>
            </a:r>
            <a:r>
              <a:rPr lang="ar-SA" sz="2400" b="1" dirty="0"/>
              <a:t> ، اكتب فيها السطر التالي</a:t>
            </a:r>
          </a:p>
          <a:p>
            <a:pPr marL="0" indent="0">
              <a:lnSpc>
                <a:spcPct val="150000"/>
              </a:lnSpc>
              <a:buNone/>
            </a:pP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"Red"</a:t>
            </a:r>
            <a:r>
              <a:rPr lang="en-US" sz="1800" dirty="0">
                <a:solidFill>
                  <a:srgbClr val="000000"/>
                </a:solidFill>
                <a:latin typeface="Consolas" panose="020B0609020204030204" pitchFamily="49" charset="0"/>
              </a:rPr>
              <a:t>);</a:t>
            </a:r>
            <a:endParaRPr lang="ar-SA" sz="2400" b="1" dirty="0">
              <a:solidFill>
                <a:srgbClr val="000000"/>
              </a:solidFill>
              <a:latin typeface="Consolas" panose="020B0609020204030204" pitchFamily="49" charset="0"/>
            </a:endParaRPr>
          </a:p>
          <a:p>
            <a:pPr algn="r" rtl="1">
              <a:lnSpc>
                <a:spcPct val="150000"/>
              </a:lnSpc>
            </a:pPr>
            <a:r>
              <a:rPr lang="ar-SA" sz="2400" b="1" dirty="0">
                <a:solidFill>
                  <a:srgbClr val="000000"/>
                </a:solidFill>
                <a:latin typeface="Consolas" panose="020B0609020204030204" pitchFamily="49" charset="0"/>
              </a:rPr>
              <a:t>كرر نفس العملية لباقي عناصر القائمة، لعنصر اللون </a:t>
            </a:r>
            <a:r>
              <a:rPr lang="ar-SA" sz="2400" b="1" dirty="0" err="1">
                <a:solidFill>
                  <a:srgbClr val="000000"/>
                </a:solidFill>
                <a:latin typeface="Consolas" panose="020B0609020204030204" pitchFamily="49" charset="0"/>
              </a:rPr>
              <a:t>الأخصر</a:t>
            </a:r>
            <a:r>
              <a:rPr lang="ar-SA" sz="2400" b="1" dirty="0">
                <a:solidFill>
                  <a:srgbClr val="000000"/>
                </a:solidFill>
                <a:latin typeface="Consolas" panose="020B0609020204030204" pitchFamily="49" charset="0"/>
              </a:rPr>
              <a:t> اكتب السطر التالي</a:t>
            </a:r>
          </a:p>
          <a:p>
            <a:pPr marL="0" indent="0" algn="l">
              <a:lnSpc>
                <a:spcPct val="150000"/>
              </a:lnSpc>
              <a:buNone/>
            </a:pP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“Green"</a:t>
            </a:r>
            <a:r>
              <a:rPr lang="en-US" sz="1800" dirty="0">
                <a:solidFill>
                  <a:srgbClr val="000000"/>
                </a:solidFill>
                <a:latin typeface="Consolas" panose="020B0609020204030204" pitchFamily="49" charset="0"/>
              </a:rPr>
              <a:t>);</a:t>
            </a:r>
            <a:endParaRPr lang="ar-SA" sz="1800" b="1" dirty="0">
              <a:solidFill>
                <a:srgbClr val="000000"/>
              </a:solidFill>
              <a:latin typeface="Consolas" panose="020B0609020204030204" pitchFamily="49" charset="0"/>
            </a:endParaRPr>
          </a:p>
          <a:p>
            <a:pPr algn="r" rtl="1">
              <a:lnSpc>
                <a:spcPct val="150000"/>
              </a:lnSpc>
            </a:pPr>
            <a:r>
              <a:rPr lang="ar-SA" sz="2400" b="1" dirty="0">
                <a:solidFill>
                  <a:srgbClr val="000000"/>
                </a:solidFill>
                <a:latin typeface="Consolas" panose="020B0609020204030204" pitchFamily="49" charset="0"/>
              </a:rPr>
              <a:t>لعنصر اللون الأسود اكتب السطر التالي</a:t>
            </a:r>
          </a:p>
          <a:p>
            <a:pPr marL="0" indent="0" algn="l">
              <a:lnSpc>
                <a:spcPct val="150000"/>
              </a:lnSpc>
              <a:buNone/>
            </a:pP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“Black"</a:t>
            </a:r>
            <a:r>
              <a:rPr lang="en-US" sz="1800" dirty="0">
                <a:solidFill>
                  <a:srgbClr val="000000"/>
                </a:solidFill>
                <a:latin typeface="Consolas" panose="020B0609020204030204" pitchFamily="49" charset="0"/>
              </a:rPr>
              <a:t>);</a:t>
            </a:r>
            <a:endParaRPr lang="ar-SA" sz="1800" dirty="0">
              <a:solidFill>
                <a:srgbClr val="000000"/>
              </a:solidFill>
              <a:latin typeface="Consolas" panose="020B0609020204030204" pitchFamily="49" charset="0"/>
            </a:endParaRPr>
          </a:p>
          <a:p>
            <a:pPr algn="r" rtl="1">
              <a:lnSpc>
                <a:spcPct val="150000"/>
              </a:lnSpc>
            </a:pPr>
            <a:r>
              <a:rPr lang="ar-SA" sz="2400" b="1" dirty="0">
                <a:solidFill>
                  <a:srgbClr val="000000"/>
                </a:solidFill>
                <a:latin typeface="Consolas" panose="020B0609020204030204" pitchFamily="49" charset="0"/>
              </a:rPr>
              <a:t>قم بتجربة البرنامج لتغيير لون خلفية النموذج مستخدما عناصر القائمة في الأعلى. </a:t>
            </a:r>
          </a:p>
          <a:p>
            <a:pPr marL="0" indent="0" algn="l">
              <a:lnSpc>
                <a:spcPct val="150000"/>
              </a:lnSpc>
              <a:buNone/>
            </a:pPr>
            <a:endParaRPr lang="ar-SA" sz="1800" b="1" dirty="0">
              <a:solidFill>
                <a:srgbClr val="000000"/>
              </a:solidFill>
              <a:latin typeface="Consolas" panose="020B0609020204030204" pitchFamily="49" charset="0"/>
            </a:endParaRPr>
          </a:p>
          <a:p>
            <a:pPr marL="0" indent="0" algn="r" rtl="1">
              <a:lnSpc>
                <a:spcPct val="150000"/>
              </a:lnSpc>
              <a:buNone/>
            </a:pPr>
            <a:endParaRPr lang="ar-SA" sz="2400" b="1" dirty="0"/>
          </a:p>
          <a:p>
            <a:pPr lvl="1" algn="r" rtl="1">
              <a:lnSpc>
                <a:spcPct val="150000"/>
              </a:lnSpc>
            </a:pPr>
            <a:endParaRPr lang="en-US" sz="2000" b="1" dirty="0"/>
          </a:p>
          <a:p>
            <a:pPr marL="0" indent="0" algn="r" rtl="1">
              <a:lnSpc>
                <a:spcPct val="150000"/>
              </a:lnSpc>
              <a:buNone/>
            </a:pPr>
            <a:endParaRPr lang="en-US" sz="2400" dirty="0"/>
          </a:p>
        </p:txBody>
      </p:sp>
    </p:spTree>
    <p:extLst>
      <p:ext uri="{BB962C8B-B14F-4D97-AF65-F5344CB8AC3E}">
        <p14:creationId xmlns:p14="http://schemas.microsoft.com/office/powerpoint/2010/main" val="214699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800100" y="501650"/>
            <a:ext cx="7543800" cy="60960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التحميل الزائد للدالة العضو </a:t>
            </a:r>
            <a:r>
              <a:rPr lang="en-US" sz="3200" b="1" dirty="0">
                <a:solidFill>
                  <a:schemeClr val="tx2">
                    <a:lumMod val="75000"/>
                  </a:schemeClr>
                </a:solidFill>
              </a:rPr>
              <a:t>function overloading</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533400" y="1600199"/>
            <a:ext cx="8153400" cy="4756151"/>
          </a:xfrm>
        </p:spPr>
        <p:txBody>
          <a:bodyPr>
            <a:normAutofit fontScale="92500"/>
          </a:bodyPr>
          <a:lstStyle/>
          <a:p>
            <a:pPr algn="r" rtl="1">
              <a:lnSpc>
                <a:spcPct val="150000"/>
              </a:lnSpc>
            </a:pPr>
            <a:r>
              <a:rPr lang="ar-SA" sz="2400" b="1" dirty="0"/>
              <a:t>التحميل في العمل على موظف يعني ان تعطي له وظائف أخرى، يمكن تحميل المحاسب وظيفة الحراسة والمخازن. يعني إعطاء نفس العضو اكثر من وظيفة </a:t>
            </a:r>
            <a:endParaRPr lang="en-US" sz="2400" b="1" dirty="0"/>
          </a:p>
          <a:p>
            <a:pPr algn="r" rtl="1">
              <a:lnSpc>
                <a:spcPct val="150000"/>
              </a:lnSpc>
            </a:pPr>
            <a:r>
              <a:rPr lang="ar-SA" sz="2400" b="1" dirty="0"/>
              <a:t>التحميل الزائد للدالة يعني بإمكانك استخدام نفس اسم الدالة لخلق دوال تقوم بإنجاز مهام مختلفة، وهذا يُدعى التحميل الزائد للدالة العضو </a:t>
            </a:r>
            <a:r>
              <a:rPr lang="en-US" sz="2400" b="1" dirty="0"/>
              <a:t>function overloading</a:t>
            </a:r>
            <a:endParaRPr lang="ar-SA" sz="2400" b="1" dirty="0"/>
          </a:p>
          <a:p>
            <a:pPr algn="r" rtl="1">
              <a:lnSpc>
                <a:spcPct val="150000"/>
              </a:lnSpc>
            </a:pPr>
            <a:r>
              <a:rPr lang="ar-SA" sz="2400" b="1" dirty="0"/>
              <a:t>توفر </a:t>
            </a:r>
            <a:r>
              <a:rPr lang="en-US" sz="2400" b="1" dirty="0"/>
              <a:t>C++</a:t>
            </a:r>
            <a:r>
              <a:rPr lang="ar-SA" sz="2400" b="1" dirty="0"/>
              <a:t> للمبرمج وسيلة جيدة في استعمال أسماء الدوال والأدوات لأغراض متعددة كل منها يؤدي دوراً معيناً. وبهذه الطريقة ستكون في البرنامج عدة دوال بنفس الاسم </a:t>
            </a:r>
          </a:p>
          <a:p>
            <a:pPr algn="r" rtl="1">
              <a:lnSpc>
                <a:spcPct val="150000"/>
              </a:lnSpc>
            </a:pPr>
            <a:r>
              <a:rPr lang="ar-SA" sz="2400" b="1" dirty="0"/>
              <a:t>فمثلاً الكثير منا يستعمل الكلمة(اقرأ) وهذا يدل على عمل معين هو فعل القراءة مثل(يقرأ القرآن، يقرأ الكتاب، يقرأ الرسالة، يقرأ المجلة)</a:t>
            </a:r>
          </a:p>
        </p:txBody>
      </p:sp>
    </p:spTree>
    <p:extLst>
      <p:ext uri="{BB962C8B-B14F-4D97-AF65-F5344CB8AC3E}">
        <p14:creationId xmlns:p14="http://schemas.microsoft.com/office/powerpoint/2010/main" val="18867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800100" y="501650"/>
            <a:ext cx="7543800" cy="60960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التحميل الزائد للدالة العضو </a:t>
            </a:r>
            <a:r>
              <a:rPr lang="en-US" sz="3200" b="1" dirty="0">
                <a:solidFill>
                  <a:schemeClr val="tx2">
                    <a:lumMod val="75000"/>
                  </a:schemeClr>
                </a:solidFill>
              </a:rPr>
              <a:t>function overloading</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533400" y="1600199"/>
            <a:ext cx="8153400" cy="4756151"/>
          </a:xfrm>
        </p:spPr>
        <p:txBody>
          <a:bodyPr>
            <a:normAutofit/>
          </a:bodyPr>
          <a:lstStyle/>
          <a:p>
            <a:pPr algn="r" rtl="1">
              <a:lnSpc>
                <a:spcPct val="150000"/>
              </a:lnSpc>
            </a:pPr>
            <a:r>
              <a:rPr lang="ar-SA" sz="2400" b="1" dirty="0"/>
              <a:t>ومن مفهوم البرمجة كلما كانت المعلومات المطلوب من المبرمج معرفتها حول دالة معينة محدودة كلما كان أسلوب البرمجة أفضل. </a:t>
            </a:r>
          </a:p>
          <a:p>
            <a:pPr algn="r" rtl="1">
              <a:lnSpc>
                <a:spcPct val="150000"/>
              </a:lnSpc>
            </a:pPr>
            <a:r>
              <a:rPr lang="ar-SA" sz="2400" b="1" dirty="0"/>
              <a:t>الدوال سوف تُنجز مهاماً مختلفة اعتماداً على قائمة أنواع المتغيرات الوسيطة في دوال الاستدعاء. </a:t>
            </a:r>
          </a:p>
          <a:p>
            <a:pPr algn="r" rtl="1">
              <a:lnSpc>
                <a:spcPct val="150000"/>
              </a:lnSpc>
            </a:pPr>
            <a:r>
              <a:rPr lang="ar-SA" sz="2400" b="1" dirty="0"/>
              <a:t>الدالة التي سوف تنفذ عند الاستدعاء تعتمد على فحص عدد ونوع المتغيرات الوسيطة عند الاستدعاء ومطابقتها مع الدوال المختلفة لتنفذ الدالة التي تتطابق معها. </a:t>
            </a:r>
          </a:p>
          <a:p>
            <a:pPr algn="r" rtl="1">
              <a:lnSpc>
                <a:spcPct val="150000"/>
              </a:lnSpc>
            </a:pPr>
            <a:endParaRPr lang="ar-SA" sz="2400" b="1" dirty="0"/>
          </a:p>
        </p:txBody>
      </p:sp>
    </p:spTree>
    <p:extLst>
      <p:ext uri="{BB962C8B-B14F-4D97-AF65-F5344CB8AC3E}">
        <p14:creationId xmlns:p14="http://schemas.microsoft.com/office/powerpoint/2010/main" val="354677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800100" y="501650"/>
            <a:ext cx="7543800" cy="60960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التحميل الزائد للدالة العضو </a:t>
            </a:r>
            <a:r>
              <a:rPr lang="en-US" sz="3200" b="1" dirty="0">
                <a:solidFill>
                  <a:schemeClr val="tx2">
                    <a:lumMod val="75000"/>
                  </a:schemeClr>
                </a:solidFill>
              </a:rPr>
              <a:t>function overloading</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533400" y="1600199"/>
            <a:ext cx="8153400" cy="4756151"/>
          </a:xfrm>
        </p:spPr>
        <p:txBody>
          <a:bodyPr>
            <a:normAutofit/>
          </a:bodyPr>
          <a:lstStyle/>
          <a:p>
            <a:pPr marL="457200" algn="r" rtl="1">
              <a:lnSpc>
                <a:spcPct val="115000"/>
              </a:lnSpc>
              <a:spcBef>
                <a:spcPts val="0"/>
              </a:spcBef>
            </a:pPr>
            <a:r>
              <a:rPr lang="ar-SA" sz="2200" b="1" dirty="0"/>
              <a:t>مثال: الدالة ادناه لها نفس الاسم </a:t>
            </a:r>
            <a:r>
              <a:rPr lang="en-US" sz="2200" b="1" dirty="0"/>
              <a:t>add()</a:t>
            </a:r>
            <a:r>
              <a:rPr lang="ar-SA" sz="2200" b="1" dirty="0"/>
              <a:t> لكنها تتعامل مع انواع بيانات مختلفة:</a:t>
            </a:r>
          </a:p>
          <a:p>
            <a:pPr marL="857250" lvl="1" algn="r" rtl="1">
              <a:lnSpc>
                <a:spcPct val="115000"/>
              </a:lnSpc>
              <a:spcBef>
                <a:spcPts val="0"/>
              </a:spcBef>
            </a:pPr>
            <a:r>
              <a:rPr lang="ar-SA" sz="1800" b="1" dirty="0"/>
              <a:t>الاعلان عن الدوال:</a:t>
            </a:r>
            <a:endParaRPr lang="en-US" sz="1800" b="1" dirty="0"/>
          </a:p>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add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add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b,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add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x,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add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p,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q);</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add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effectLst/>
                <a:latin typeface="Consolas" panose="020B0609020204030204" pitchFamily="49" charset="0"/>
                <a:ea typeface="Calibri" panose="020F0502020204030204" pitchFamily="34" charset="0"/>
                <a:cs typeface="Consolas" panose="020B0609020204030204" pitchFamily="49" charset="0"/>
              </a:rPr>
              <a:t> p,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q);</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57250" indent="-285750" algn="r" rtl="1">
              <a:lnSpc>
                <a:spcPct val="115000"/>
              </a:lnSpc>
              <a:spcBef>
                <a:spcPts val="0"/>
              </a:spcBef>
              <a:spcAft>
                <a:spcPts val="1000"/>
              </a:spcAft>
            </a:pPr>
            <a:r>
              <a:rPr lang="ar-SA" sz="1800" b="1" dirty="0"/>
              <a:t>استدعاء الدوال:</a:t>
            </a:r>
            <a:endParaRPr lang="en-US" sz="1800" b="1" dirty="0"/>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add(5,12);      </a:t>
            </a:r>
            <a:r>
              <a:rPr lang="ar-SA" sz="1800" dirty="0">
                <a:effectLst/>
                <a:latin typeface="Consolas" panose="020B0609020204030204" pitchFamily="49" charset="0"/>
                <a:ea typeface="Calibri" panose="020F0502020204030204" pitchFamily="34" charset="0"/>
                <a:cs typeface="Arial" panose="020B0604020202020204" pitchFamily="34" charset="0"/>
              </a:rPr>
              <a:t>يستخدم النموذج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add(15,0.10);   </a:t>
            </a:r>
            <a:r>
              <a:rPr lang="ar-SA" sz="1800" dirty="0">
                <a:effectLst/>
                <a:latin typeface="Consolas" panose="020B0609020204030204" pitchFamily="49" charset="0"/>
                <a:ea typeface="Calibri" panose="020F0502020204030204" pitchFamily="34" charset="0"/>
                <a:cs typeface="Arial" panose="020B0604020202020204" pitchFamily="34" charset="0"/>
              </a:rPr>
              <a:t>يستخدم النموذج 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add(12.56,0.8);  </a:t>
            </a:r>
            <a:r>
              <a:rPr lang="ar-SA" sz="1800" dirty="0">
                <a:effectLst/>
                <a:latin typeface="Consolas" panose="020B0609020204030204" pitchFamily="49" charset="0"/>
                <a:ea typeface="Calibri" panose="020F0502020204030204" pitchFamily="34" charset="0"/>
                <a:cs typeface="Arial" panose="020B0604020202020204" pitchFamily="34" charset="0"/>
              </a:rPr>
              <a:t>يستخدم النموذج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add(5,12,4);    </a:t>
            </a:r>
            <a:r>
              <a:rPr lang="ar-SA" sz="1800" dirty="0">
                <a:effectLst/>
                <a:latin typeface="Consolas" panose="020B0609020204030204" pitchFamily="49" charset="0"/>
                <a:ea typeface="Calibri" panose="020F0502020204030204" pitchFamily="34" charset="0"/>
                <a:cs typeface="Arial" panose="020B0604020202020204" pitchFamily="34" charset="0"/>
              </a:rPr>
              <a:t>يستخدم النموذج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add(0.76,11);   </a:t>
            </a:r>
            <a:r>
              <a:rPr lang="ar-SA" sz="1800" dirty="0">
                <a:effectLst/>
                <a:latin typeface="Consolas" panose="020B0609020204030204" pitchFamily="49" charset="0"/>
                <a:ea typeface="Calibri" panose="020F0502020204030204" pitchFamily="34" charset="0"/>
                <a:cs typeface="Arial" panose="020B0604020202020204" pitchFamily="34" charset="0"/>
              </a:rPr>
              <a:t>يستخدم النموذج 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pPr>
            <a:endParaRPr lang="ar-SA" sz="2400" b="1" dirty="0"/>
          </a:p>
        </p:txBody>
      </p:sp>
    </p:spTree>
    <p:extLst>
      <p:ext uri="{BB962C8B-B14F-4D97-AF65-F5344CB8AC3E}">
        <p14:creationId xmlns:p14="http://schemas.microsoft.com/office/powerpoint/2010/main" val="275900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057400" y="224392"/>
            <a:ext cx="66294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التحميل الزائد للدالة العضو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533400" y="1705569"/>
            <a:ext cx="8153400" cy="5008447"/>
          </a:xfrm>
        </p:spPr>
        <p:txBody>
          <a:bodyPr>
            <a:normAutofit lnSpcReduction="10000"/>
          </a:bodyPr>
          <a:lstStyle/>
          <a:p>
            <a:pPr algn="r" rtl="1">
              <a:lnSpc>
                <a:spcPct val="150000"/>
              </a:lnSpc>
            </a:pPr>
            <a:r>
              <a:rPr lang="ar-SA" sz="2400" b="1" dirty="0"/>
              <a:t>استكمالا للمشروع السابق لتغيير لون خلفية النموذج إلى الأحمر والأخضر والأسود، نريد عمل دالة عضو أخرى بنفس الاسم </a:t>
            </a:r>
            <a:r>
              <a:rPr lang="en-US" sz="2400" b="1" dirty="0" err="1"/>
              <a:t>changeColor</a:t>
            </a:r>
            <a:r>
              <a:rPr lang="ar-SA" sz="2400" b="1" dirty="0"/>
              <a:t> ولكن في هذه المرة ستأخذ الدالة رقم له قيمة من احد ثلاث قيم </a:t>
            </a:r>
          </a:p>
          <a:p>
            <a:pPr lvl="1" algn="r" rtl="1">
              <a:lnSpc>
                <a:spcPct val="150000"/>
              </a:lnSpc>
            </a:pPr>
            <a:r>
              <a:rPr lang="ar-SA" sz="2000" b="1" dirty="0"/>
              <a:t>2 للأحمر</a:t>
            </a:r>
          </a:p>
          <a:p>
            <a:pPr lvl="1" algn="r" rtl="1">
              <a:lnSpc>
                <a:spcPct val="150000"/>
              </a:lnSpc>
            </a:pPr>
            <a:r>
              <a:rPr lang="ar-SA" sz="2000" b="1" dirty="0"/>
              <a:t>1 للأخضر</a:t>
            </a:r>
          </a:p>
          <a:p>
            <a:pPr lvl="1" algn="r" rtl="1">
              <a:lnSpc>
                <a:spcPct val="150000"/>
              </a:lnSpc>
            </a:pPr>
            <a:r>
              <a:rPr lang="ar-SA" sz="2000" b="1" dirty="0"/>
              <a:t>0 للأسود</a:t>
            </a:r>
          </a:p>
          <a:p>
            <a:pPr algn="r" rtl="1">
              <a:lnSpc>
                <a:spcPct val="150000"/>
              </a:lnSpc>
            </a:pPr>
            <a:r>
              <a:rPr lang="ar-SA" sz="2400" b="1" dirty="0"/>
              <a:t>بالتأكيد جسم الدالة سيختلف في هذه الحالة وسنحاول استدعاء النوعين لمعرفة فائدة التحميل الزائد للدالة. </a:t>
            </a:r>
            <a:endParaRPr lang="en-US" sz="2400" b="1" dirty="0"/>
          </a:p>
          <a:p>
            <a:pPr algn="r" rtl="1">
              <a:lnSpc>
                <a:spcPct val="150000"/>
              </a:lnSpc>
            </a:pPr>
            <a:r>
              <a:rPr lang="ar-SA" sz="2400" b="1" dirty="0"/>
              <a:t>قم بتعديل الأكواد لتصبح بالشكل التالي في الصفحة القادمة </a:t>
            </a:r>
            <a:endParaRPr lang="ar-SA" sz="2400" b="1" dirty="0">
              <a:solidFill>
                <a:srgbClr val="000000"/>
              </a:solidFill>
              <a:latin typeface="Consolas" panose="020B0609020204030204" pitchFamily="49" charset="0"/>
            </a:endParaRPr>
          </a:p>
          <a:p>
            <a:pPr marL="0" indent="0" algn="l">
              <a:lnSpc>
                <a:spcPct val="150000"/>
              </a:lnSpc>
              <a:buNone/>
            </a:pPr>
            <a:endParaRPr lang="ar-SA" sz="1800" b="1" dirty="0">
              <a:solidFill>
                <a:srgbClr val="000000"/>
              </a:solidFill>
              <a:latin typeface="Consolas" panose="020B0609020204030204" pitchFamily="49" charset="0"/>
            </a:endParaRPr>
          </a:p>
          <a:p>
            <a:pPr marL="0" indent="0" algn="r" rtl="1">
              <a:lnSpc>
                <a:spcPct val="150000"/>
              </a:lnSpc>
              <a:buNone/>
            </a:pPr>
            <a:endParaRPr lang="ar-SA" sz="2400" b="1" dirty="0"/>
          </a:p>
          <a:p>
            <a:pPr lvl="1" algn="r" rtl="1">
              <a:lnSpc>
                <a:spcPct val="150000"/>
              </a:lnSpc>
            </a:pPr>
            <a:endParaRPr lang="en-US" sz="2000" b="1" dirty="0"/>
          </a:p>
          <a:p>
            <a:pPr marL="0" indent="0" algn="r" rtl="1">
              <a:lnSpc>
                <a:spcPct val="150000"/>
              </a:lnSpc>
              <a:buNone/>
            </a:pPr>
            <a:endParaRPr lang="en-US" sz="2400" dirty="0"/>
          </a:p>
        </p:txBody>
      </p:sp>
    </p:spTree>
    <p:extLst>
      <p:ext uri="{BB962C8B-B14F-4D97-AF65-F5344CB8AC3E}">
        <p14:creationId xmlns:p14="http://schemas.microsoft.com/office/powerpoint/2010/main" val="413049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057400" y="224392"/>
            <a:ext cx="66294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التحميل الزائد للدالة العضو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533400" y="1705569"/>
            <a:ext cx="8153400" cy="5008447"/>
          </a:xfrm>
        </p:spPr>
        <p:txBody>
          <a:bodyPr>
            <a:normAutofit fontScale="55000" lnSpcReduction="20000"/>
          </a:bodyPr>
          <a:lstStyle/>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color</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color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"Red"</a:t>
            </a:r>
            <a:r>
              <a:rPr lang="en-US" sz="14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a:t>
            </a:r>
          </a:p>
          <a:p>
            <a:pPr marL="400050" lvl="1" indent="0">
              <a:buNone/>
            </a:pPr>
            <a:r>
              <a:rPr lang="ar-SA" sz="1400" dirty="0">
                <a:solidFill>
                  <a:srgbClr val="0000FF"/>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::Red;</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color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"Green"</a:t>
            </a:r>
            <a:r>
              <a:rPr lang="en-US" sz="1400" dirty="0">
                <a:solidFill>
                  <a:srgbClr val="000000"/>
                </a:solidFill>
                <a:latin typeface="Consolas" panose="020B0609020204030204" pitchFamily="49" charset="0"/>
              </a:rPr>
              <a:t>) {</a:t>
            </a:r>
          </a:p>
          <a:p>
            <a:pPr marL="400050" lvl="1" indent="0">
              <a:buNone/>
            </a:pPr>
            <a:r>
              <a:rPr lang="ar-SA" sz="1400" dirty="0">
                <a:solidFill>
                  <a:srgbClr val="0000FF"/>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::Green;</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color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"Black"</a:t>
            </a:r>
            <a:r>
              <a:rPr lang="en-US" sz="1400" dirty="0">
                <a:solidFill>
                  <a:srgbClr val="000000"/>
                </a:solidFill>
                <a:latin typeface="Consolas" panose="020B0609020204030204" pitchFamily="49" charset="0"/>
              </a:rPr>
              <a:t>) {</a:t>
            </a:r>
          </a:p>
          <a:p>
            <a:pPr marL="400050" lvl="1" indent="0">
              <a:buNone/>
            </a:pPr>
            <a:r>
              <a:rPr lang="ar-SA" sz="1400" dirty="0">
                <a:solidFill>
                  <a:srgbClr val="0000FF"/>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::Black;</a:t>
            </a:r>
          </a:p>
          <a:p>
            <a:pPr marL="400050" lvl="1" indent="0">
              <a:buNone/>
            </a:pP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2)</a:t>
            </a:r>
          </a:p>
          <a:p>
            <a:pPr marL="400050" lvl="1" indent="0">
              <a:buNone/>
            </a:pPr>
            <a:r>
              <a:rPr lang="en-US" sz="1400" dirty="0">
                <a:solidFill>
                  <a:srgbClr val="000000"/>
                </a:solidFill>
                <a:latin typeface="Consolas" panose="020B0609020204030204" pitchFamily="49" charset="0"/>
              </a:rPr>
              <a:t>{</a:t>
            </a:r>
          </a:p>
          <a:p>
            <a:pPr marL="400050" lvl="1" indent="0">
              <a:buNone/>
            </a:pPr>
            <a:r>
              <a:rPr lang="ar-SA" sz="1400" dirty="0">
                <a:solidFill>
                  <a:srgbClr val="0000FF"/>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::Red;</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1) {</a:t>
            </a:r>
          </a:p>
          <a:p>
            <a:pPr marL="400050" lvl="1" indent="0">
              <a:buNone/>
            </a:pPr>
            <a:r>
              <a:rPr lang="ar-SA" sz="1400" dirty="0">
                <a:solidFill>
                  <a:srgbClr val="0000FF"/>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::Green;</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0) {</a:t>
            </a:r>
          </a:p>
          <a:p>
            <a:pPr marL="400050" lvl="1" indent="0">
              <a:buNone/>
            </a:pPr>
            <a:r>
              <a:rPr lang="ar-SA" sz="1400" dirty="0">
                <a:solidFill>
                  <a:srgbClr val="0000FF"/>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::Black;</a:t>
            </a:r>
          </a:p>
          <a:p>
            <a:pPr marL="400050" lvl="1" indent="0">
              <a:buNone/>
            </a:pP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redToolStripMenuItem_Click</a:t>
            </a:r>
            <a:r>
              <a:rPr lang="en-US" sz="1800" dirty="0">
                <a:solidFill>
                  <a:srgbClr val="000000"/>
                </a:solidFill>
                <a:latin typeface="Consolas" panose="020B0609020204030204" pitchFamily="49" charset="0"/>
              </a:rPr>
              <a:t>(System::</a:t>
            </a:r>
            <a:r>
              <a:rPr lang="en-US" sz="1800" dirty="0">
                <a:solidFill>
                  <a:srgbClr val="2B91AF"/>
                </a:solidFill>
                <a:latin typeface="Consolas" panose="020B0609020204030204" pitchFamily="49" charset="0"/>
              </a:rPr>
              <a:t>Object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sender</a:t>
            </a:r>
            <a:r>
              <a:rPr lang="en-US" sz="1800" dirty="0">
                <a:solidFill>
                  <a:srgbClr val="000000"/>
                </a:solidFill>
                <a:latin typeface="Consolas" panose="020B0609020204030204" pitchFamily="49" charset="0"/>
              </a:rPr>
              <a:t>, System::</a:t>
            </a:r>
            <a:r>
              <a:rPr lang="en-US" sz="1800" dirty="0" err="1">
                <a:solidFill>
                  <a:srgbClr val="2B91AF"/>
                </a:solidFill>
                <a:latin typeface="Consolas" panose="020B0609020204030204" pitchFamily="49" charset="0"/>
              </a:rPr>
              <a:t>EventArgs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a:t>
            </a:r>
            <a:r>
              <a:rPr lang="en-US" sz="1800" dirty="0">
                <a:solidFill>
                  <a:srgbClr val="000000"/>
                </a:solidFill>
                <a:latin typeface="Consolas" panose="020B0609020204030204" pitchFamily="49" charset="0"/>
              </a:rPr>
              <a:t>) {</a:t>
            </a:r>
          </a:p>
          <a:p>
            <a:pPr marL="0" indent="0">
              <a:buNone/>
            </a:pPr>
            <a:r>
              <a:rPr lang="ar-SA"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"Red"</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greenToolStripMenuItem_Click</a:t>
            </a:r>
            <a:r>
              <a:rPr lang="en-US" sz="1800" dirty="0">
                <a:solidFill>
                  <a:srgbClr val="000000"/>
                </a:solidFill>
                <a:latin typeface="Consolas" panose="020B0609020204030204" pitchFamily="49" charset="0"/>
              </a:rPr>
              <a:t>(System::</a:t>
            </a:r>
            <a:r>
              <a:rPr lang="en-US" sz="1800" dirty="0">
                <a:solidFill>
                  <a:srgbClr val="2B91AF"/>
                </a:solidFill>
                <a:latin typeface="Consolas" panose="020B0609020204030204" pitchFamily="49" charset="0"/>
              </a:rPr>
              <a:t>Object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sender</a:t>
            </a:r>
            <a:r>
              <a:rPr lang="en-US" sz="1800" dirty="0">
                <a:solidFill>
                  <a:srgbClr val="000000"/>
                </a:solidFill>
                <a:latin typeface="Consolas" panose="020B0609020204030204" pitchFamily="49" charset="0"/>
              </a:rPr>
              <a:t>, System::</a:t>
            </a:r>
            <a:r>
              <a:rPr lang="en-US" sz="1800" dirty="0" err="1">
                <a:solidFill>
                  <a:srgbClr val="2B91AF"/>
                </a:solidFill>
                <a:latin typeface="Consolas" panose="020B0609020204030204" pitchFamily="49" charset="0"/>
              </a:rPr>
              <a:t>EventArgs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a:t>
            </a:r>
            <a:r>
              <a:rPr lang="en-US" sz="1800" dirty="0">
                <a:solidFill>
                  <a:srgbClr val="000000"/>
                </a:solidFill>
                <a:latin typeface="Consolas" panose="020B0609020204030204" pitchFamily="49" charset="0"/>
              </a:rPr>
              <a:t>) {</a:t>
            </a:r>
          </a:p>
          <a:p>
            <a:pPr marL="0" indent="0">
              <a:buNone/>
            </a:pPr>
            <a:r>
              <a:rPr lang="ar-SA"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"Green"</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blackToolStripMenuItem_Click</a:t>
            </a:r>
            <a:r>
              <a:rPr lang="en-US" sz="1800" dirty="0">
                <a:solidFill>
                  <a:srgbClr val="000000"/>
                </a:solidFill>
                <a:latin typeface="Consolas" panose="020B0609020204030204" pitchFamily="49" charset="0"/>
              </a:rPr>
              <a:t>(System::</a:t>
            </a:r>
            <a:r>
              <a:rPr lang="en-US" sz="1800" dirty="0">
                <a:solidFill>
                  <a:srgbClr val="2B91AF"/>
                </a:solidFill>
                <a:latin typeface="Consolas" panose="020B0609020204030204" pitchFamily="49" charset="0"/>
              </a:rPr>
              <a:t>Object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sender</a:t>
            </a:r>
            <a:r>
              <a:rPr lang="en-US" sz="1800" dirty="0">
                <a:solidFill>
                  <a:srgbClr val="000000"/>
                </a:solidFill>
                <a:latin typeface="Consolas" panose="020B0609020204030204" pitchFamily="49" charset="0"/>
              </a:rPr>
              <a:t>, System::</a:t>
            </a:r>
            <a:r>
              <a:rPr lang="en-US" sz="1800" dirty="0" err="1">
                <a:solidFill>
                  <a:srgbClr val="2B91AF"/>
                </a:solidFill>
                <a:latin typeface="Consolas" panose="020B0609020204030204" pitchFamily="49" charset="0"/>
              </a:rPr>
              <a:t>EventArgs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a:t>
            </a:r>
            <a:r>
              <a:rPr lang="en-US" sz="1800" dirty="0">
                <a:solidFill>
                  <a:srgbClr val="000000"/>
                </a:solidFill>
                <a:latin typeface="Consolas" panose="020B0609020204030204" pitchFamily="49" charset="0"/>
              </a:rPr>
              <a:t>) {</a:t>
            </a:r>
          </a:p>
          <a:p>
            <a:pPr marL="0" indent="0">
              <a:buNone/>
            </a:pPr>
            <a:r>
              <a:rPr lang="ar-SA"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changeColor</a:t>
            </a:r>
            <a:r>
              <a:rPr lang="en-US" sz="1800" dirty="0">
                <a:solidFill>
                  <a:srgbClr val="000000"/>
                </a:solidFill>
                <a:latin typeface="Consolas" panose="020B0609020204030204" pitchFamily="49" charset="0"/>
              </a:rPr>
              <a:t>(0);</a:t>
            </a:r>
          </a:p>
          <a:p>
            <a:pPr marL="0" indent="0">
              <a:buNone/>
            </a:pPr>
            <a:r>
              <a:rPr lang="en-US" sz="1800" dirty="0">
                <a:solidFill>
                  <a:srgbClr val="000000"/>
                </a:solidFill>
                <a:latin typeface="Consolas" panose="020B0609020204030204" pitchFamily="49" charset="0"/>
              </a:rPr>
              <a:t>}</a:t>
            </a:r>
            <a:endParaRPr lang="ar-SA" sz="1800" b="1" dirty="0">
              <a:solidFill>
                <a:srgbClr val="000000"/>
              </a:solidFill>
              <a:latin typeface="Consolas" panose="020B0609020204030204" pitchFamily="49" charset="0"/>
            </a:endParaRPr>
          </a:p>
          <a:p>
            <a:pPr marL="0" indent="0" algn="r" rtl="1">
              <a:lnSpc>
                <a:spcPct val="150000"/>
              </a:lnSpc>
              <a:buNone/>
            </a:pPr>
            <a:endParaRPr lang="ar-SA" sz="2400" b="1" dirty="0"/>
          </a:p>
          <a:p>
            <a:pPr lvl="1" algn="r" rtl="1">
              <a:lnSpc>
                <a:spcPct val="150000"/>
              </a:lnSpc>
            </a:pPr>
            <a:endParaRPr lang="en-US" sz="2000" b="1" dirty="0"/>
          </a:p>
          <a:p>
            <a:pPr marL="0" indent="0" algn="r" rtl="1">
              <a:lnSpc>
                <a:spcPct val="150000"/>
              </a:lnSpc>
              <a:buNone/>
            </a:pPr>
            <a:endParaRPr lang="en-US" sz="2400" dirty="0"/>
          </a:p>
        </p:txBody>
      </p:sp>
      <p:sp>
        <p:nvSpPr>
          <p:cNvPr id="7" name="Content Placeholder 2">
            <a:extLst>
              <a:ext uri="{FF2B5EF4-FFF2-40B4-BE49-F238E27FC236}">
                <a16:creationId xmlns:a16="http://schemas.microsoft.com/office/drawing/2014/main" id="{BC273F0C-9380-4C38-8B69-F4DB7B03274C}"/>
              </a:ext>
            </a:extLst>
          </p:cNvPr>
          <p:cNvSpPr txBox="1">
            <a:spLocks/>
          </p:cNvSpPr>
          <p:nvPr/>
        </p:nvSpPr>
        <p:spPr>
          <a:xfrm>
            <a:off x="3581400" y="1705569"/>
            <a:ext cx="5105400" cy="317123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لاحظ انها دالة واحدة فقط وهي </a:t>
            </a:r>
            <a:r>
              <a:rPr lang="en-US" sz="2400" b="1" dirty="0" err="1"/>
              <a:t>changeColor</a:t>
            </a:r>
            <a:endParaRPr lang="ar-SA" sz="2400" b="1" dirty="0"/>
          </a:p>
          <a:p>
            <a:pPr algn="r" rtl="1">
              <a:lnSpc>
                <a:spcPct val="150000"/>
              </a:lnSpc>
            </a:pPr>
            <a:r>
              <a:rPr lang="ar-SA" sz="2400" b="1" dirty="0">
                <a:solidFill>
                  <a:srgbClr val="000000"/>
                </a:solidFill>
                <a:latin typeface="Consolas" panose="020B0609020204030204" pitchFamily="49" charset="0"/>
              </a:rPr>
              <a:t>تم كتابة الدالة مرتين، المرة الأولى باستخدام نص اللون، والمرة الثانية باستخدام رقم معرف للون</a:t>
            </a:r>
          </a:p>
          <a:p>
            <a:pPr algn="r" rtl="1">
              <a:lnSpc>
                <a:spcPct val="150000"/>
              </a:lnSpc>
            </a:pPr>
            <a:r>
              <a:rPr lang="ar-SA" sz="2400" b="1" dirty="0">
                <a:solidFill>
                  <a:srgbClr val="000000"/>
                </a:solidFill>
                <a:latin typeface="Consolas" panose="020B0609020204030204" pitchFamily="49" charset="0"/>
              </a:rPr>
              <a:t>تم استدعاء الدالة بنسختها الأولى للونين الأحمر والأخضر، وتم استدعائها بنسختها الثانية للون الأسود، فهم ذلك من قيمة المتغير الوسيط</a:t>
            </a:r>
            <a:endParaRPr lang="ar-SA" sz="1800" b="1" dirty="0">
              <a:solidFill>
                <a:srgbClr val="000000"/>
              </a:solidFill>
              <a:latin typeface="Consolas" panose="020B0609020204030204" pitchFamily="49" charset="0"/>
            </a:endParaRPr>
          </a:p>
          <a:p>
            <a:pPr marL="0" indent="0" algn="r" rtl="1">
              <a:lnSpc>
                <a:spcPct val="150000"/>
              </a:lnSpc>
              <a:buFont typeface="Arial" pitchFamily="34" charset="0"/>
              <a:buNone/>
            </a:pPr>
            <a:endParaRPr lang="ar-SA" sz="2400" b="1" dirty="0"/>
          </a:p>
          <a:p>
            <a:pPr lvl="1" algn="r" rtl="1">
              <a:lnSpc>
                <a:spcPct val="150000"/>
              </a:lnSpc>
            </a:pPr>
            <a:endParaRPr lang="en-US" sz="2000" b="1" dirty="0"/>
          </a:p>
          <a:p>
            <a:pPr marL="0" indent="0" algn="r" rtl="1">
              <a:lnSpc>
                <a:spcPct val="150000"/>
              </a:lnSpc>
              <a:buFont typeface="Arial" pitchFamily="34" charset="0"/>
              <a:buNone/>
            </a:pPr>
            <a:endParaRPr lang="en-US" sz="2400" dirty="0"/>
          </a:p>
        </p:txBody>
      </p:sp>
    </p:spTree>
    <p:extLst>
      <p:ext uri="{BB962C8B-B14F-4D97-AF65-F5344CB8AC3E}">
        <p14:creationId xmlns:p14="http://schemas.microsoft.com/office/powerpoint/2010/main" val="290858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38338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تعريف الدوال</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lnSpcReduction="10000"/>
          </a:bodyPr>
          <a:lstStyle/>
          <a:p>
            <a:pPr marL="0" indent="0" algn="r" rtl="1">
              <a:lnSpc>
                <a:spcPct val="150000"/>
              </a:lnSpc>
              <a:buNone/>
            </a:pPr>
            <a:r>
              <a:rPr lang="ar-SA" sz="2000" b="1" dirty="0"/>
              <a:t>افترض ان لديك انسان آلي (روبوت) تريد ان يعمل لك اعمال المنزل ، يكنس، يحضر الفطار، وهكذا . الوضع الطبيعي ان الانسان الآلي لايفهم شئ يجب ان تعطيه كل التعليمات سطرا سطرا. يعني اذهب إلى المطبخ قف امام الثلاجة، اخرج البيض، احضر الزيت، إلخ حتى ينتهي من تحضير الفطور. سيكون امر مرهقا ان كررت نفس الأوامر كل صباح ! </a:t>
            </a:r>
          </a:p>
          <a:p>
            <a:pPr algn="r" rtl="1">
              <a:lnSpc>
                <a:spcPct val="150000"/>
              </a:lnSpc>
            </a:pPr>
            <a:r>
              <a:rPr lang="ar-SA" sz="2000" b="1" dirty="0"/>
              <a:t>لديك حل آخر وهو ان تعطي تعليمة واحدة اسمها "احضر الفطور" وبداخلها التعليمات التالية </a:t>
            </a:r>
          </a:p>
          <a:p>
            <a:pPr marL="0" indent="0" algn="r" rtl="1">
              <a:lnSpc>
                <a:spcPct val="150000"/>
              </a:lnSpc>
              <a:buNone/>
            </a:pPr>
            <a:r>
              <a:rPr lang="ar-SA" sz="2000" b="1" dirty="0"/>
              <a:t>اذهب إلى المطبخ قف امام الثلاجة، اخرج البيض، احضر الزيت، إلخ حتى ينتهي من تحضير الفطور</a:t>
            </a:r>
          </a:p>
          <a:p>
            <a:pPr marL="0" indent="0" algn="r" rtl="1">
              <a:lnSpc>
                <a:spcPct val="150000"/>
              </a:lnSpc>
              <a:buNone/>
            </a:pPr>
            <a:endParaRPr lang="ar-SA" sz="2000" b="1" dirty="0"/>
          </a:p>
          <a:p>
            <a:pPr marL="0" indent="0" algn="r" rtl="1">
              <a:lnSpc>
                <a:spcPct val="150000"/>
              </a:lnSpc>
              <a:buNone/>
            </a:pPr>
            <a:endParaRPr lang="ar-SA" sz="2000" b="1" dirty="0"/>
          </a:p>
          <a:p>
            <a:pPr marL="0" indent="0" algn="r" rtl="1">
              <a:lnSpc>
                <a:spcPct val="150000"/>
              </a:lnSpc>
              <a:buNone/>
            </a:pPr>
            <a:endParaRPr lang="ar-SA" sz="2000" b="1" dirty="0"/>
          </a:p>
          <a:p>
            <a:pPr marL="0" indent="0" algn="r" rtl="1">
              <a:lnSpc>
                <a:spcPct val="150000"/>
              </a:lnSpc>
              <a:buNone/>
            </a:pPr>
            <a:endParaRPr lang="ar-SA" sz="2000" b="1" dirty="0"/>
          </a:p>
          <a:p>
            <a:pPr marL="0" indent="0" algn="r" rtl="1">
              <a:lnSpc>
                <a:spcPct val="150000"/>
              </a:lnSpc>
              <a:buNone/>
            </a:pPr>
            <a:r>
              <a:rPr lang="ar-SA" sz="2000" b="1" dirty="0"/>
              <a:t>الآن تستطيع ان تأمر الروبوت ب "أحضر الفطور" وهي يعرف التعليمات التي تندرج تحتها. </a:t>
            </a:r>
          </a:p>
          <a:p>
            <a:pPr marL="0" indent="0" algn="r" rtl="1">
              <a:lnSpc>
                <a:spcPct val="150000"/>
              </a:lnSpc>
              <a:buNone/>
            </a:pPr>
            <a:endParaRPr lang="en-US" sz="2000" b="1" dirty="0"/>
          </a:p>
        </p:txBody>
      </p:sp>
      <p:graphicFrame>
        <p:nvGraphicFramePr>
          <p:cNvPr id="3" name="Table 3">
            <a:extLst>
              <a:ext uri="{FF2B5EF4-FFF2-40B4-BE49-F238E27FC236}">
                <a16:creationId xmlns:a16="http://schemas.microsoft.com/office/drawing/2014/main" id="{E2F30D0C-FD76-4C7D-B5F7-90F9D55A80D5}"/>
              </a:ext>
            </a:extLst>
          </p:cNvPr>
          <p:cNvGraphicFramePr>
            <a:graphicFrameLocks noGrp="1"/>
          </p:cNvGraphicFramePr>
          <p:nvPr>
            <p:extLst>
              <p:ext uri="{D42A27DB-BD31-4B8C-83A1-F6EECF244321}">
                <p14:modId xmlns:p14="http://schemas.microsoft.com/office/powerpoint/2010/main" val="2592482493"/>
              </p:ext>
            </p:extLst>
          </p:nvPr>
        </p:nvGraphicFramePr>
        <p:xfrm>
          <a:off x="3619500" y="4340860"/>
          <a:ext cx="1905000" cy="18338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432289227"/>
                    </a:ext>
                  </a:extLst>
                </a:gridCol>
              </a:tblGrid>
              <a:tr h="370840">
                <a:tc>
                  <a:txBody>
                    <a:bodyPr/>
                    <a:lstStyle/>
                    <a:p>
                      <a:pPr algn="ctr"/>
                      <a:r>
                        <a:rPr lang="ar-SA" dirty="0"/>
                        <a:t>أحضر الفطور</a:t>
                      </a:r>
                      <a:endParaRPr lang="en-US" dirty="0"/>
                    </a:p>
                  </a:txBody>
                  <a:tcPr/>
                </a:tc>
                <a:extLst>
                  <a:ext uri="{0D108BD9-81ED-4DB2-BD59-A6C34878D82A}">
                    <a16:rowId xmlns:a16="http://schemas.microsoft.com/office/drawing/2014/main" val="2754489643"/>
                  </a:ext>
                </a:extLst>
              </a:tr>
              <a:tr h="370840">
                <a:tc>
                  <a:txBody>
                    <a:bodyPr/>
                    <a:lstStyle/>
                    <a:p>
                      <a:pPr algn="ctr"/>
                      <a:r>
                        <a:rPr lang="ar-SA" dirty="0"/>
                        <a:t>إذهب إلى المطبخ</a:t>
                      </a:r>
                    </a:p>
                    <a:p>
                      <a:pPr algn="ctr"/>
                      <a:r>
                        <a:rPr lang="ar-SA" dirty="0"/>
                        <a:t>قف امام الثلاجة</a:t>
                      </a:r>
                    </a:p>
                    <a:p>
                      <a:pPr algn="ctr"/>
                      <a:r>
                        <a:rPr lang="ar-SA" dirty="0"/>
                        <a:t>اخرج البيض</a:t>
                      </a:r>
                    </a:p>
                    <a:p>
                      <a:pPr algn="ctr"/>
                      <a:r>
                        <a:rPr lang="ar-SA" dirty="0"/>
                        <a:t>احضر الزيت، </a:t>
                      </a:r>
                    </a:p>
                    <a:p>
                      <a:pPr algn="ctr"/>
                      <a:r>
                        <a:rPr lang="ar-SA" dirty="0"/>
                        <a:t>إلخ</a:t>
                      </a:r>
                      <a:endParaRPr lang="en-US" dirty="0"/>
                    </a:p>
                  </a:txBody>
                  <a:tcPr/>
                </a:tc>
                <a:extLst>
                  <a:ext uri="{0D108BD9-81ED-4DB2-BD59-A6C34878D82A}">
                    <a16:rowId xmlns:a16="http://schemas.microsoft.com/office/drawing/2014/main" val="205431256"/>
                  </a:ext>
                </a:extLst>
              </a:tr>
            </a:tbl>
          </a:graphicData>
        </a:graphic>
      </p:graphicFrame>
    </p:spTree>
    <p:extLst>
      <p:ext uri="{BB962C8B-B14F-4D97-AF65-F5344CB8AC3E}">
        <p14:creationId xmlns:p14="http://schemas.microsoft.com/office/powerpoint/2010/main" val="59936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تعريف الدوال</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algn="r" rtl="1">
              <a:lnSpc>
                <a:spcPct val="150000"/>
              </a:lnSpc>
            </a:pPr>
            <a:r>
              <a:rPr lang="ar-SA" sz="2000" b="1" dirty="0"/>
              <a:t>تعليمة "أحضر الفطور" تسمى الدالة</a:t>
            </a:r>
          </a:p>
          <a:p>
            <a:pPr algn="r" rtl="1">
              <a:lnSpc>
                <a:spcPct val="150000"/>
              </a:lnSpc>
            </a:pPr>
            <a:r>
              <a:rPr lang="ar-SA" sz="2000" b="1" dirty="0"/>
              <a:t>يمكن أيضا أن تعطي شيئا للدالة مثل البيض والزيت لإرجاع اوملت، أو تعطي لها الجبن والخبز لترجع لك ساندوتش</a:t>
            </a:r>
          </a:p>
          <a:p>
            <a:pPr marL="0" indent="0" algn="r" rtl="1">
              <a:lnSpc>
                <a:spcPct val="150000"/>
              </a:lnSpc>
              <a:buNone/>
            </a:pPr>
            <a:endParaRPr lang="ar-SA" sz="2000" b="1" dirty="0"/>
          </a:p>
          <a:p>
            <a:pPr marL="0" indent="0" algn="r" rtl="1">
              <a:lnSpc>
                <a:spcPct val="150000"/>
              </a:lnSpc>
              <a:buNone/>
            </a:pPr>
            <a:endParaRPr lang="ar-SA" sz="2000" b="1" dirty="0"/>
          </a:p>
          <a:p>
            <a:pPr marL="0" indent="0" algn="r" rtl="1">
              <a:lnSpc>
                <a:spcPct val="150000"/>
              </a:lnSpc>
              <a:buNone/>
            </a:pPr>
            <a:endParaRPr lang="ar-SA" sz="2000" b="1" dirty="0"/>
          </a:p>
          <a:p>
            <a:pPr marL="0" indent="0" algn="r" rtl="1">
              <a:lnSpc>
                <a:spcPct val="150000"/>
              </a:lnSpc>
              <a:buNone/>
            </a:pPr>
            <a:endParaRPr lang="ar-SA" sz="2000" b="1" dirty="0"/>
          </a:p>
          <a:p>
            <a:pPr marL="0" indent="0" algn="r" rtl="1">
              <a:lnSpc>
                <a:spcPct val="150000"/>
              </a:lnSpc>
              <a:buNone/>
            </a:pPr>
            <a:r>
              <a:rPr lang="ar-SA" sz="2000" b="1" dirty="0"/>
              <a:t>عادة ما تكون الدوال حسابية مثل ان تعطي دالة مثل دالة "الرقم الأعظم" مجموعة من القيم وتعطي لك اكبر رقم فيها. </a:t>
            </a:r>
          </a:p>
          <a:p>
            <a:pPr marL="0" indent="0" algn="r" rtl="1">
              <a:lnSpc>
                <a:spcPct val="150000"/>
              </a:lnSpc>
              <a:buNone/>
            </a:pPr>
            <a:endParaRPr lang="en-US" sz="2000" b="1" dirty="0"/>
          </a:p>
        </p:txBody>
      </p:sp>
      <p:graphicFrame>
        <p:nvGraphicFramePr>
          <p:cNvPr id="3" name="Table 3">
            <a:extLst>
              <a:ext uri="{FF2B5EF4-FFF2-40B4-BE49-F238E27FC236}">
                <a16:creationId xmlns:a16="http://schemas.microsoft.com/office/drawing/2014/main" id="{E2F30D0C-FD76-4C7D-B5F7-90F9D55A80D5}"/>
              </a:ext>
            </a:extLst>
          </p:cNvPr>
          <p:cNvGraphicFramePr>
            <a:graphicFrameLocks noGrp="1"/>
          </p:cNvGraphicFramePr>
          <p:nvPr>
            <p:extLst>
              <p:ext uri="{D42A27DB-BD31-4B8C-83A1-F6EECF244321}">
                <p14:modId xmlns:p14="http://schemas.microsoft.com/office/powerpoint/2010/main" val="3411585707"/>
              </p:ext>
            </p:extLst>
          </p:nvPr>
        </p:nvGraphicFramePr>
        <p:xfrm>
          <a:off x="2514600" y="3069802"/>
          <a:ext cx="4038600" cy="18338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432289227"/>
                    </a:ext>
                  </a:extLst>
                </a:gridCol>
              </a:tblGrid>
              <a:tr h="370840">
                <a:tc>
                  <a:txBody>
                    <a:bodyPr/>
                    <a:lstStyle/>
                    <a:p>
                      <a:pPr algn="ctr"/>
                      <a:r>
                        <a:rPr lang="ar-SA" dirty="0"/>
                        <a:t>أحضر الفطور (بيض ، وزيت) ترجع اومليت</a:t>
                      </a:r>
                      <a:endParaRPr lang="en-US" dirty="0"/>
                    </a:p>
                  </a:txBody>
                  <a:tcPr/>
                </a:tc>
                <a:extLst>
                  <a:ext uri="{0D108BD9-81ED-4DB2-BD59-A6C34878D82A}">
                    <a16:rowId xmlns:a16="http://schemas.microsoft.com/office/drawing/2014/main" val="2754489643"/>
                  </a:ext>
                </a:extLst>
              </a:tr>
              <a:tr h="370840">
                <a:tc>
                  <a:txBody>
                    <a:bodyPr/>
                    <a:lstStyle/>
                    <a:p>
                      <a:pPr algn="ctr"/>
                      <a:r>
                        <a:rPr lang="ar-SA" dirty="0"/>
                        <a:t>إذهب إلى المطبخ</a:t>
                      </a:r>
                    </a:p>
                    <a:p>
                      <a:pPr algn="ctr"/>
                      <a:r>
                        <a:rPr lang="ar-SA" dirty="0"/>
                        <a:t>قف امام الثلاجة</a:t>
                      </a:r>
                    </a:p>
                    <a:p>
                      <a:pPr algn="ctr"/>
                      <a:r>
                        <a:rPr lang="ar-SA" dirty="0"/>
                        <a:t>اخرج البيض</a:t>
                      </a:r>
                    </a:p>
                    <a:p>
                      <a:pPr algn="ctr"/>
                      <a:r>
                        <a:rPr lang="ar-SA" dirty="0"/>
                        <a:t>احضر الزيت، </a:t>
                      </a:r>
                    </a:p>
                    <a:p>
                      <a:pPr algn="ctr"/>
                      <a:r>
                        <a:rPr lang="ar-SA" dirty="0"/>
                        <a:t>إلخ</a:t>
                      </a:r>
                      <a:endParaRPr lang="en-US" dirty="0"/>
                    </a:p>
                  </a:txBody>
                  <a:tcPr/>
                </a:tc>
                <a:extLst>
                  <a:ext uri="{0D108BD9-81ED-4DB2-BD59-A6C34878D82A}">
                    <a16:rowId xmlns:a16="http://schemas.microsoft.com/office/drawing/2014/main" val="205431256"/>
                  </a:ext>
                </a:extLst>
              </a:tr>
            </a:tbl>
          </a:graphicData>
        </a:graphic>
      </p:graphicFrame>
    </p:spTree>
    <p:extLst>
      <p:ext uri="{BB962C8B-B14F-4D97-AF65-F5344CB8AC3E}">
        <p14:creationId xmlns:p14="http://schemas.microsoft.com/office/powerpoint/2010/main" val="221928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تعريف الدوال</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marL="0" indent="0" algn="r" rtl="1">
              <a:lnSpc>
                <a:spcPct val="150000"/>
              </a:lnSpc>
              <a:buNone/>
            </a:pPr>
            <a:r>
              <a:rPr lang="ar-SA" sz="2000" b="1" dirty="0"/>
              <a:t>الدالة هي مجموعة من التعليمات التي يتم تنفيذها عند استدعاءها من خلال البرنامج الرئيسي (دالة </a:t>
            </a:r>
            <a:r>
              <a:rPr lang="en-US" sz="2000" b="1" dirty="0"/>
              <a:t>main).</a:t>
            </a:r>
            <a:endParaRPr lang="ar-SA" sz="2000" b="1" dirty="0"/>
          </a:p>
          <a:p>
            <a:pPr marL="0" indent="0" algn="r" rtl="1">
              <a:lnSpc>
                <a:spcPct val="150000"/>
              </a:lnSpc>
              <a:buNone/>
            </a:pPr>
            <a:r>
              <a:rPr lang="ar-SA" b="1" dirty="0"/>
              <a:t>فوائد الدوال</a:t>
            </a:r>
          </a:p>
          <a:p>
            <a:pPr marL="0" indent="0" algn="r" rtl="1">
              <a:lnSpc>
                <a:spcPct val="150000"/>
              </a:lnSpc>
              <a:buNone/>
            </a:pPr>
            <a:r>
              <a:rPr lang="ar-SA" sz="2000" b="1" dirty="0"/>
              <a:t>1.	تساعد الدوال المخزنة في ذاكرة الحاسوب أو التي يكتبها المبرمج على تلافي عملية التكرار في خطوات البرنامج التي تتطلب عملاً مشابهاً لعمل تلك الدوال.</a:t>
            </a:r>
          </a:p>
          <a:p>
            <a:pPr marL="0" indent="0" algn="r" rtl="1">
              <a:lnSpc>
                <a:spcPct val="150000"/>
              </a:lnSpc>
              <a:buNone/>
            </a:pPr>
            <a:r>
              <a:rPr lang="ar-SA" sz="2000" b="1" dirty="0"/>
              <a:t>2.	تساعد الدوال الجاهزة على تسهيل عملية البرمجة نفسها.</a:t>
            </a:r>
          </a:p>
          <a:p>
            <a:pPr marL="0" indent="0" algn="r" rtl="1">
              <a:lnSpc>
                <a:spcPct val="150000"/>
              </a:lnSpc>
              <a:buNone/>
            </a:pPr>
            <a:r>
              <a:rPr lang="ar-SA" sz="2000" b="1" dirty="0"/>
              <a:t>3.	إمكانية استخدام الدوال مع برامج أخرى تتطلب تنفيذ أو انجاز ذات المهمة.</a:t>
            </a:r>
          </a:p>
          <a:p>
            <a:pPr marL="0" indent="0" algn="r" rtl="1">
              <a:lnSpc>
                <a:spcPct val="150000"/>
              </a:lnSpc>
              <a:buNone/>
            </a:pPr>
            <a:r>
              <a:rPr lang="ar-SA" sz="2000" b="1" dirty="0"/>
              <a:t>4.	عندما يكون برنامج </a:t>
            </a:r>
            <a:r>
              <a:rPr lang="en-US" sz="2000" b="1" dirty="0"/>
              <a:t>C++ </a:t>
            </a:r>
            <a:r>
              <a:rPr lang="ar-SA" sz="2000" b="1" dirty="0"/>
              <a:t>مكون من أجزاء(دوال)مستقلة واضحة المعالم، فإن البرنامج نفسه يكون واضحاً لكل من المبرمج والقارئ والمستخدم على حدٍ سواء.</a:t>
            </a:r>
          </a:p>
          <a:p>
            <a:pPr marL="0" indent="0" algn="r" rtl="1">
              <a:lnSpc>
                <a:spcPct val="150000"/>
              </a:lnSpc>
              <a:buNone/>
            </a:pPr>
            <a:endParaRPr lang="en-US" sz="2000" b="1" dirty="0"/>
          </a:p>
        </p:txBody>
      </p:sp>
    </p:spTree>
    <p:extLst>
      <p:ext uri="{BB962C8B-B14F-4D97-AF65-F5344CB8AC3E}">
        <p14:creationId xmlns:p14="http://schemas.microsoft.com/office/powerpoint/2010/main" val="76525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الشكل العام للدالة</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199"/>
            <a:ext cx="8534400" cy="4495801"/>
          </a:xfrm>
        </p:spPr>
        <p:txBody>
          <a:bodyPr>
            <a:normAutofit/>
          </a:bodyPr>
          <a:lstStyle/>
          <a:p>
            <a:pPr marL="0" indent="0" algn="r" rtl="1">
              <a:lnSpc>
                <a:spcPct val="150000"/>
              </a:lnSpc>
              <a:buNone/>
            </a:pPr>
            <a:r>
              <a:rPr lang="ar-SA" sz="2000" b="1" dirty="0"/>
              <a:t>المحتوى العام للدالة يتكون من </a:t>
            </a:r>
          </a:p>
          <a:p>
            <a:pPr algn="r" rtl="1">
              <a:lnSpc>
                <a:spcPct val="150000"/>
              </a:lnSpc>
            </a:pPr>
            <a:r>
              <a:rPr lang="ar-SA" sz="2000" b="1" dirty="0"/>
              <a:t>المتغير الوسيط مع نوعه: الوسائط(معاملات الدالة) التي تمرر إلى الدالة، وهو عبارة عن المدخلات إلى الدالة(القيم التي ترسل إلى الدالة من خارج الدالة لغرض معالجتها في الدالة)، </a:t>
            </a:r>
          </a:p>
          <a:p>
            <a:pPr algn="r" rtl="1">
              <a:lnSpc>
                <a:spcPct val="150000"/>
              </a:lnSpc>
            </a:pPr>
            <a:r>
              <a:rPr lang="ar-SA" sz="2000" b="1" dirty="0"/>
              <a:t>القمية المرتجعة ونوعها: في حالة عدم اعادة أي قيمة من الدالة بعد انتهاء تنفيذ الدالة عندها سيكون النوع(</a:t>
            </a:r>
            <a:r>
              <a:rPr lang="en-US" sz="2000" b="1" dirty="0"/>
              <a:t>void) </a:t>
            </a:r>
            <a:r>
              <a:rPr lang="ar-SA" sz="2000" b="1" dirty="0"/>
              <a:t>وهو يعني لاشئ، </a:t>
            </a:r>
          </a:p>
          <a:p>
            <a:pPr algn="r" rtl="1">
              <a:lnSpc>
                <a:spcPct val="150000"/>
              </a:lnSpc>
            </a:pPr>
            <a:r>
              <a:rPr lang="ar-SA" sz="2000" b="1" dirty="0"/>
              <a:t>جسم الدالة</a:t>
            </a:r>
          </a:p>
        </p:txBody>
      </p:sp>
      <p:pic>
        <p:nvPicPr>
          <p:cNvPr id="3" name="Picture 2">
            <a:extLst>
              <a:ext uri="{FF2B5EF4-FFF2-40B4-BE49-F238E27FC236}">
                <a16:creationId xmlns:a16="http://schemas.microsoft.com/office/drawing/2014/main" id="{A28DB1C1-6E8E-4256-B8B4-21FF0B5B4D8E}"/>
              </a:ext>
            </a:extLst>
          </p:cNvPr>
          <p:cNvPicPr>
            <a:picLocks noChangeAspect="1"/>
          </p:cNvPicPr>
          <p:nvPr/>
        </p:nvPicPr>
        <p:blipFill>
          <a:blip r:embed="rId2"/>
          <a:stretch>
            <a:fillRect/>
          </a:stretch>
        </p:blipFill>
        <p:spPr>
          <a:xfrm>
            <a:off x="304800" y="3988993"/>
            <a:ext cx="4972050" cy="2869007"/>
          </a:xfrm>
          <a:prstGeom prst="rect">
            <a:avLst/>
          </a:prstGeom>
        </p:spPr>
      </p:pic>
    </p:spTree>
    <p:extLst>
      <p:ext uri="{BB962C8B-B14F-4D97-AF65-F5344CB8AC3E}">
        <p14:creationId xmlns:p14="http://schemas.microsoft.com/office/powerpoint/2010/main" val="257265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استدعاء الدالة</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199"/>
            <a:ext cx="8534400" cy="3581401"/>
          </a:xfrm>
        </p:spPr>
        <p:txBody>
          <a:bodyPr>
            <a:normAutofit fontScale="85000" lnSpcReduction="10000"/>
          </a:bodyPr>
          <a:lstStyle/>
          <a:p>
            <a:pPr algn="r" rtl="1">
              <a:lnSpc>
                <a:spcPct val="150000"/>
              </a:lnSpc>
            </a:pPr>
            <a:r>
              <a:rPr lang="ar-SA" sz="2400" b="1" dirty="0"/>
              <a:t>يُقصد باستدعاء الدالة، العملية التي يتم فيها الطلب من الدالة لتنفيذ الشفرة الخاصة بها، ويتم ذلك من خلال كتابة  اسم الدالة مع القوسين اللذين يحملان المتغيرات الوسيطة الواجب تمريرها إلى الدالة لتستخدمها بإنجاز عملها.</a:t>
            </a:r>
          </a:p>
          <a:p>
            <a:pPr algn="r" rtl="1">
              <a:lnSpc>
                <a:spcPct val="150000"/>
              </a:lnSpc>
            </a:pPr>
            <a:r>
              <a:rPr lang="ar-SA" sz="2400" b="1" dirty="0"/>
              <a:t>ويجب أن نلاحظ أن اسم الدالة عند  الاستدعاء لا يسبق بتعريف النوع، أم المتغيرات الوسيطة فيجب أن يكون عددها مساوياً إلى عدد المتغيرات الوسيطة في الدالة المستدعاة، </a:t>
            </a:r>
          </a:p>
          <a:p>
            <a:pPr algn="r" rtl="1">
              <a:lnSpc>
                <a:spcPct val="150000"/>
              </a:lnSpc>
            </a:pPr>
            <a:r>
              <a:rPr lang="ar-SA" sz="2400" b="1" dirty="0"/>
              <a:t>كذلك يجب أن تكون أنواع المتغيرات الوسيطة الممررة إلى الدالة من نفس نوع وسائط الدالة وحسب ترتيبها(أي أن المتغير الوسيط الاول في دالة الاستدعاء يكون من نفس نوع المتغير الوسيط الاول في الدالة المستدعاة وهكذا).</a:t>
            </a:r>
          </a:p>
        </p:txBody>
      </p:sp>
      <p:pic>
        <p:nvPicPr>
          <p:cNvPr id="2" name="Picture 1">
            <a:extLst>
              <a:ext uri="{FF2B5EF4-FFF2-40B4-BE49-F238E27FC236}">
                <a16:creationId xmlns:a16="http://schemas.microsoft.com/office/drawing/2014/main" id="{18875B69-67A3-402C-8C64-6C692509DB21}"/>
              </a:ext>
            </a:extLst>
          </p:cNvPr>
          <p:cNvPicPr>
            <a:picLocks noChangeAspect="1"/>
          </p:cNvPicPr>
          <p:nvPr/>
        </p:nvPicPr>
        <p:blipFill>
          <a:blip r:embed="rId2"/>
          <a:stretch>
            <a:fillRect/>
          </a:stretch>
        </p:blipFill>
        <p:spPr>
          <a:xfrm>
            <a:off x="985837" y="5181600"/>
            <a:ext cx="6486525" cy="1590675"/>
          </a:xfrm>
          <a:prstGeom prst="rect">
            <a:avLst/>
          </a:prstGeom>
        </p:spPr>
      </p:pic>
    </p:spTree>
    <p:extLst>
      <p:ext uri="{BB962C8B-B14F-4D97-AF65-F5344CB8AC3E}">
        <p14:creationId xmlns:p14="http://schemas.microsoft.com/office/powerpoint/2010/main" val="380717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	اعادة القيم </a:t>
            </a:r>
            <a:r>
              <a:rPr lang="en-US" sz="3200" b="1" dirty="0">
                <a:solidFill>
                  <a:schemeClr val="tx2">
                    <a:lumMod val="75000"/>
                  </a:schemeClr>
                </a:solidFill>
              </a:rPr>
              <a:t>Return Values: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199"/>
            <a:ext cx="8534400" cy="3581401"/>
          </a:xfrm>
        </p:spPr>
        <p:txBody>
          <a:bodyPr>
            <a:normAutofit/>
          </a:bodyPr>
          <a:lstStyle/>
          <a:p>
            <a:pPr algn="r" rtl="1">
              <a:lnSpc>
                <a:spcPct val="150000"/>
              </a:lnSpc>
            </a:pPr>
            <a:r>
              <a:rPr lang="ar-SA" sz="2400" b="1" dirty="0"/>
              <a:t>في كل مرة يتم استدعاء الدالة فإن هناك نتائج أو مخرجات يجب أن تخرج نتيجة تنفيذ الدالة، فكل الدوال عدا تلك من نوع (</a:t>
            </a:r>
            <a:r>
              <a:rPr lang="en-US" sz="2400" b="1" dirty="0"/>
              <a:t>void) </a:t>
            </a:r>
            <a:r>
              <a:rPr lang="ar-SA" sz="2400" b="1" dirty="0"/>
              <a:t>تعيد قيم، هذه القيم  تُحدد بواسطة عبارة الارجاع(</a:t>
            </a:r>
            <a:r>
              <a:rPr lang="en-US" sz="2400" b="1" dirty="0"/>
              <a:t>return).</a:t>
            </a:r>
          </a:p>
          <a:p>
            <a:pPr algn="r" rtl="1">
              <a:lnSpc>
                <a:spcPct val="150000"/>
              </a:lnSpc>
            </a:pPr>
            <a:r>
              <a:rPr lang="ar-SA" sz="2400" b="1" dirty="0"/>
              <a:t>في </a:t>
            </a:r>
            <a:r>
              <a:rPr lang="en-US" sz="2400" b="1" dirty="0"/>
              <a:t>C++</a:t>
            </a:r>
            <a:r>
              <a:rPr lang="ar-SA" sz="2400" b="1" dirty="0"/>
              <a:t>فإن أي دالة يجب أن تحتوي عبارة الارجاع التي يجب أن تعيد قيمة، عدا تلك من نوع (</a:t>
            </a:r>
            <a:r>
              <a:rPr lang="en-US" sz="2400" b="1" dirty="0"/>
              <a:t>void)، </a:t>
            </a:r>
            <a:r>
              <a:rPr lang="ar-SA" sz="2400" b="1" dirty="0"/>
              <a:t>كذلك فإن الدالة ممكن أن تعيد مؤشرات.</a:t>
            </a:r>
          </a:p>
        </p:txBody>
      </p:sp>
      <p:pic>
        <p:nvPicPr>
          <p:cNvPr id="8" name="Picture 7">
            <a:extLst>
              <a:ext uri="{FF2B5EF4-FFF2-40B4-BE49-F238E27FC236}">
                <a16:creationId xmlns:a16="http://schemas.microsoft.com/office/drawing/2014/main" id="{9BA69B1A-F2D7-48FD-9277-13BFCEA2DC23}"/>
              </a:ext>
            </a:extLst>
          </p:cNvPr>
          <p:cNvPicPr>
            <a:picLocks noChangeAspect="1"/>
          </p:cNvPicPr>
          <p:nvPr/>
        </p:nvPicPr>
        <p:blipFill>
          <a:blip r:embed="rId2"/>
          <a:stretch>
            <a:fillRect/>
          </a:stretch>
        </p:blipFill>
        <p:spPr>
          <a:xfrm>
            <a:off x="742315" y="4891087"/>
            <a:ext cx="7659370" cy="1509713"/>
          </a:xfrm>
          <a:prstGeom prst="rect">
            <a:avLst/>
          </a:prstGeom>
        </p:spPr>
      </p:pic>
    </p:spTree>
    <p:extLst>
      <p:ext uri="{BB962C8B-B14F-4D97-AF65-F5344CB8AC3E}">
        <p14:creationId xmlns:p14="http://schemas.microsoft.com/office/powerpoint/2010/main" val="340935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	المتغيرات المحلية </a:t>
            </a:r>
            <a:r>
              <a:rPr lang="en-US" sz="3200" b="1" dirty="0">
                <a:solidFill>
                  <a:schemeClr val="tx2">
                    <a:lumMod val="75000"/>
                  </a:schemeClr>
                </a:solidFill>
              </a:rPr>
              <a:t>Local variable</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199"/>
            <a:ext cx="8534400" cy="5121276"/>
          </a:xfrm>
        </p:spPr>
        <p:txBody>
          <a:bodyPr>
            <a:normAutofit fontScale="92500" lnSpcReduction="10000"/>
          </a:bodyPr>
          <a:lstStyle/>
          <a:p>
            <a:pPr algn="r" rtl="1">
              <a:lnSpc>
                <a:spcPct val="150000"/>
              </a:lnSpc>
            </a:pPr>
            <a:r>
              <a:rPr lang="ar-SA" sz="2400" b="1" dirty="0"/>
              <a:t>ليس بالإمكان تمرير متغيرات الى الدالة فقط (عن طريق المتغير الوسيط) ولكن بالإمكان الاعلان عن متغيرات داخل جسم الدالة أيضاً، وهذا يتم بإستخدام المتغيرات المحلية </a:t>
            </a:r>
            <a:r>
              <a:rPr lang="en-US" sz="2400" b="1" dirty="0"/>
              <a:t>local variables)) </a:t>
            </a:r>
            <a:r>
              <a:rPr lang="ar-SA" sz="2400" b="1" dirty="0"/>
              <a:t>وسميت كذلك لتواجدها محلياً في الدالة نفسها فقط، اذ ان هذه المتغيرات لن تستمر فعاليتها بعد انتهاء تنفيذ الدالة(أي بعد اعادة القيمة للدالة).</a:t>
            </a:r>
            <a:endParaRPr lang="en-US" sz="2400" b="1" dirty="0"/>
          </a:p>
          <a:p>
            <a:pPr marL="0" indent="0">
              <a:buNone/>
            </a:pP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pi = 3.14;</a:t>
            </a:r>
          </a:p>
          <a:p>
            <a:pPr marL="0" indent="0">
              <a:buNone/>
            </a:pP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circle_area</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diam</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area = pi * </a:t>
            </a:r>
            <a:r>
              <a:rPr lang="en-US" sz="1400" dirty="0">
                <a:solidFill>
                  <a:srgbClr val="2B91AF"/>
                </a:solidFill>
                <a:latin typeface="Consolas" panose="020B0609020204030204" pitchFamily="49" charset="0"/>
              </a:rPr>
              <a:t>Math</a:t>
            </a:r>
            <a:r>
              <a:rPr lang="en-US" sz="1400" dirty="0">
                <a:solidFill>
                  <a:srgbClr val="000000"/>
                </a:solidFill>
                <a:latin typeface="Consolas" panose="020B0609020204030204" pitchFamily="49" charset="0"/>
              </a:rPr>
              <a:t>::Pow(</a:t>
            </a:r>
            <a:r>
              <a:rPr lang="en-US" sz="1400" dirty="0">
                <a:solidFill>
                  <a:srgbClr val="808080"/>
                </a:solidFill>
                <a:latin typeface="Consolas" panose="020B0609020204030204" pitchFamily="49" charset="0"/>
              </a:rPr>
              <a:t>diam</a:t>
            </a:r>
            <a:r>
              <a:rPr lang="en-US" sz="1400" dirty="0">
                <a:solidFill>
                  <a:srgbClr val="000000"/>
                </a:solidFill>
                <a:latin typeface="Consolas" panose="020B0609020204030204" pitchFamily="49" charset="0"/>
              </a:rPr>
              <a:t>, 2);</a:t>
            </a:r>
          </a:p>
          <a:p>
            <a:pPr marL="400050" lvl="1" indent="0">
              <a:buNone/>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area;</a:t>
            </a:r>
          </a:p>
          <a:p>
            <a:pPr marL="0" indent="0">
              <a:buNone/>
            </a:pPr>
            <a:r>
              <a:rPr lang="en-US" sz="1800" dirty="0">
                <a:solidFill>
                  <a:srgbClr val="000000"/>
                </a:solidFill>
                <a:latin typeface="Consolas" panose="020B0609020204030204" pitchFamily="49" charset="0"/>
              </a:rPr>
              <a:t>}</a:t>
            </a:r>
          </a:p>
          <a:p>
            <a:pPr marL="0" indent="0">
              <a:buNone/>
            </a:pPr>
            <a:r>
              <a:rPr lang="fr-FR" sz="1800" dirty="0" err="1">
                <a:solidFill>
                  <a:srgbClr val="0000FF"/>
                </a:solidFill>
                <a:latin typeface="Consolas" panose="020B0609020204030204" pitchFamily="49" charset="0"/>
              </a:rPr>
              <a:t>float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circle_circum</a:t>
            </a:r>
            <a:r>
              <a:rPr lang="fr-FR" sz="1800" dirty="0">
                <a:solidFill>
                  <a:srgbClr val="000000"/>
                </a:solidFill>
                <a:latin typeface="Consolas" panose="020B0609020204030204" pitchFamily="49" charset="0"/>
              </a:rPr>
              <a:t>(</a:t>
            </a:r>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err="1">
                <a:solidFill>
                  <a:srgbClr val="808080"/>
                </a:solidFill>
                <a:latin typeface="Consolas" panose="020B0609020204030204" pitchFamily="49" charset="0"/>
              </a:rPr>
              <a:t>diameter</a:t>
            </a:r>
            <a:r>
              <a:rPr lang="fr-FR" sz="1800" dirty="0">
                <a:solidFill>
                  <a:srgbClr val="000000"/>
                </a:solidFill>
                <a:latin typeface="Consolas" panose="020B0609020204030204" pitchFamily="49" charset="0"/>
              </a:rPr>
              <a:t>) {</a:t>
            </a:r>
          </a:p>
          <a:p>
            <a:pPr marL="400050" lvl="1" indent="0">
              <a:buNone/>
            </a:pP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circum</a:t>
            </a:r>
            <a:r>
              <a:rPr lang="en-US" sz="1400" dirty="0">
                <a:solidFill>
                  <a:srgbClr val="000000"/>
                </a:solidFill>
                <a:latin typeface="Consolas" panose="020B0609020204030204" pitchFamily="49" charset="0"/>
              </a:rPr>
              <a:t> = 2 * pi * </a:t>
            </a:r>
            <a:r>
              <a:rPr lang="en-US" sz="1400" dirty="0">
                <a:solidFill>
                  <a:srgbClr val="808080"/>
                </a:solidFill>
                <a:latin typeface="Consolas" panose="020B0609020204030204" pitchFamily="49" charset="0"/>
              </a:rPr>
              <a:t>diameter</a:t>
            </a: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circum</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lgn="r" rtl="1">
              <a:buNone/>
            </a:pPr>
            <a:r>
              <a:rPr lang="ar-SA" sz="2400" b="1" dirty="0"/>
              <a:t>المتغيرات </a:t>
            </a:r>
            <a:r>
              <a:rPr lang="en-US" sz="2400" b="1" dirty="0"/>
              <a:t>area</a:t>
            </a:r>
            <a:r>
              <a:rPr lang="ar-SA" sz="2400" b="1" dirty="0"/>
              <a:t> و </a:t>
            </a:r>
            <a:r>
              <a:rPr lang="en-US" sz="2400" b="1" dirty="0" err="1"/>
              <a:t>circum</a:t>
            </a:r>
            <a:r>
              <a:rPr lang="ar-SA" sz="2400" b="1" dirty="0"/>
              <a:t> هي متغيرات محلية، المتغير </a:t>
            </a:r>
            <a:r>
              <a:rPr lang="en-US" sz="2400" b="1" dirty="0"/>
              <a:t>pi</a:t>
            </a:r>
            <a:r>
              <a:rPr lang="ar-SA" sz="2400" b="1" dirty="0"/>
              <a:t> هو متغير عام. </a:t>
            </a:r>
          </a:p>
        </p:txBody>
      </p:sp>
    </p:spTree>
    <p:extLst>
      <p:ext uri="{BB962C8B-B14F-4D97-AF65-F5344CB8AC3E}">
        <p14:creationId xmlns:p14="http://schemas.microsoft.com/office/powerpoint/2010/main" val="1746641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9108</TotalTime>
  <Words>2336</Words>
  <Application>Microsoft Office PowerPoint</Application>
  <PresentationFormat>On-screen Show (4:3)</PresentationFormat>
  <Paragraphs>288</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Office Theme</vt:lpstr>
      <vt:lpstr>PowerPoint Presentation</vt:lpstr>
      <vt:lpstr>المحتوى</vt:lpstr>
      <vt:lpstr>تعريف الدوال</vt:lpstr>
      <vt:lpstr>تعريف الدوال</vt:lpstr>
      <vt:lpstr>تعريف الدوال</vt:lpstr>
      <vt:lpstr>الشكل العام للدالة</vt:lpstr>
      <vt:lpstr>استدعاء الدالة</vt:lpstr>
      <vt:lpstr> اعادة القيم Return Values:</vt:lpstr>
      <vt:lpstr> المتغيرات المحلية Local variable</vt:lpstr>
      <vt:lpstr> المتغيرات العامة global variable</vt:lpstr>
      <vt:lpstr>PowerPoint Presentation</vt:lpstr>
      <vt:lpstr>PowerPoint Presentation</vt:lpstr>
      <vt:lpstr>PowerPoint Presentation</vt:lpstr>
      <vt:lpstr>PowerPoint Presentation</vt:lpstr>
      <vt:lpstr>PowerPoint Presentation</vt:lpstr>
      <vt:lpstr>مفهوم الدالة العضو</vt:lpstr>
      <vt:lpstr>مفهوم الدالة العضو</vt:lpstr>
      <vt:lpstr>مفهوم الدالة العضو</vt:lpstr>
      <vt:lpstr>PowerPoint Presentation</vt:lpstr>
      <vt:lpstr>PowerPoint Presentation</vt:lpstr>
      <vt:lpstr>PowerPoint Presentation</vt:lpstr>
      <vt:lpstr>التحميل الزائد للدالة العضو function overloading</vt:lpstr>
      <vt:lpstr>التحميل الزائد للدالة العضو function overloading</vt:lpstr>
      <vt:lpstr>التحميل الزائد للدالة العضو function overloading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2020-09-29T18:15:49Z</dcterms:modified>
</cp:coreProperties>
</file>