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9" r:id="rId2"/>
    <p:sldId id="447" r:id="rId3"/>
    <p:sldId id="457" r:id="rId4"/>
    <p:sldId id="459" r:id="rId5"/>
    <p:sldId id="458" r:id="rId6"/>
    <p:sldId id="466" r:id="rId7"/>
    <p:sldId id="460" r:id="rId8"/>
    <p:sldId id="461" r:id="rId9"/>
    <p:sldId id="463" r:id="rId10"/>
    <p:sldId id="464" r:id="rId11"/>
    <p:sldId id="465" r:id="rId12"/>
    <p:sldId id="454" r:id="rId13"/>
    <p:sldId id="468" r:id="rId14"/>
    <p:sldId id="469" r:id="rId15"/>
    <p:sldId id="470" r:id="rId16"/>
    <p:sldId id="471" r:id="rId17"/>
    <p:sldId id="472" r:id="rId18"/>
    <p:sldId id="467"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6" r:id="rId33"/>
    <p:sldId id="487" r:id="rId34"/>
    <p:sldId id="317" r:id="rId35"/>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6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65" autoAdjust="0"/>
    <p:restoredTop sz="94660"/>
  </p:normalViewPr>
  <p:slideViewPr>
    <p:cSldViewPr>
      <p:cViewPr varScale="1">
        <p:scale>
          <a:sx n="104" d="100"/>
          <a:sy n="104" d="100"/>
        </p:scale>
        <p:origin x="151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8B30543A-886C-405C-A4AB-619EE1014085}"/>
    <pc:docChg chg="custSel addSld delSld modSld">
      <pc:chgData name="Osama Mohammed Moustafa Hosam Elde" userId="ab8f451e-a635-42ee-be12-e2dde55852bf" providerId="ADAL" clId="{8B30543A-886C-405C-A4AB-619EE1014085}" dt="2020-06-14T08:43:24.342" v="191" actId="1076"/>
      <pc:docMkLst>
        <pc:docMk/>
      </pc:docMkLst>
      <pc:sldChg chg="modSp mod">
        <pc:chgData name="Osama Mohammed Moustafa Hosam Elde" userId="ab8f451e-a635-42ee-be12-e2dde55852bf" providerId="ADAL" clId="{8B30543A-886C-405C-A4AB-619EE1014085}" dt="2020-06-02T21:54:07.870" v="1" actId="20577"/>
        <pc:sldMkLst>
          <pc:docMk/>
          <pc:sldMk cId="2795698090" sldId="289"/>
        </pc:sldMkLst>
        <pc:spChg chg="mod">
          <ac:chgData name="Osama Mohammed Moustafa Hosam Elde" userId="ab8f451e-a635-42ee-be12-e2dde55852bf" providerId="ADAL" clId="{8B30543A-886C-405C-A4AB-619EE1014085}" dt="2020-06-02T21:54:07.870" v="1" actId="20577"/>
          <ac:spMkLst>
            <pc:docMk/>
            <pc:sldMk cId="2795698090" sldId="289"/>
            <ac:spMk id="4" creationId="{71F37C0B-C451-4FC0-8BFC-2F9DEFE020DB}"/>
          </ac:spMkLst>
        </pc:spChg>
        <pc:spChg chg="mod">
          <ac:chgData name="Osama Mohammed Moustafa Hosam Elde" userId="ab8f451e-a635-42ee-be12-e2dde55852bf" providerId="ADAL" clId="{8B30543A-886C-405C-A4AB-619EE1014085}" dt="2020-06-02T21:54:00.146" v="0" actId="6549"/>
          <ac:spMkLst>
            <pc:docMk/>
            <pc:sldMk cId="2795698090" sldId="289"/>
            <ac:spMk id="6" creationId="{2B50AF5E-FF4A-4EEF-9521-F635D9019EA4}"/>
          </ac:spMkLst>
        </pc:spChg>
      </pc:sldChg>
      <pc:sldChg chg="modSp add mod">
        <pc:chgData name="Osama Mohammed Moustafa Hosam Elde" userId="ab8f451e-a635-42ee-be12-e2dde55852bf" providerId="ADAL" clId="{8B30543A-886C-405C-A4AB-619EE1014085}" dt="2020-06-06T12:04:16.042" v="150" actId="404"/>
        <pc:sldMkLst>
          <pc:docMk/>
          <pc:sldMk cId="1296196847" sldId="371"/>
        </pc:sldMkLst>
        <pc:spChg chg="mod">
          <ac:chgData name="Osama Mohammed Moustafa Hosam Elde" userId="ab8f451e-a635-42ee-be12-e2dde55852bf" providerId="ADAL" clId="{8B30543A-886C-405C-A4AB-619EE1014085}" dt="2020-06-06T12:02:56.960" v="80" actId="12"/>
          <ac:spMkLst>
            <pc:docMk/>
            <pc:sldMk cId="1296196847" sldId="371"/>
            <ac:spMk id="3" creationId="{25F31E5A-DCD6-425A-8C80-7B051E2A906C}"/>
          </ac:spMkLst>
        </pc:spChg>
        <pc:spChg chg="mod">
          <ac:chgData name="Osama Mohammed Moustafa Hosam Elde" userId="ab8f451e-a635-42ee-be12-e2dde55852bf" providerId="ADAL" clId="{8B30543A-886C-405C-A4AB-619EE1014085}" dt="2020-06-06T12:04:16.042" v="150" actId="404"/>
          <ac:spMkLst>
            <pc:docMk/>
            <pc:sldMk cId="1296196847" sldId="371"/>
            <ac:spMk id="6" creationId="{F666E11D-E12E-4A1B-AC49-37C776D88AF6}"/>
          </ac:spMkLst>
        </pc:spChg>
      </pc:sldChg>
      <pc:sldChg chg="modSp mod">
        <pc:chgData name="Osama Mohammed Moustafa Hosam Elde" userId="ab8f451e-a635-42ee-be12-e2dde55852bf" providerId="ADAL" clId="{8B30543A-886C-405C-A4AB-619EE1014085}" dt="2020-06-06T12:03:44.799" v="97" actId="20577"/>
        <pc:sldMkLst>
          <pc:docMk/>
          <pc:sldMk cId="1336552493" sldId="422"/>
        </pc:sldMkLst>
        <pc:spChg chg="mod">
          <ac:chgData name="Osama Mohammed Moustafa Hosam Elde" userId="ab8f451e-a635-42ee-be12-e2dde55852bf" providerId="ADAL" clId="{8B30543A-886C-405C-A4AB-619EE1014085}" dt="2020-06-06T12:03:44.799" v="97" actId="20577"/>
          <ac:spMkLst>
            <pc:docMk/>
            <pc:sldMk cId="1336552493" sldId="422"/>
            <ac:spMk id="6" creationId="{F666E11D-E12E-4A1B-AC49-37C776D88AF6}"/>
          </ac:spMkLst>
        </pc:spChg>
      </pc:sldChg>
      <pc:sldChg chg="modSp mod">
        <pc:chgData name="Osama Mohammed Moustafa Hosam Elde" userId="ab8f451e-a635-42ee-be12-e2dde55852bf" providerId="ADAL" clId="{8B30543A-886C-405C-A4AB-619EE1014085}" dt="2020-06-09T11:13:17.415" v="189" actId="1076"/>
        <pc:sldMkLst>
          <pc:docMk/>
          <pc:sldMk cId="2508733497" sldId="425"/>
        </pc:sldMkLst>
        <pc:picChg chg="mod">
          <ac:chgData name="Osama Mohammed Moustafa Hosam Elde" userId="ab8f451e-a635-42ee-be12-e2dde55852bf" providerId="ADAL" clId="{8B30543A-886C-405C-A4AB-619EE1014085}" dt="2020-06-09T11:13:17.415" v="189" actId="1076"/>
          <ac:picMkLst>
            <pc:docMk/>
            <pc:sldMk cId="2508733497" sldId="425"/>
            <ac:picMk id="13" creationId="{88EF9ACA-8C64-4D3E-BBF7-57BF58CE4B97}"/>
          </ac:picMkLst>
        </pc:picChg>
      </pc:sldChg>
      <pc:sldChg chg="add del">
        <pc:chgData name="Osama Mohammed Moustafa Hosam Elde" userId="ab8f451e-a635-42ee-be12-e2dde55852bf" providerId="ADAL" clId="{8B30543A-886C-405C-A4AB-619EE1014085}" dt="2020-06-06T12:03:31.048" v="84"/>
        <pc:sldMkLst>
          <pc:docMk/>
          <pc:sldMk cId="546229974" sldId="436"/>
        </pc:sldMkLst>
      </pc:sldChg>
      <pc:sldChg chg="addSp delSp modSp new del mod">
        <pc:chgData name="Osama Mohammed Moustafa Hosam Elde" userId="ab8f451e-a635-42ee-be12-e2dde55852bf" providerId="ADAL" clId="{8B30543A-886C-405C-A4AB-619EE1014085}" dt="2020-06-06T12:07:09.773" v="164" actId="47"/>
        <pc:sldMkLst>
          <pc:docMk/>
          <pc:sldMk cId="1439592566" sldId="436"/>
        </pc:sldMkLst>
        <pc:spChg chg="mod">
          <ac:chgData name="Osama Mohammed Moustafa Hosam Elde" userId="ab8f451e-a635-42ee-be12-e2dde55852bf" providerId="ADAL" clId="{8B30543A-886C-405C-A4AB-619EE1014085}" dt="2020-06-06T12:07:01.042" v="163" actId="313"/>
          <ac:spMkLst>
            <pc:docMk/>
            <pc:sldMk cId="1439592566" sldId="436"/>
            <ac:spMk id="2" creationId="{C8C0183E-5916-4424-8DED-C03049AD9ECC}"/>
          </ac:spMkLst>
        </pc:spChg>
        <pc:spChg chg="del mod">
          <ac:chgData name="Osama Mohammed Moustafa Hosam Elde" userId="ab8f451e-a635-42ee-be12-e2dde55852bf" providerId="ADAL" clId="{8B30543A-886C-405C-A4AB-619EE1014085}" dt="2020-06-06T12:06:56.318" v="162" actId="478"/>
          <ac:spMkLst>
            <pc:docMk/>
            <pc:sldMk cId="1439592566" sldId="436"/>
            <ac:spMk id="3" creationId="{155AD349-F567-4C80-8E33-6F313B575BDB}"/>
          </ac:spMkLst>
        </pc:spChg>
        <pc:spChg chg="add del mod">
          <ac:chgData name="Osama Mohammed Moustafa Hosam Elde" userId="ab8f451e-a635-42ee-be12-e2dde55852bf" providerId="ADAL" clId="{8B30543A-886C-405C-A4AB-619EE1014085}" dt="2020-06-06T12:06:56.318" v="162" actId="478"/>
          <ac:spMkLst>
            <pc:docMk/>
            <pc:sldMk cId="1439592566" sldId="436"/>
            <ac:spMk id="6" creationId="{849D4CE5-AE93-482E-82BC-C4E658F33735}"/>
          </ac:spMkLst>
        </pc:spChg>
        <pc:spChg chg="add del mod">
          <ac:chgData name="Osama Mohammed Moustafa Hosam Elde" userId="ab8f451e-a635-42ee-be12-e2dde55852bf" providerId="ADAL" clId="{8B30543A-886C-405C-A4AB-619EE1014085}" dt="2020-06-06T12:06:56.318" v="162" actId="478"/>
          <ac:spMkLst>
            <pc:docMk/>
            <pc:sldMk cId="1439592566" sldId="436"/>
            <ac:spMk id="9" creationId="{EFF5B0A7-F2CE-4F2F-9816-BFFB8D2F0C05}"/>
          </ac:spMkLst>
        </pc:spChg>
        <pc:spChg chg="add del mod">
          <ac:chgData name="Osama Mohammed Moustafa Hosam Elde" userId="ab8f451e-a635-42ee-be12-e2dde55852bf" providerId="ADAL" clId="{8B30543A-886C-405C-A4AB-619EE1014085}" dt="2020-06-06T12:06:56.318" v="162" actId="478"/>
          <ac:spMkLst>
            <pc:docMk/>
            <pc:sldMk cId="1439592566" sldId="436"/>
            <ac:spMk id="10" creationId="{69C3B753-C4FE-44D1-AD0C-2179C571C8CF}"/>
          </ac:spMkLst>
        </pc:sp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7" creationId="{C650CD30-84EA-43FB-926B-DDABABBB5D37}"/>
          </ac:graphicFrameMkLst>
        </pc:graphicFrameChg>
        <pc:graphicFrameChg chg="add del mod">
          <ac:chgData name="Osama Mohammed Moustafa Hosam Elde" userId="ab8f451e-a635-42ee-be12-e2dde55852bf" providerId="ADAL" clId="{8B30543A-886C-405C-A4AB-619EE1014085}" dt="2020-06-06T12:06:56.318" v="162" actId="478"/>
          <ac:graphicFrameMkLst>
            <pc:docMk/>
            <pc:sldMk cId="1439592566" sldId="436"/>
            <ac:graphicFrameMk id="8" creationId="{F2048700-B894-420D-81A2-01C032D1F657}"/>
          </ac:graphicFrameMkLst>
        </pc:graphicFrameChg>
      </pc:sldChg>
      <pc:sldChg chg="add del">
        <pc:chgData name="Osama Mohammed Moustafa Hosam Elde" userId="ab8f451e-a635-42ee-be12-e2dde55852bf" providerId="ADAL" clId="{8B30543A-886C-405C-A4AB-619EE1014085}" dt="2020-06-06T12:03:22" v="82"/>
        <pc:sldMkLst>
          <pc:docMk/>
          <pc:sldMk cId="2068200420" sldId="436"/>
        </pc:sldMkLst>
      </pc:sldChg>
      <pc:sldChg chg="addSp delSp modSp new mod">
        <pc:chgData name="Osama Mohammed Moustafa Hosam Elde" userId="ab8f451e-a635-42ee-be12-e2dde55852bf" providerId="ADAL" clId="{8B30543A-886C-405C-A4AB-619EE1014085}" dt="2020-06-14T08:43:24.342" v="191" actId="1076"/>
        <pc:sldMkLst>
          <pc:docMk/>
          <pc:sldMk cId="3249354268" sldId="436"/>
        </pc:sldMkLst>
        <pc:spChg chg="mod">
          <ac:chgData name="Osama Mohammed Moustafa Hosam Elde" userId="ab8f451e-a635-42ee-be12-e2dde55852bf" providerId="ADAL" clId="{8B30543A-886C-405C-A4AB-619EE1014085}" dt="2020-06-06T12:07:18.108" v="173" actId="20577"/>
          <ac:spMkLst>
            <pc:docMk/>
            <pc:sldMk cId="3249354268" sldId="436"/>
            <ac:spMk id="2" creationId="{6B888D75-3CF2-404E-B74B-3E874153FF73}"/>
          </ac:spMkLst>
        </pc:spChg>
        <pc:spChg chg="del">
          <ac:chgData name="Osama Mohammed Moustafa Hosam Elde" userId="ab8f451e-a635-42ee-be12-e2dde55852bf" providerId="ADAL" clId="{8B30543A-886C-405C-A4AB-619EE1014085}" dt="2020-06-06T12:07:29.190" v="174"/>
          <ac:spMkLst>
            <pc:docMk/>
            <pc:sldMk cId="3249354268" sldId="436"/>
            <ac:spMk id="3" creationId="{7D792210-0F44-4F0F-A847-95ECF2B031EA}"/>
          </ac:spMkLst>
        </pc:spChg>
        <pc:spChg chg="del">
          <ac:chgData name="Osama Mohammed Moustafa Hosam Elde" userId="ab8f451e-a635-42ee-be12-e2dde55852bf" providerId="ADAL" clId="{8B30543A-886C-405C-A4AB-619EE1014085}" dt="2020-06-06T12:08:47.318" v="184" actId="478"/>
          <ac:spMkLst>
            <pc:docMk/>
            <pc:sldMk cId="3249354268" sldId="436"/>
            <ac:spMk id="4" creationId="{2A35D6E7-BB70-41ED-913C-8B1C24C4B10A}"/>
          </ac:spMkLst>
        </pc:spChg>
        <pc:spChg chg="add del mod">
          <ac:chgData name="Osama Mohammed Moustafa Hosam Elde" userId="ab8f451e-a635-42ee-be12-e2dde55852bf" providerId="ADAL" clId="{8B30543A-886C-405C-A4AB-619EE1014085}" dt="2020-06-06T12:08:30.777" v="179" actId="478"/>
          <ac:spMkLst>
            <pc:docMk/>
            <pc:sldMk cId="3249354268" sldId="436"/>
            <ac:spMk id="6" creationId="{6B8C8BCC-F372-494A-A9F2-5EED0EF80F79}"/>
          </ac:spMkLst>
        </pc:spChg>
        <pc:spChg chg="add del mod">
          <ac:chgData name="Osama Mohammed Moustafa Hosam Elde" userId="ab8f451e-a635-42ee-be12-e2dde55852bf" providerId="ADAL" clId="{8B30543A-886C-405C-A4AB-619EE1014085}" dt="2020-06-06T12:07:53.155" v="178"/>
          <ac:spMkLst>
            <pc:docMk/>
            <pc:sldMk cId="3249354268" sldId="436"/>
            <ac:spMk id="7" creationId="{5BC299C8-9E3F-4683-944F-CD43081D106C}"/>
          </ac:spMkLst>
        </pc:spChg>
        <pc:spChg chg="add mod">
          <ac:chgData name="Osama Mohammed Moustafa Hosam Elde" userId="ab8f451e-a635-42ee-be12-e2dde55852bf" providerId="ADAL" clId="{8B30543A-886C-405C-A4AB-619EE1014085}" dt="2020-06-06T12:08:30.777" v="179" actId="478"/>
          <ac:spMkLst>
            <pc:docMk/>
            <pc:sldMk cId="3249354268" sldId="436"/>
            <ac:spMk id="8" creationId="{64E40908-5851-4788-A86B-FDFE86D940DB}"/>
          </ac:spMkLst>
        </pc:spChg>
        <pc:picChg chg="add mod">
          <ac:chgData name="Osama Mohammed Moustafa Hosam Elde" userId="ab8f451e-a635-42ee-be12-e2dde55852bf" providerId="ADAL" clId="{8B30543A-886C-405C-A4AB-619EE1014085}" dt="2020-06-14T08:43:24.342" v="191" actId="1076"/>
          <ac:picMkLst>
            <pc:docMk/>
            <pc:sldMk cId="3249354268" sldId="436"/>
            <ac:picMk id="9" creationId="{BB3643D3-0CD3-49CD-9273-6B2F8E17E7CD}"/>
          </ac:picMkLst>
        </pc:picChg>
      </pc:sldChg>
    </pc:docChg>
  </pc:docChgLst>
  <pc:docChgLst>
    <pc:chgData name="Osama Mohammed Moustafa Hosam Elde" userId="ab8f451e-a635-42ee-be12-e2dde55852bf" providerId="ADAL" clId="{20FD9F35-C7C2-4321-92CA-BE5BC08E781E}"/>
    <pc:docChg chg="undo custSel addSld delSld modSld sldOrd">
      <pc:chgData name="Osama Mohammed Moustafa Hosam Elde" userId="ab8f451e-a635-42ee-be12-e2dde55852bf" providerId="ADAL" clId="{20FD9F35-C7C2-4321-92CA-BE5BC08E781E}" dt="2019-04-17T12:13:22.011" v="859" actId="478"/>
      <pc:docMkLst>
        <pc:docMk/>
      </pc:docMkLst>
      <pc:sldChg chg="modSp">
        <pc:chgData name="Osama Mohammed Moustafa Hosam Elde" userId="ab8f451e-a635-42ee-be12-e2dde55852bf" providerId="ADAL" clId="{20FD9F35-C7C2-4321-92CA-BE5BC08E781E}" dt="2019-04-17T10:16:29.073" v="260" actId="20577"/>
        <pc:sldMkLst>
          <pc:docMk/>
          <pc:sldMk cId="1296196847" sldId="371"/>
        </pc:sldMkLst>
        <pc:spChg chg="mod">
          <ac:chgData name="Osama Mohammed Moustafa Hosam Elde" userId="ab8f451e-a635-42ee-be12-e2dde55852bf" providerId="ADAL" clId="{20FD9F35-C7C2-4321-92CA-BE5BC08E781E}" dt="2019-04-17T10:16:29.073" v="260" actId="20577"/>
          <ac:spMkLst>
            <pc:docMk/>
            <pc:sldMk cId="1296196847" sldId="371"/>
            <ac:spMk id="3" creationId="{25F31E5A-DCD6-425A-8C80-7B051E2A906C}"/>
          </ac:spMkLst>
        </pc:spChg>
      </pc:sldChg>
      <pc:sldChg chg="del">
        <pc:chgData name="Osama Mohammed Moustafa Hosam Elde" userId="ab8f451e-a635-42ee-be12-e2dde55852bf" providerId="ADAL" clId="{20FD9F35-C7C2-4321-92CA-BE5BC08E781E}" dt="2019-04-17T11:10:19.026" v="771" actId="2696"/>
        <pc:sldMkLst>
          <pc:docMk/>
          <pc:sldMk cId="722097047" sldId="407"/>
        </pc:sldMkLst>
      </pc:sldChg>
      <pc:sldChg chg="del">
        <pc:chgData name="Osama Mohammed Moustafa Hosam Elde" userId="ab8f451e-a635-42ee-be12-e2dde55852bf" providerId="ADAL" clId="{20FD9F35-C7C2-4321-92CA-BE5BC08E781E}" dt="2019-04-17T09:00:02.686" v="35" actId="2696"/>
        <pc:sldMkLst>
          <pc:docMk/>
          <pc:sldMk cId="4239229746" sldId="409"/>
        </pc:sldMkLst>
      </pc:sldChg>
      <pc:sldChg chg="addSp modSp">
        <pc:chgData name="Osama Mohammed Moustafa Hosam Elde" userId="ab8f451e-a635-42ee-be12-e2dde55852bf" providerId="ADAL" clId="{20FD9F35-C7C2-4321-92CA-BE5BC08E781E}" dt="2019-04-17T11:24:05.067" v="803" actId="20577"/>
        <pc:sldMkLst>
          <pc:docMk/>
          <pc:sldMk cId="3029568669" sldId="413"/>
        </pc:sldMkLst>
        <pc:spChg chg="add mod">
          <ac:chgData name="Osama Mohammed Moustafa Hosam Elde" userId="ab8f451e-a635-42ee-be12-e2dde55852bf" providerId="ADAL" clId="{20FD9F35-C7C2-4321-92CA-BE5BC08E781E}" dt="2019-04-17T11:24:05.067" v="803" actId="20577"/>
          <ac:spMkLst>
            <pc:docMk/>
            <pc:sldMk cId="3029568669" sldId="413"/>
            <ac:spMk id="4" creationId="{97A355FD-15C1-4998-804A-42AFA09FD270}"/>
          </ac:spMkLst>
        </pc:spChg>
        <pc:picChg chg="mod">
          <ac:chgData name="Osama Mohammed Moustafa Hosam Elde" userId="ab8f451e-a635-42ee-be12-e2dde55852bf" providerId="ADAL" clId="{20FD9F35-C7C2-4321-92CA-BE5BC08E781E}" dt="2019-04-17T11:23:36.433" v="772" actId="1076"/>
          <ac:picMkLst>
            <pc:docMk/>
            <pc:sldMk cId="3029568669" sldId="413"/>
            <ac:picMk id="7" creationId="{A4E0BEBE-DDC4-484B-A937-C974A126832E}"/>
          </ac:picMkLst>
        </pc:picChg>
      </pc:sldChg>
      <pc:sldChg chg="addSp delSp modSp add">
        <pc:chgData name="Osama Mohammed Moustafa Hosam Elde" userId="ab8f451e-a635-42ee-be12-e2dde55852bf" providerId="ADAL" clId="{20FD9F35-C7C2-4321-92CA-BE5BC08E781E}" dt="2019-04-17T11:44:36.942" v="838" actId="14100"/>
        <pc:sldMkLst>
          <pc:docMk/>
          <pc:sldMk cId="2688263575" sldId="415"/>
        </pc:sldMkLst>
        <pc:spChg chg="mod">
          <ac:chgData name="Osama Mohammed Moustafa Hosam Elde" userId="ab8f451e-a635-42ee-be12-e2dde55852bf" providerId="ADAL" clId="{20FD9F35-C7C2-4321-92CA-BE5BC08E781E}" dt="2019-04-17T08:55:52.424" v="15" actId="20577"/>
          <ac:spMkLst>
            <pc:docMk/>
            <pc:sldMk cId="2688263575" sldId="415"/>
            <ac:spMk id="3" creationId="{00000000-0000-0000-0000-000000000000}"/>
          </ac:spMkLst>
        </pc:spChg>
        <pc:spChg chg="del">
          <ac:chgData name="Osama Mohammed Moustafa Hosam Elde" userId="ab8f451e-a635-42ee-be12-e2dde55852bf" providerId="ADAL" clId="{20FD9F35-C7C2-4321-92CA-BE5BC08E781E}" dt="2019-04-17T08:55:58.037" v="17" actId="478"/>
          <ac:spMkLst>
            <pc:docMk/>
            <pc:sldMk cId="2688263575" sldId="415"/>
            <ac:spMk id="7" creationId="{CEB3E277-AAC2-4B92-AD00-395DDD154D92}"/>
          </ac:spMkLst>
        </pc:spChg>
        <pc:spChg chg="add mod">
          <ac:chgData name="Osama Mohammed Moustafa Hosam Elde" userId="ab8f451e-a635-42ee-be12-e2dde55852bf" providerId="ADAL" clId="{20FD9F35-C7C2-4321-92CA-BE5BC08E781E}" dt="2019-04-17T11:42:52.976" v="837" actId="20577"/>
          <ac:spMkLst>
            <pc:docMk/>
            <pc:sldMk cId="2688263575" sldId="415"/>
            <ac:spMk id="10" creationId="{BF874ACF-D4A8-4086-8F2C-82B98F277999}"/>
          </ac:spMkLst>
        </pc:spChg>
        <pc:picChg chg="add mod">
          <ac:chgData name="Osama Mohammed Moustafa Hosam Elde" userId="ab8f451e-a635-42ee-be12-e2dde55852bf" providerId="ADAL" clId="{20FD9F35-C7C2-4321-92CA-BE5BC08E781E}" dt="2019-04-17T08:58:13.103" v="30" actId="14100"/>
          <ac:picMkLst>
            <pc:docMk/>
            <pc:sldMk cId="2688263575" sldId="415"/>
            <ac:picMk id="2" creationId="{2AD34009-0E5C-4EC6-B05A-21E733062A2B}"/>
          </ac:picMkLst>
        </pc:picChg>
        <pc:picChg chg="del">
          <ac:chgData name="Osama Mohammed Moustafa Hosam Elde" userId="ab8f451e-a635-42ee-be12-e2dde55852bf" providerId="ADAL" clId="{20FD9F35-C7C2-4321-92CA-BE5BC08E781E}" dt="2019-04-17T08:55:56.115" v="16" actId="478"/>
          <ac:picMkLst>
            <pc:docMk/>
            <pc:sldMk cId="2688263575" sldId="415"/>
            <ac:picMk id="4" creationId="{88465FF3-E28F-43EE-8929-789CC2A3A348}"/>
          </ac:picMkLst>
        </pc:picChg>
        <pc:picChg chg="add mod">
          <ac:chgData name="Osama Mohammed Moustafa Hosam Elde" userId="ab8f451e-a635-42ee-be12-e2dde55852bf" providerId="ADAL" clId="{20FD9F35-C7C2-4321-92CA-BE5BC08E781E}" dt="2019-04-17T11:44:36.942" v="838" actId="14100"/>
          <ac:picMkLst>
            <pc:docMk/>
            <pc:sldMk cId="2688263575" sldId="415"/>
            <ac:picMk id="6" creationId="{FAFEC948-A6E9-457E-954C-DCCE547866D0}"/>
          </ac:picMkLst>
        </pc:picChg>
        <pc:picChg chg="add mod">
          <ac:chgData name="Osama Mohammed Moustafa Hosam Elde" userId="ab8f451e-a635-42ee-be12-e2dde55852bf" providerId="ADAL" clId="{20FD9F35-C7C2-4321-92CA-BE5BC08E781E}" dt="2019-04-17T08:58:02.067" v="26" actId="1076"/>
          <ac:picMkLst>
            <pc:docMk/>
            <pc:sldMk cId="2688263575" sldId="415"/>
            <ac:picMk id="8" creationId="{73A0444F-5F38-4ABB-B2B0-279B096FB262}"/>
          </ac:picMkLst>
        </pc:picChg>
        <pc:picChg chg="add mod">
          <ac:chgData name="Osama Mohammed Moustafa Hosam Elde" userId="ab8f451e-a635-42ee-be12-e2dde55852bf" providerId="ADAL" clId="{20FD9F35-C7C2-4321-92CA-BE5BC08E781E}" dt="2019-04-17T08:58:03.411" v="27" actId="1076"/>
          <ac:picMkLst>
            <pc:docMk/>
            <pc:sldMk cId="2688263575" sldId="415"/>
            <ac:picMk id="9" creationId="{3BEA8FFD-D1AF-455D-98AA-58F3AF3B2036}"/>
          </ac:picMkLst>
        </pc:picChg>
      </pc:sldChg>
      <pc:sldChg chg="addSp delSp modSp add">
        <pc:chgData name="Osama Mohammed Moustafa Hosam Elde" userId="ab8f451e-a635-42ee-be12-e2dde55852bf" providerId="ADAL" clId="{20FD9F35-C7C2-4321-92CA-BE5BC08E781E}" dt="2019-04-17T09:01:27.978" v="67" actId="113"/>
        <pc:sldMkLst>
          <pc:docMk/>
          <pc:sldMk cId="2193964566" sldId="416"/>
        </pc:sldMkLst>
        <pc:spChg chg="mod">
          <ac:chgData name="Osama Mohammed Moustafa Hosam Elde" userId="ab8f451e-a635-42ee-be12-e2dde55852bf" providerId="ADAL" clId="{20FD9F35-C7C2-4321-92CA-BE5BC08E781E}" dt="2019-04-17T09:00:20.270" v="41"/>
          <ac:spMkLst>
            <pc:docMk/>
            <pc:sldMk cId="2193964566" sldId="416"/>
            <ac:spMk id="3" creationId="{00000000-0000-0000-0000-000000000000}"/>
          </ac:spMkLst>
        </pc:spChg>
        <pc:spChg chg="add del mod">
          <ac:chgData name="Osama Mohammed Moustafa Hosam Elde" userId="ab8f451e-a635-42ee-be12-e2dde55852bf" providerId="ADAL" clId="{20FD9F35-C7C2-4321-92CA-BE5BC08E781E}" dt="2019-04-17T09:00:45.729" v="45" actId="478"/>
          <ac:spMkLst>
            <pc:docMk/>
            <pc:sldMk cId="2193964566" sldId="416"/>
            <ac:spMk id="7" creationId="{46D63F86-F3A6-4F31-AAB1-7505B3FEEE6E}"/>
          </ac:spMkLst>
        </pc:spChg>
        <pc:spChg chg="add mod">
          <ac:chgData name="Osama Mohammed Moustafa Hosam Elde" userId="ab8f451e-a635-42ee-be12-e2dde55852bf" providerId="ADAL" clId="{20FD9F35-C7C2-4321-92CA-BE5BC08E781E}" dt="2019-04-17T09:00:42.024" v="44" actId="1076"/>
          <ac:spMkLst>
            <pc:docMk/>
            <pc:sldMk cId="2193964566" sldId="416"/>
            <ac:spMk id="10" creationId="{73D41474-D41E-4DEC-924B-EF95E5FB556C}"/>
          </ac:spMkLst>
        </pc:spChg>
        <pc:spChg chg="add mod">
          <ac:chgData name="Osama Mohammed Moustafa Hosam Elde" userId="ab8f451e-a635-42ee-be12-e2dde55852bf" providerId="ADAL" clId="{20FD9F35-C7C2-4321-92CA-BE5BC08E781E}" dt="2019-04-17T09:01:27.978" v="67" actId="113"/>
          <ac:spMkLst>
            <pc:docMk/>
            <pc:sldMk cId="2193964566" sldId="416"/>
            <ac:spMk id="11" creationId="{CDE4388A-BB0A-43E3-AE63-8F1F3F8C4C63}"/>
          </ac:spMkLst>
        </pc:spChg>
        <pc:picChg chg="del">
          <ac:chgData name="Osama Mohammed Moustafa Hosam Elde" userId="ab8f451e-a635-42ee-be12-e2dde55852bf" providerId="ADAL" clId="{20FD9F35-C7C2-4321-92CA-BE5BC08E781E}" dt="2019-04-17T09:00:14.502" v="39" actId="478"/>
          <ac:picMkLst>
            <pc:docMk/>
            <pc:sldMk cId="2193964566" sldId="416"/>
            <ac:picMk id="2" creationId="{2AD34009-0E5C-4EC6-B05A-21E733062A2B}"/>
          </ac:picMkLst>
        </pc:picChg>
        <pc:picChg chg="add mod">
          <ac:chgData name="Osama Mohammed Moustafa Hosam Elde" userId="ab8f451e-a635-42ee-be12-e2dde55852bf" providerId="ADAL" clId="{20FD9F35-C7C2-4321-92CA-BE5BC08E781E}" dt="2019-04-17T09:01:10.846" v="49" actId="14100"/>
          <ac:picMkLst>
            <pc:docMk/>
            <pc:sldMk cId="2193964566" sldId="416"/>
            <ac:picMk id="4" creationId="{CB1631AE-E484-496F-B6FF-B647F4E59E20}"/>
          </ac:picMkLst>
        </pc:picChg>
        <pc:picChg chg="del">
          <ac:chgData name="Osama Mohammed Moustafa Hosam Elde" userId="ab8f451e-a635-42ee-be12-e2dde55852bf" providerId="ADAL" clId="{20FD9F35-C7C2-4321-92CA-BE5BC08E781E}" dt="2019-04-17T09:00:15.065" v="40" actId="478"/>
          <ac:picMkLst>
            <pc:docMk/>
            <pc:sldMk cId="2193964566" sldId="416"/>
            <ac:picMk id="6" creationId="{FAFEC948-A6E9-457E-954C-DCCE547866D0}"/>
          </ac:picMkLst>
        </pc:picChg>
        <pc:picChg chg="del">
          <ac:chgData name="Osama Mohammed Moustafa Hosam Elde" userId="ab8f451e-a635-42ee-be12-e2dde55852bf" providerId="ADAL" clId="{20FD9F35-C7C2-4321-92CA-BE5BC08E781E}" dt="2019-04-17T09:00:12.906" v="37" actId="478"/>
          <ac:picMkLst>
            <pc:docMk/>
            <pc:sldMk cId="2193964566" sldId="416"/>
            <ac:picMk id="8" creationId="{73A0444F-5F38-4ABB-B2B0-279B096FB262}"/>
          </ac:picMkLst>
        </pc:picChg>
        <pc:picChg chg="del">
          <ac:chgData name="Osama Mohammed Moustafa Hosam Elde" userId="ab8f451e-a635-42ee-be12-e2dde55852bf" providerId="ADAL" clId="{20FD9F35-C7C2-4321-92CA-BE5BC08E781E}" dt="2019-04-17T09:00:13.547" v="38" actId="478"/>
          <ac:picMkLst>
            <pc:docMk/>
            <pc:sldMk cId="2193964566" sldId="416"/>
            <ac:picMk id="9" creationId="{3BEA8FFD-D1AF-455D-98AA-58F3AF3B2036}"/>
          </ac:picMkLst>
        </pc:picChg>
        <pc:picChg chg="add mod">
          <ac:chgData name="Osama Mohammed Moustafa Hosam Elde" userId="ab8f451e-a635-42ee-be12-e2dde55852bf" providerId="ADAL" clId="{20FD9F35-C7C2-4321-92CA-BE5BC08E781E}" dt="2019-04-17T09:01:20.096" v="64" actId="1036"/>
          <ac:picMkLst>
            <pc:docMk/>
            <pc:sldMk cId="2193964566" sldId="416"/>
            <ac:picMk id="1025" creationId="{30A8F627-E869-47F4-AC8A-F3CAFEAC8CA3}"/>
          </ac:picMkLst>
        </pc:picChg>
      </pc:sldChg>
      <pc:sldChg chg="addSp delSp modSp add">
        <pc:chgData name="Osama Mohammed Moustafa Hosam Elde" userId="ab8f451e-a635-42ee-be12-e2dde55852bf" providerId="ADAL" clId="{20FD9F35-C7C2-4321-92CA-BE5BC08E781E}" dt="2019-04-17T09:15:36.811" v="84" actId="14861"/>
        <pc:sldMkLst>
          <pc:docMk/>
          <pc:sldMk cId="3055561800" sldId="417"/>
        </pc:sldMkLst>
        <pc:spChg chg="mod">
          <ac:chgData name="Osama Mohammed Moustafa Hosam Elde" userId="ab8f451e-a635-42ee-be12-e2dde55852bf" providerId="ADAL" clId="{20FD9F35-C7C2-4321-92CA-BE5BC08E781E}" dt="2019-04-17T09:13:24.429" v="75" actId="14100"/>
          <ac:spMkLst>
            <pc:docMk/>
            <pc:sldMk cId="3055561800" sldId="417"/>
            <ac:spMk id="3" creationId="{00000000-0000-0000-0000-000000000000}"/>
          </ac:spMkLst>
        </pc:spChg>
        <pc:spChg chg="del">
          <ac:chgData name="Osama Mohammed Moustafa Hosam Elde" userId="ab8f451e-a635-42ee-be12-e2dde55852bf" providerId="ADAL" clId="{20FD9F35-C7C2-4321-92CA-BE5BC08E781E}" dt="2019-04-17T09:13:11.923" v="71" actId="478"/>
          <ac:spMkLst>
            <pc:docMk/>
            <pc:sldMk cId="3055561800" sldId="417"/>
            <ac:spMk id="11" creationId="{CDE4388A-BB0A-43E3-AE63-8F1F3F8C4C63}"/>
          </ac:spMkLst>
        </pc:spChg>
        <pc:picChg chg="add mod">
          <ac:chgData name="Osama Mohammed Moustafa Hosam Elde" userId="ab8f451e-a635-42ee-be12-e2dde55852bf" providerId="ADAL" clId="{20FD9F35-C7C2-4321-92CA-BE5BC08E781E}" dt="2019-04-17T09:14:32.698" v="83" actId="1076"/>
          <ac:picMkLst>
            <pc:docMk/>
            <pc:sldMk cId="3055561800" sldId="417"/>
            <ac:picMk id="2" creationId="{D79A4002-9929-44E0-83F9-A39BC69DDD7F}"/>
          </ac:picMkLst>
        </pc:picChg>
        <pc:picChg chg="del">
          <ac:chgData name="Osama Mohammed Moustafa Hosam Elde" userId="ab8f451e-a635-42ee-be12-e2dde55852bf" providerId="ADAL" clId="{20FD9F35-C7C2-4321-92CA-BE5BC08E781E}" dt="2019-04-17T09:13:09.907" v="69" actId="478"/>
          <ac:picMkLst>
            <pc:docMk/>
            <pc:sldMk cId="3055561800" sldId="417"/>
            <ac:picMk id="4" creationId="{CB1631AE-E484-496F-B6FF-B647F4E59E20}"/>
          </ac:picMkLst>
        </pc:picChg>
        <pc:picChg chg="add mod">
          <ac:chgData name="Osama Mohammed Moustafa Hosam Elde" userId="ab8f451e-a635-42ee-be12-e2dde55852bf" providerId="ADAL" clId="{20FD9F35-C7C2-4321-92CA-BE5BC08E781E}" dt="2019-04-17T09:15:36.811" v="84" actId="14861"/>
          <ac:picMkLst>
            <pc:docMk/>
            <pc:sldMk cId="3055561800" sldId="417"/>
            <ac:picMk id="9" creationId="{716B57F3-69ED-4577-8D76-36AF45375CC3}"/>
          </ac:picMkLst>
        </pc:picChg>
        <pc:picChg chg="del">
          <ac:chgData name="Osama Mohammed Moustafa Hosam Elde" userId="ab8f451e-a635-42ee-be12-e2dde55852bf" providerId="ADAL" clId="{20FD9F35-C7C2-4321-92CA-BE5BC08E781E}" dt="2019-04-17T09:13:10.579" v="70" actId="478"/>
          <ac:picMkLst>
            <pc:docMk/>
            <pc:sldMk cId="3055561800" sldId="417"/>
            <ac:picMk id="1025" creationId="{30A8F627-E869-47F4-AC8A-F3CAFEAC8CA3}"/>
          </ac:picMkLst>
        </pc:picChg>
      </pc:sldChg>
      <pc:sldChg chg="addSp delSp modSp add">
        <pc:chgData name="Osama Mohammed Moustafa Hosam Elde" userId="ab8f451e-a635-42ee-be12-e2dde55852bf" providerId="ADAL" clId="{20FD9F35-C7C2-4321-92CA-BE5BC08E781E}" dt="2019-04-17T09:20:55.144" v="129" actId="20577"/>
        <pc:sldMkLst>
          <pc:docMk/>
          <pc:sldMk cId="1564429499" sldId="418"/>
        </pc:sldMkLst>
        <pc:spChg chg="mod">
          <ac:chgData name="Osama Mohammed Moustafa Hosam Elde" userId="ab8f451e-a635-42ee-be12-e2dde55852bf" providerId="ADAL" clId="{20FD9F35-C7C2-4321-92CA-BE5BC08E781E}" dt="2019-04-17T09:16:36.071" v="89" actId="14100"/>
          <ac:spMkLst>
            <pc:docMk/>
            <pc:sldMk cId="1564429499" sldId="418"/>
            <ac:spMk id="3" creationId="{00000000-0000-0000-0000-000000000000}"/>
          </ac:spMkLst>
        </pc:spChg>
        <pc:spChg chg="add mod">
          <ac:chgData name="Osama Mohammed Moustafa Hosam Elde" userId="ab8f451e-a635-42ee-be12-e2dde55852bf" providerId="ADAL" clId="{20FD9F35-C7C2-4321-92CA-BE5BC08E781E}" dt="2019-04-17T09:20:55.144" v="129" actId="20577"/>
          <ac:spMkLst>
            <pc:docMk/>
            <pc:sldMk cId="1564429499" sldId="418"/>
            <ac:spMk id="7" creationId="{6CF6B211-E9CC-4671-8153-F17841A4D9FA}"/>
          </ac:spMkLst>
        </pc:spChg>
        <pc:spChg chg="del">
          <ac:chgData name="Osama Mohammed Moustafa Hosam Elde" userId="ab8f451e-a635-42ee-be12-e2dde55852bf" providerId="ADAL" clId="{20FD9F35-C7C2-4321-92CA-BE5BC08E781E}" dt="2019-04-17T09:18:14.247" v="98" actId="478"/>
          <ac:spMkLst>
            <pc:docMk/>
            <pc:sldMk cId="1564429499" sldId="418"/>
            <ac:spMk id="10" creationId="{73D41474-D41E-4DEC-924B-EF95E5FB556C}"/>
          </ac:spMkLst>
        </pc:spChg>
        <pc:grpChg chg="add del mod">
          <ac:chgData name="Osama Mohammed Moustafa Hosam Elde" userId="ab8f451e-a635-42ee-be12-e2dde55852bf" providerId="ADAL" clId="{20FD9F35-C7C2-4321-92CA-BE5BC08E781E}" dt="2019-04-17T09:18:54.500" v="107" actId="165"/>
          <ac:grpSpMkLst>
            <pc:docMk/>
            <pc:sldMk cId="1564429499" sldId="418"/>
            <ac:grpSpMk id="4" creationId="{4AD3E125-8F55-4880-AD01-37D08ED7F8FF}"/>
          </ac:grpSpMkLst>
        </pc:grpChg>
        <pc:grpChg chg="add del mod">
          <ac:chgData name="Osama Mohammed Moustafa Hosam Elde" userId="ab8f451e-a635-42ee-be12-e2dde55852bf" providerId="ADAL" clId="{20FD9F35-C7C2-4321-92CA-BE5BC08E781E}" dt="2019-04-17T09:19:52.133" v="114" actId="165"/>
          <ac:grpSpMkLst>
            <pc:docMk/>
            <pc:sldMk cId="1564429499" sldId="418"/>
            <ac:grpSpMk id="6" creationId="{35DBAF5C-51F1-48EA-A3A4-F19D15977159}"/>
          </ac:grpSpMkLst>
        </pc:grpChg>
        <pc:picChg chg="del">
          <ac:chgData name="Osama Mohammed Moustafa Hosam Elde" userId="ab8f451e-a635-42ee-be12-e2dde55852bf" providerId="ADAL" clId="{20FD9F35-C7C2-4321-92CA-BE5BC08E781E}" dt="2019-04-17T09:16:40.119" v="91" actId="478"/>
          <ac:picMkLst>
            <pc:docMk/>
            <pc:sldMk cId="1564429499" sldId="418"/>
            <ac:picMk id="2" creationId="{D79A4002-9929-44E0-83F9-A39BC69DDD7F}"/>
          </ac:picMkLst>
        </pc:picChg>
        <pc:picChg chg="add mod topLvl">
          <ac:chgData name="Osama Mohammed Moustafa Hosam Elde" userId="ab8f451e-a635-42ee-be12-e2dde55852bf" providerId="ADAL" clId="{20FD9F35-C7C2-4321-92CA-BE5BC08E781E}" dt="2019-04-17T09:20:07.236" v="115" actId="14861"/>
          <ac:picMkLst>
            <pc:docMk/>
            <pc:sldMk cId="1564429499" sldId="418"/>
            <ac:picMk id="8" creationId="{F10BD288-F98D-48BF-91BB-9BC9766FCCFF}"/>
          </ac:picMkLst>
        </pc:picChg>
        <pc:picChg chg="del">
          <ac:chgData name="Osama Mohammed Moustafa Hosam Elde" userId="ab8f451e-a635-42ee-be12-e2dde55852bf" providerId="ADAL" clId="{20FD9F35-C7C2-4321-92CA-BE5BC08E781E}" dt="2019-04-17T09:16:38.290" v="90" actId="478"/>
          <ac:picMkLst>
            <pc:docMk/>
            <pc:sldMk cId="1564429499" sldId="418"/>
            <ac:picMk id="9" creationId="{716B57F3-69ED-4577-8D76-36AF45375CC3}"/>
          </ac:picMkLst>
        </pc:picChg>
        <pc:picChg chg="add mod topLvl">
          <ac:chgData name="Osama Mohammed Moustafa Hosam Elde" userId="ab8f451e-a635-42ee-be12-e2dde55852bf" providerId="ADAL" clId="{20FD9F35-C7C2-4321-92CA-BE5BC08E781E}" dt="2019-04-17T09:20:09.870" v="116" actId="14861"/>
          <ac:picMkLst>
            <pc:docMk/>
            <pc:sldMk cId="1564429499" sldId="418"/>
            <ac:picMk id="11" creationId="{451974C5-3082-4D7D-8ACD-C66577AB2A61}"/>
          </ac:picMkLst>
        </pc:picChg>
        <pc:picChg chg="add mod topLvl">
          <ac:chgData name="Osama Mohammed Moustafa Hosam Elde" userId="ab8f451e-a635-42ee-be12-e2dde55852bf" providerId="ADAL" clId="{20FD9F35-C7C2-4321-92CA-BE5BC08E781E}" dt="2019-04-17T09:20:10.729" v="117" actId="14861"/>
          <ac:picMkLst>
            <pc:docMk/>
            <pc:sldMk cId="1564429499" sldId="418"/>
            <ac:picMk id="12" creationId="{D171EBEC-7702-4AAB-85C1-616275E32B2C}"/>
          </ac:picMkLst>
        </pc:picChg>
        <pc:picChg chg="add mod topLvl">
          <ac:chgData name="Osama Mohammed Moustafa Hosam Elde" userId="ab8f451e-a635-42ee-be12-e2dde55852bf" providerId="ADAL" clId="{20FD9F35-C7C2-4321-92CA-BE5BC08E781E}" dt="2019-04-17T09:20:17.187" v="123" actId="1038"/>
          <ac:picMkLst>
            <pc:docMk/>
            <pc:sldMk cId="1564429499" sldId="418"/>
            <ac:picMk id="13" creationId="{4053776E-DFA4-49F0-9E84-3567AF75FDC0}"/>
          </ac:picMkLst>
        </pc:picChg>
      </pc:sldChg>
      <pc:sldChg chg="addSp delSp modSp add ord">
        <pc:chgData name="Osama Mohammed Moustafa Hosam Elde" userId="ab8f451e-a635-42ee-be12-e2dde55852bf" providerId="ADAL" clId="{20FD9F35-C7C2-4321-92CA-BE5BC08E781E}" dt="2019-04-17T09:24:19.458" v="145" actId="1076"/>
        <pc:sldMkLst>
          <pc:docMk/>
          <pc:sldMk cId="2042332116" sldId="419"/>
        </pc:sldMkLst>
        <pc:spChg chg="mod">
          <ac:chgData name="Osama Mohammed Moustafa Hosam Elde" userId="ab8f451e-a635-42ee-be12-e2dde55852bf" providerId="ADAL" clId="{20FD9F35-C7C2-4321-92CA-BE5BC08E781E}" dt="2019-04-17T09:22:26.164" v="137" actId="14100"/>
          <ac:spMkLst>
            <pc:docMk/>
            <pc:sldMk cId="2042332116" sldId="419"/>
            <ac:spMk id="3" creationId="{00000000-0000-0000-0000-000000000000}"/>
          </ac:spMkLst>
        </pc:spChg>
        <pc:spChg chg="del">
          <ac:chgData name="Osama Mohammed Moustafa Hosam Elde" userId="ab8f451e-a635-42ee-be12-e2dde55852bf" providerId="ADAL" clId="{20FD9F35-C7C2-4321-92CA-BE5BC08E781E}" dt="2019-04-17T09:22:30.979" v="140" actId="478"/>
          <ac:spMkLst>
            <pc:docMk/>
            <pc:sldMk cId="2042332116" sldId="419"/>
            <ac:spMk id="11" creationId="{CDE4388A-BB0A-43E3-AE63-8F1F3F8C4C63}"/>
          </ac:spMkLst>
        </pc:spChg>
        <pc:picChg chg="del">
          <ac:chgData name="Osama Mohammed Moustafa Hosam Elde" userId="ab8f451e-a635-42ee-be12-e2dde55852bf" providerId="ADAL" clId="{20FD9F35-C7C2-4321-92CA-BE5BC08E781E}" dt="2019-04-17T09:22:28.682" v="138" actId="478"/>
          <ac:picMkLst>
            <pc:docMk/>
            <pc:sldMk cId="2042332116" sldId="419"/>
            <ac:picMk id="4" creationId="{CB1631AE-E484-496F-B6FF-B647F4E59E20}"/>
          </ac:picMkLst>
        </pc:picChg>
        <pc:picChg chg="add mod">
          <ac:chgData name="Osama Mohammed Moustafa Hosam Elde" userId="ab8f451e-a635-42ee-be12-e2dde55852bf" providerId="ADAL" clId="{20FD9F35-C7C2-4321-92CA-BE5BC08E781E}" dt="2019-04-17T09:24:19.458" v="145" actId="1076"/>
          <ac:picMkLst>
            <pc:docMk/>
            <pc:sldMk cId="2042332116" sldId="419"/>
            <ac:picMk id="9" creationId="{BAAD1772-3DFA-4F56-9D13-D7B8551DAFC0}"/>
          </ac:picMkLst>
        </pc:picChg>
        <pc:picChg chg="del">
          <ac:chgData name="Osama Mohammed Moustafa Hosam Elde" userId="ab8f451e-a635-42ee-be12-e2dde55852bf" providerId="ADAL" clId="{20FD9F35-C7C2-4321-92CA-BE5BC08E781E}" dt="2019-04-17T09:22:29.651" v="139" actId="478"/>
          <ac:picMkLst>
            <pc:docMk/>
            <pc:sldMk cId="2042332116" sldId="419"/>
            <ac:picMk id="1025" creationId="{30A8F627-E869-47F4-AC8A-F3CAFEAC8CA3}"/>
          </ac:picMkLst>
        </pc:picChg>
      </pc:sldChg>
      <pc:sldChg chg="addSp delSp modSp add">
        <pc:chgData name="Osama Mohammed Moustafa Hosam Elde" userId="ab8f451e-a635-42ee-be12-e2dde55852bf" providerId="ADAL" clId="{20FD9F35-C7C2-4321-92CA-BE5BC08E781E}" dt="2019-04-17T09:26:32.190" v="155" actId="1076"/>
        <pc:sldMkLst>
          <pc:docMk/>
          <pc:sldMk cId="4136597372" sldId="420"/>
        </pc:sldMkLst>
        <pc:spChg chg="mod">
          <ac:chgData name="Osama Mohammed Moustafa Hosam Elde" userId="ab8f451e-a635-42ee-be12-e2dde55852bf" providerId="ADAL" clId="{20FD9F35-C7C2-4321-92CA-BE5BC08E781E}" dt="2019-04-17T09:25:52.175" v="150" actId="14100"/>
          <ac:spMkLst>
            <pc:docMk/>
            <pc:sldMk cId="4136597372" sldId="420"/>
            <ac:spMk id="3" creationId="{00000000-0000-0000-0000-000000000000}"/>
          </ac:spMkLst>
        </pc:spChg>
        <pc:picChg chg="add mod">
          <ac:chgData name="Osama Mohammed Moustafa Hosam Elde" userId="ab8f451e-a635-42ee-be12-e2dde55852bf" providerId="ADAL" clId="{20FD9F35-C7C2-4321-92CA-BE5BC08E781E}" dt="2019-04-17T09:26:32.190" v="155" actId="1076"/>
          <ac:picMkLst>
            <pc:docMk/>
            <pc:sldMk cId="4136597372" sldId="420"/>
            <ac:picMk id="7" creationId="{C714F6E3-62CC-47F1-84F8-F936311C4669}"/>
          </ac:picMkLst>
        </pc:picChg>
        <pc:picChg chg="del">
          <ac:chgData name="Osama Mohammed Moustafa Hosam Elde" userId="ab8f451e-a635-42ee-be12-e2dde55852bf" providerId="ADAL" clId="{20FD9F35-C7C2-4321-92CA-BE5BC08E781E}" dt="2019-04-17T09:25:37.018" v="147" actId="478"/>
          <ac:picMkLst>
            <pc:docMk/>
            <pc:sldMk cId="4136597372" sldId="420"/>
            <ac:picMk id="9" creationId="{BAAD1772-3DFA-4F56-9D13-D7B8551DAFC0}"/>
          </ac:picMkLst>
        </pc:picChg>
      </pc:sldChg>
      <pc:sldChg chg="addSp delSp modSp add ord">
        <pc:chgData name="Osama Mohammed Moustafa Hosam Elde" userId="ab8f451e-a635-42ee-be12-e2dde55852bf" providerId="ADAL" clId="{20FD9F35-C7C2-4321-92CA-BE5BC08E781E}" dt="2019-04-17T12:13:22.011" v="859" actId="478"/>
        <pc:sldMkLst>
          <pc:docMk/>
          <pc:sldMk cId="1698068108" sldId="421"/>
        </pc:sldMkLst>
        <pc:spChg chg="add mod">
          <ac:chgData name="Osama Mohammed Moustafa Hosam Elde" userId="ab8f451e-a635-42ee-be12-e2dde55852bf" providerId="ADAL" clId="{20FD9F35-C7C2-4321-92CA-BE5BC08E781E}" dt="2019-04-17T12:13:17.462" v="858" actId="207"/>
          <ac:spMkLst>
            <pc:docMk/>
            <pc:sldMk cId="1698068108" sldId="421"/>
            <ac:spMk id="2" creationId="{7EE4D6E1-B46D-4DC5-9D69-3ECEE2461738}"/>
          </ac:spMkLst>
        </pc:spChg>
        <pc:spChg chg="mod">
          <ac:chgData name="Osama Mohammed Moustafa Hosam Elde" userId="ab8f451e-a635-42ee-be12-e2dde55852bf" providerId="ADAL" clId="{20FD9F35-C7C2-4321-92CA-BE5BC08E781E}" dt="2019-04-17T09:27:43.341" v="160" actId="1076"/>
          <ac:spMkLst>
            <pc:docMk/>
            <pc:sldMk cId="1698068108" sldId="421"/>
            <ac:spMk id="3" creationId="{00000000-0000-0000-0000-000000000000}"/>
          </ac:spMkLst>
        </pc:spChg>
        <pc:spChg chg="del">
          <ac:chgData name="Osama Mohammed Moustafa Hosam Elde" userId="ab8f451e-a635-42ee-be12-e2dde55852bf" providerId="ADAL" clId="{20FD9F35-C7C2-4321-92CA-BE5BC08E781E}" dt="2019-04-17T12:13:22.011" v="859" actId="478"/>
          <ac:spMkLst>
            <pc:docMk/>
            <pc:sldMk cId="1698068108" sldId="421"/>
            <ac:spMk id="10" creationId="{73D41474-D41E-4DEC-924B-EF95E5FB556C}"/>
          </ac:spMkLst>
        </pc:spChg>
        <pc:picChg chg="add mod">
          <ac:chgData name="Osama Mohammed Moustafa Hosam Elde" userId="ab8f451e-a635-42ee-be12-e2dde55852bf" providerId="ADAL" clId="{20FD9F35-C7C2-4321-92CA-BE5BC08E781E}" dt="2019-04-17T12:12:19.165" v="840" actId="1076"/>
          <ac:picMkLst>
            <pc:docMk/>
            <pc:sldMk cId="1698068108" sldId="421"/>
            <ac:picMk id="7" creationId="{C0EFD5D8-385B-457C-9F37-13808EF694F2}"/>
          </ac:picMkLst>
        </pc:picChg>
        <pc:picChg chg="add mod">
          <ac:chgData name="Osama Mohammed Moustafa Hosam Elde" userId="ab8f451e-a635-42ee-be12-e2dde55852bf" providerId="ADAL" clId="{20FD9F35-C7C2-4321-92CA-BE5BC08E781E}" dt="2019-04-17T12:12:34.448" v="844" actId="14100"/>
          <ac:picMkLst>
            <pc:docMk/>
            <pc:sldMk cId="1698068108" sldId="421"/>
            <ac:picMk id="8" creationId="{C2706A73-2224-45F4-8BB3-F9758A082607}"/>
          </ac:picMkLst>
        </pc:picChg>
        <pc:picChg chg="del">
          <ac:chgData name="Osama Mohammed Moustafa Hosam Elde" userId="ab8f451e-a635-42ee-be12-e2dde55852bf" providerId="ADAL" clId="{20FD9F35-C7C2-4321-92CA-BE5BC08E781E}" dt="2019-04-17T09:27:44.984" v="161" actId="478"/>
          <ac:picMkLst>
            <pc:docMk/>
            <pc:sldMk cId="1698068108" sldId="421"/>
            <ac:picMk id="9" creationId="{BAAD1772-3DFA-4F56-9D13-D7B8551DAFC0}"/>
          </ac:picMkLst>
        </pc:picChg>
        <pc:picChg chg="add mod">
          <ac:chgData name="Osama Mohammed Moustafa Hosam Elde" userId="ab8f451e-a635-42ee-be12-e2dde55852bf" providerId="ADAL" clId="{20FD9F35-C7C2-4321-92CA-BE5BC08E781E}" dt="2019-04-17T12:12:40.154" v="845" actId="1076"/>
          <ac:picMkLst>
            <pc:docMk/>
            <pc:sldMk cId="1698068108" sldId="421"/>
            <ac:picMk id="11" creationId="{82C10936-B2FE-4CD3-876F-760880A2B40F}"/>
          </ac:picMkLst>
        </pc:picChg>
      </pc:sldChg>
      <pc:sldChg chg="modSp add">
        <pc:chgData name="Osama Mohammed Moustafa Hosam Elde" userId="ab8f451e-a635-42ee-be12-e2dde55852bf" providerId="ADAL" clId="{20FD9F35-C7C2-4321-92CA-BE5BC08E781E}" dt="2019-04-17T10:27:35.551" v="415" actId="20577"/>
        <pc:sldMkLst>
          <pc:docMk/>
          <pc:sldMk cId="1336552493" sldId="422"/>
        </pc:sldMkLst>
        <pc:spChg chg="mod">
          <ac:chgData name="Osama Mohammed Moustafa Hosam Elde" userId="ab8f451e-a635-42ee-be12-e2dde55852bf" providerId="ADAL" clId="{20FD9F35-C7C2-4321-92CA-BE5BC08E781E}" dt="2019-04-17T10:27:35.551" v="415" actId="20577"/>
          <ac:spMkLst>
            <pc:docMk/>
            <pc:sldMk cId="1336552493" sldId="422"/>
            <ac:spMk id="3" creationId="{25F31E5A-DCD6-425A-8C80-7B051E2A906C}"/>
          </ac:spMkLst>
        </pc:spChg>
        <pc:spChg chg="mod">
          <ac:chgData name="Osama Mohammed Moustafa Hosam Elde" userId="ab8f451e-a635-42ee-be12-e2dde55852bf" providerId="ADAL" clId="{20FD9F35-C7C2-4321-92CA-BE5BC08E781E}" dt="2019-04-17T10:15:38.666" v="185" actId="20577"/>
          <ac:spMkLst>
            <pc:docMk/>
            <pc:sldMk cId="1336552493" sldId="422"/>
            <ac:spMk id="6" creationId="{F666E11D-E12E-4A1B-AC49-37C776D88AF6}"/>
          </ac:spMkLst>
        </pc:spChg>
      </pc:sldChg>
      <pc:sldChg chg="addSp delSp modSp add">
        <pc:chgData name="Osama Mohammed Moustafa Hosam Elde" userId="ab8f451e-a635-42ee-be12-e2dde55852bf" providerId="ADAL" clId="{20FD9F35-C7C2-4321-92CA-BE5BC08E781E}" dt="2019-04-17T10:18:51.872" v="287" actId="1076"/>
        <pc:sldMkLst>
          <pc:docMk/>
          <pc:sldMk cId="3720649549" sldId="423"/>
        </pc:sldMkLst>
        <pc:spChg chg="del">
          <ac:chgData name="Osama Mohammed Moustafa Hosam Elde" userId="ab8f451e-a635-42ee-be12-e2dde55852bf" providerId="ADAL" clId="{20FD9F35-C7C2-4321-92CA-BE5BC08E781E}" dt="2019-04-17T10:17:53.820" v="270" actId="478"/>
          <ac:spMkLst>
            <pc:docMk/>
            <pc:sldMk cId="3720649549" sldId="423"/>
            <ac:spMk id="3" creationId="{25F31E5A-DCD6-425A-8C80-7B051E2A906C}"/>
          </ac:spMkLst>
        </pc:spChg>
        <pc:spChg chg="add del mod">
          <ac:chgData name="Osama Mohammed Moustafa Hosam Elde" userId="ab8f451e-a635-42ee-be12-e2dde55852bf" providerId="ADAL" clId="{20FD9F35-C7C2-4321-92CA-BE5BC08E781E}" dt="2019-04-17T10:17:56.398" v="272" actId="478"/>
          <ac:spMkLst>
            <pc:docMk/>
            <pc:sldMk cId="3720649549" sldId="423"/>
            <ac:spMk id="4" creationId="{42D0AD80-B155-4E48-91E0-54AD38832030}"/>
          </ac:spMkLst>
        </pc:spChg>
        <pc:spChg chg="del">
          <ac:chgData name="Osama Mohammed Moustafa Hosam Elde" userId="ab8f451e-a635-42ee-be12-e2dde55852bf" providerId="ADAL" clId="{20FD9F35-C7C2-4321-92CA-BE5BC08E781E}" dt="2019-04-17T10:17:54.742" v="271" actId="478"/>
          <ac:spMkLst>
            <pc:docMk/>
            <pc:sldMk cId="3720649549" sldId="423"/>
            <ac:spMk id="6" creationId="{F666E11D-E12E-4A1B-AC49-37C776D88AF6}"/>
          </ac:spMkLst>
        </pc:spChg>
        <pc:spChg chg="add del mod">
          <ac:chgData name="Osama Mohammed Moustafa Hosam Elde" userId="ab8f451e-a635-42ee-be12-e2dde55852bf" providerId="ADAL" clId="{20FD9F35-C7C2-4321-92CA-BE5BC08E781E}" dt="2019-04-17T10:17:57.789" v="273" actId="478"/>
          <ac:spMkLst>
            <pc:docMk/>
            <pc:sldMk cId="3720649549" sldId="423"/>
            <ac:spMk id="8" creationId="{525FE67E-808C-452B-826E-F23E78AB1B70}"/>
          </ac:spMkLst>
        </pc:spChg>
        <pc:graphicFrameChg chg="add del modGraphic">
          <ac:chgData name="Osama Mohammed Moustafa Hosam Elde" userId="ab8f451e-a635-42ee-be12-e2dde55852bf" providerId="ADAL" clId="{20FD9F35-C7C2-4321-92CA-BE5BC08E781E}" dt="2019-04-17T10:18:15.298" v="279"/>
          <ac:graphicFrameMkLst>
            <pc:docMk/>
            <pc:sldMk cId="3720649549" sldId="423"/>
            <ac:graphicFrameMk id="10" creationId="{57718DA5-86C4-431F-8F9B-A91F8AFB828D}"/>
          </ac:graphicFrameMkLst>
        </pc:graphicFrameChg>
        <pc:picChg chg="add mod">
          <ac:chgData name="Osama Mohammed Moustafa Hosam Elde" userId="ab8f451e-a635-42ee-be12-e2dde55852bf" providerId="ADAL" clId="{20FD9F35-C7C2-4321-92CA-BE5BC08E781E}" dt="2019-04-17T10:18:47.030" v="286" actId="1076"/>
          <ac:picMkLst>
            <pc:docMk/>
            <pc:sldMk cId="3720649549" sldId="423"/>
            <ac:picMk id="9" creationId="{C58898DD-F750-44FF-AB5D-2E3954808183}"/>
          </ac:picMkLst>
        </pc:picChg>
        <pc:picChg chg="add mod">
          <ac:chgData name="Osama Mohammed Moustafa Hosam Elde" userId="ab8f451e-a635-42ee-be12-e2dde55852bf" providerId="ADAL" clId="{20FD9F35-C7C2-4321-92CA-BE5BC08E781E}" dt="2019-04-17T10:18:51.872" v="287" actId="1076"/>
          <ac:picMkLst>
            <pc:docMk/>
            <pc:sldMk cId="3720649549" sldId="423"/>
            <ac:picMk id="14" creationId="{E5645C80-805E-4E7E-8BA3-5F61074F7DDA}"/>
          </ac:picMkLst>
        </pc:picChg>
        <pc:picChg chg="add mod">
          <ac:chgData name="Osama Mohammed Moustafa Hosam Elde" userId="ab8f451e-a635-42ee-be12-e2dde55852bf" providerId="ADAL" clId="{20FD9F35-C7C2-4321-92CA-BE5BC08E781E}" dt="2019-04-17T10:18:51.872" v="287" actId="1076"/>
          <ac:picMkLst>
            <pc:docMk/>
            <pc:sldMk cId="3720649549" sldId="423"/>
            <ac:picMk id="15" creationId="{BE68C558-5670-46A7-9CBD-644C513B3F68}"/>
          </ac:picMkLst>
        </pc:picChg>
        <pc:picChg chg="add mod">
          <ac:chgData name="Osama Mohammed Moustafa Hosam Elde" userId="ab8f451e-a635-42ee-be12-e2dde55852bf" providerId="ADAL" clId="{20FD9F35-C7C2-4321-92CA-BE5BC08E781E}" dt="2019-04-17T10:18:51.872" v="287" actId="1076"/>
          <ac:picMkLst>
            <pc:docMk/>
            <pc:sldMk cId="3720649549" sldId="423"/>
            <ac:picMk id="16" creationId="{0D115142-582A-482B-9056-86DDF124A988}"/>
          </ac:picMkLst>
        </pc:picChg>
        <pc:picChg chg="add del mod">
          <ac:chgData name="Osama Mohammed Moustafa Hosam Elde" userId="ab8f451e-a635-42ee-be12-e2dde55852bf" providerId="ADAL" clId="{20FD9F35-C7C2-4321-92CA-BE5BC08E781E}" dt="2019-04-17T10:18:15.298" v="279"/>
          <ac:picMkLst>
            <pc:docMk/>
            <pc:sldMk cId="3720649549" sldId="423"/>
            <ac:picMk id="2049" creationId="{ED37AB21-401D-42B7-B00C-079FCE0B6737}"/>
          </ac:picMkLst>
        </pc:picChg>
        <pc:picChg chg="add del mod">
          <ac:chgData name="Osama Mohammed Moustafa Hosam Elde" userId="ab8f451e-a635-42ee-be12-e2dde55852bf" providerId="ADAL" clId="{20FD9F35-C7C2-4321-92CA-BE5BC08E781E}" dt="2019-04-17T10:18:15.298" v="279"/>
          <ac:picMkLst>
            <pc:docMk/>
            <pc:sldMk cId="3720649549" sldId="423"/>
            <ac:picMk id="2050" creationId="{EDF3F412-F171-4610-BAC5-2BA838906FD9}"/>
          </ac:picMkLst>
        </pc:picChg>
        <pc:picChg chg="add del mod">
          <ac:chgData name="Osama Mohammed Moustafa Hosam Elde" userId="ab8f451e-a635-42ee-be12-e2dde55852bf" providerId="ADAL" clId="{20FD9F35-C7C2-4321-92CA-BE5BC08E781E}" dt="2019-04-17T10:18:15.298" v="279"/>
          <ac:picMkLst>
            <pc:docMk/>
            <pc:sldMk cId="3720649549" sldId="423"/>
            <ac:picMk id="2051" creationId="{E27B312C-3319-4998-A0F4-05F9E02A29B6}"/>
          </ac:picMkLst>
        </pc:picChg>
      </pc:sldChg>
      <pc:sldChg chg="add del">
        <pc:chgData name="Osama Mohammed Moustafa Hosam Elde" userId="ab8f451e-a635-42ee-be12-e2dde55852bf" providerId="ADAL" clId="{20FD9F35-C7C2-4321-92CA-BE5BC08E781E}" dt="2019-04-17T10:19:33.341" v="289" actId="2696"/>
        <pc:sldMkLst>
          <pc:docMk/>
          <pc:sldMk cId="1906483004" sldId="424"/>
        </pc:sldMkLst>
      </pc:sldChg>
      <pc:sldChg chg="addSp delSp modSp add ord">
        <pc:chgData name="Osama Mohammed Moustafa Hosam Elde" userId="ab8f451e-a635-42ee-be12-e2dde55852bf" providerId="ADAL" clId="{20FD9F35-C7C2-4321-92CA-BE5BC08E781E}" dt="2019-04-17T10:28:50.080" v="446" actId="20577"/>
        <pc:sldMkLst>
          <pc:docMk/>
          <pc:sldMk cId="4206181403" sldId="424"/>
        </pc:sldMkLst>
        <pc:spChg chg="mod">
          <ac:chgData name="Osama Mohammed Moustafa Hosam Elde" userId="ab8f451e-a635-42ee-be12-e2dde55852bf" providerId="ADAL" clId="{20FD9F35-C7C2-4321-92CA-BE5BC08E781E}" dt="2019-04-17T10:19:44.860" v="292"/>
          <ac:spMkLst>
            <pc:docMk/>
            <pc:sldMk cId="4206181403" sldId="424"/>
            <ac:spMk id="3" creationId="{00000000-0000-0000-0000-000000000000}"/>
          </ac:spMkLst>
        </pc:spChg>
        <pc:spChg chg="add mod">
          <ac:chgData name="Osama Mohammed Moustafa Hosam Elde" userId="ab8f451e-a635-42ee-be12-e2dde55852bf" providerId="ADAL" clId="{20FD9F35-C7C2-4321-92CA-BE5BC08E781E}" dt="2019-04-17T10:28:50.080" v="446" actId="20577"/>
          <ac:spMkLst>
            <pc:docMk/>
            <pc:sldMk cId="4206181403" sldId="424"/>
            <ac:spMk id="9" creationId="{41FE1DB5-8880-44CA-8A01-91EC9D1E2C91}"/>
          </ac:spMkLst>
        </pc:spChg>
        <pc:picChg chg="del">
          <ac:chgData name="Osama Mohammed Moustafa Hosam Elde" userId="ab8f451e-a635-42ee-be12-e2dde55852bf" providerId="ADAL" clId="{20FD9F35-C7C2-4321-92CA-BE5BC08E781E}" dt="2019-04-17T10:19:46.610" v="293" actId="478"/>
          <ac:picMkLst>
            <pc:docMk/>
            <pc:sldMk cId="4206181403" sldId="424"/>
            <ac:picMk id="7" creationId="{C0EFD5D8-385B-457C-9F37-13808EF694F2}"/>
          </ac:picMkLst>
        </pc:picChg>
        <pc:picChg chg="del">
          <ac:chgData name="Osama Mohammed Moustafa Hosam Elde" userId="ab8f451e-a635-42ee-be12-e2dde55852bf" providerId="ADAL" clId="{20FD9F35-C7C2-4321-92CA-BE5BC08E781E}" dt="2019-04-17T10:19:47.987" v="295" actId="478"/>
          <ac:picMkLst>
            <pc:docMk/>
            <pc:sldMk cId="4206181403" sldId="424"/>
            <ac:picMk id="8" creationId="{C2706A73-2224-45F4-8BB3-F9758A082607}"/>
          </ac:picMkLst>
        </pc:picChg>
        <pc:picChg chg="del">
          <ac:chgData name="Osama Mohammed Moustafa Hosam Elde" userId="ab8f451e-a635-42ee-be12-e2dde55852bf" providerId="ADAL" clId="{20FD9F35-C7C2-4321-92CA-BE5BC08E781E}" dt="2019-04-17T10:19:47.329" v="294" actId="478"/>
          <ac:picMkLst>
            <pc:docMk/>
            <pc:sldMk cId="4206181403" sldId="424"/>
            <ac:picMk id="11" creationId="{82C10936-B2FE-4CD3-876F-760880A2B40F}"/>
          </ac:picMkLst>
        </pc:picChg>
      </pc:sldChg>
      <pc:sldChg chg="addSp delSp modSp add">
        <pc:chgData name="Osama Mohammed Moustafa Hosam Elde" userId="ab8f451e-a635-42ee-be12-e2dde55852bf" providerId="ADAL" clId="{20FD9F35-C7C2-4321-92CA-BE5BC08E781E}" dt="2019-04-17T10:23:50.293" v="335" actId="6549"/>
        <pc:sldMkLst>
          <pc:docMk/>
          <pc:sldMk cId="2508733497" sldId="425"/>
        </pc:sldMkLst>
        <pc:spChg chg="add del mod">
          <ac:chgData name="Osama Mohammed Moustafa Hosam Elde" userId="ab8f451e-a635-42ee-be12-e2dde55852bf" providerId="ADAL" clId="{20FD9F35-C7C2-4321-92CA-BE5BC08E781E}" dt="2019-04-17T10:23:40.916" v="332" actId="1076"/>
          <ac:spMkLst>
            <pc:docMk/>
            <pc:sldMk cId="2508733497" sldId="425"/>
            <ac:spMk id="2" creationId="{31859BDB-80EE-4200-806B-E0C8B5CFE775}"/>
          </ac:spMkLst>
        </pc:spChg>
        <pc:spChg chg="mod">
          <ac:chgData name="Osama Mohammed Moustafa Hosam Elde" userId="ab8f451e-a635-42ee-be12-e2dde55852bf" providerId="ADAL" clId="{20FD9F35-C7C2-4321-92CA-BE5BC08E781E}" dt="2019-04-17T10:23:50.293" v="335" actId="6549"/>
          <ac:spMkLst>
            <pc:docMk/>
            <pc:sldMk cId="2508733497" sldId="425"/>
            <ac:spMk id="3" creationId="{00000000-0000-0000-0000-000000000000}"/>
          </ac:spMkLst>
        </pc:spChg>
        <pc:spChg chg="add del mod">
          <ac:chgData name="Osama Mohammed Moustafa Hosam Elde" userId="ab8f451e-a635-42ee-be12-e2dde55852bf" providerId="ADAL" clId="{20FD9F35-C7C2-4321-92CA-BE5BC08E781E}" dt="2019-04-17T10:21:18.588" v="303" actId="478"/>
          <ac:spMkLst>
            <pc:docMk/>
            <pc:sldMk cId="2508733497" sldId="425"/>
            <ac:spMk id="6" creationId="{42C6B640-DD43-475C-B2E1-162D19C73C51}"/>
          </ac:spMkLst>
        </pc:spChg>
        <pc:spChg chg="add del mod">
          <ac:chgData name="Osama Mohammed Moustafa Hosam Elde" userId="ab8f451e-a635-42ee-be12-e2dde55852bf" providerId="ADAL" clId="{20FD9F35-C7C2-4321-92CA-BE5BC08E781E}" dt="2019-04-17T10:21:27.668" v="305" actId="478"/>
          <ac:spMkLst>
            <pc:docMk/>
            <pc:sldMk cId="2508733497" sldId="425"/>
            <ac:spMk id="8" creationId="{118168E4-20E1-4FAB-B6EA-E3E32EEC3044}"/>
          </ac:spMkLst>
        </pc:spChg>
        <pc:spChg chg="add del">
          <ac:chgData name="Osama Mohammed Moustafa Hosam Elde" userId="ab8f451e-a635-42ee-be12-e2dde55852bf" providerId="ADAL" clId="{20FD9F35-C7C2-4321-92CA-BE5BC08E781E}" dt="2019-04-17T10:21:24.822" v="304" actId="478"/>
          <ac:spMkLst>
            <pc:docMk/>
            <pc:sldMk cId="2508733497" sldId="425"/>
            <ac:spMk id="9" creationId="{41FE1DB5-8880-44CA-8A01-91EC9D1E2C91}"/>
          </ac:spMkLst>
        </pc:spChg>
        <pc:spChg chg="del">
          <ac:chgData name="Osama Mohammed Moustafa Hosam Elde" userId="ab8f451e-a635-42ee-be12-e2dde55852bf" providerId="ADAL" clId="{20FD9F35-C7C2-4321-92CA-BE5BC08E781E}" dt="2019-04-17T10:23:16.818" v="329" actId="478"/>
          <ac:spMkLst>
            <pc:docMk/>
            <pc:sldMk cId="2508733497" sldId="425"/>
            <ac:spMk id="10" creationId="{73D41474-D41E-4DEC-924B-EF95E5FB556C}"/>
          </ac:spMkLst>
        </pc:spChg>
        <pc:spChg chg="add del">
          <ac:chgData name="Osama Mohammed Moustafa Hosam Elde" userId="ab8f451e-a635-42ee-be12-e2dde55852bf" providerId="ADAL" clId="{20FD9F35-C7C2-4321-92CA-BE5BC08E781E}" dt="2019-04-17T10:22:48.872" v="322"/>
          <ac:spMkLst>
            <pc:docMk/>
            <pc:sldMk cId="2508733497" sldId="425"/>
            <ac:spMk id="11" creationId="{ED5761FA-E06E-469F-8533-68CFA38B02ED}"/>
          </ac:spMkLst>
        </pc:spChg>
        <pc:picChg chg="add mod">
          <ac:chgData name="Osama Mohammed Moustafa Hosam Elde" userId="ab8f451e-a635-42ee-be12-e2dde55852bf" providerId="ADAL" clId="{20FD9F35-C7C2-4321-92CA-BE5BC08E781E}" dt="2019-04-17T10:23:44.715" v="334" actId="1076"/>
          <ac:picMkLst>
            <pc:docMk/>
            <pc:sldMk cId="2508733497" sldId="425"/>
            <ac:picMk id="13" creationId="{88EF9ACA-8C64-4D3E-BBF7-57BF58CE4B97}"/>
          </ac:picMkLst>
        </pc:picChg>
      </pc:sldChg>
      <pc:sldChg chg="addSp delSp modSp add">
        <pc:chgData name="Osama Mohammed Moustafa Hosam Elde" userId="ab8f451e-a635-42ee-be12-e2dde55852bf" providerId="ADAL" clId="{20FD9F35-C7C2-4321-92CA-BE5BC08E781E}" dt="2019-04-17T10:27:17.089" v="384" actId="1076"/>
        <pc:sldMkLst>
          <pc:docMk/>
          <pc:sldMk cId="94325505" sldId="426"/>
        </pc:sldMkLst>
        <pc:spChg chg="del">
          <ac:chgData name="Osama Mohammed Moustafa Hosam Elde" userId="ab8f451e-a635-42ee-be12-e2dde55852bf" providerId="ADAL" clId="{20FD9F35-C7C2-4321-92CA-BE5BC08E781E}" dt="2019-04-17T10:24:58.956" v="339" actId="478"/>
          <ac:spMkLst>
            <pc:docMk/>
            <pc:sldMk cId="94325505" sldId="426"/>
            <ac:spMk id="2" creationId="{31859BDB-80EE-4200-806B-E0C8B5CFE775}"/>
          </ac:spMkLst>
        </pc:spChg>
        <pc:spChg chg="mod">
          <ac:chgData name="Osama Mohammed Moustafa Hosam Elde" userId="ab8f451e-a635-42ee-be12-e2dde55852bf" providerId="ADAL" clId="{20FD9F35-C7C2-4321-92CA-BE5BC08E781E}" dt="2019-04-17T10:24:17.473" v="337"/>
          <ac:spMkLst>
            <pc:docMk/>
            <pc:sldMk cId="94325505" sldId="426"/>
            <ac:spMk id="3" creationId="{00000000-0000-0000-0000-000000000000}"/>
          </ac:spMkLst>
        </pc:spChg>
        <pc:spChg chg="add del">
          <ac:chgData name="Osama Mohammed Moustafa Hosam Elde" userId="ab8f451e-a635-42ee-be12-e2dde55852bf" providerId="ADAL" clId="{20FD9F35-C7C2-4321-92CA-BE5BC08E781E}" dt="2019-04-17T10:26:49.452" v="356"/>
          <ac:spMkLst>
            <pc:docMk/>
            <pc:sldMk cId="94325505" sldId="426"/>
            <ac:spMk id="4" creationId="{C056921C-1BF1-4668-8751-A124B7220650}"/>
          </ac:spMkLst>
        </pc:spChg>
        <pc:spChg chg="add mod">
          <ac:chgData name="Osama Mohammed Moustafa Hosam Elde" userId="ab8f451e-a635-42ee-be12-e2dde55852bf" providerId="ADAL" clId="{20FD9F35-C7C2-4321-92CA-BE5BC08E781E}" dt="2019-04-17T10:27:17.089" v="384" actId="1076"/>
          <ac:spMkLst>
            <pc:docMk/>
            <pc:sldMk cId="94325505" sldId="426"/>
            <ac:spMk id="8" creationId="{9ADFE53B-FDE8-4376-AAAF-3A866F32CCAE}"/>
          </ac:spMkLst>
        </pc:spChg>
        <pc:picChg chg="add mod">
          <ac:chgData name="Osama Mohammed Moustafa Hosam Elde" userId="ab8f451e-a635-42ee-be12-e2dde55852bf" providerId="ADAL" clId="{20FD9F35-C7C2-4321-92CA-BE5BC08E781E}" dt="2019-04-17T10:25:42.046" v="348" actId="14100"/>
          <ac:picMkLst>
            <pc:docMk/>
            <pc:sldMk cId="94325505" sldId="426"/>
            <ac:picMk id="7" creationId="{1B05FE87-5D93-4E77-AB55-6CD0D2385491}"/>
          </ac:picMkLst>
        </pc:picChg>
        <pc:picChg chg="del">
          <ac:chgData name="Osama Mohammed Moustafa Hosam Elde" userId="ab8f451e-a635-42ee-be12-e2dde55852bf" providerId="ADAL" clId="{20FD9F35-C7C2-4321-92CA-BE5BC08E781E}" dt="2019-04-17T10:24:28.135" v="338" actId="478"/>
          <ac:picMkLst>
            <pc:docMk/>
            <pc:sldMk cId="94325505" sldId="426"/>
            <ac:picMk id="13" creationId="{88EF9ACA-8C64-4D3E-BBF7-57BF58CE4B97}"/>
          </ac:picMkLst>
        </pc:picChg>
      </pc:sldChg>
      <pc:sldChg chg="addSp delSp modSp add">
        <pc:chgData name="Osama Mohammed Moustafa Hosam Elde" userId="ab8f451e-a635-42ee-be12-e2dde55852bf" providerId="ADAL" clId="{20FD9F35-C7C2-4321-92CA-BE5BC08E781E}" dt="2019-04-17T10:33:57.501" v="475" actId="20577"/>
        <pc:sldMkLst>
          <pc:docMk/>
          <pc:sldMk cId="4258748223" sldId="427"/>
        </pc:sldMkLst>
        <pc:spChg chg="add mod">
          <ac:chgData name="Osama Mohammed Moustafa Hosam Elde" userId="ab8f451e-a635-42ee-be12-e2dde55852bf" providerId="ADAL" clId="{20FD9F35-C7C2-4321-92CA-BE5BC08E781E}" dt="2019-04-17T10:33:57.501" v="475" actId="20577"/>
          <ac:spMkLst>
            <pc:docMk/>
            <pc:sldMk cId="4258748223" sldId="427"/>
            <ac:spMk id="2" creationId="{8490E3E0-94D0-4204-9BB9-F507E91472D5}"/>
          </ac:spMkLst>
        </pc:spChg>
        <pc:spChg chg="mod">
          <ac:chgData name="Osama Mohammed Moustafa Hosam Elde" userId="ab8f451e-a635-42ee-be12-e2dde55852bf" providerId="ADAL" clId="{20FD9F35-C7C2-4321-92CA-BE5BC08E781E}" dt="2019-04-17T10:29:31.828" v="449"/>
          <ac:spMkLst>
            <pc:docMk/>
            <pc:sldMk cId="4258748223" sldId="427"/>
            <ac:spMk id="3" creationId="{00000000-0000-0000-0000-000000000000}"/>
          </ac:spMkLst>
        </pc:spChg>
        <pc:spChg chg="del mod">
          <ac:chgData name="Osama Mohammed Moustafa Hosam Elde" userId="ab8f451e-a635-42ee-be12-e2dde55852bf" providerId="ADAL" clId="{20FD9F35-C7C2-4321-92CA-BE5BC08E781E}" dt="2019-04-17T10:29:54.835" v="453" actId="478"/>
          <ac:spMkLst>
            <pc:docMk/>
            <pc:sldMk cId="4258748223" sldId="427"/>
            <ac:spMk id="8" creationId="{9ADFE53B-FDE8-4376-AAAF-3A866F32CCAE}"/>
          </ac:spMkLst>
        </pc:spChg>
        <pc:picChg chg="del">
          <ac:chgData name="Osama Mohammed Moustafa Hosam Elde" userId="ab8f451e-a635-42ee-be12-e2dde55852bf" providerId="ADAL" clId="{20FD9F35-C7C2-4321-92CA-BE5BC08E781E}" dt="2019-04-17T10:29:28.547" v="448" actId="478"/>
          <ac:picMkLst>
            <pc:docMk/>
            <pc:sldMk cId="4258748223" sldId="427"/>
            <ac:picMk id="7" creationId="{1B05FE87-5D93-4E77-AB55-6CD0D2385491}"/>
          </ac:picMkLst>
        </pc:picChg>
      </pc:sldChg>
      <pc:sldChg chg="addSp modSp add">
        <pc:chgData name="Osama Mohammed Moustafa Hosam Elde" userId="ab8f451e-a635-42ee-be12-e2dde55852bf" providerId="ADAL" clId="{20FD9F35-C7C2-4321-92CA-BE5BC08E781E}" dt="2019-04-17T10:36:48.160" v="498" actId="1036"/>
        <pc:sldMkLst>
          <pc:docMk/>
          <pc:sldMk cId="1429025225" sldId="428"/>
        </pc:sldMkLst>
        <pc:spChg chg="mod">
          <ac:chgData name="Osama Mohammed Moustafa Hosam Elde" userId="ab8f451e-a635-42ee-be12-e2dde55852bf" providerId="ADAL" clId="{20FD9F35-C7C2-4321-92CA-BE5BC08E781E}" dt="2019-04-17T10:35:06.306" v="485" actId="5793"/>
          <ac:spMkLst>
            <pc:docMk/>
            <pc:sldMk cId="1429025225" sldId="428"/>
            <ac:spMk id="2" creationId="{8490E3E0-94D0-4204-9BB9-F507E91472D5}"/>
          </ac:spMkLst>
        </pc:spChg>
        <pc:spChg chg="mod">
          <ac:chgData name="Osama Mohammed Moustafa Hosam Elde" userId="ab8f451e-a635-42ee-be12-e2dde55852bf" providerId="ADAL" clId="{20FD9F35-C7C2-4321-92CA-BE5BC08E781E}" dt="2019-04-17T10:34:40.263" v="481" actId="14100"/>
          <ac:spMkLst>
            <pc:docMk/>
            <pc:sldMk cId="1429025225" sldId="428"/>
            <ac:spMk id="3" creationId="{00000000-0000-0000-0000-000000000000}"/>
          </ac:spMkLst>
        </pc:spChg>
        <pc:picChg chg="add mod">
          <ac:chgData name="Osama Mohammed Moustafa Hosam Elde" userId="ab8f451e-a635-42ee-be12-e2dde55852bf" providerId="ADAL" clId="{20FD9F35-C7C2-4321-92CA-BE5BC08E781E}" dt="2019-04-17T10:36:48.160" v="498" actId="1036"/>
          <ac:picMkLst>
            <pc:docMk/>
            <pc:sldMk cId="1429025225" sldId="428"/>
            <ac:picMk id="4" creationId="{24999B75-F338-4568-B997-F27A5E8242E3}"/>
          </ac:picMkLst>
        </pc:picChg>
        <pc:picChg chg="add mod">
          <ac:chgData name="Osama Mohammed Moustafa Hosam Elde" userId="ab8f451e-a635-42ee-be12-e2dde55852bf" providerId="ADAL" clId="{20FD9F35-C7C2-4321-92CA-BE5BC08E781E}" dt="2019-04-17T10:36:45.556" v="494" actId="1076"/>
          <ac:picMkLst>
            <pc:docMk/>
            <pc:sldMk cId="1429025225" sldId="428"/>
            <ac:picMk id="6" creationId="{DE187D67-8964-4887-B86A-347F2A5D5F30}"/>
          </ac:picMkLst>
        </pc:picChg>
      </pc:sldChg>
      <pc:sldChg chg="delSp modSp add del ord">
        <pc:chgData name="Osama Mohammed Moustafa Hosam Elde" userId="ab8f451e-a635-42ee-be12-e2dde55852bf" providerId="ADAL" clId="{20FD9F35-C7C2-4321-92CA-BE5BC08E781E}" dt="2019-04-17T10:39:05.884" v="504" actId="2696"/>
        <pc:sldMkLst>
          <pc:docMk/>
          <pc:sldMk cId="1072605401" sldId="429"/>
        </pc:sldMkLst>
        <pc:spChg chg="mod">
          <ac:chgData name="Osama Mohammed Moustafa Hosam Elde" userId="ab8f451e-a635-42ee-be12-e2dde55852bf" providerId="ADAL" clId="{20FD9F35-C7C2-4321-92CA-BE5BC08E781E}" dt="2019-04-17T10:37:31.050" v="501"/>
          <ac:spMkLst>
            <pc:docMk/>
            <pc:sldMk cId="1072605401" sldId="429"/>
            <ac:spMk id="3" creationId="{00000000-0000-0000-0000-000000000000}"/>
          </ac:spMkLst>
        </pc:spChg>
        <pc:picChg chg="del">
          <ac:chgData name="Osama Mohammed Moustafa Hosam Elde" userId="ab8f451e-a635-42ee-be12-e2dde55852bf" providerId="ADAL" clId="{20FD9F35-C7C2-4321-92CA-BE5BC08E781E}" dt="2019-04-17T10:37:34.097" v="502" actId="478"/>
          <ac:picMkLst>
            <pc:docMk/>
            <pc:sldMk cId="1072605401" sldId="429"/>
            <ac:picMk id="13" creationId="{88EF9ACA-8C64-4D3E-BBF7-57BF58CE4B97}"/>
          </ac:picMkLst>
        </pc:picChg>
      </pc:sldChg>
      <pc:sldChg chg="addSp delSp modSp add ord">
        <pc:chgData name="Osama Mohammed Moustafa Hosam Elde" userId="ab8f451e-a635-42ee-be12-e2dde55852bf" providerId="ADAL" clId="{20FD9F35-C7C2-4321-92CA-BE5BC08E781E}" dt="2019-04-17T10:41:35.598" v="549" actId="1076"/>
        <pc:sldMkLst>
          <pc:docMk/>
          <pc:sldMk cId="2994675499" sldId="430"/>
        </pc:sldMkLst>
        <pc:spChg chg="del mod">
          <ac:chgData name="Osama Mohammed Moustafa Hosam Elde" userId="ab8f451e-a635-42ee-be12-e2dde55852bf" providerId="ADAL" clId="{20FD9F35-C7C2-4321-92CA-BE5BC08E781E}" dt="2019-04-17T10:39:39.987" v="517" actId="478"/>
          <ac:spMkLst>
            <pc:docMk/>
            <pc:sldMk cId="2994675499" sldId="430"/>
            <ac:spMk id="2" creationId="{8490E3E0-94D0-4204-9BB9-F507E91472D5}"/>
          </ac:spMkLst>
        </pc:spChg>
        <pc:spChg chg="mod">
          <ac:chgData name="Osama Mohammed Moustafa Hosam Elde" userId="ab8f451e-a635-42ee-be12-e2dde55852bf" providerId="ADAL" clId="{20FD9F35-C7C2-4321-92CA-BE5BC08E781E}" dt="2019-04-17T10:39:14.565" v="512" actId="20577"/>
          <ac:spMkLst>
            <pc:docMk/>
            <pc:sldMk cId="2994675499" sldId="430"/>
            <ac:spMk id="3" creationId="{00000000-0000-0000-0000-000000000000}"/>
          </ac:spMkLst>
        </pc:spChg>
        <pc:spChg chg="add mod">
          <ac:chgData name="Osama Mohammed Moustafa Hosam Elde" userId="ab8f451e-a635-42ee-be12-e2dde55852bf" providerId="ADAL" clId="{20FD9F35-C7C2-4321-92CA-BE5BC08E781E}" dt="2019-04-17T10:41:35.598" v="549" actId="1076"/>
          <ac:spMkLst>
            <pc:docMk/>
            <pc:sldMk cId="2994675499" sldId="430"/>
            <ac:spMk id="4" creationId="{DC702BB5-2ACE-4407-8A92-CC5482EECF40}"/>
          </ac:spMkLst>
        </pc:spChg>
      </pc:sldChg>
      <pc:sldChg chg="addSp delSp modSp add">
        <pc:chgData name="Osama Mohammed Moustafa Hosam Elde" userId="ab8f451e-a635-42ee-be12-e2dde55852bf" providerId="ADAL" clId="{20FD9F35-C7C2-4321-92CA-BE5BC08E781E}" dt="2019-04-17T10:44:46.331" v="593" actId="1076"/>
        <pc:sldMkLst>
          <pc:docMk/>
          <pc:sldMk cId="2283478512" sldId="431"/>
        </pc:sldMkLst>
        <pc:spChg chg="add del">
          <ac:chgData name="Osama Mohammed Moustafa Hosam Elde" userId="ab8f451e-a635-42ee-be12-e2dde55852bf" providerId="ADAL" clId="{20FD9F35-C7C2-4321-92CA-BE5BC08E781E}" dt="2019-04-17T10:42:30.227" v="552" actId="478"/>
          <ac:spMkLst>
            <pc:docMk/>
            <pc:sldMk cId="2283478512" sldId="431"/>
            <ac:spMk id="2" creationId="{6EC0152D-3C7E-4207-9B0D-25CCD43C1990}"/>
          </ac:spMkLst>
        </pc:spChg>
        <pc:spChg chg="del">
          <ac:chgData name="Osama Mohammed Moustafa Hosam Elde" userId="ab8f451e-a635-42ee-be12-e2dde55852bf" providerId="ADAL" clId="{20FD9F35-C7C2-4321-92CA-BE5BC08E781E}" dt="2019-04-17T10:42:30.227" v="552" actId="478"/>
          <ac:spMkLst>
            <pc:docMk/>
            <pc:sldMk cId="2283478512" sldId="431"/>
            <ac:spMk id="4" creationId="{DC702BB5-2ACE-4407-8A92-CC5482EECF40}"/>
          </ac:spMkLst>
        </pc:spChg>
        <pc:spChg chg="add mod">
          <ac:chgData name="Osama Mohammed Moustafa Hosam Elde" userId="ab8f451e-a635-42ee-be12-e2dde55852bf" providerId="ADAL" clId="{20FD9F35-C7C2-4321-92CA-BE5BC08E781E}" dt="2019-04-17T10:44:46.331" v="593" actId="1076"/>
          <ac:spMkLst>
            <pc:docMk/>
            <pc:sldMk cId="2283478512" sldId="431"/>
            <ac:spMk id="6" creationId="{8DC96F11-3C6C-425D-A450-B0BB8DB77AD5}"/>
          </ac:spMkLst>
        </pc:spChg>
        <pc:spChg chg="add mod">
          <ac:chgData name="Osama Mohammed Moustafa Hosam Elde" userId="ab8f451e-a635-42ee-be12-e2dde55852bf" providerId="ADAL" clId="{20FD9F35-C7C2-4321-92CA-BE5BC08E781E}" dt="2019-04-17T10:44:03.733" v="586" actId="20578"/>
          <ac:spMkLst>
            <pc:docMk/>
            <pc:sldMk cId="2283478512" sldId="431"/>
            <ac:spMk id="7" creationId="{FAD85979-A7D1-46DA-9509-C525FA0613A2}"/>
          </ac:spMkLst>
        </pc:spChg>
      </pc:sldChg>
      <pc:sldChg chg="addSp delSp modSp add">
        <pc:chgData name="Osama Mohammed Moustafa Hosam Elde" userId="ab8f451e-a635-42ee-be12-e2dde55852bf" providerId="ADAL" clId="{20FD9F35-C7C2-4321-92CA-BE5BC08E781E}" dt="2019-04-17T10:57:46.383" v="618" actId="404"/>
        <pc:sldMkLst>
          <pc:docMk/>
          <pc:sldMk cId="706051383" sldId="432"/>
        </pc:sldMkLst>
        <pc:spChg chg="add mod">
          <ac:chgData name="Osama Mohammed Moustafa Hosam Elde" userId="ab8f451e-a635-42ee-be12-e2dde55852bf" providerId="ADAL" clId="{20FD9F35-C7C2-4321-92CA-BE5BC08E781E}" dt="2019-04-17T10:57:46.383" v="618" actId="404"/>
          <ac:spMkLst>
            <pc:docMk/>
            <pc:sldMk cId="706051383" sldId="432"/>
            <ac:spMk id="2" creationId="{D5C5C028-9055-4370-8526-5F3AF3FD3EAA}"/>
          </ac:spMkLst>
        </pc:spChg>
        <pc:spChg chg="mod">
          <ac:chgData name="Osama Mohammed Moustafa Hosam Elde" userId="ab8f451e-a635-42ee-be12-e2dde55852bf" providerId="ADAL" clId="{20FD9F35-C7C2-4321-92CA-BE5BC08E781E}" dt="2019-04-17T10:50:34.802" v="596" actId="14100"/>
          <ac:spMkLst>
            <pc:docMk/>
            <pc:sldMk cId="706051383" sldId="432"/>
            <ac:spMk id="3" creationId="{00000000-0000-0000-0000-000000000000}"/>
          </ac:spMkLst>
        </pc:spChg>
        <pc:spChg chg="del">
          <ac:chgData name="Osama Mohammed Moustafa Hosam Elde" userId="ab8f451e-a635-42ee-be12-e2dde55852bf" providerId="ADAL" clId="{20FD9F35-C7C2-4321-92CA-BE5BC08E781E}" dt="2019-04-17T10:56:06.094" v="597" actId="478"/>
          <ac:spMkLst>
            <pc:docMk/>
            <pc:sldMk cId="706051383" sldId="432"/>
            <ac:spMk id="6" creationId="{8DC96F11-3C6C-425D-A450-B0BB8DB77AD5}"/>
          </ac:spMkLst>
        </pc:spChg>
      </pc:sldChg>
      <pc:sldChg chg="addSp delSp modSp add ord">
        <pc:chgData name="Osama Mohammed Moustafa Hosam Elde" userId="ab8f451e-a635-42ee-be12-e2dde55852bf" providerId="ADAL" clId="{20FD9F35-C7C2-4321-92CA-BE5BC08E781E}" dt="2019-04-17T11:02:12.034" v="672" actId="404"/>
        <pc:sldMkLst>
          <pc:docMk/>
          <pc:sldMk cId="1825879801" sldId="433"/>
        </pc:sldMkLst>
        <pc:spChg chg="add mod">
          <ac:chgData name="Osama Mohammed Moustafa Hosam Elde" userId="ab8f451e-a635-42ee-be12-e2dde55852bf" providerId="ADAL" clId="{20FD9F35-C7C2-4321-92CA-BE5BC08E781E}" dt="2019-04-17T11:01:02.295" v="655" actId="313"/>
          <ac:spMkLst>
            <pc:docMk/>
            <pc:sldMk cId="1825879801" sldId="433"/>
            <ac:spMk id="2" creationId="{9C621360-1E8C-4E21-9A19-5227D354CE6A}"/>
          </ac:spMkLst>
        </pc:spChg>
        <pc:spChg chg="mod">
          <ac:chgData name="Osama Mohammed Moustafa Hosam Elde" userId="ab8f451e-a635-42ee-be12-e2dde55852bf" providerId="ADAL" clId="{20FD9F35-C7C2-4321-92CA-BE5BC08E781E}" dt="2019-04-17T10:58:57.121" v="629" actId="20577"/>
          <ac:spMkLst>
            <pc:docMk/>
            <pc:sldMk cId="1825879801" sldId="433"/>
            <ac:spMk id="3" creationId="{00000000-0000-0000-0000-000000000000}"/>
          </ac:spMkLst>
        </pc:spChg>
        <pc:spChg chg="add mod">
          <ac:chgData name="Osama Mohammed Moustafa Hosam Elde" userId="ab8f451e-a635-42ee-be12-e2dde55852bf" providerId="ADAL" clId="{20FD9F35-C7C2-4321-92CA-BE5BC08E781E}" dt="2019-04-17T11:02:12.034" v="672" actId="404"/>
          <ac:spMkLst>
            <pc:docMk/>
            <pc:sldMk cId="1825879801" sldId="433"/>
            <ac:spMk id="4" creationId="{8322DA72-4149-4FE7-9E5C-1EBBF2FFFC58}"/>
          </ac:spMkLst>
        </pc:spChg>
        <pc:spChg chg="del">
          <ac:chgData name="Osama Mohammed Moustafa Hosam Elde" userId="ab8f451e-a635-42ee-be12-e2dde55852bf" providerId="ADAL" clId="{20FD9F35-C7C2-4321-92CA-BE5BC08E781E}" dt="2019-04-17T10:59:08.358" v="630" actId="478"/>
          <ac:spMkLst>
            <pc:docMk/>
            <pc:sldMk cId="1825879801" sldId="433"/>
            <ac:spMk id="6" creationId="{8DC96F11-3C6C-425D-A450-B0BB8DB77AD5}"/>
          </ac:spMkLst>
        </pc:spChg>
        <pc:picChg chg="add mod">
          <ac:chgData name="Osama Mohammed Moustafa Hosam Elde" userId="ab8f451e-a635-42ee-be12-e2dde55852bf" providerId="ADAL" clId="{20FD9F35-C7C2-4321-92CA-BE5BC08E781E}" dt="2019-04-17T10:59:26.771" v="637" actId="1076"/>
          <ac:picMkLst>
            <pc:docMk/>
            <pc:sldMk cId="1825879801" sldId="433"/>
            <ac:picMk id="8" creationId="{D5345369-CE03-4206-B587-08257C50389F}"/>
          </ac:picMkLst>
        </pc:picChg>
      </pc:sldChg>
      <pc:sldChg chg="addSp delSp modSp add">
        <pc:chgData name="Osama Mohammed Moustafa Hosam Elde" userId="ab8f451e-a635-42ee-be12-e2dde55852bf" providerId="ADAL" clId="{20FD9F35-C7C2-4321-92CA-BE5BC08E781E}" dt="2019-04-17T11:05:32.915" v="710" actId="14100"/>
        <pc:sldMkLst>
          <pc:docMk/>
          <pc:sldMk cId="993940082" sldId="434"/>
        </pc:sldMkLst>
        <pc:spChg chg="del">
          <ac:chgData name="Osama Mohammed Moustafa Hosam Elde" userId="ab8f451e-a635-42ee-be12-e2dde55852bf" providerId="ADAL" clId="{20FD9F35-C7C2-4321-92CA-BE5BC08E781E}" dt="2019-04-17T11:04:04.233" v="675" actId="478"/>
          <ac:spMkLst>
            <pc:docMk/>
            <pc:sldMk cId="993940082" sldId="434"/>
            <ac:spMk id="2" creationId="{9C621360-1E8C-4E21-9A19-5227D354CE6A}"/>
          </ac:spMkLst>
        </pc:spChg>
        <pc:spChg chg="mod">
          <ac:chgData name="Osama Mohammed Moustafa Hosam Elde" userId="ab8f451e-a635-42ee-be12-e2dde55852bf" providerId="ADAL" clId="{20FD9F35-C7C2-4321-92CA-BE5BC08E781E}" dt="2019-04-17T11:05:28.415" v="709" actId="20577"/>
          <ac:spMkLst>
            <pc:docMk/>
            <pc:sldMk cId="993940082" sldId="434"/>
            <ac:spMk id="3" creationId="{00000000-0000-0000-0000-000000000000}"/>
          </ac:spMkLst>
        </pc:spChg>
        <pc:spChg chg="del">
          <ac:chgData name="Osama Mohammed Moustafa Hosam Elde" userId="ab8f451e-a635-42ee-be12-e2dde55852bf" providerId="ADAL" clId="{20FD9F35-C7C2-4321-92CA-BE5BC08E781E}" dt="2019-04-17T11:04:03.077" v="674" actId="478"/>
          <ac:spMkLst>
            <pc:docMk/>
            <pc:sldMk cId="993940082" sldId="434"/>
            <ac:spMk id="4" creationId="{8322DA72-4149-4FE7-9E5C-1EBBF2FFFC58}"/>
          </ac:spMkLst>
        </pc:spChg>
        <pc:spChg chg="add mod">
          <ac:chgData name="Osama Mohammed Moustafa Hosam Elde" userId="ab8f451e-a635-42ee-be12-e2dde55852bf" providerId="ADAL" clId="{20FD9F35-C7C2-4321-92CA-BE5BC08E781E}" dt="2019-04-17T11:05:32.915" v="710" actId="14100"/>
          <ac:spMkLst>
            <pc:docMk/>
            <pc:sldMk cId="993940082" sldId="434"/>
            <ac:spMk id="6" creationId="{DA1AA4C6-E322-4804-BF2C-B1A9A0729303}"/>
          </ac:spMkLst>
        </pc:spChg>
        <pc:picChg chg="del">
          <ac:chgData name="Osama Mohammed Moustafa Hosam Elde" userId="ab8f451e-a635-42ee-be12-e2dde55852bf" providerId="ADAL" clId="{20FD9F35-C7C2-4321-92CA-BE5BC08E781E}" dt="2019-04-17T11:04:04.905" v="676" actId="478"/>
          <ac:picMkLst>
            <pc:docMk/>
            <pc:sldMk cId="993940082" sldId="434"/>
            <ac:picMk id="8" creationId="{D5345369-CE03-4206-B587-08257C50389F}"/>
          </ac:picMkLst>
        </pc:picChg>
      </pc:sldChg>
      <pc:sldChg chg="addSp delSp modSp add">
        <pc:chgData name="Osama Mohammed Moustafa Hosam Elde" userId="ab8f451e-a635-42ee-be12-e2dde55852bf" providerId="ADAL" clId="{20FD9F35-C7C2-4321-92CA-BE5BC08E781E}" dt="2019-04-17T11:09:49.952" v="770" actId="20577"/>
        <pc:sldMkLst>
          <pc:docMk/>
          <pc:sldMk cId="1065010098" sldId="435"/>
        </pc:sldMkLst>
        <pc:spChg chg="add mod">
          <ac:chgData name="Osama Mohammed Moustafa Hosam Elde" userId="ab8f451e-a635-42ee-be12-e2dde55852bf" providerId="ADAL" clId="{20FD9F35-C7C2-4321-92CA-BE5BC08E781E}" dt="2019-04-17T11:07:08.754" v="729" actId="14100"/>
          <ac:spMkLst>
            <pc:docMk/>
            <pc:sldMk cId="1065010098" sldId="435"/>
            <ac:spMk id="2" creationId="{47F5C957-8455-41B6-9C17-AB4B2BD672BD}"/>
          </ac:spMkLst>
        </pc:spChg>
        <pc:spChg chg="mod">
          <ac:chgData name="Osama Mohammed Moustafa Hosam Elde" userId="ab8f451e-a635-42ee-be12-e2dde55852bf" providerId="ADAL" clId="{20FD9F35-C7C2-4321-92CA-BE5BC08E781E}" dt="2019-04-17T11:06:06.950" v="722" actId="20577"/>
          <ac:spMkLst>
            <pc:docMk/>
            <pc:sldMk cId="1065010098" sldId="435"/>
            <ac:spMk id="3" creationId="{00000000-0000-0000-0000-000000000000}"/>
          </ac:spMkLst>
        </pc:spChg>
        <pc:spChg chg="add mod">
          <ac:chgData name="Osama Mohammed Moustafa Hosam Elde" userId="ab8f451e-a635-42ee-be12-e2dde55852bf" providerId="ADAL" clId="{20FD9F35-C7C2-4321-92CA-BE5BC08E781E}" dt="2019-04-17T11:09:49.952" v="770" actId="20577"/>
          <ac:spMkLst>
            <pc:docMk/>
            <pc:sldMk cId="1065010098" sldId="435"/>
            <ac:spMk id="4" creationId="{80FF14BE-6C7C-4C93-9DFE-BEAB57941164}"/>
          </ac:spMkLst>
        </pc:spChg>
        <pc:spChg chg="del">
          <ac:chgData name="Osama Mohammed Moustafa Hosam Elde" userId="ab8f451e-a635-42ee-be12-e2dde55852bf" providerId="ADAL" clId="{20FD9F35-C7C2-4321-92CA-BE5BC08E781E}" dt="2019-04-17T11:06:23.786" v="723" actId="478"/>
          <ac:spMkLst>
            <pc:docMk/>
            <pc:sldMk cId="1065010098" sldId="435"/>
            <ac:spMk id="6" creationId="{DA1AA4C6-E322-4804-BF2C-B1A9A0729303}"/>
          </ac:spMkLst>
        </pc:spChg>
        <pc:picChg chg="add mod">
          <ac:chgData name="Osama Mohammed Moustafa Hosam Elde" userId="ab8f451e-a635-42ee-be12-e2dde55852bf" providerId="ADAL" clId="{20FD9F35-C7C2-4321-92CA-BE5BC08E781E}" dt="2019-04-17T11:06:30.506" v="726" actId="1076"/>
          <ac:picMkLst>
            <pc:docMk/>
            <pc:sldMk cId="1065010098" sldId="435"/>
            <ac:picMk id="8" creationId="{027E0C45-A243-4F51-B485-B23168BF3654}"/>
          </ac:picMkLst>
        </pc:picChg>
      </pc:sldChg>
    </pc:docChg>
  </pc:docChgLst>
  <pc:docChgLst>
    <pc:chgData name="Osama Mohammed Moustafa Hosam Elde" userId="ab8f451e-a635-42ee-be12-e2dde55852bf" providerId="ADAL" clId="{383E9C29-B9CB-4B22-B298-26B98DDE3957}"/>
    <pc:docChg chg="undo custSel addSld delSld modSld">
      <pc:chgData name="Osama Mohammed Moustafa Hosam Elde" userId="ab8f451e-a635-42ee-be12-e2dde55852bf" providerId="ADAL" clId="{383E9C29-B9CB-4B22-B298-26B98DDE3957}" dt="2020-08-29T06:10:59.434" v="7207" actId="1076"/>
      <pc:docMkLst>
        <pc:docMk/>
      </pc:docMkLst>
      <pc:sldChg chg="modSp mod">
        <pc:chgData name="Osama Mohammed Moustafa Hosam Elde" userId="ab8f451e-a635-42ee-be12-e2dde55852bf" providerId="ADAL" clId="{383E9C29-B9CB-4B22-B298-26B98DDE3957}" dt="2020-08-27T04:30:32.893" v="20" actId="20577"/>
        <pc:sldMkLst>
          <pc:docMk/>
          <pc:sldMk cId="2795698090" sldId="289"/>
        </pc:sldMkLst>
        <pc:spChg chg="mod">
          <ac:chgData name="Osama Mohammed Moustafa Hosam Elde" userId="ab8f451e-a635-42ee-be12-e2dde55852bf" providerId="ADAL" clId="{383E9C29-B9CB-4B22-B298-26B98DDE3957}" dt="2020-08-27T04:30:32.893" v="20" actId="20577"/>
          <ac:spMkLst>
            <pc:docMk/>
            <pc:sldMk cId="2795698090" sldId="289"/>
            <ac:spMk id="4" creationId="{71F37C0B-C451-4FC0-8BFC-2F9DEFE020DB}"/>
          </ac:spMkLst>
        </pc:spChg>
      </pc:sldChg>
      <pc:sldChg chg="modSp mod">
        <pc:chgData name="Osama Mohammed Moustafa Hosam Elde" userId="ab8f451e-a635-42ee-be12-e2dde55852bf" providerId="ADAL" clId="{383E9C29-B9CB-4B22-B298-26B98DDE3957}" dt="2020-08-27T04:32:40.758" v="159" actId="20577"/>
        <pc:sldMkLst>
          <pc:docMk/>
          <pc:sldMk cId="1097935864" sldId="447"/>
        </pc:sldMkLst>
        <pc:spChg chg="mod">
          <ac:chgData name="Osama Mohammed Moustafa Hosam Elde" userId="ab8f451e-a635-42ee-be12-e2dde55852bf" providerId="ADAL" clId="{383E9C29-B9CB-4B22-B298-26B98DDE3957}" dt="2020-08-27T04:32:40.758" v="159" actId="20577"/>
          <ac:spMkLst>
            <pc:docMk/>
            <pc:sldMk cId="1097935864" sldId="447"/>
            <ac:spMk id="4" creationId="{B356B37D-B401-4092-A451-619A8575E5E5}"/>
          </ac:spMkLst>
        </pc:spChg>
      </pc:sldChg>
      <pc:sldChg chg="del">
        <pc:chgData name="Osama Mohammed Moustafa Hosam Elde" userId="ab8f451e-a635-42ee-be12-e2dde55852bf" providerId="ADAL" clId="{383E9C29-B9CB-4B22-B298-26B98DDE3957}" dt="2020-08-27T04:31:04.186" v="21" actId="47"/>
        <pc:sldMkLst>
          <pc:docMk/>
          <pc:sldMk cId="599365308" sldId="450"/>
        </pc:sldMkLst>
      </pc:sldChg>
      <pc:sldChg chg="addSp modSp mod">
        <pc:chgData name="Osama Mohammed Moustafa Hosam Elde" userId="ab8f451e-a635-42ee-be12-e2dde55852bf" providerId="ADAL" clId="{383E9C29-B9CB-4B22-B298-26B98DDE3957}" dt="2020-08-28T12:48:50.718" v="623" actId="20577"/>
        <pc:sldMkLst>
          <pc:docMk/>
          <pc:sldMk cId="2496506412" sldId="454"/>
        </pc:sldMkLst>
        <pc:spChg chg="mod">
          <ac:chgData name="Osama Mohammed Moustafa Hosam Elde" userId="ab8f451e-a635-42ee-be12-e2dde55852bf" providerId="ADAL" clId="{383E9C29-B9CB-4B22-B298-26B98DDE3957}" dt="2020-08-28T12:48:50.718" v="623" actId="20577"/>
          <ac:spMkLst>
            <pc:docMk/>
            <pc:sldMk cId="2496506412" sldId="454"/>
            <ac:spMk id="9" creationId="{41FE1DB5-8880-44CA-8A01-91EC9D1E2C91}"/>
          </ac:spMkLst>
        </pc:spChg>
        <pc:picChg chg="add mod">
          <ac:chgData name="Osama Mohammed Moustafa Hosam Elde" userId="ab8f451e-a635-42ee-be12-e2dde55852bf" providerId="ADAL" clId="{383E9C29-B9CB-4B22-B298-26B98DDE3957}" dt="2020-08-28T12:43:21.387" v="232" actId="1076"/>
          <ac:picMkLst>
            <pc:docMk/>
            <pc:sldMk cId="2496506412" sldId="454"/>
            <ac:picMk id="2" creationId="{5D116E0F-BE6C-4AA6-BE8B-342F6BCFAE44}"/>
          </ac:picMkLst>
        </pc:picChg>
      </pc:sldChg>
      <pc:sldChg chg="del">
        <pc:chgData name="Osama Mohammed Moustafa Hosam Elde" userId="ab8f451e-a635-42ee-be12-e2dde55852bf" providerId="ADAL" clId="{383E9C29-B9CB-4B22-B298-26B98DDE3957}" dt="2020-08-28T13:24:52.219" v="2190" actId="47"/>
        <pc:sldMkLst>
          <pc:docMk/>
          <pc:sldMk cId="1515942005" sldId="456"/>
        </pc:sldMkLst>
      </pc:sldChg>
      <pc:sldChg chg="del">
        <pc:chgData name="Osama Mohammed Moustafa Hosam Elde" userId="ab8f451e-a635-42ee-be12-e2dde55852bf" providerId="ADAL" clId="{383E9C29-B9CB-4B22-B298-26B98DDE3957}" dt="2020-08-27T04:31:05.413" v="23" actId="47"/>
        <pc:sldMkLst>
          <pc:docMk/>
          <pc:sldMk cId="765251940" sldId="457"/>
        </pc:sldMkLst>
      </pc:sldChg>
      <pc:sldChg chg="del">
        <pc:chgData name="Osama Mohammed Moustafa Hosam Elde" userId="ab8f451e-a635-42ee-be12-e2dde55852bf" providerId="ADAL" clId="{383E9C29-B9CB-4B22-B298-26B98DDE3957}" dt="2020-08-27T04:31:04.774" v="22" actId="47"/>
        <pc:sldMkLst>
          <pc:docMk/>
          <pc:sldMk cId="2219282201" sldId="458"/>
        </pc:sldMkLst>
      </pc:sldChg>
      <pc:sldChg chg="del">
        <pc:chgData name="Osama Mohammed Moustafa Hosam Elde" userId="ab8f451e-a635-42ee-be12-e2dde55852bf" providerId="ADAL" clId="{383E9C29-B9CB-4B22-B298-26B98DDE3957}" dt="2020-08-27T04:31:06.043" v="24" actId="47"/>
        <pc:sldMkLst>
          <pc:docMk/>
          <pc:sldMk cId="2572653754" sldId="459"/>
        </pc:sldMkLst>
      </pc:sldChg>
      <pc:sldChg chg="del">
        <pc:chgData name="Osama Mohammed Moustafa Hosam Elde" userId="ab8f451e-a635-42ee-be12-e2dde55852bf" providerId="ADAL" clId="{383E9C29-B9CB-4B22-B298-26B98DDE3957}" dt="2020-08-27T04:31:10.605" v="29" actId="47"/>
        <pc:sldMkLst>
          <pc:docMk/>
          <pc:sldMk cId="1342038616" sldId="460"/>
        </pc:sldMkLst>
      </pc:sldChg>
      <pc:sldChg chg="modSp mod">
        <pc:chgData name="Osama Mohammed Moustafa Hosam Elde" userId="ab8f451e-a635-42ee-be12-e2dde55852bf" providerId="ADAL" clId="{383E9C29-B9CB-4B22-B298-26B98DDE3957}" dt="2020-08-28T10:39:01.542" v="160" actId="400"/>
        <pc:sldMkLst>
          <pc:docMk/>
          <pc:sldMk cId="533394402" sldId="461"/>
        </pc:sldMkLst>
        <pc:spChg chg="mod">
          <ac:chgData name="Osama Mohammed Moustafa Hosam Elde" userId="ab8f451e-a635-42ee-be12-e2dde55852bf" providerId="ADAL" clId="{383E9C29-B9CB-4B22-B298-26B98DDE3957}" dt="2020-08-28T10:39:01.542" v="160" actId="400"/>
          <ac:spMkLst>
            <pc:docMk/>
            <pc:sldMk cId="533394402" sldId="461"/>
            <ac:spMk id="4" creationId="{B356B37D-B401-4092-A451-619A8575E5E5}"/>
          </ac:spMkLst>
        </pc:spChg>
      </pc:sldChg>
      <pc:sldChg chg="del">
        <pc:chgData name="Osama Mohammed Moustafa Hosam Elde" userId="ab8f451e-a635-42ee-be12-e2dde55852bf" providerId="ADAL" clId="{383E9C29-B9CB-4B22-B298-26B98DDE3957}" dt="2020-08-27T04:31:11.098" v="30" actId="47"/>
        <pc:sldMkLst>
          <pc:docMk/>
          <pc:sldMk cId="1135031888" sldId="461"/>
        </pc:sldMkLst>
      </pc:sldChg>
      <pc:sldChg chg="del">
        <pc:chgData name="Osama Mohammed Moustafa Hosam Elde" userId="ab8f451e-a635-42ee-be12-e2dde55852bf" providerId="ADAL" clId="{383E9C29-B9CB-4B22-B298-26B98DDE3957}" dt="2020-08-27T04:31:11.817" v="31" actId="47"/>
        <pc:sldMkLst>
          <pc:docMk/>
          <pc:sldMk cId="2615018634" sldId="462"/>
        </pc:sldMkLst>
      </pc:sldChg>
      <pc:sldChg chg="del">
        <pc:chgData name="Osama Mohammed Moustafa Hosam Elde" userId="ab8f451e-a635-42ee-be12-e2dde55852bf" providerId="ADAL" clId="{383E9C29-B9CB-4B22-B298-26B98DDE3957}" dt="2020-08-27T04:31:06.584" v="25" actId="47"/>
        <pc:sldMkLst>
          <pc:docMk/>
          <pc:sldMk cId="3807172861" sldId="463"/>
        </pc:sldMkLst>
      </pc:sldChg>
      <pc:sldChg chg="del">
        <pc:chgData name="Osama Mohammed Moustafa Hosam Elde" userId="ab8f451e-a635-42ee-be12-e2dde55852bf" providerId="ADAL" clId="{383E9C29-B9CB-4B22-B298-26B98DDE3957}" dt="2020-08-27T04:31:07.143" v="26" actId="47"/>
        <pc:sldMkLst>
          <pc:docMk/>
          <pc:sldMk cId="3409350344" sldId="464"/>
        </pc:sldMkLst>
      </pc:sldChg>
      <pc:sldChg chg="del">
        <pc:chgData name="Osama Mohammed Moustafa Hosam Elde" userId="ab8f451e-a635-42ee-be12-e2dde55852bf" providerId="ADAL" clId="{383E9C29-B9CB-4B22-B298-26B98DDE3957}" dt="2020-08-27T04:31:07.704" v="27" actId="47"/>
        <pc:sldMkLst>
          <pc:docMk/>
          <pc:sldMk cId="1746641023" sldId="465"/>
        </pc:sldMkLst>
      </pc:sldChg>
      <pc:sldChg chg="del">
        <pc:chgData name="Osama Mohammed Moustafa Hosam Elde" userId="ab8f451e-a635-42ee-be12-e2dde55852bf" providerId="ADAL" clId="{383E9C29-B9CB-4B22-B298-26B98DDE3957}" dt="2020-08-27T04:31:08.264" v="28" actId="47"/>
        <pc:sldMkLst>
          <pc:docMk/>
          <pc:sldMk cId="3948163108" sldId="466"/>
        </pc:sldMkLst>
      </pc:sldChg>
      <pc:sldChg chg="modSp mod">
        <pc:chgData name="Osama Mohammed Moustafa Hosam Elde" userId="ab8f451e-a635-42ee-be12-e2dde55852bf" providerId="ADAL" clId="{383E9C29-B9CB-4B22-B298-26B98DDE3957}" dt="2020-08-28T13:07:25.407" v="1787" actId="20577"/>
        <pc:sldMkLst>
          <pc:docMk/>
          <pc:sldMk cId="1826777837" sldId="467"/>
        </pc:sldMkLst>
        <pc:spChg chg="mod">
          <ac:chgData name="Osama Mohammed Moustafa Hosam Elde" userId="ab8f451e-a635-42ee-be12-e2dde55852bf" providerId="ADAL" clId="{383E9C29-B9CB-4B22-B298-26B98DDE3957}" dt="2020-08-28T13:07:25.407" v="1787" actId="20577"/>
          <ac:spMkLst>
            <pc:docMk/>
            <pc:sldMk cId="1826777837" sldId="467"/>
            <ac:spMk id="6" creationId="{F666E11D-E12E-4A1B-AC49-37C776D88AF6}"/>
          </ac:spMkLst>
        </pc:spChg>
      </pc:sldChg>
      <pc:sldChg chg="modSp add mod">
        <pc:chgData name="Osama Mohammed Moustafa Hosam Elde" userId="ab8f451e-a635-42ee-be12-e2dde55852bf" providerId="ADAL" clId="{383E9C29-B9CB-4B22-B298-26B98DDE3957}" dt="2020-08-28T18:49:21.637" v="2678" actId="20577"/>
        <pc:sldMkLst>
          <pc:docMk/>
          <pc:sldMk cId="2157547914" sldId="468"/>
        </pc:sldMkLst>
        <pc:spChg chg="mod">
          <ac:chgData name="Osama Mohammed Moustafa Hosam Elde" userId="ab8f451e-a635-42ee-be12-e2dde55852bf" providerId="ADAL" clId="{383E9C29-B9CB-4B22-B298-26B98DDE3957}" dt="2020-08-28T18:49:21.637" v="2678" actId="20577"/>
          <ac:spMkLst>
            <pc:docMk/>
            <pc:sldMk cId="2157547914" sldId="468"/>
            <ac:spMk id="9" creationId="{41FE1DB5-8880-44CA-8A01-91EC9D1E2C91}"/>
          </ac:spMkLst>
        </pc:spChg>
      </pc:sldChg>
      <pc:sldChg chg="del">
        <pc:chgData name="Osama Mohammed Moustafa Hosam Elde" userId="ab8f451e-a635-42ee-be12-e2dde55852bf" providerId="ADAL" clId="{383E9C29-B9CB-4B22-B298-26B98DDE3957}" dt="2020-08-27T04:31:13.958" v="32" actId="47"/>
        <pc:sldMkLst>
          <pc:docMk/>
          <pc:sldMk cId="2921925448" sldId="468"/>
        </pc:sldMkLst>
      </pc:sldChg>
      <pc:sldChg chg="delSp modSp add mod">
        <pc:chgData name="Osama Mohammed Moustafa Hosam Elde" userId="ab8f451e-a635-42ee-be12-e2dde55852bf" providerId="ADAL" clId="{383E9C29-B9CB-4B22-B298-26B98DDE3957}" dt="2020-08-28T13:02:40.616" v="1583" actId="20577"/>
        <pc:sldMkLst>
          <pc:docMk/>
          <pc:sldMk cId="2219071104" sldId="469"/>
        </pc:sldMkLst>
        <pc:spChg chg="mod">
          <ac:chgData name="Osama Mohammed Moustafa Hosam Elde" userId="ab8f451e-a635-42ee-be12-e2dde55852bf" providerId="ADAL" clId="{383E9C29-B9CB-4B22-B298-26B98DDE3957}" dt="2020-08-28T13:02:40.616" v="1583" actId="20577"/>
          <ac:spMkLst>
            <pc:docMk/>
            <pc:sldMk cId="2219071104" sldId="469"/>
            <ac:spMk id="9" creationId="{41FE1DB5-8880-44CA-8A01-91EC9D1E2C91}"/>
          </ac:spMkLst>
        </pc:spChg>
        <pc:picChg chg="del">
          <ac:chgData name="Osama Mohammed Moustafa Hosam Elde" userId="ab8f451e-a635-42ee-be12-e2dde55852bf" providerId="ADAL" clId="{383E9C29-B9CB-4B22-B298-26B98DDE3957}" dt="2020-08-28T12:54:04.856" v="1043" actId="478"/>
          <ac:picMkLst>
            <pc:docMk/>
            <pc:sldMk cId="2219071104" sldId="469"/>
            <ac:picMk id="2" creationId="{5D116E0F-BE6C-4AA6-BE8B-342F6BCFAE44}"/>
          </ac:picMkLst>
        </pc:picChg>
      </pc:sldChg>
      <pc:sldChg chg="del">
        <pc:chgData name="Osama Mohammed Moustafa Hosam Elde" userId="ab8f451e-a635-42ee-be12-e2dde55852bf" providerId="ADAL" clId="{383E9C29-B9CB-4B22-B298-26B98DDE3957}" dt="2020-08-27T04:31:15.629" v="35" actId="47"/>
        <pc:sldMkLst>
          <pc:docMk/>
          <pc:sldMk cId="4164851251" sldId="469"/>
        </pc:sldMkLst>
      </pc:sldChg>
      <pc:sldChg chg="del">
        <pc:chgData name="Osama Mohammed Moustafa Hosam Elde" userId="ab8f451e-a635-42ee-be12-e2dde55852bf" providerId="ADAL" clId="{383E9C29-B9CB-4B22-B298-26B98DDE3957}" dt="2020-08-27T04:31:14.320" v="33" actId="47"/>
        <pc:sldMkLst>
          <pc:docMk/>
          <pc:sldMk cId="685488828" sldId="470"/>
        </pc:sldMkLst>
      </pc:sldChg>
      <pc:sldChg chg="modSp add mod">
        <pc:chgData name="Osama Mohammed Moustafa Hosam Elde" userId="ab8f451e-a635-42ee-be12-e2dde55852bf" providerId="ADAL" clId="{383E9C29-B9CB-4B22-B298-26B98DDE3957}" dt="2020-08-28T13:09:01.896" v="1929" actId="20577"/>
        <pc:sldMkLst>
          <pc:docMk/>
          <pc:sldMk cId="911321201" sldId="470"/>
        </pc:sldMkLst>
        <pc:spChg chg="mod">
          <ac:chgData name="Osama Mohammed Moustafa Hosam Elde" userId="ab8f451e-a635-42ee-be12-e2dde55852bf" providerId="ADAL" clId="{383E9C29-B9CB-4B22-B298-26B98DDE3957}" dt="2020-08-28T13:09:01.896" v="1929" actId="20577"/>
          <ac:spMkLst>
            <pc:docMk/>
            <pc:sldMk cId="911321201" sldId="470"/>
            <ac:spMk id="9" creationId="{41FE1DB5-8880-44CA-8A01-91EC9D1E2C91}"/>
          </ac:spMkLst>
        </pc:spChg>
      </pc:sldChg>
      <pc:sldChg chg="del">
        <pc:chgData name="Osama Mohammed Moustafa Hosam Elde" userId="ab8f451e-a635-42ee-be12-e2dde55852bf" providerId="ADAL" clId="{383E9C29-B9CB-4B22-B298-26B98DDE3957}" dt="2020-08-27T04:31:14.833" v="34" actId="47"/>
        <pc:sldMkLst>
          <pc:docMk/>
          <pc:sldMk cId="1997163821" sldId="471"/>
        </pc:sldMkLst>
      </pc:sldChg>
      <pc:sldChg chg="modSp add mod">
        <pc:chgData name="Osama Mohammed Moustafa Hosam Elde" userId="ab8f451e-a635-42ee-be12-e2dde55852bf" providerId="ADAL" clId="{383E9C29-B9CB-4B22-B298-26B98DDE3957}" dt="2020-08-28T13:07:00.090" v="1779" actId="12"/>
        <pc:sldMkLst>
          <pc:docMk/>
          <pc:sldMk cId="4207758438" sldId="471"/>
        </pc:sldMkLst>
        <pc:spChg chg="mod">
          <ac:chgData name="Osama Mohammed Moustafa Hosam Elde" userId="ab8f451e-a635-42ee-be12-e2dde55852bf" providerId="ADAL" clId="{383E9C29-B9CB-4B22-B298-26B98DDE3957}" dt="2020-08-28T13:07:00.090" v="1779" actId="12"/>
          <ac:spMkLst>
            <pc:docMk/>
            <pc:sldMk cId="4207758438" sldId="471"/>
            <ac:spMk id="9" creationId="{41FE1DB5-8880-44CA-8A01-91EC9D1E2C91}"/>
          </ac:spMkLst>
        </pc:spChg>
      </pc:sldChg>
      <pc:sldChg chg="addSp delSp modSp add mod">
        <pc:chgData name="Osama Mohammed Moustafa Hosam Elde" userId="ab8f451e-a635-42ee-be12-e2dde55852bf" providerId="ADAL" clId="{383E9C29-B9CB-4B22-B298-26B98DDE3957}" dt="2020-08-28T13:28:43.264" v="2197" actId="20577"/>
        <pc:sldMkLst>
          <pc:docMk/>
          <pc:sldMk cId="43329807" sldId="472"/>
        </pc:sldMkLst>
        <pc:spChg chg="mod">
          <ac:chgData name="Osama Mohammed Moustafa Hosam Elde" userId="ab8f451e-a635-42ee-be12-e2dde55852bf" providerId="ADAL" clId="{383E9C29-B9CB-4B22-B298-26B98DDE3957}" dt="2020-08-28T13:28:43.264" v="2197" actId="20577"/>
          <ac:spMkLst>
            <pc:docMk/>
            <pc:sldMk cId="43329807" sldId="472"/>
            <ac:spMk id="9" creationId="{41FE1DB5-8880-44CA-8A01-91EC9D1E2C91}"/>
          </ac:spMkLst>
        </pc:spChg>
        <pc:picChg chg="add del mod">
          <ac:chgData name="Osama Mohammed Moustafa Hosam Elde" userId="ab8f451e-a635-42ee-be12-e2dde55852bf" providerId="ADAL" clId="{383E9C29-B9CB-4B22-B298-26B98DDE3957}" dt="2020-08-28T13:22:27.388" v="2089" actId="478"/>
          <ac:picMkLst>
            <pc:docMk/>
            <pc:sldMk cId="43329807" sldId="472"/>
            <ac:picMk id="2" creationId="{21DC882A-F627-4DF7-8DC7-7AAA90F7DAEF}"/>
          </ac:picMkLst>
        </pc:picChg>
        <pc:picChg chg="add mod">
          <ac:chgData name="Osama Mohammed Moustafa Hosam Elde" userId="ab8f451e-a635-42ee-be12-e2dde55852bf" providerId="ADAL" clId="{383E9C29-B9CB-4B22-B298-26B98DDE3957}" dt="2020-08-28T13:22:33.227" v="2092" actId="1076"/>
          <ac:picMkLst>
            <pc:docMk/>
            <pc:sldMk cId="43329807" sldId="472"/>
            <ac:picMk id="4" creationId="{EF24A1F4-7E20-4150-98A6-642CC6F48794}"/>
          </ac:picMkLst>
        </pc:picChg>
        <pc:picChg chg="del">
          <ac:chgData name="Osama Mohammed Moustafa Hosam Elde" userId="ab8f451e-a635-42ee-be12-e2dde55852bf" providerId="ADAL" clId="{383E9C29-B9CB-4B22-B298-26B98DDE3957}" dt="2020-08-28T13:19:43.353" v="1931" actId="478"/>
          <ac:picMkLst>
            <pc:docMk/>
            <pc:sldMk cId="43329807" sldId="472"/>
            <ac:picMk id="6" creationId="{41A06B65-4CD6-4C72-8C87-3B2F66844C23}"/>
          </ac:picMkLst>
        </pc:picChg>
      </pc:sldChg>
      <pc:sldChg chg="del">
        <pc:chgData name="Osama Mohammed Moustafa Hosam Elde" userId="ab8f451e-a635-42ee-be12-e2dde55852bf" providerId="ADAL" clId="{383E9C29-B9CB-4B22-B298-26B98DDE3957}" dt="2020-08-27T04:31:16.473" v="36" actId="47"/>
        <pc:sldMkLst>
          <pc:docMk/>
          <pc:sldMk cId="972993208" sldId="472"/>
        </pc:sldMkLst>
      </pc:sldChg>
      <pc:sldChg chg="del">
        <pc:chgData name="Osama Mohammed Moustafa Hosam Elde" userId="ab8f451e-a635-42ee-be12-e2dde55852bf" providerId="ADAL" clId="{383E9C29-B9CB-4B22-B298-26B98DDE3957}" dt="2020-08-27T04:31:17.313" v="37" actId="47"/>
        <pc:sldMkLst>
          <pc:docMk/>
          <pc:sldMk cId="2146992542" sldId="473"/>
        </pc:sldMkLst>
      </pc:sldChg>
      <pc:sldChg chg="addSp delSp modSp add mod">
        <pc:chgData name="Osama Mohammed Moustafa Hosam Elde" userId="ab8f451e-a635-42ee-be12-e2dde55852bf" providerId="ADAL" clId="{383E9C29-B9CB-4B22-B298-26B98DDE3957}" dt="2020-08-28T18:52:23.447" v="2683" actId="1076"/>
        <pc:sldMkLst>
          <pc:docMk/>
          <pc:sldMk cId="2376068864" sldId="473"/>
        </pc:sldMkLst>
        <pc:spChg chg="mod">
          <ac:chgData name="Osama Mohammed Moustafa Hosam Elde" userId="ab8f451e-a635-42ee-be12-e2dde55852bf" providerId="ADAL" clId="{383E9C29-B9CB-4B22-B298-26B98DDE3957}" dt="2020-08-28T13:35:21.647" v="2248" actId="27636"/>
          <ac:spMkLst>
            <pc:docMk/>
            <pc:sldMk cId="2376068864" sldId="473"/>
            <ac:spMk id="4" creationId="{B356B37D-B401-4092-A451-619A8575E5E5}"/>
          </ac:spMkLst>
        </pc:spChg>
        <pc:spChg chg="mod">
          <ac:chgData name="Osama Mohammed Moustafa Hosam Elde" userId="ab8f451e-a635-42ee-be12-e2dde55852bf" providerId="ADAL" clId="{383E9C29-B9CB-4B22-B298-26B98DDE3957}" dt="2020-08-28T13:35:45.668" v="2286" actId="20577"/>
          <ac:spMkLst>
            <pc:docMk/>
            <pc:sldMk cId="2376068864" sldId="473"/>
            <ac:spMk id="6" creationId="{F666E11D-E12E-4A1B-AC49-37C776D88AF6}"/>
          </ac:spMkLst>
        </pc:spChg>
        <pc:picChg chg="del">
          <ac:chgData name="Osama Mohammed Moustafa Hosam Elde" userId="ab8f451e-a635-42ee-be12-e2dde55852bf" providerId="ADAL" clId="{383E9C29-B9CB-4B22-B298-26B98DDE3957}" dt="2020-08-28T13:25:05.260" v="2192" actId="478"/>
          <ac:picMkLst>
            <pc:docMk/>
            <pc:sldMk cId="2376068864" sldId="473"/>
            <ac:picMk id="2" creationId="{49D8FAA5-31EF-487E-8EC2-3594148EA05D}"/>
          </ac:picMkLst>
        </pc:picChg>
        <pc:picChg chg="add mod">
          <ac:chgData name="Osama Mohammed Moustafa Hosam Elde" userId="ab8f451e-a635-42ee-be12-e2dde55852bf" providerId="ADAL" clId="{383E9C29-B9CB-4B22-B298-26B98DDE3957}" dt="2020-08-28T18:52:23.447" v="2683" actId="1076"/>
          <ac:picMkLst>
            <pc:docMk/>
            <pc:sldMk cId="2376068864" sldId="473"/>
            <ac:picMk id="2" creationId="{902F6B8D-BCE7-44AA-9AAF-FD96F13C643E}"/>
          </ac:picMkLst>
        </pc:picChg>
        <pc:picChg chg="add del mod">
          <ac:chgData name="Osama Mohammed Moustafa Hosam Elde" userId="ab8f451e-a635-42ee-be12-e2dde55852bf" providerId="ADAL" clId="{383E9C29-B9CB-4B22-B298-26B98DDE3957}" dt="2020-08-28T18:52:12.929" v="2679" actId="478"/>
          <ac:picMkLst>
            <pc:docMk/>
            <pc:sldMk cId="2376068864" sldId="473"/>
            <ac:picMk id="1026" creationId="{4790C0CD-A9D1-4B04-AD49-F76DAF1FBB12}"/>
          </ac:picMkLst>
        </pc:picChg>
      </pc:sldChg>
      <pc:sldChg chg="del">
        <pc:chgData name="Osama Mohammed Moustafa Hosam Elde" userId="ab8f451e-a635-42ee-be12-e2dde55852bf" providerId="ADAL" clId="{383E9C29-B9CB-4B22-B298-26B98DDE3957}" dt="2020-08-27T04:31:18.068" v="38" actId="47"/>
        <pc:sldMkLst>
          <pc:docMk/>
          <pc:sldMk cId="188676282" sldId="474"/>
        </pc:sldMkLst>
      </pc:sldChg>
      <pc:sldChg chg="addSp delSp modSp add mod">
        <pc:chgData name="Osama Mohammed Moustafa Hosam Elde" userId="ab8f451e-a635-42ee-be12-e2dde55852bf" providerId="ADAL" clId="{383E9C29-B9CB-4B22-B298-26B98DDE3957}" dt="2020-08-28T13:37:32.265" v="2306" actId="1076"/>
        <pc:sldMkLst>
          <pc:docMk/>
          <pc:sldMk cId="1006381922" sldId="474"/>
        </pc:sldMkLst>
        <pc:spChg chg="mod">
          <ac:chgData name="Osama Mohammed Moustafa Hosam Elde" userId="ab8f451e-a635-42ee-be12-e2dde55852bf" providerId="ADAL" clId="{383E9C29-B9CB-4B22-B298-26B98DDE3957}" dt="2020-08-28T13:36:42.066" v="2302" actId="27636"/>
          <ac:spMkLst>
            <pc:docMk/>
            <pc:sldMk cId="1006381922" sldId="474"/>
            <ac:spMk id="4" creationId="{B356B37D-B401-4092-A451-619A8575E5E5}"/>
          </ac:spMkLst>
        </pc:spChg>
        <pc:picChg chg="add mod">
          <ac:chgData name="Osama Mohammed Moustafa Hosam Elde" userId="ab8f451e-a635-42ee-be12-e2dde55852bf" providerId="ADAL" clId="{383E9C29-B9CB-4B22-B298-26B98DDE3957}" dt="2020-08-28T13:37:32.265" v="2306" actId="1076"/>
          <ac:picMkLst>
            <pc:docMk/>
            <pc:sldMk cId="1006381922" sldId="474"/>
            <ac:picMk id="2" creationId="{58BB2917-8DC1-4028-A5DD-8CEB2A013F7E}"/>
          </ac:picMkLst>
        </pc:picChg>
        <pc:picChg chg="del">
          <ac:chgData name="Osama Mohammed Moustafa Hosam Elde" userId="ab8f451e-a635-42ee-be12-e2dde55852bf" providerId="ADAL" clId="{383E9C29-B9CB-4B22-B298-26B98DDE3957}" dt="2020-08-28T13:36:16.592" v="2292" actId="478"/>
          <ac:picMkLst>
            <pc:docMk/>
            <pc:sldMk cId="1006381922" sldId="474"/>
            <ac:picMk id="1026" creationId="{4790C0CD-A9D1-4B04-AD49-F76DAF1FBB12}"/>
          </ac:picMkLst>
        </pc:picChg>
      </pc:sldChg>
      <pc:sldChg chg="delSp modSp add mod">
        <pc:chgData name="Osama Mohammed Moustafa Hosam Elde" userId="ab8f451e-a635-42ee-be12-e2dde55852bf" providerId="ADAL" clId="{383E9C29-B9CB-4B22-B298-26B98DDE3957}" dt="2020-08-28T13:44:40.717" v="2386" actId="403"/>
        <pc:sldMkLst>
          <pc:docMk/>
          <pc:sldMk cId="296725931" sldId="475"/>
        </pc:sldMkLst>
        <pc:spChg chg="mod">
          <ac:chgData name="Osama Mohammed Moustafa Hosam Elde" userId="ab8f451e-a635-42ee-be12-e2dde55852bf" providerId="ADAL" clId="{383E9C29-B9CB-4B22-B298-26B98DDE3957}" dt="2020-08-28T13:44:40.717" v="2386" actId="403"/>
          <ac:spMkLst>
            <pc:docMk/>
            <pc:sldMk cId="296725931" sldId="475"/>
            <ac:spMk id="4" creationId="{B356B37D-B401-4092-A451-619A8575E5E5}"/>
          </ac:spMkLst>
        </pc:spChg>
        <pc:spChg chg="mod">
          <ac:chgData name="Osama Mohammed Moustafa Hosam Elde" userId="ab8f451e-a635-42ee-be12-e2dde55852bf" providerId="ADAL" clId="{383E9C29-B9CB-4B22-B298-26B98DDE3957}" dt="2020-08-28T13:40:33.481" v="2311" actId="6549"/>
          <ac:spMkLst>
            <pc:docMk/>
            <pc:sldMk cId="296725931" sldId="475"/>
            <ac:spMk id="6" creationId="{F666E11D-E12E-4A1B-AC49-37C776D88AF6}"/>
          </ac:spMkLst>
        </pc:spChg>
        <pc:picChg chg="del">
          <ac:chgData name="Osama Mohammed Moustafa Hosam Elde" userId="ab8f451e-a635-42ee-be12-e2dde55852bf" providerId="ADAL" clId="{383E9C29-B9CB-4B22-B298-26B98DDE3957}" dt="2020-08-28T13:40:42.544" v="2312" actId="478"/>
          <ac:picMkLst>
            <pc:docMk/>
            <pc:sldMk cId="296725931" sldId="475"/>
            <ac:picMk id="2" creationId="{58BB2917-8DC1-4028-A5DD-8CEB2A013F7E}"/>
          </ac:picMkLst>
        </pc:picChg>
      </pc:sldChg>
      <pc:sldChg chg="del">
        <pc:chgData name="Osama Mohammed Moustafa Hosam Elde" userId="ab8f451e-a635-42ee-be12-e2dde55852bf" providerId="ADAL" clId="{383E9C29-B9CB-4B22-B298-26B98DDE3957}" dt="2020-08-27T04:31:18.736" v="39" actId="47"/>
        <pc:sldMkLst>
          <pc:docMk/>
          <pc:sldMk cId="3546773444" sldId="475"/>
        </pc:sldMkLst>
      </pc:sldChg>
      <pc:sldChg chg="del">
        <pc:chgData name="Osama Mohammed Moustafa Hosam Elde" userId="ab8f451e-a635-42ee-be12-e2dde55852bf" providerId="ADAL" clId="{383E9C29-B9CB-4B22-B298-26B98DDE3957}" dt="2020-08-27T04:31:19.207" v="40" actId="47"/>
        <pc:sldMkLst>
          <pc:docMk/>
          <pc:sldMk cId="275900587" sldId="476"/>
        </pc:sldMkLst>
      </pc:sldChg>
      <pc:sldChg chg="delSp modSp add mod">
        <pc:chgData name="Osama Mohammed Moustafa Hosam Elde" userId="ab8f451e-a635-42ee-be12-e2dde55852bf" providerId="ADAL" clId="{383E9C29-B9CB-4B22-B298-26B98DDE3957}" dt="2020-08-28T13:50:27.343" v="2615" actId="478"/>
        <pc:sldMkLst>
          <pc:docMk/>
          <pc:sldMk cId="2681412867" sldId="476"/>
        </pc:sldMkLst>
        <pc:spChg chg="mod">
          <ac:chgData name="Osama Mohammed Moustafa Hosam Elde" userId="ab8f451e-a635-42ee-be12-e2dde55852bf" providerId="ADAL" clId="{383E9C29-B9CB-4B22-B298-26B98DDE3957}" dt="2020-08-28T13:50:03.249" v="2614" actId="20577"/>
          <ac:spMkLst>
            <pc:docMk/>
            <pc:sldMk cId="2681412867" sldId="476"/>
            <ac:spMk id="4" creationId="{B356B37D-B401-4092-A451-619A8575E5E5}"/>
          </ac:spMkLst>
        </pc:spChg>
        <pc:spChg chg="del">
          <ac:chgData name="Osama Mohammed Moustafa Hosam Elde" userId="ab8f451e-a635-42ee-be12-e2dde55852bf" providerId="ADAL" clId="{383E9C29-B9CB-4B22-B298-26B98DDE3957}" dt="2020-08-28T13:50:27.343" v="2615" actId="478"/>
          <ac:spMkLst>
            <pc:docMk/>
            <pc:sldMk cId="2681412867" sldId="476"/>
            <ac:spMk id="7" creationId="{C852FC7D-1035-4590-830B-3F680D69B394}"/>
          </ac:spMkLst>
        </pc:spChg>
        <pc:spChg chg="mod">
          <ac:chgData name="Osama Mohammed Moustafa Hosam Elde" userId="ab8f451e-a635-42ee-be12-e2dde55852bf" providerId="ADAL" clId="{383E9C29-B9CB-4B22-B298-26B98DDE3957}" dt="2020-08-28T13:45:41.236" v="2397" actId="20577"/>
          <ac:spMkLst>
            <pc:docMk/>
            <pc:sldMk cId="2681412867" sldId="476"/>
            <ac:spMk id="8" creationId="{7BD05BA6-7B41-446B-8594-5B025AA9D637}"/>
          </ac:spMkLst>
        </pc:spChg>
      </pc:sldChg>
      <pc:sldChg chg="addSp delSp modSp add mod">
        <pc:chgData name="Osama Mohammed Moustafa Hosam Elde" userId="ab8f451e-a635-42ee-be12-e2dde55852bf" providerId="ADAL" clId="{383E9C29-B9CB-4B22-B298-26B98DDE3957}" dt="2020-08-29T05:44:33.634" v="6000" actId="20577"/>
        <pc:sldMkLst>
          <pc:docMk/>
          <pc:sldMk cId="1895969703" sldId="477"/>
        </pc:sldMkLst>
        <pc:spChg chg="mod">
          <ac:chgData name="Osama Mohammed Moustafa Hosam Elde" userId="ab8f451e-a635-42ee-be12-e2dde55852bf" providerId="ADAL" clId="{383E9C29-B9CB-4B22-B298-26B98DDE3957}" dt="2020-08-28T18:56:06.813" v="2744" actId="20577"/>
          <ac:spMkLst>
            <pc:docMk/>
            <pc:sldMk cId="1895969703" sldId="477"/>
            <ac:spMk id="3" creationId="{00000000-0000-0000-0000-000000000000}"/>
          </ac:spMkLst>
        </pc:spChg>
        <pc:spChg chg="add del mod">
          <ac:chgData name="Osama Mohammed Moustafa Hosam Elde" userId="ab8f451e-a635-42ee-be12-e2dde55852bf" providerId="ADAL" clId="{383E9C29-B9CB-4B22-B298-26B98DDE3957}" dt="2020-08-28T18:53:42.576" v="2687" actId="478"/>
          <ac:spMkLst>
            <pc:docMk/>
            <pc:sldMk cId="1895969703" sldId="477"/>
            <ac:spMk id="4" creationId="{697A4845-EC41-4F39-AEBD-EB1FB55CFF72}"/>
          </ac:spMkLst>
        </pc:spChg>
        <pc:spChg chg="add mod">
          <ac:chgData name="Osama Mohammed Moustafa Hosam Elde" userId="ab8f451e-a635-42ee-be12-e2dde55852bf" providerId="ADAL" clId="{383E9C29-B9CB-4B22-B298-26B98DDE3957}" dt="2020-08-29T05:44:33.634" v="6000" actId="20577"/>
          <ac:spMkLst>
            <pc:docMk/>
            <pc:sldMk cId="1895969703" sldId="477"/>
            <ac:spMk id="8" creationId="{31951EDE-5E7F-4B1F-8421-40C4615AFF91}"/>
          </ac:spMkLst>
        </pc:spChg>
        <pc:spChg chg="del mod">
          <ac:chgData name="Osama Mohammed Moustafa Hosam Elde" userId="ab8f451e-a635-42ee-be12-e2dde55852bf" providerId="ADAL" clId="{383E9C29-B9CB-4B22-B298-26B98DDE3957}" dt="2020-08-28T18:53:38.633" v="2685" actId="478"/>
          <ac:spMkLst>
            <pc:docMk/>
            <pc:sldMk cId="1895969703" sldId="477"/>
            <ac:spMk id="9" creationId="{41FE1DB5-8880-44CA-8A01-91EC9D1E2C91}"/>
          </ac:spMkLst>
        </pc:spChg>
        <pc:picChg chg="add mod">
          <ac:chgData name="Osama Mohammed Moustafa Hosam Elde" userId="ab8f451e-a635-42ee-be12-e2dde55852bf" providerId="ADAL" clId="{383E9C29-B9CB-4B22-B298-26B98DDE3957}" dt="2020-08-28T18:59:50.285" v="3015" actId="1076"/>
          <ac:picMkLst>
            <pc:docMk/>
            <pc:sldMk cId="1895969703" sldId="477"/>
            <ac:picMk id="6" creationId="{B5D27A46-D95E-4CBE-A9F2-D0B1D7E8B2DE}"/>
          </ac:picMkLst>
        </pc:picChg>
      </pc:sldChg>
      <pc:sldChg chg="del">
        <pc:chgData name="Osama Mohammed Moustafa Hosam Elde" userId="ab8f451e-a635-42ee-be12-e2dde55852bf" providerId="ADAL" clId="{383E9C29-B9CB-4B22-B298-26B98DDE3957}" dt="2020-08-27T04:31:19.740" v="41" actId="47"/>
        <pc:sldMkLst>
          <pc:docMk/>
          <pc:sldMk cId="4130499652" sldId="477"/>
        </pc:sldMkLst>
      </pc:sldChg>
      <pc:sldChg chg="add del">
        <pc:chgData name="Osama Mohammed Moustafa Hosam Elde" userId="ab8f451e-a635-42ee-be12-e2dde55852bf" providerId="ADAL" clId="{383E9C29-B9CB-4B22-B298-26B98DDE3957}" dt="2020-08-28T19:00:44.479" v="3049" actId="47"/>
        <pc:sldMkLst>
          <pc:docMk/>
          <pc:sldMk cId="1201128694" sldId="478"/>
        </pc:sldMkLst>
      </pc:sldChg>
      <pc:sldChg chg="addSp modSp add mod">
        <pc:chgData name="Osama Mohammed Moustafa Hosam Elde" userId="ab8f451e-a635-42ee-be12-e2dde55852bf" providerId="ADAL" clId="{383E9C29-B9CB-4B22-B298-26B98DDE3957}" dt="2020-08-28T19:52:16.125" v="4065" actId="14100"/>
        <pc:sldMkLst>
          <pc:docMk/>
          <pc:sldMk cId="1810772648" sldId="478"/>
        </pc:sldMkLst>
        <pc:spChg chg="mod">
          <ac:chgData name="Osama Mohammed Moustafa Hosam Elde" userId="ab8f451e-a635-42ee-be12-e2dde55852bf" providerId="ADAL" clId="{383E9C29-B9CB-4B22-B298-26B98DDE3957}" dt="2020-08-28T19:12:31.041" v="3664" actId="20577"/>
          <ac:spMkLst>
            <pc:docMk/>
            <pc:sldMk cId="1810772648" sldId="478"/>
            <ac:spMk id="8" creationId="{31951EDE-5E7F-4B1F-8421-40C4615AFF91}"/>
          </ac:spMkLst>
        </pc:spChg>
        <pc:spChg chg="add mod">
          <ac:chgData name="Osama Mohammed Moustafa Hosam Elde" userId="ab8f451e-a635-42ee-be12-e2dde55852bf" providerId="ADAL" clId="{383E9C29-B9CB-4B22-B298-26B98DDE3957}" dt="2020-08-28T19:12:46.694" v="3667" actId="14100"/>
          <ac:spMkLst>
            <pc:docMk/>
            <pc:sldMk cId="1810772648" sldId="478"/>
            <ac:spMk id="9" creationId="{52BD9112-8F70-4028-B9F9-8D256F2A1847}"/>
          </ac:spMkLst>
        </pc:spChg>
        <pc:picChg chg="mod">
          <ac:chgData name="Osama Mohammed Moustafa Hosam Elde" userId="ab8f451e-a635-42ee-be12-e2dde55852bf" providerId="ADAL" clId="{383E9C29-B9CB-4B22-B298-26B98DDE3957}" dt="2020-08-28T19:52:16.125" v="4065" actId="14100"/>
          <ac:picMkLst>
            <pc:docMk/>
            <pc:sldMk cId="1810772648" sldId="478"/>
            <ac:picMk id="6" creationId="{B5D27A46-D95E-4CBE-A9F2-D0B1D7E8B2DE}"/>
          </ac:picMkLst>
        </pc:picChg>
      </pc:sldChg>
      <pc:sldChg chg="del">
        <pc:chgData name="Osama Mohammed Moustafa Hosam Elde" userId="ab8f451e-a635-42ee-be12-e2dde55852bf" providerId="ADAL" clId="{383E9C29-B9CB-4B22-B298-26B98DDE3957}" dt="2020-08-27T04:31:20.275" v="42" actId="47"/>
        <pc:sldMkLst>
          <pc:docMk/>
          <pc:sldMk cId="2908589401" sldId="478"/>
        </pc:sldMkLst>
      </pc:sldChg>
      <pc:sldChg chg="addSp delSp modSp add mod">
        <pc:chgData name="Osama Mohammed Moustafa Hosam Elde" userId="ab8f451e-a635-42ee-be12-e2dde55852bf" providerId="ADAL" clId="{383E9C29-B9CB-4B22-B298-26B98DDE3957}" dt="2020-08-28T20:21:45.069" v="4085" actId="1076"/>
        <pc:sldMkLst>
          <pc:docMk/>
          <pc:sldMk cId="712746911" sldId="479"/>
        </pc:sldMkLst>
        <pc:spChg chg="mod">
          <ac:chgData name="Osama Mohammed Moustafa Hosam Elde" userId="ab8f451e-a635-42ee-be12-e2dde55852bf" providerId="ADAL" clId="{383E9C29-B9CB-4B22-B298-26B98DDE3957}" dt="2020-08-28T20:19:26.721" v="4073" actId="20577"/>
          <ac:spMkLst>
            <pc:docMk/>
            <pc:sldMk cId="712746911" sldId="479"/>
            <ac:spMk id="8" creationId="{31951EDE-5E7F-4B1F-8421-40C4615AFF91}"/>
          </ac:spMkLst>
        </pc:spChg>
        <pc:spChg chg="del">
          <ac:chgData name="Osama Mohammed Moustafa Hosam Elde" userId="ab8f451e-a635-42ee-be12-e2dde55852bf" providerId="ADAL" clId="{383E9C29-B9CB-4B22-B298-26B98DDE3957}" dt="2020-08-28T19:13:07.748" v="3670" actId="478"/>
          <ac:spMkLst>
            <pc:docMk/>
            <pc:sldMk cId="712746911" sldId="479"/>
            <ac:spMk id="9" creationId="{52BD9112-8F70-4028-B9F9-8D256F2A1847}"/>
          </ac:spMkLst>
        </pc:spChg>
        <pc:spChg chg="add del mod">
          <ac:chgData name="Osama Mohammed Moustafa Hosam Elde" userId="ab8f451e-a635-42ee-be12-e2dde55852bf" providerId="ADAL" clId="{383E9C29-B9CB-4B22-B298-26B98DDE3957}" dt="2020-08-28T20:21:41.359" v="4084" actId="22"/>
          <ac:spMkLst>
            <pc:docMk/>
            <pc:sldMk cId="712746911" sldId="479"/>
            <ac:spMk id="10" creationId="{F407774C-3EE5-4803-8248-E09A2770A794}"/>
          </ac:spMkLst>
        </pc:spChg>
        <pc:picChg chg="add mod">
          <ac:chgData name="Osama Mohammed Moustafa Hosam Elde" userId="ab8f451e-a635-42ee-be12-e2dde55852bf" providerId="ADAL" clId="{383E9C29-B9CB-4B22-B298-26B98DDE3957}" dt="2020-08-28T20:21:45.069" v="4085" actId="1076"/>
          <ac:picMkLst>
            <pc:docMk/>
            <pc:sldMk cId="712746911" sldId="479"/>
            <ac:picMk id="2" creationId="{BD045D55-DE7B-4E5E-9848-DE440EEFD5D9}"/>
          </ac:picMkLst>
        </pc:picChg>
        <pc:picChg chg="del">
          <ac:chgData name="Osama Mohammed Moustafa Hosam Elde" userId="ab8f451e-a635-42ee-be12-e2dde55852bf" providerId="ADAL" clId="{383E9C29-B9CB-4B22-B298-26B98DDE3957}" dt="2020-08-28T19:13:06.355" v="3669" actId="478"/>
          <ac:picMkLst>
            <pc:docMk/>
            <pc:sldMk cId="712746911" sldId="479"/>
            <ac:picMk id="6" creationId="{B5D27A46-D95E-4CBE-A9F2-D0B1D7E8B2DE}"/>
          </ac:picMkLst>
        </pc:picChg>
      </pc:sldChg>
      <pc:sldChg chg="delSp modSp add mod">
        <pc:chgData name="Osama Mohammed Moustafa Hosam Elde" userId="ab8f451e-a635-42ee-be12-e2dde55852bf" providerId="ADAL" clId="{383E9C29-B9CB-4B22-B298-26B98DDE3957}" dt="2020-08-28T20:27:12.320" v="4433" actId="20577"/>
        <pc:sldMkLst>
          <pc:docMk/>
          <pc:sldMk cId="3535132514" sldId="480"/>
        </pc:sldMkLst>
        <pc:spChg chg="mod">
          <ac:chgData name="Osama Mohammed Moustafa Hosam Elde" userId="ab8f451e-a635-42ee-be12-e2dde55852bf" providerId="ADAL" clId="{383E9C29-B9CB-4B22-B298-26B98DDE3957}" dt="2020-08-28T20:27:12.320" v="4433" actId="20577"/>
          <ac:spMkLst>
            <pc:docMk/>
            <pc:sldMk cId="3535132514" sldId="480"/>
            <ac:spMk id="8" creationId="{31951EDE-5E7F-4B1F-8421-40C4615AFF91}"/>
          </ac:spMkLst>
        </pc:spChg>
        <pc:picChg chg="del">
          <ac:chgData name="Osama Mohammed Moustafa Hosam Elde" userId="ab8f451e-a635-42ee-be12-e2dde55852bf" providerId="ADAL" clId="{383E9C29-B9CB-4B22-B298-26B98DDE3957}" dt="2020-08-28T20:22:41.561" v="4087" actId="478"/>
          <ac:picMkLst>
            <pc:docMk/>
            <pc:sldMk cId="3535132514" sldId="480"/>
            <ac:picMk id="2" creationId="{BD045D55-DE7B-4E5E-9848-DE440EEFD5D9}"/>
          </ac:picMkLst>
        </pc:picChg>
      </pc:sldChg>
      <pc:sldChg chg="addSp modSp add mod">
        <pc:chgData name="Osama Mohammed Moustafa Hosam Elde" userId="ab8f451e-a635-42ee-be12-e2dde55852bf" providerId="ADAL" clId="{383E9C29-B9CB-4B22-B298-26B98DDE3957}" dt="2020-08-29T05:46:21.657" v="6009" actId="20577"/>
        <pc:sldMkLst>
          <pc:docMk/>
          <pc:sldMk cId="3469368614" sldId="481"/>
        </pc:sldMkLst>
        <pc:spChg chg="mod">
          <ac:chgData name="Osama Mohammed Moustafa Hosam Elde" userId="ab8f451e-a635-42ee-be12-e2dde55852bf" providerId="ADAL" clId="{383E9C29-B9CB-4B22-B298-26B98DDE3957}" dt="2020-08-29T05:46:21.657" v="6009" actId="20577"/>
          <ac:spMkLst>
            <pc:docMk/>
            <pc:sldMk cId="3469368614" sldId="481"/>
            <ac:spMk id="8" creationId="{31951EDE-5E7F-4B1F-8421-40C4615AFF91}"/>
          </ac:spMkLst>
        </pc:spChg>
        <pc:picChg chg="add mod">
          <ac:chgData name="Osama Mohammed Moustafa Hosam Elde" userId="ab8f451e-a635-42ee-be12-e2dde55852bf" providerId="ADAL" clId="{383E9C29-B9CB-4B22-B298-26B98DDE3957}" dt="2020-08-28T20:33:06.523" v="4469" actId="1076"/>
          <ac:picMkLst>
            <pc:docMk/>
            <pc:sldMk cId="3469368614" sldId="481"/>
            <ac:picMk id="2" creationId="{5F64D869-C63C-45F7-B3BD-F214B3A48E38}"/>
          </ac:picMkLst>
        </pc:picChg>
      </pc:sldChg>
      <pc:sldChg chg="addSp delSp modSp add mod">
        <pc:chgData name="Osama Mohammed Moustafa Hosam Elde" userId="ab8f451e-a635-42ee-be12-e2dde55852bf" providerId="ADAL" clId="{383E9C29-B9CB-4B22-B298-26B98DDE3957}" dt="2020-08-29T05:49:01.351" v="6070" actId="1076"/>
        <pc:sldMkLst>
          <pc:docMk/>
          <pc:sldMk cId="2832930022" sldId="482"/>
        </pc:sldMkLst>
        <pc:spChg chg="mod">
          <ac:chgData name="Osama Mohammed Moustafa Hosam Elde" userId="ab8f451e-a635-42ee-be12-e2dde55852bf" providerId="ADAL" clId="{383E9C29-B9CB-4B22-B298-26B98DDE3957}" dt="2020-08-29T05:48:46.726" v="6066" actId="20577"/>
          <ac:spMkLst>
            <pc:docMk/>
            <pc:sldMk cId="2832930022" sldId="482"/>
            <ac:spMk id="8" creationId="{31951EDE-5E7F-4B1F-8421-40C4615AFF91}"/>
          </ac:spMkLst>
        </pc:spChg>
        <pc:spChg chg="add mod">
          <ac:chgData name="Osama Mohammed Moustafa Hosam Elde" userId="ab8f451e-a635-42ee-be12-e2dde55852bf" providerId="ADAL" clId="{383E9C29-B9CB-4B22-B298-26B98DDE3957}" dt="2020-08-29T05:49:01.351" v="6070" actId="1076"/>
          <ac:spMkLst>
            <pc:docMk/>
            <pc:sldMk cId="2832930022" sldId="482"/>
            <ac:spMk id="9" creationId="{77CC21A8-3FBC-4BEF-8AD3-1557BBAA34C5}"/>
          </ac:spMkLst>
        </pc:spChg>
        <pc:picChg chg="del">
          <ac:chgData name="Osama Mohammed Moustafa Hosam Elde" userId="ab8f451e-a635-42ee-be12-e2dde55852bf" providerId="ADAL" clId="{383E9C29-B9CB-4B22-B298-26B98DDE3957}" dt="2020-08-28T20:40:33.056" v="5096" actId="478"/>
          <ac:picMkLst>
            <pc:docMk/>
            <pc:sldMk cId="2832930022" sldId="482"/>
            <ac:picMk id="2" creationId="{5F64D869-C63C-45F7-B3BD-F214B3A48E38}"/>
          </ac:picMkLst>
        </pc:picChg>
        <pc:picChg chg="add mod">
          <ac:chgData name="Osama Mohammed Moustafa Hosam Elde" userId="ab8f451e-a635-42ee-be12-e2dde55852bf" providerId="ADAL" clId="{383E9C29-B9CB-4B22-B298-26B98DDE3957}" dt="2020-08-28T20:45:31.433" v="5164" actId="14100"/>
          <ac:picMkLst>
            <pc:docMk/>
            <pc:sldMk cId="2832930022" sldId="482"/>
            <ac:picMk id="4" creationId="{828D937D-ABD2-47AD-8745-79F5FF2C694F}"/>
          </ac:picMkLst>
        </pc:picChg>
      </pc:sldChg>
      <pc:sldChg chg="addSp delSp modSp add mod">
        <pc:chgData name="Osama Mohammed Moustafa Hosam Elde" userId="ab8f451e-a635-42ee-be12-e2dde55852bf" providerId="ADAL" clId="{383E9C29-B9CB-4B22-B298-26B98DDE3957}" dt="2020-08-29T05:51:01.697" v="6126"/>
        <pc:sldMkLst>
          <pc:docMk/>
          <pc:sldMk cId="1494941024" sldId="483"/>
        </pc:sldMkLst>
        <pc:spChg chg="add mod">
          <ac:chgData name="Osama Mohammed Moustafa Hosam Elde" userId="ab8f451e-a635-42ee-be12-e2dde55852bf" providerId="ADAL" clId="{383E9C29-B9CB-4B22-B298-26B98DDE3957}" dt="2020-08-29T05:51:01.697" v="6126"/>
          <ac:spMkLst>
            <pc:docMk/>
            <pc:sldMk cId="1494941024" sldId="483"/>
            <ac:spMk id="7" creationId="{3F304B59-9A1B-427A-B930-EDE70194CAFC}"/>
          </ac:spMkLst>
        </pc:spChg>
        <pc:spChg chg="mod">
          <ac:chgData name="Osama Mohammed Moustafa Hosam Elde" userId="ab8f451e-a635-42ee-be12-e2dde55852bf" providerId="ADAL" clId="{383E9C29-B9CB-4B22-B298-26B98DDE3957}" dt="2020-08-28T20:56:24.561" v="5752" actId="404"/>
          <ac:spMkLst>
            <pc:docMk/>
            <pc:sldMk cId="1494941024" sldId="483"/>
            <ac:spMk id="8" creationId="{31951EDE-5E7F-4B1F-8421-40C4615AFF91}"/>
          </ac:spMkLst>
        </pc:spChg>
        <pc:picChg chg="del">
          <ac:chgData name="Osama Mohammed Moustafa Hosam Elde" userId="ab8f451e-a635-42ee-be12-e2dde55852bf" providerId="ADAL" clId="{383E9C29-B9CB-4B22-B298-26B98DDE3957}" dt="2020-08-28T20:52:20.403" v="5647" actId="478"/>
          <ac:picMkLst>
            <pc:docMk/>
            <pc:sldMk cId="1494941024" sldId="483"/>
            <ac:picMk id="4" creationId="{828D937D-ABD2-47AD-8745-79F5FF2C694F}"/>
          </ac:picMkLst>
        </pc:picChg>
      </pc:sldChg>
      <pc:sldChg chg="delSp modSp add mod">
        <pc:chgData name="Osama Mohammed Moustafa Hosam Elde" userId="ab8f451e-a635-42ee-be12-e2dde55852bf" providerId="ADAL" clId="{383E9C29-B9CB-4B22-B298-26B98DDE3957}" dt="2020-08-29T05:56:03.482" v="6530" actId="20577"/>
        <pc:sldMkLst>
          <pc:docMk/>
          <pc:sldMk cId="1361947561" sldId="484"/>
        </pc:sldMkLst>
        <pc:spChg chg="mod">
          <ac:chgData name="Osama Mohammed Moustafa Hosam Elde" userId="ab8f451e-a635-42ee-be12-e2dde55852bf" providerId="ADAL" clId="{383E9C29-B9CB-4B22-B298-26B98DDE3957}" dt="2020-08-29T05:56:03.482" v="6530" actId="20577"/>
          <ac:spMkLst>
            <pc:docMk/>
            <pc:sldMk cId="1361947561" sldId="484"/>
            <ac:spMk id="7" creationId="{3F304B59-9A1B-427A-B930-EDE70194CAFC}"/>
          </ac:spMkLst>
        </pc:spChg>
        <pc:spChg chg="del">
          <ac:chgData name="Osama Mohammed Moustafa Hosam Elde" userId="ab8f451e-a635-42ee-be12-e2dde55852bf" providerId="ADAL" clId="{383E9C29-B9CB-4B22-B298-26B98DDE3957}" dt="2020-08-28T20:57:33.835" v="5830" actId="478"/>
          <ac:spMkLst>
            <pc:docMk/>
            <pc:sldMk cId="1361947561" sldId="484"/>
            <ac:spMk id="8" creationId="{31951EDE-5E7F-4B1F-8421-40C4615AFF91}"/>
          </ac:spMkLst>
        </pc:spChg>
      </pc:sldChg>
      <pc:sldChg chg="modSp add mod">
        <pc:chgData name="Osama Mohammed Moustafa Hosam Elde" userId="ab8f451e-a635-42ee-be12-e2dde55852bf" providerId="ADAL" clId="{383E9C29-B9CB-4B22-B298-26B98DDE3957}" dt="2020-08-29T05:55:11.785" v="6497" actId="20577"/>
        <pc:sldMkLst>
          <pc:docMk/>
          <pc:sldMk cId="3419764555" sldId="485"/>
        </pc:sldMkLst>
        <pc:spChg chg="mod">
          <ac:chgData name="Osama Mohammed Moustafa Hosam Elde" userId="ab8f451e-a635-42ee-be12-e2dde55852bf" providerId="ADAL" clId="{383E9C29-B9CB-4B22-B298-26B98DDE3957}" dt="2020-08-29T05:55:11.785" v="6497" actId="20577"/>
          <ac:spMkLst>
            <pc:docMk/>
            <pc:sldMk cId="3419764555" sldId="485"/>
            <ac:spMk id="7" creationId="{3F304B59-9A1B-427A-B930-EDE70194CAFC}"/>
          </ac:spMkLst>
        </pc:spChg>
      </pc:sldChg>
      <pc:sldChg chg="addSp delSp modSp add mod">
        <pc:chgData name="Osama Mohammed Moustafa Hosam Elde" userId="ab8f451e-a635-42ee-be12-e2dde55852bf" providerId="ADAL" clId="{383E9C29-B9CB-4B22-B298-26B98DDE3957}" dt="2020-08-29T06:01:47.807" v="6831" actId="27636"/>
        <pc:sldMkLst>
          <pc:docMk/>
          <pc:sldMk cId="3056377323" sldId="486"/>
        </pc:sldMkLst>
        <pc:spChg chg="mod">
          <ac:chgData name="Osama Mohammed Moustafa Hosam Elde" userId="ab8f451e-a635-42ee-be12-e2dde55852bf" providerId="ADAL" clId="{383E9C29-B9CB-4B22-B298-26B98DDE3957}" dt="2020-08-29T06:01:47.807" v="6831" actId="27636"/>
          <ac:spMkLst>
            <pc:docMk/>
            <pc:sldMk cId="3056377323" sldId="486"/>
            <ac:spMk id="7" creationId="{3F304B59-9A1B-427A-B930-EDE70194CAFC}"/>
          </ac:spMkLst>
        </pc:spChg>
        <pc:spChg chg="add del">
          <ac:chgData name="Osama Mohammed Moustafa Hosam Elde" userId="ab8f451e-a635-42ee-be12-e2dde55852bf" providerId="ADAL" clId="{383E9C29-B9CB-4B22-B298-26B98DDE3957}" dt="2020-08-29T05:59:16.908" v="6742" actId="22"/>
          <ac:spMkLst>
            <pc:docMk/>
            <pc:sldMk cId="3056377323" sldId="486"/>
            <ac:spMk id="8" creationId="{72D18BCD-FF12-487B-A4BA-E46E3E4EA9EC}"/>
          </ac:spMkLst>
        </pc:spChg>
        <pc:picChg chg="add mod">
          <ac:chgData name="Osama Mohammed Moustafa Hosam Elde" userId="ab8f451e-a635-42ee-be12-e2dde55852bf" providerId="ADAL" clId="{383E9C29-B9CB-4B22-B298-26B98DDE3957}" dt="2020-08-29T06:01:45.587" v="6829" actId="1076"/>
          <ac:picMkLst>
            <pc:docMk/>
            <pc:sldMk cId="3056377323" sldId="486"/>
            <ac:picMk id="4" creationId="{D00EF2F6-5A97-4DA8-AC3B-60C33E1E18F2}"/>
          </ac:picMkLst>
        </pc:picChg>
      </pc:sldChg>
      <pc:sldChg chg="addSp delSp modSp add mod">
        <pc:chgData name="Osama Mohammed Moustafa Hosam Elde" userId="ab8f451e-a635-42ee-be12-e2dde55852bf" providerId="ADAL" clId="{383E9C29-B9CB-4B22-B298-26B98DDE3957}" dt="2020-08-29T06:10:59.434" v="7207" actId="1076"/>
        <pc:sldMkLst>
          <pc:docMk/>
          <pc:sldMk cId="1344545601" sldId="487"/>
        </pc:sldMkLst>
        <pc:spChg chg="mod">
          <ac:chgData name="Osama Mohammed Moustafa Hosam Elde" userId="ab8f451e-a635-42ee-be12-e2dde55852bf" providerId="ADAL" clId="{383E9C29-B9CB-4B22-B298-26B98DDE3957}" dt="2020-08-29T06:10:59.434" v="7207" actId="1076"/>
          <ac:spMkLst>
            <pc:docMk/>
            <pc:sldMk cId="1344545601" sldId="487"/>
            <ac:spMk id="9" creationId="{41FE1DB5-8880-44CA-8A01-91EC9D1E2C91}"/>
          </ac:spMkLst>
        </pc:spChg>
        <pc:picChg chg="add mod">
          <ac:chgData name="Osama Mohammed Moustafa Hosam Elde" userId="ab8f451e-a635-42ee-be12-e2dde55852bf" providerId="ADAL" clId="{383E9C29-B9CB-4B22-B298-26B98DDE3957}" dt="2020-08-29T06:04:40.693" v="6883" actId="1076"/>
          <ac:picMkLst>
            <pc:docMk/>
            <pc:sldMk cId="1344545601" sldId="487"/>
            <ac:picMk id="2" creationId="{A75B2E69-1F52-4A0D-9ADD-F5E0916A1236}"/>
          </ac:picMkLst>
        </pc:picChg>
        <pc:picChg chg="del">
          <ac:chgData name="Osama Mohammed Moustafa Hosam Elde" userId="ab8f451e-a635-42ee-be12-e2dde55852bf" providerId="ADAL" clId="{383E9C29-B9CB-4B22-B298-26B98DDE3957}" dt="2020-08-29T06:02:13.797" v="6833" actId="478"/>
          <ac:picMkLst>
            <pc:docMk/>
            <pc:sldMk cId="1344545601" sldId="487"/>
            <ac:picMk id="4" creationId="{EF24A1F4-7E20-4150-98A6-642CC6F48794}"/>
          </ac:picMkLst>
        </pc:picChg>
      </pc:sldChg>
    </pc:docChg>
  </pc:docChgLst>
  <pc:docChgLst>
    <pc:chgData name="Osama Mohammed Moustafa Hosam Elde" userId="ab8f451e-a635-42ee-be12-e2dde55852bf" providerId="ADAL" clId="{0924052C-377C-48FE-B505-EBAD61E926B3}"/>
    <pc:docChg chg="undo redo custSel addSld delSld modSld">
      <pc:chgData name="Osama Mohammed Moustafa Hosam Elde" userId="ab8f451e-a635-42ee-be12-e2dde55852bf" providerId="ADAL" clId="{0924052C-377C-48FE-B505-EBAD61E926B3}" dt="2020-08-26T11:58:45.330" v="3915" actId="20577"/>
      <pc:docMkLst>
        <pc:docMk/>
      </pc:docMkLst>
      <pc:sldChg chg="modSp mod">
        <pc:chgData name="Osama Mohammed Moustafa Hosam Elde" userId="ab8f451e-a635-42ee-be12-e2dde55852bf" providerId="ADAL" clId="{0924052C-377C-48FE-B505-EBAD61E926B3}" dt="2020-08-26T06:42:13.629" v="21" actId="20577"/>
        <pc:sldMkLst>
          <pc:docMk/>
          <pc:sldMk cId="2795698090" sldId="289"/>
        </pc:sldMkLst>
        <pc:spChg chg="mod">
          <ac:chgData name="Osama Mohammed Moustafa Hosam Elde" userId="ab8f451e-a635-42ee-be12-e2dde55852bf" providerId="ADAL" clId="{0924052C-377C-48FE-B505-EBAD61E926B3}" dt="2020-08-26T06:42:13.629" v="21" actId="20577"/>
          <ac:spMkLst>
            <pc:docMk/>
            <pc:sldMk cId="2795698090" sldId="289"/>
            <ac:spMk id="4" creationId="{71F37C0B-C451-4FC0-8BFC-2F9DEFE020DB}"/>
          </ac:spMkLst>
        </pc:spChg>
      </pc:sldChg>
      <pc:sldChg chg="del">
        <pc:chgData name="Osama Mohammed Moustafa Hosam Elde" userId="ab8f451e-a635-42ee-be12-e2dde55852bf" providerId="ADAL" clId="{0924052C-377C-48FE-B505-EBAD61E926B3}" dt="2020-08-26T06:42:28.551" v="23" actId="47"/>
        <pc:sldMkLst>
          <pc:docMk/>
          <pc:sldMk cId="4206181403" sldId="424"/>
        </pc:sldMkLst>
      </pc:sldChg>
      <pc:sldChg chg="addSp modSp mod">
        <pc:chgData name="Osama Mohammed Moustafa Hosam Elde" userId="ab8f451e-a635-42ee-be12-e2dde55852bf" providerId="ADAL" clId="{0924052C-377C-48FE-B505-EBAD61E926B3}" dt="2020-08-26T11:43:03.382" v="3674" actId="20577"/>
        <pc:sldMkLst>
          <pc:docMk/>
          <pc:sldMk cId="1097935864" sldId="447"/>
        </pc:sldMkLst>
        <pc:spChg chg="add mod">
          <ac:chgData name="Osama Mohammed Moustafa Hosam Elde" userId="ab8f451e-a635-42ee-be12-e2dde55852bf" providerId="ADAL" clId="{0924052C-377C-48FE-B505-EBAD61E926B3}" dt="2020-08-26T11:43:03.382" v="3674" actId="20577"/>
          <ac:spMkLst>
            <pc:docMk/>
            <pc:sldMk cId="1097935864" sldId="447"/>
            <ac:spMk id="4" creationId="{B356B37D-B401-4092-A451-619A8575E5E5}"/>
          </ac:spMkLst>
        </pc:spChg>
        <pc:spChg chg="mod">
          <ac:chgData name="Osama Mohammed Moustafa Hosam Elde" userId="ab8f451e-a635-42ee-be12-e2dde55852bf" providerId="ADAL" clId="{0924052C-377C-48FE-B505-EBAD61E926B3}" dt="2020-08-26T06:44:40.733" v="65" actId="1076"/>
          <ac:spMkLst>
            <pc:docMk/>
            <pc:sldMk cId="1097935864" sldId="447"/>
            <ac:spMk id="6" creationId="{F666E11D-E12E-4A1B-AC49-37C776D88AF6}"/>
          </ac:spMkLst>
        </pc:spChg>
      </pc:sldChg>
      <pc:sldChg chg="addSp delSp modSp mod">
        <pc:chgData name="Osama Mohammed Moustafa Hosam Elde" userId="ab8f451e-a635-42ee-be12-e2dde55852bf" providerId="ADAL" clId="{0924052C-377C-48FE-B505-EBAD61E926B3}" dt="2020-08-26T06:54:16.120" v="883" actId="20577"/>
        <pc:sldMkLst>
          <pc:docMk/>
          <pc:sldMk cId="599365308" sldId="450"/>
        </pc:sldMkLst>
        <pc:spChg chg="add del mod">
          <ac:chgData name="Osama Mohammed Moustafa Hosam Elde" userId="ab8f451e-a635-42ee-be12-e2dde55852bf" providerId="ADAL" clId="{0924052C-377C-48FE-B505-EBAD61E926B3}" dt="2020-08-26T06:50:59.734" v="640" actId="478"/>
          <ac:spMkLst>
            <pc:docMk/>
            <pc:sldMk cId="599365308" sldId="450"/>
            <ac:spMk id="2" creationId="{2B664E52-A791-483F-8F61-3478AB8719FE}"/>
          </ac:spMkLst>
        </pc:spChg>
        <pc:spChg chg="mod">
          <ac:chgData name="Osama Mohammed Moustafa Hosam Elde" userId="ab8f451e-a635-42ee-be12-e2dde55852bf" providerId="ADAL" clId="{0924052C-377C-48FE-B505-EBAD61E926B3}" dt="2020-08-26T06:47:05.152" v="85" actId="20577"/>
          <ac:spMkLst>
            <pc:docMk/>
            <pc:sldMk cId="599365308" sldId="450"/>
            <ac:spMk id="6" creationId="{F666E11D-E12E-4A1B-AC49-37C776D88AF6}"/>
          </ac:spMkLst>
        </pc:spChg>
        <pc:spChg chg="mod">
          <ac:chgData name="Osama Mohammed Moustafa Hosam Elde" userId="ab8f451e-a635-42ee-be12-e2dde55852bf" providerId="ADAL" clId="{0924052C-377C-48FE-B505-EBAD61E926B3}" dt="2020-08-26T06:54:16.120" v="883" actId="20577"/>
          <ac:spMkLst>
            <pc:docMk/>
            <pc:sldMk cId="599365308" sldId="450"/>
            <ac:spMk id="7" creationId="{FE6AB915-929E-45B5-AF11-A43BEA438DB3}"/>
          </ac:spMkLst>
        </pc:spChg>
        <pc:graphicFrameChg chg="add mod modGraphic">
          <ac:chgData name="Osama Mohammed Moustafa Hosam Elde" userId="ab8f451e-a635-42ee-be12-e2dde55852bf" providerId="ADAL" clId="{0924052C-377C-48FE-B505-EBAD61E926B3}" dt="2020-08-26T06:53:57.979" v="881" actId="1076"/>
          <ac:graphicFrameMkLst>
            <pc:docMk/>
            <pc:sldMk cId="599365308" sldId="450"/>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26.176" v="22" actId="47"/>
        <pc:sldMkLst>
          <pc:docMk/>
          <pc:sldMk cId="866869918" sldId="452"/>
        </pc:sldMkLst>
      </pc:sldChg>
      <pc:sldChg chg="del">
        <pc:chgData name="Osama Mohammed Moustafa Hosam Elde" userId="ab8f451e-a635-42ee-be12-e2dde55852bf" providerId="ADAL" clId="{0924052C-377C-48FE-B505-EBAD61E926B3}" dt="2020-08-26T06:42:28.926" v="25" actId="47"/>
        <pc:sldMkLst>
          <pc:docMk/>
          <pc:sldMk cId="737234321" sldId="453"/>
        </pc:sldMkLst>
      </pc:sldChg>
      <pc:sldChg chg="delSp modSp mod">
        <pc:chgData name="Osama Mohammed Moustafa Hosam Elde" userId="ab8f451e-a635-42ee-be12-e2dde55852bf" providerId="ADAL" clId="{0924052C-377C-48FE-B505-EBAD61E926B3}" dt="2020-08-26T11:07:52.734" v="3073" actId="20577"/>
        <pc:sldMkLst>
          <pc:docMk/>
          <pc:sldMk cId="2496506412" sldId="454"/>
        </pc:sldMkLst>
        <pc:spChg chg="mod">
          <ac:chgData name="Osama Mohammed Moustafa Hosam Elde" userId="ab8f451e-a635-42ee-be12-e2dde55852bf" providerId="ADAL" clId="{0924052C-377C-48FE-B505-EBAD61E926B3}" dt="2020-08-26T08:19:04.950" v="1541" actId="20577"/>
          <ac:spMkLst>
            <pc:docMk/>
            <pc:sldMk cId="2496506412" sldId="454"/>
            <ac:spMk id="3" creationId="{00000000-0000-0000-0000-000000000000}"/>
          </ac:spMkLst>
        </pc:spChg>
        <pc:spChg chg="mod">
          <ac:chgData name="Osama Mohammed Moustafa Hosam Elde" userId="ab8f451e-a635-42ee-be12-e2dde55852bf" providerId="ADAL" clId="{0924052C-377C-48FE-B505-EBAD61E926B3}" dt="2020-08-26T11:07:52.734" v="3073" actId="20577"/>
          <ac:spMkLst>
            <pc:docMk/>
            <pc:sldMk cId="2496506412" sldId="454"/>
            <ac:spMk id="9" creationId="{41FE1DB5-8880-44CA-8A01-91EC9D1E2C91}"/>
          </ac:spMkLst>
        </pc:spChg>
        <pc:picChg chg="del">
          <ac:chgData name="Osama Mohammed Moustafa Hosam Elde" userId="ab8f451e-a635-42ee-be12-e2dde55852bf" providerId="ADAL" clId="{0924052C-377C-48FE-B505-EBAD61E926B3}" dt="2020-08-26T08:10:17.856" v="1516" actId="478"/>
          <ac:picMkLst>
            <pc:docMk/>
            <pc:sldMk cId="2496506412" sldId="454"/>
            <ac:picMk id="2" creationId="{A985A636-A926-4C31-B65F-7967A8F7AD25}"/>
          </ac:picMkLst>
        </pc:picChg>
      </pc:sldChg>
      <pc:sldChg chg="del">
        <pc:chgData name="Osama Mohammed Moustafa Hosam Elde" userId="ab8f451e-a635-42ee-be12-e2dde55852bf" providerId="ADAL" clId="{0924052C-377C-48FE-B505-EBAD61E926B3}" dt="2020-08-26T06:42:28.785" v="24" actId="47"/>
        <pc:sldMkLst>
          <pc:docMk/>
          <pc:sldMk cId="2688380289" sldId="455"/>
        </pc:sldMkLst>
      </pc:sldChg>
      <pc:sldChg chg="addSp delSp modSp add del mod">
        <pc:chgData name="Osama Mohammed Moustafa Hosam Elde" userId="ab8f451e-a635-42ee-be12-e2dde55852bf" providerId="ADAL" clId="{0924052C-377C-48FE-B505-EBAD61E926B3}" dt="2020-08-26T11:19:06.052" v="3470" actId="20577"/>
        <pc:sldMkLst>
          <pc:docMk/>
          <pc:sldMk cId="1515942005" sldId="456"/>
        </pc:sldMkLst>
        <pc:spChg chg="mod">
          <ac:chgData name="Osama Mohammed Moustafa Hosam Elde" userId="ab8f451e-a635-42ee-be12-e2dde55852bf" providerId="ADAL" clId="{0924052C-377C-48FE-B505-EBAD61E926B3}" dt="2020-08-26T11:19:06.052" v="3470" actId="20577"/>
          <ac:spMkLst>
            <pc:docMk/>
            <pc:sldMk cId="1515942005" sldId="456"/>
            <ac:spMk id="9" creationId="{41FE1DB5-8880-44CA-8A01-91EC9D1E2C91}"/>
          </ac:spMkLst>
        </pc:spChg>
        <pc:picChg chg="del">
          <ac:chgData name="Osama Mohammed Moustafa Hosam Elde" userId="ab8f451e-a635-42ee-be12-e2dde55852bf" providerId="ADAL" clId="{0924052C-377C-48FE-B505-EBAD61E926B3}" dt="2020-08-26T11:15:24.934" v="3257" actId="478"/>
          <ac:picMkLst>
            <pc:docMk/>
            <pc:sldMk cId="1515942005" sldId="456"/>
            <ac:picMk id="2" creationId="{0D6252DA-9DC1-47D6-9B75-925159C13448}"/>
          </ac:picMkLst>
        </pc:picChg>
        <pc:picChg chg="add del">
          <ac:chgData name="Osama Mohammed Moustafa Hosam Elde" userId="ab8f451e-a635-42ee-be12-e2dde55852bf" providerId="ADAL" clId="{0924052C-377C-48FE-B505-EBAD61E926B3}" dt="2020-08-26T11:17:43.331" v="3259"/>
          <ac:picMkLst>
            <pc:docMk/>
            <pc:sldMk cId="1515942005" sldId="456"/>
            <ac:picMk id="4" creationId="{2EEE14F9-4BED-42EA-A046-57B934294D7F}"/>
          </ac:picMkLst>
        </pc:picChg>
        <pc:picChg chg="add mod">
          <ac:chgData name="Osama Mohammed Moustafa Hosam Elde" userId="ab8f451e-a635-42ee-be12-e2dde55852bf" providerId="ADAL" clId="{0924052C-377C-48FE-B505-EBAD61E926B3}" dt="2020-08-26T11:18:57.790" v="3443" actId="1076"/>
          <ac:picMkLst>
            <pc:docMk/>
            <pc:sldMk cId="1515942005" sldId="456"/>
            <ac:picMk id="6" creationId="{41A06B65-4CD6-4C72-8C87-3B2F66844C23}"/>
          </ac:picMkLst>
        </pc:picChg>
      </pc:sldChg>
      <pc:sldChg chg="delSp modSp add mod">
        <pc:chgData name="Osama Mohammed Moustafa Hosam Elde" userId="ab8f451e-a635-42ee-be12-e2dde55852bf" providerId="ADAL" clId="{0924052C-377C-48FE-B505-EBAD61E926B3}" dt="2020-08-26T07:04:22.499" v="925" actId="403"/>
        <pc:sldMkLst>
          <pc:docMk/>
          <pc:sldMk cId="765251940" sldId="457"/>
        </pc:sldMkLst>
        <pc:spChg chg="mod">
          <ac:chgData name="Osama Mohammed Moustafa Hosam Elde" userId="ab8f451e-a635-42ee-be12-e2dde55852bf" providerId="ADAL" clId="{0924052C-377C-48FE-B505-EBAD61E926B3}" dt="2020-08-26T07:04:22.499" v="925" actId="403"/>
          <ac:spMkLst>
            <pc:docMk/>
            <pc:sldMk cId="765251940" sldId="457"/>
            <ac:spMk id="7" creationId="{FE6AB915-929E-45B5-AF11-A43BEA438DB3}"/>
          </ac:spMkLst>
        </pc:spChg>
        <pc:graphicFrameChg chg="del">
          <ac:chgData name="Osama Mohammed Moustafa Hosam Elde" userId="ab8f451e-a635-42ee-be12-e2dde55852bf" providerId="ADAL" clId="{0924052C-377C-48FE-B505-EBAD61E926B3}" dt="2020-08-26T07:02:45.821" v="885" actId="478"/>
          <ac:graphicFrameMkLst>
            <pc:docMk/>
            <pc:sldMk cId="765251940" sldId="457"/>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5.270" v="34" actId="47"/>
        <pc:sldMkLst>
          <pc:docMk/>
          <pc:sldMk cId="1000880522" sldId="457"/>
        </pc:sldMkLst>
      </pc:sldChg>
      <pc:sldChg chg="del">
        <pc:chgData name="Osama Mohammed Moustafa Hosam Elde" userId="ab8f451e-a635-42ee-be12-e2dde55852bf" providerId="ADAL" clId="{0924052C-377C-48FE-B505-EBAD61E926B3}" dt="2020-08-26T06:42:34.113" v="31" actId="47"/>
        <pc:sldMkLst>
          <pc:docMk/>
          <pc:sldMk cId="2105887620" sldId="458"/>
        </pc:sldMkLst>
      </pc:sldChg>
      <pc:sldChg chg="modSp add mod">
        <pc:chgData name="Osama Mohammed Moustafa Hosam Elde" userId="ab8f451e-a635-42ee-be12-e2dde55852bf" providerId="ADAL" clId="{0924052C-377C-48FE-B505-EBAD61E926B3}" dt="2020-08-26T07:32:35.172" v="1297" actId="20577"/>
        <pc:sldMkLst>
          <pc:docMk/>
          <pc:sldMk cId="2219282201" sldId="458"/>
        </pc:sldMkLst>
        <pc:spChg chg="mod">
          <ac:chgData name="Osama Mohammed Moustafa Hosam Elde" userId="ab8f451e-a635-42ee-be12-e2dde55852bf" providerId="ADAL" clId="{0924052C-377C-48FE-B505-EBAD61E926B3}" dt="2020-08-26T07:32:35.172" v="1297" actId="20577"/>
          <ac:spMkLst>
            <pc:docMk/>
            <pc:sldMk cId="2219282201" sldId="458"/>
            <ac:spMk id="7" creationId="{FE6AB915-929E-45B5-AF11-A43BEA438DB3}"/>
          </ac:spMkLst>
        </pc:spChg>
        <pc:graphicFrameChg chg="mod modGraphic">
          <ac:chgData name="Osama Mohammed Moustafa Hosam Elde" userId="ab8f451e-a635-42ee-be12-e2dde55852bf" providerId="ADAL" clId="{0924052C-377C-48FE-B505-EBAD61E926B3}" dt="2020-08-26T07:32:28.504" v="1290" actId="14100"/>
          <ac:graphicFrameMkLst>
            <pc:docMk/>
            <pc:sldMk cId="2219282201" sldId="458"/>
            <ac:graphicFrameMk id="3" creationId="{E2F30D0C-FD76-4C7D-B5F7-90F9D55A80D5}"/>
          </ac:graphicFrameMkLst>
        </pc:graphicFrameChg>
      </pc:sldChg>
      <pc:sldChg chg="del">
        <pc:chgData name="Osama Mohammed Moustafa Hosam Elde" userId="ab8f451e-a635-42ee-be12-e2dde55852bf" providerId="ADAL" clId="{0924052C-377C-48FE-B505-EBAD61E926B3}" dt="2020-08-26T06:42:34.879" v="33" actId="47"/>
        <pc:sldMkLst>
          <pc:docMk/>
          <pc:sldMk cId="2267252739" sldId="459"/>
        </pc:sldMkLst>
      </pc:sldChg>
      <pc:sldChg chg="addSp delSp modSp add mod">
        <pc:chgData name="Osama Mohammed Moustafa Hosam Elde" userId="ab8f451e-a635-42ee-be12-e2dde55852bf" providerId="ADAL" clId="{0924052C-377C-48FE-B505-EBAD61E926B3}" dt="2020-08-26T08:16:33.818" v="1527" actId="1076"/>
        <pc:sldMkLst>
          <pc:docMk/>
          <pc:sldMk cId="2572653754" sldId="459"/>
        </pc:sldMkLst>
        <pc:spChg chg="mod">
          <ac:chgData name="Osama Mohammed Moustafa Hosam Elde" userId="ab8f451e-a635-42ee-be12-e2dde55852bf" providerId="ADAL" clId="{0924052C-377C-48FE-B505-EBAD61E926B3}" dt="2020-08-26T08:03:00.484" v="1316" actId="20577"/>
          <ac:spMkLst>
            <pc:docMk/>
            <pc:sldMk cId="2572653754" sldId="459"/>
            <ac:spMk id="6" creationId="{F666E11D-E12E-4A1B-AC49-37C776D88AF6}"/>
          </ac:spMkLst>
        </pc:spChg>
        <pc:spChg chg="mod">
          <ac:chgData name="Osama Mohammed Moustafa Hosam Elde" userId="ab8f451e-a635-42ee-be12-e2dde55852bf" providerId="ADAL" clId="{0924052C-377C-48FE-B505-EBAD61E926B3}" dt="2020-08-26T08:16:30.306" v="1526" actId="20577"/>
          <ac:spMkLst>
            <pc:docMk/>
            <pc:sldMk cId="2572653754" sldId="459"/>
            <ac:spMk id="7" creationId="{FE6AB915-929E-45B5-AF11-A43BEA438DB3}"/>
          </ac:spMkLst>
        </pc:spChg>
        <pc:picChg chg="add del mod">
          <ac:chgData name="Osama Mohammed Moustafa Hosam Elde" userId="ab8f451e-a635-42ee-be12-e2dde55852bf" providerId="ADAL" clId="{0924052C-377C-48FE-B505-EBAD61E926B3}" dt="2020-08-26T08:08:40.347" v="1416" actId="478"/>
          <ac:picMkLst>
            <pc:docMk/>
            <pc:sldMk cId="2572653754" sldId="459"/>
            <ac:picMk id="2" creationId="{8B2D70A4-DF90-45F5-BAEB-D1F59A001257}"/>
          </ac:picMkLst>
        </pc:picChg>
        <pc:picChg chg="add mod">
          <ac:chgData name="Osama Mohammed Moustafa Hosam Elde" userId="ab8f451e-a635-42ee-be12-e2dde55852bf" providerId="ADAL" clId="{0924052C-377C-48FE-B505-EBAD61E926B3}" dt="2020-08-26T08:16:33.818" v="1527" actId="1076"/>
          <ac:picMkLst>
            <pc:docMk/>
            <pc:sldMk cId="2572653754" sldId="459"/>
            <ac:picMk id="3" creationId="{A28DB1C1-6E8E-4256-B8B4-21FF0B5B4D8E}"/>
          </ac:picMkLst>
        </pc:picChg>
      </pc:sldChg>
      <pc:sldChg chg="addSp modSp add mod">
        <pc:chgData name="Osama Mohammed Moustafa Hosam Elde" userId="ab8f451e-a635-42ee-be12-e2dde55852bf" providerId="ADAL" clId="{0924052C-377C-48FE-B505-EBAD61E926B3}" dt="2020-08-26T10:31:33.867" v="2845" actId="20577"/>
        <pc:sldMkLst>
          <pc:docMk/>
          <pc:sldMk cId="1342038616" sldId="460"/>
        </pc:sldMkLst>
        <pc:spChg chg="mod">
          <ac:chgData name="Osama Mohammed Moustafa Hosam Elde" userId="ab8f451e-a635-42ee-be12-e2dde55852bf" providerId="ADAL" clId="{0924052C-377C-48FE-B505-EBAD61E926B3}" dt="2020-08-26T10:31:33.867" v="2845" actId="20577"/>
          <ac:spMkLst>
            <pc:docMk/>
            <pc:sldMk cId="1342038616" sldId="460"/>
            <ac:spMk id="9" creationId="{41FE1DB5-8880-44CA-8A01-91EC9D1E2C91}"/>
          </ac:spMkLst>
        </pc:spChg>
        <pc:picChg chg="add mod">
          <ac:chgData name="Osama Mohammed Moustafa Hosam Elde" userId="ab8f451e-a635-42ee-be12-e2dde55852bf" providerId="ADAL" clId="{0924052C-377C-48FE-B505-EBAD61E926B3}" dt="2020-08-26T10:29:42.812" v="2608" actId="1076"/>
          <ac:picMkLst>
            <pc:docMk/>
            <pc:sldMk cId="1342038616" sldId="460"/>
            <ac:picMk id="2" creationId="{C796179D-63BF-4037-801B-BCA73FBA5DF0}"/>
          </ac:picMkLst>
        </pc:picChg>
      </pc:sldChg>
      <pc:sldChg chg="del">
        <pc:chgData name="Osama Mohammed Moustafa Hosam Elde" userId="ab8f451e-a635-42ee-be12-e2dde55852bf" providerId="ADAL" clId="{0924052C-377C-48FE-B505-EBAD61E926B3}" dt="2020-08-26T06:42:36.051" v="35" actId="47"/>
        <pc:sldMkLst>
          <pc:docMk/>
          <pc:sldMk cId="4184811045" sldId="460"/>
        </pc:sldMkLst>
      </pc:sldChg>
      <pc:sldChg chg="addSp delSp modSp add mod">
        <pc:chgData name="Osama Mohammed Moustafa Hosam Elde" userId="ab8f451e-a635-42ee-be12-e2dde55852bf" providerId="ADAL" clId="{0924052C-377C-48FE-B505-EBAD61E926B3}" dt="2020-08-26T11:39:48.896" v="3660" actId="20577"/>
        <pc:sldMkLst>
          <pc:docMk/>
          <pc:sldMk cId="1135031888" sldId="461"/>
        </pc:sldMkLst>
        <pc:spChg chg="mod">
          <ac:chgData name="Osama Mohammed Moustafa Hosam Elde" userId="ab8f451e-a635-42ee-be12-e2dde55852bf" providerId="ADAL" clId="{0924052C-377C-48FE-B505-EBAD61E926B3}" dt="2020-08-26T11:39:48.896" v="3660" actId="20577"/>
          <ac:spMkLst>
            <pc:docMk/>
            <pc:sldMk cId="1135031888" sldId="461"/>
            <ac:spMk id="9" creationId="{41FE1DB5-8880-44CA-8A01-91EC9D1E2C91}"/>
          </ac:spMkLst>
        </pc:spChg>
        <pc:picChg chg="del">
          <ac:chgData name="Osama Mohammed Moustafa Hosam Elde" userId="ab8f451e-a635-42ee-be12-e2dde55852bf" providerId="ADAL" clId="{0924052C-377C-48FE-B505-EBAD61E926B3}" dt="2020-08-26T10:33:49.652" v="3016" actId="478"/>
          <ac:picMkLst>
            <pc:docMk/>
            <pc:sldMk cId="1135031888" sldId="461"/>
            <ac:picMk id="2" creationId="{C796179D-63BF-4037-801B-BCA73FBA5DF0}"/>
          </ac:picMkLst>
        </pc:picChg>
        <pc:picChg chg="add del mod">
          <ac:chgData name="Osama Mohammed Moustafa Hosam Elde" userId="ab8f451e-a635-42ee-be12-e2dde55852bf" providerId="ADAL" clId="{0924052C-377C-48FE-B505-EBAD61E926B3}" dt="2020-08-26T10:35:03.059" v="3022" actId="478"/>
          <ac:picMkLst>
            <pc:docMk/>
            <pc:sldMk cId="1135031888" sldId="461"/>
            <ac:picMk id="4" creationId="{07DC3221-5C35-405A-A46C-C659E676927A}"/>
          </ac:picMkLst>
        </pc:picChg>
        <pc:picChg chg="add mod">
          <ac:chgData name="Osama Mohammed Moustafa Hosam Elde" userId="ab8f451e-a635-42ee-be12-e2dde55852bf" providerId="ADAL" clId="{0924052C-377C-48FE-B505-EBAD61E926B3}" dt="2020-08-26T10:37:10.034" v="3047" actId="1076"/>
          <ac:picMkLst>
            <pc:docMk/>
            <pc:sldMk cId="1135031888" sldId="461"/>
            <ac:picMk id="6" creationId="{79DAA5D3-4C2D-4CD2-A3EB-3825292CB01E}"/>
          </ac:picMkLst>
        </pc:picChg>
      </pc:sldChg>
      <pc:sldChg chg="del">
        <pc:chgData name="Osama Mohammed Moustafa Hosam Elde" userId="ab8f451e-a635-42ee-be12-e2dde55852bf" providerId="ADAL" clId="{0924052C-377C-48FE-B505-EBAD61E926B3}" dt="2020-08-26T06:42:36.254" v="36" actId="47"/>
        <pc:sldMkLst>
          <pc:docMk/>
          <pc:sldMk cId="3513093575" sldId="461"/>
        </pc:sldMkLst>
      </pc:sldChg>
      <pc:sldChg chg="del">
        <pc:chgData name="Osama Mohammed Moustafa Hosam Elde" userId="ab8f451e-a635-42ee-be12-e2dde55852bf" providerId="ADAL" clId="{0924052C-377C-48FE-B505-EBAD61E926B3}" dt="2020-08-26T06:42:36.785" v="37" actId="47"/>
        <pc:sldMkLst>
          <pc:docMk/>
          <pc:sldMk cId="843090838" sldId="462"/>
        </pc:sldMkLst>
      </pc:sldChg>
      <pc:sldChg chg="delSp modSp add mod">
        <pc:chgData name="Osama Mohammed Moustafa Hosam Elde" userId="ab8f451e-a635-42ee-be12-e2dde55852bf" providerId="ADAL" clId="{0924052C-377C-48FE-B505-EBAD61E926B3}" dt="2020-08-26T11:11:46.824" v="3256" actId="27636"/>
        <pc:sldMkLst>
          <pc:docMk/>
          <pc:sldMk cId="2615018634" sldId="462"/>
        </pc:sldMkLst>
        <pc:spChg chg="mod">
          <ac:chgData name="Osama Mohammed Moustafa Hosam Elde" userId="ab8f451e-a635-42ee-be12-e2dde55852bf" providerId="ADAL" clId="{0924052C-377C-48FE-B505-EBAD61E926B3}" dt="2020-08-26T11:11:46.824" v="3256" actId="27636"/>
          <ac:spMkLst>
            <pc:docMk/>
            <pc:sldMk cId="2615018634" sldId="462"/>
            <ac:spMk id="9" creationId="{41FE1DB5-8880-44CA-8A01-91EC9D1E2C91}"/>
          </ac:spMkLst>
        </pc:spChg>
        <pc:picChg chg="del">
          <ac:chgData name="Osama Mohammed Moustafa Hosam Elde" userId="ab8f451e-a635-42ee-be12-e2dde55852bf" providerId="ADAL" clId="{0924052C-377C-48FE-B505-EBAD61E926B3}" dt="2020-08-26T10:37:28.951" v="3049" actId="478"/>
          <ac:picMkLst>
            <pc:docMk/>
            <pc:sldMk cId="2615018634" sldId="462"/>
            <ac:picMk id="6" creationId="{79DAA5D3-4C2D-4CD2-A3EB-3825292CB01E}"/>
          </ac:picMkLst>
        </pc:picChg>
      </pc:sldChg>
      <pc:sldChg chg="addSp delSp modSp add mod">
        <pc:chgData name="Osama Mohammed Moustafa Hosam Elde" userId="ab8f451e-a635-42ee-be12-e2dde55852bf" providerId="ADAL" clId="{0924052C-377C-48FE-B505-EBAD61E926B3}" dt="2020-08-26T11:38:13.679" v="3645" actId="1076"/>
        <pc:sldMkLst>
          <pc:docMk/>
          <pc:sldMk cId="3807172861" sldId="463"/>
        </pc:sldMkLst>
        <pc:spChg chg="mod">
          <ac:chgData name="Osama Mohammed Moustafa Hosam Elde" userId="ab8f451e-a635-42ee-be12-e2dde55852bf" providerId="ADAL" clId="{0924052C-377C-48FE-B505-EBAD61E926B3}" dt="2020-08-26T11:30:38.175" v="3487" actId="20577"/>
          <ac:spMkLst>
            <pc:docMk/>
            <pc:sldMk cId="3807172861" sldId="463"/>
            <ac:spMk id="6" creationId="{F666E11D-E12E-4A1B-AC49-37C776D88AF6}"/>
          </ac:spMkLst>
        </pc:spChg>
        <pc:spChg chg="mod">
          <ac:chgData name="Osama Mohammed Moustafa Hosam Elde" userId="ab8f451e-a635-42ee-be12-e2dde55852bf" providerId="ADAL" clId="{0924052C-377C-48FE-B505-EBAD61E926B3}" dt="2020-08-26T11:38:09.442" v="3643" actId="27636"/>
          <ac:spMkLst>
            <pc:docMk/>
            <pc:sldMk cId="3807172861" sldId="463"/>
            <ac:spMk id="7" creationId="{FE6AB915-929E-45B5-AF11-A43BEA438DB3}"/>
          </ac:spMkLst>
        </pc:spChg>
        <pc:picChg chg="add mod">
          <ac:chgData name="Osama Mohammed Moustafa Hosam Elde" userId="ab8f451e-a635-42ee-be12-e2dde55852bf" providerId="ADAL" clId="{0924052C-377C-48FE-B505-EBAD61E926B3}" dt="2020-08-26T11:38:13.679" v="3645" actId="1076"/>
          <ac:picMkLst>
            <pc:docMk/>
            <pc:sldMk cId="3807172861" sldId="463"/>
            <ac:picMk id="2" creationId="{18875B69-67A3-402C-8C64-6C692509DB21}"/>
          </ac:picMkLst>
        </pc:picChg>
        <pc:picChg chg="del">
          <ac:chgData name="Osama Mohammed Moustafa Hosam Elde" userId="ab8f451e-a635-42ee-be12-e2dde55852bf" providerId="ADAL" clId="{0924052C-377C-48FE-B505-EBAD61E926B3}" dt="2020-08-26T11:30:57.175" v="3488" actId="478"/>
          <ac:picMkLst>
            <pc:docMk/>
            <pc:sldMk cId="3807172861" sldId="463"/>
            <ac:picMk id="3" creationId="{A28DB1C1-6E8E-4256-B8B4-21FF0B5B4D8E}"/>
          </ac:picMkLst>
        </pc:picChg>
      </pc:sldChg>
      <pc:sldChg chg="del">
        <pc:chgData name="Osama Mohammed Moustafa Hosam Elde" userId="ab8f451e-a635-42ee-be12-e2dde55852bf" providerId="ADAL" clId="{0924052C-377C-48FE-B505-EBAD61E926B3}" dt="2020-08-26T06:42:34.645" v="32" actId="47"/>
        <pc:sldMkLst>
          <pc:docMk/>
          <pc:sldMk cId="3955427529" sldId="463"/>
        </pc:sldMkLst>
      </pc:sldChg>
      <pc:sldChg chg="del">
        <pc:chgData name="Osama Mohammed Moustafa Hosam Elde" userId="ab8f451e-a635-42ee-be12-e2dde55852bf" providerId="ADAL" clId="{0924052C-377C-48FE-B505-EBAD61E926B3}" dt="2020-08-26T06:42:38.113" v="39" actId="47"/>
        <pc:sldMkLst>
          <pc:docMk/>
          <pc:sldMk cId="1636232987" sldId="464"/>
        </pc:sldMkLst>
      </pc:sldChg>
      <pc:sldChg chg="addSp delSp modSp add mod">
        <pc:chgData name="Osama Mohammed Moustafa Hosam Elde" userId="ab8f451e-a635-42ee-be12-e2dde55852bf" providerId="ADAL" clId="{0924052C-377C-48FE-B505-EBAD61E926B3}" dt="2020-08-26T11:42:02.760" v="3673" actId="1076"/>
        <pc:sldMkLst>
          <pc:docMk/>
          <pc:sldMk cId="3409350344" sldId="464"/>
        </pc:sldMkLst>
        <pc:spChg chg="mod">
          <ac:chgData name="Osama Mohammed Moustafa Hosam Elde" userId="ab8f451e-a635-42ee-be12-e2dde55852bf" providerId="ADAL" clId="{0924052C-377C-48FE-B505-EBAD61E926B3}" dt="2020-08-26T11:39:13.507" v="3648" actId="6549"/>
          <ac:spMkLst>
            <pc:docMk/>
            <pc:sldMk cId="3409350344" sldId="464"/>
            <ac:spMk id="6" creationId="{F666E11D-E12E-4A1B-AC49-37C776D88AF6}"/>
          </ac:spMkLst>
        </pc:spChg>
        <pc:spChg chg="mod">
          <ac:chgData name="Osama Mohammed Moustafa Hosam Elde" userId="ab8f451e-a635-42ee-be12-e2dde55852bf" providerId="ADAL" clId="{0924052C-377C-48FE-B505-EBAD61E926B3}" dt="2020-08-26T11:41:01.091" v="3664" actId="27636"/>
          <ac:spMkLst>
            <pc:docMk/>
            <pc:sldMk cId="3409350344" sldId="464"/>
            <ac:spMk id="7" creationId="{FE6AB915-929E-45B5-AF11-A43BEA438DB3}"/>
          </ac:spMkLst>
        </pc:spChg>
        <pc:picChg chg="del">
          <ac:chgData name="Osama Mohammed Moustafa Hosam Elde" userId="ab8f451e-a635-42ee-be12-e2dde55852bf" providerId="ADAL" clId="{0924052C-377C-48FE-B505-EBAD61E926B3}" dt="2020-08-26T11:39:17.931" v="3649" actId="478"/>
          <ac:picMkLst>
            <pc:docMk/>
            <pc:sldMk cId="3409350344" sldId="464"/>
            <ac:picMk id="2" creationId="{18875B69-67A3-402C-8C64-6C692509DB21}"/>
          </ac:picMkLst>
        </pc:picChg>
        <pc:picChg chg="add del mod">
          <ac:chgData name="Osama Mohammed Moustafa Hosam Elde" userId="ab8f451e-a635-42ee-be12-e2dde55852bf" providerId="ADAL" clId="{0924052C-377C-48FE-B505-EBAD61E926B3}" dt="2020-08-26T11:41:39.422" v="3669" actId="478"/>
          <ac:picMkLst>
            <pc:docMk/>
            <pc:sldMk cId="3409350344" sldId="464"/>
            <ac:picMk id="4" creationId="{52AB9B9B-D73D-4105-892F-631B60C2DF80}"/>
          </ac:picMkLst>
        </pc:picChg>
        <pc:picChg chg="add mod">
          <ac:chgData name="Osama Mohammed Moustafa Hosam Elde" userId="ab8f451e-a635-42ee-be12-e2dde55852bf" providerId="ADAL" clId="{0924052C-377C-48FE-B505-EBAD61E926B3}" dt="2020-08-26T11:42:02.760" v="3673" actId="1076"/>
          <ac:picMkLst>
            <pc:docMk/>
            <pc:sldMk cId="3409350344" sldId="464"/>
            <ac:picMk id="8" creationId="{9BA69B1A-F2D7-48FD-9277-13BFCEA2DC23}"/>
          </ac:picMkLst>
        </pc:picChg>
      </pc:sldChg>
      <pc:sldChg chg="add del">
        <pc:chgData name="Osama Mohammed Moustafa Hosam Elde" userId="ab8f451e-a635-42ee-be12-e2dde55852bf" providerId="ADAL" clId="{0924052C-377C-48FE-B505-EBAD61E926B3}" dt="2020-08-26T06:42:33.879" v="30" actId="47"/>
        <pc:sldMkLst>
          <pc:docMk/>
          <pc:sldMk cId="1505892301" sldId="465"/>
        </pc:sldMkLst>
      </pc:sldChg>
      <pc:sldChg chg="delSp modSp add mod">
        <pc:chgData name="Osama Mohammed Moustafa Hosam Elde" userId="ab8f451e-a635-42ee-be12-e2dde55852bf" providerId="ADAL" clId="{0924052C-377C-48FE-B505-EBAD61E926B3}" dt="2020-08-26T11:58:45.330" v="3915" actId="20577"/>
        <pc:sldMkLst>
          <pc:docMk/>
          <pc:sldMk cId="1746641023" sldId="465"/>
        </pc:sldMkLst>
        <pc:spChg chg="mod">
          <ac:chgData name="Osama Mohammed Moustafa Hosam Elde" userId="ab8f451e-a635-42ee-be12-e2dde55852bf" providerId="ADAL" clId="{0924052C-377C-48FE-B505-EBAD61E926B3}" dt="2020-08-26T11:45:35.220" v="3715" actId="20577"/>
          <ac:spMkLst>
            <pc:docMk/>
            <pc:sldMk cId="1746641023" sldId="465"/>
            <ac:spMk id="6" creationId="{F666E11D-E12E-4A1B-AC49-37C776D88AF6}"/>
          </ac:spMkLst>
        </pc:spChg>
        <pc:spChg chg="mod">
          <ac:chgData name="Osama Mohammed Moustafa Hosam Elde" userId="ab8f451e-a635-42ee-be12-e2dde55852bf" providerId="ADAL" clId="{0924052C-377C-48FE-B505-EBAD61E926B3}" dt="2020-08-26T11:58:45.330" v="3915" actId="20577"/>
          <ac:spMkLst>
            <pc:docMk/>
            <pc:sldMk cId="1746641023" sldId="465"/>
            <ac:spMk id="7" creationId="{FE6AB915-929E-45B5-AF11-A43BEA438DB3}"/>
          </ac:spMkLst>
        </pc:spChg>
        <pc:picChg chg="del">
          <ac:chgData name="Osama Mohammed Moustafa Hosam Elde" userId="ab8f451e-a635-42ee-be12-e2dde55852bf" providerId="ADAL" clId="{0924052C-377C-48FE-B505-EBAD61E926B3}" dt="2020-08-26T11:45:38.793" v="3716" actId="478"/>
          <ac:picMkLst>
            <pc:docMk/>
            <pc:sldMk cId="1746641023" sldId="465"/>
            <ac:picMk id="8" creationId="{9BA69B1A-F2D7-48FD-9277-13BFCEA2DC23}"/>
          </ac:picMkLst>
        </pc:picChg>
      </pc:sldChg>
      <pc:sldChg chg="del">
        <pc:chgData name="Osama Mohammed Moustafa Hosam Elde" userId="ab8f451e-a635-42ee-be12-e2dde55852bf" providerId="ADAL" clId="{0924052C-377C-48FE-B505-EBAD61E926B3}" dt="2020-08-26T06:42:37.895" v="38" actId="47"/>
        <pc:sldMkLst>
          <pc:docMk/>
          <pc:sldMk cId="187775010" sldId="466"/>
        </pc:sldMkLst>
      </pc:sldChg>
      <pc:sldChg chg="modSp add mod">
        <pc:chgData name="Osama Mohammed Moustafa Hosam Elde" userId="ab8f451e-a635-42ee-be12-e2dde55852bf" providerId="ADAL" clId="{0924052C-377C-48FE-B505-EBAD61E926B3}" dt="2020-08-26T11:49:28.120" v="3780" actId="20577"/>
        <pc:sldMkLst>
          <pc:docMk/>
          <pc:sldMk cId="3948163108" sldId="466"/>
        </pc:sldMkLst>
        <pc:spChg chg="mod">
          <ac:chgData name="Osama Mohammed Moustafa Hosam Elde" userId="ab8f451e-a635-42ee-be12-e2dde55852bf" providerId="ADAL" clId="{0924052C-377C-48FE-B505-EBAD61E926B3}" dt="2020-08-26T11:48:42.907" v="3767" actId="20577"/>
          <ac:spMkLst>
            <pc:docMk/>
            <pc:sldMk cId="3948163108" sldId="466"/>
            <ac:spMk id="6" creationId="{F666E11D-E12E-4A1B-AC49-37C776D88AF6}"/>
          </ac:spMkLst>
        </pc:spChg>
        <pc:spChg chg="mod">
          <ac:chgData name="Osama Mohammed Moustafa Hosam Elde" userId="ab8f451e-a635-42ee-be12-e2dde55852bf" providerId="ADAL" clId="{0924052C-377C-48FE-B505-EBAD61E926B3}" dt="2020-08-26T11:49:28.120" v="3780" actId="20577"/>
          <ac:spMkLst>
            <pc:docMk/>
            <pc:sldMk cId="3948163108" sldId="466"/>
            <ac:spMk id="7" creationId="{FE6AB915-929E-45B5-AF11-A43BEA438DB3}"/>
          </ac:spMkLst>
        </pc:spChg>
      </pc:sldChg>
      <pc:sldChg chg="del">
        <pc:chgData name="Osama Mohammed Moustafa Hosam Elde" userId="ab8f451e-a635-42ee-be12-e2dde55852bf" providerId="ADAL" clId="{0924052C-377C-48FE-B505-EBAD61E926B3}" dt="2020-08-26T06:42:40.238" v="44" actId="47"/>
        <pc:sldMkLst>
          <pc:docMk/>
          <pc:sldMk cId="1321748703" sldId="467"/>
        </pc:sldMkLst>
      </pc:sldChg>
      <pc:sldChg chg="del">
        <pc:chgData name="Osama Mohammed Moustafa Hosam Elde" userId="ab8f451e-a635-42ee-be12-e2dde55852bf" providerId="ADAL" clId="{0924052C-377C-48FE-B505-EBAD61E926B3}" dt="2020-08-26T06:42:38.692" v="40" actId="47"/>
        <pc:sldMkLst>
          <pc:docMk/>
          <pc:sldMk cId="2975955308" sldId="468"/>
        </pc:sldMkLst>
      </pc:sldChg>
      <pc:sldChg chg="del">
        <pc:chgData name="Osama Mohammed Moustafa Hosam Elde" userId="ab8f451e-a635-42ee-be12-e2dde55852bf" providerId="ADAL" clId="{0924052C-377C-48FE-B505-EBAD61E926B3}" dt="2020-08-26T06:42:39.082" v="41" actId="47"/>
        <pc:sldMkLst>
          <pc:docMk/>
          <pc:sldMk cId="3766114644" sldId="469"/>
        </pc:sldMkLst>
      </pc:sldChg>
      <pc:sldChg chg="del">
        <pc:chgData name="Osama Mohammed Moustafa Hosam Elde" userId="ab8f451e-a635-42ee-be12-e2dde55852bf" providerId="ADAL" clId="{0924052C-377C-48FE-B505-EBAD61E926B3}" dt="2020-08-26T06:42:39.442" v="42" actId="47"/>
        <pc:sldMkLst>
          <pc:docMk/>
          <pc:sldMk cId="1927016891" sldId="470"/>
        </pc:sldMkLst>
      </pc:sldChg>
      <pc:sldChg chg="del">
        <pc:chgData name="Osama Mohammed Moustafa Hosam Elde" userId="ab8f451e-a635-42ee-be12-e2dde55852bf" providerId="ADAL" clId="{0924052C-377C-48FE-B505-EBAD61E926B3}" dt="2020-08-26T06:42:39.801" v="43" actId="47"/>
        <pc:sldMkLst>
          <pc:docMk/>
          <pc:sldMk cId="721672029" sldId="471"/>
        </pc:sldMkLst>
      </pc:sldChg>
      <pc:sldChg chg="del">
        <pc:chgData name="Osama Mohammed Moustafa Hosam Elde" userId="ab8f451e-a635-42ee-be12-e2dde55852bf" providerId="ADAL" clId="{0924052C-377C-48FE-B505-EBAD61E926B3}" dt="2020-08-26T06:42:40.988" v="45" actId="47"/>
        <pc:sldMkLst>
          <pc:docMk/>
          <pc:sldMk cId="2548343989" sldId="472"/>
        </pc:sldMkLst>
      </pc:sldChg>
    </pc:docChg>
  </pc:docChgLst>
  <pc:docChgLst>
    <pc:chgData name="Osama hosam elde" userId="ab8f451e-a635-42ee-be12-e2dde55852bf" providerId="ADAL" clId="{05BD221A-C782-4DCF-BC2E-73916620224E}"/>
    <pc:docChg chg="undo custSel addSld delSld modSld sldOrd">
      <pc:chgData name="Osama hosam elde" userId="ab8f451e-a635-42ee-be12-e2dde55852bf" providerId="ADAL" clId="{05BD221A-C782-4DCF-BC2E-73916620224E}" dt="2019-03-25T06:33:59.921" v="1219" actId="1076"/>
      <pc:docMkLst>
        <pc:docMk/>
      </pc:docMkLst>
      <pc:sldChg chg="modSp">
        <pc:chgData name="Osama hosam elde" userId="ab8f451e-a635-42ee-be12-e2dde55852bf" providerId="ADAL" clId="{05BD221A-C782-4DCF-BC2E-73916620224E}" dt="2019-03-21T09:47:17.147" v="78" actId="113"/>
        <pc:sldMkLst>
          <pc:docMk/>
          <pc:sldMk cId="2795698090" sldId="289"/>
        </pc:sldMkLst>
        <pc:spChg chg="mod">
          <ac:chgData name="Osama hosam elde" userId="ab8f451e-a635-42ee-be12-e2dde55852bf" providerId="ADAL" clId="{05BD221A-C782-4DCF-BC2E-73916620224E}" dt="2019-03-21T09:47:10.733" v="77" actId="20577"/>
          <ac:spMkLst>
            <pc:docMk/>
            <pc:sldMk cId="2795698090" sldId="289"/>
            <ac:spMk id="4" creationId="{71F37C0B-C451-4FC0-8BFC-2F9DEFE020DB}"/>
          </ac:spMkLst>
        </pc:spChg>
        <pc:spChg chg="mod">
          <ac:chgData name="Osama hosam elde" userId="ab8f451e-a635-42ee-be12-e2dde55852bf" providerId="ADAL" clId="{05BD221A-C782-4DCF-BC2E-73916620224E}" dt="2019-03-21T09:47:17.147" v="78" actId="113"/>
          <ac:spMkLst>
            <pc:docMk/>
            <pc:sldMk cId="2795698090" sldId="289"/>
            <ac:spMk id="6" creationId="{2B50AF5E-FF4A-4EEF-9521-F635D9019EA4}"/>
          </ac:spMkLst>
        </pc:spChg>
      </pc:sldChg>
      <pc:sldChg chg="modSp">
        <pc:chgData name="Osama hosam elde" userId="ab8f451e-a635-42ee-be12-e2dde55852bf" providerId="ADAL" clId="{05BD221A-C782-4DCF-BC2E-73916620224E}" dt="2019-03-23T15:24:28.430" v="897" actId="20577"/>
        <pc:sldMkLst>
          <pc:docMk/>
          <pc:sldMk cId="1296196847" sldId="371"/>
        </pc:sldMkLst>
        <pc:spChg chg="mod">
          <ac:chgData name="Osama hosam elde" userId="ab8f451e-a635-42ee-be12-e2dde55852bf" providerId="ADAL" clId="{05BD221A-C782-4DCF-BC2E-73916620224E}" dt="2019-03-23T15:24:28.430" v="897" actId="20577"/>
          <ac:spMkLst>
            <pc:docMk/>
            <pc:sldMk cId="1296196847" sldId="371"/>
            <ac:spMk id="3" creationId="{25F31E5A-DCD6-425A-8C80-7B051E2A906C}"/>
          </ac:spMkLst>
        </pc:spChg>
      </pc:sldChg>
      <pc:sldChg chg="addSp modSp add">
        <pc:chgData name="Osama hosam elde" userId="ab8f451e-a635-42ee-be12-e2dde55852bf" providerId="ADAL" clId="{05BD221A-C782-4DCF-BC2E-73916620224E}" dt="2019-03-25T06:33:59.921" v="1219" actId="1076"/>
        <pc:sldMkLst>
          <pc:docMk/>
          <pc:sldMk cId="3196798889" sldId="399"/>
        </pc:sldMkLst>
        <pc:spChg chg="add mod">
          <ac:chgData name="Osama hosam elde" userId="ab8f451e-a635-42ee-be12-e2dde55852bf" providerId="ADAL" clId="{05BD221A-C782-4DCF-BC2E-73916620224E}" dt="2019-03-25T06:33:59.921" v="1219" actId="1076"/>
          <ac:spMkLst>
            <pc:docMk/>
            <pc:sldMk cId="3196798889" sldId="399"/>
            <ac:spMk id="2" creationId="{1A90D943-EE20-4C40-BF03-91A0D02D1D02}"/>
          </ac:spMkLst>
        </pc:spChg>
        <pc:spChg chg="mod">
          <ac:chgData name="Osama hosam elde" userId="ab8f451e-a635-42ee-be12-e2dde55852bf" providerId="ADAL" clId="{05BD221A-C782-4DCF-BC2E-73916620224E}" dt="2019-03-25T06:30:18.760" v="1182" actId="20577"/>
          <ac:spMkLst>
            <pc:docMk/>
            <pc:sldMk cId="3196798889" sldId="399"/>
            <ac:spMk id="3" creationId="{00000000-0000-0000-0000-000000000000}"/>
          </ac:spMkLst>
        </pc:spChg>
        <pc:spChg chg="mod">
          <ac:chgData name="Osama hosam elde" userId="ab8f451e-a635-42ee-be12-e2dde55852bf" providerId="ADAL" clId="{05BD221A-C782-4DCF-BC2E-73916620224E}" dt="2019-03-25T06:32:22.046" v="1186" actId="207"/>
          <ac:spMkLst>
            <pc:docMk/>
            <pc:sldMk cId="3196798889" sldId="399"/>
            <ac:spMk id="6" creationId="{0310BDA9-66D9-43E6-AD04-552DFEFB7985}"/>
          </ac:spMkLst>
        </pc:spChg>
      </pc:sldChg>
    </pc:docChg>
  </pc:docChgLst>
  <pc:docChgLst>
    <pc:chgData name="Osama hosam elde" userId="ab8f451e-a635-42ee-be12-e2dde55852bf" providerId="ADAL" clId="{A3950C37-333A-4D52-84DB-F1452F387DD2}"/>
    <pc:docChg chg="custSel addSld modSld">
      <pc:chgData name="Osama hosam elde" userId="ab8f451e-a635-42ee-be12-e2dde55852bf" providerId="ADAL" clId="{A3950C37-333A-4D52-84DB-F1452F387DD2}" dt="2019-03-28T18:28:08.274" v="104" actId="20577"/>
      <pc:docMkLst>
        <pc:docMk/>
      </pc:docMkLst>
      <pc:sldChg chg="delSp">
        <pc:chgData name="Osama hosam elde" userId="ab8f451e-a635-42ee-be12-e2dde55852bf" providerId="ADAL" clId="{A3950C37-333A-4D52-84DB-F1452F387DD2}" dt="2019-03-28T17:29:34.509" v="43" actId="478"/>
        <pc:sldMkLst>
          <pc:docMk/>
          <pc:sldMk cId="3383389306" sldId="317"/>
        </pc:sldMkLst>
        <pc:spChg chg="del">
          <ac:chgData name="Osama hosam elde" userId="ab8f451e-a635-42ee-be12-e2dde55852bf" providerId="ADAL" clId="{A3950C37-333A-4D52-84DB-F1452F387DD2}" dt="2019-03-28T17:29:34.509" v="43" actId="478"/>
          <ac:spMkLst>
            <pc:docMk/>
            <pc:sldMk cId="3383389306" sldId="317"/>
            <ac:spMk id="5" creationId="{58D9684F-794E-4BF4-85C2-704026A27265}"/>
          </ac:spMkLst>
        </pc:spChg>
      </pc:sldChg>
      <pc:sldChg chg="delSp">
        <pc:chgData name="Osama hosam elde" userId="ab8f451e-a635-42ee-be12-e2dde55852bf" providerId="ADAL" clId="{A3950C37-333A-4D52-84DB-F1452F387DD2}" dt="2019-03-28T17:27:55.959" v="26" actId="478"/>
        <pc:sldMkLst>
          <pc:docMk/>
          <pc:sldMk cId="1296196847" sldId="371"/>
        </pc:sldMkLst>
        <pc:spChg chg="del">
          <ac:chgData name="Osama hosam elde" userId="ab8f451e-a635-42ee-be12-e2dde55852bf" providerId="ADAL" clId="{A3950C37-333A-4D52-84DB-F1452F387DD2}" dt="2019-03-28T17:27:55.959" v="26" actId="478"/>
          <ac:spMkLst>
            <pc:docMk/>
            <pc:sldMk cId="1296196847" sldId="371"/>
            <ac:spMk id="4" creationId="{12A73C69-6BEF-431D-8A19-5A3D28949FD9}"/>
          </ac:spMkLst>
        </pc:spChg>
      </pc:sldChg>
      <pc:sldChg chg="delSp">
        <pc:chgData name="Osama hosam elde" userId="ab8f451e-a635-42ee-be12-e2dde55852bf" providerId="ADAL" clId="{A3950C37-333A-4D52-84DB-F1452F387DD2}" dt="2019-03-28T17:29:29.342" v="42" actId="478"/>
        <pc:sldMkLst>
          <pc:docMk/>
          <pc:sldMk cId="3196798889" sldId="399"/>
        </pc:sldMkLst>
        <pc:spChg chg="del">
          <ac:chgData name="Osama hosam elde" userId="ab8f451e-a635-42ee-be12-e2dde55852bf" providerId="ADAL" clId="{A3950C37-333A-4D52-84DB-F1452F387DD2}" dt="2019-03-28T17:29:29.342" v="42" actId="478"/>
          <ac:spMkLst>
            <pc:docMk/>
            <pc:sldMk cId="3196798889" sldId="399"/>
            <ac:spMk id="4" creationId="{3A081234-0C90-400F-805B-106570171701}"/>
          </ac:spMkLst>
        </pc:spChg>
      </pc:sldChg>
    </pc:docChg>
  </pc:docChgLst>
  <pc:docChgLst>
    <pc:chgData name="Osama Mohammed Moustafa Hosam Elde" userId="ab8f451e-a635-42ee-be12-e2dde55852bf" providerId="ADAL" clId="{D8094057-273B-4209-89B9-DE53962048A1}"/>
    <pc:docChg chg="undo custSel addSld delSld modSld sldOrd">
      <pc:chgData name="Osama Mohammed Moustafa Hosam Elde" userId="ab8f451e-a635-42ee-be12-e2dde55852bf" providerId="ADAL" clId="{D8094057-273B-4209-89B9-DE53962048A1}" dt="2020-09-01T10:16:34.334" v="1442" actId="20577"/>
      <pc:docMkLst>
        <pc:docMk/>
      </pc:docMkLst>
      <pc:sldChg chg="modSp mod">
        <pc:chgData name="Osama Mohammed Moustafa Hosam Elde" userId="ab8f451e-a635-42ee-be12-e2dde55852bf" providerId="ADAL" clId="{D8094057-273B-4209-89B9-DE53962048A1}" dt="2020-09-01T10:16:34.334" v="1442" actId="20577"/>
        <pc:sldMkLst>
          <pc:docMk/>
          <pc:sldMk cId="1097935864" sldId="447"/>
        </pc:sldMkLst>
        <pc:spChg chg="mod">
          <ac:chgData name="Osama Mohammed Moustafa Hosam Elde" userId="ab8f451e-a635-42ee-be12-e2dde55852bf" providerId="ADAL" clId="{D8094057-273B-4209-89B9-DE53962048A1}" dt="2020-09-01T10:16:34.334" v="1442" actId="20577"/>
          <ac:spMkLst>
            <pc:docMk/>
            <pc:sldMk cId="1097935864" sldId="447"/>
            <ac:spMk id="4" creationId="{B356B37D-B401-4092-A451-619A8575E5E5}"/>
          </ac:spMkLst>
        </pc:spChg>
      </pc:sldChg>
      <pc:sldChg chg="delSp modSp mod">
        <pc:chgData name="Osama Mohammed Moustafa Hosam Elde" userId="ab8f451e-a635-42ee-be12-e2dde55852bf" providerId="ADAL" clId="{D8094057-273B-4209-89B9-DE53962048A1}" dt="2020-08-27T08:50:52.651" v="1226" actId="478"/>
        <pc:sldMkLst>
          <pc:docMk/>
          <pc:sldMk cId="2496506412" sldId="454"/>
        </pc:sldMkLst>
        <pc:spChg chg="mod">
          <ac:chgData name="Osama Mohammed Moustafa Hosam Elde" userId="ab8f451e-a635-42ee-be12-e2dde55852bf" providerId="ADAL" clId="{D8094057-273B-4209-89B9-DE53962048A1}" dt="2020-08-27T08:50:44.767" v="1223" actId="20577"/>
          <ac:spMkLst>
            <pc:docMk/>
            <pc:sldMk cId="2496506412" sldId="454"/>
            <ac:spMk id="3" creationId="{00000000-0000-0000-0000-000000000000}"/>
          </ac:spMkLst>
        </pc:spChg>
        <pc:spChg chg="mod">
          <ac:chgData name="Osama Mohammed Moustafa Hosam Elde" userId="ab8f451e-a635-42ee-be12-e2dde55852bf" providerId="ADAL" clId="{D8094057-273B-4209-89B9-DE53962048A1}" dt="2020-08-27T08:50:49.277" v="1225" actId="27636"/>
          <ac:spMkLst>
            <pc:docMk/>
            <pc:sldMk cId="2496506412" sldId="454"/>
            <ac:spMk id="9" creationId="{41FE1DB5-8880-44CA-8A01-91EC9D1E2C91}"/>
          </ac:spMkLst>
        </pc:spChg>
        <pc:spChg chg="del">
          <ac:chgData name="Osama Mohammed Moustafa Hosam Elde" userId="ab8f451e-a635-42ee-be12-e2dde55852bf" providerId="ADAL" clId="{D8094057-273B-4209-89B9-DE53962048A1}" dt="2020-08-27T08:50:52.651" v="1226" actId="478"/>
          <ac:spMkLst>
            <pc:docMk/>
            <pc:sldMk cId="2496506412" sldId="454"/>
            <ac:spMk id="10" creationId="{73D41474-D41E-4DEC-924B-EF95E5FB556C}"/>
          </ac:spMkLst>
        </pc:spChg>
      </pc:sldChg>
      <pc:sldChg chg="modSp add mod">
        <pc:chgData name="Osama Mohammed Moustafa Hosam Elde" userId="ab8f451e-a635-42ee-be12-e2dde55852bf" providerId="ADAL" clId="{D8094057-273B-4209-89B9-DE53962048A1}" dt="2020-08-27T06:38:32.505" v="53" actId="27636"/>
        <pc:sldMkLst>
          <pc:docMk/>
          <pc:sldMk cId="3604294689" sldId="457"/>
        </pc:sldMkLst>
        <pc:spChg chg="mod">
          <ac:chgData name="Osama Mohammed Moustafa Hosam Elde" userId="ab8f451e-a635-42ee-be12-e2dde55852bf" providerId="ADAL" clId="{D8094057-273B-4209-89B9-DE53962048A1}" dt="2020-08-27T06:38:32.505" v="53" actId="27636"/>
          <ac:spMkLst>
            <pc:docMk/>
            <pc:sldMk cId="3604294689" sldId="457"/>
            <ac:spMk id="4" creationId="{B356B37D-B401-4092-A451-619A8575E5E5}"/>
          </ac:spMkLst>
        </pc:spChg>
        <pc:spChg chg="mod">
          <ac:chgData name="Osama Mohammed Moustafa Hosam Elde" userId="ab8f451e-a635-42ee-be12-e2dde55852bf" providerId="ADAL" clId="{D8094057-273B-4209-89B9-DE53962048A1}" dt="2020-08-27T06:34:50.632" v="18" actId="6549"/>
          <ac:spMkLst>
            <pc:docMk/>
            <pc:sldMk cId="3604294689" sldId="457"/>
            <ac:spMk id="6" creationId="{F666E11D-E12E-4A1B-AC49-37C776D88AF6}"/>
          </ac:spMkLst>
        </pc:spChg>
      </pc:sldChg>
      <pc:sldChg chg="addSp delSp modSp add mod">
        <pc:chgData name="Osama Mohammed Moustafa Hosam Elde" userId="ab8f451e-a635-42ee-be12-e2dde55852bf" providerId="ADAL" clId="{D8094057-273B-4209-89B9-DE53962048A1}" dt="2020-08-27T06:52:38.239" v="607" actId="1076"/>
        <pc:sldMkLst>
          <pc:docMk/>
          <pc:sldMk cId="3587488863" sldId="458"/>
        </pc:sldMkLst>
        <pc:spChg chg="add del mod">
          <ac:chgData name="Osama Mohammed Moustafa Hosam Elde" userId="ab8f451e-a635-42ee-be12-e2dde55852bf" providerId="ADAL" clId="{D8094057-273B-4209-89B9-DE53962048A1}" dt="2020-08-27T06:38:40.338" v="55" actId="478"/>
          <ac:spMkLst>
            <pc:docMk/>
            <pc:sldMk cId="3587488863" sldId="458"/>
            <ac:spMk id="3" creationId="{A0974AE5-E1A4-45CD-8427-FE98AD9612E9}"/>
          </ac:spMkLst>
        </pc:spChg>
        <pc:spChg chg="del">
          <ac:chgData name="Osama Mohammed Moustafa Hosam Elde" userId="ab8f451e-a635-42ee-be12-e2dde55852bf" providerId="ADAL" clId="{D8094057-273B-4209-89B9-DE53962048A1}" dt="2020-08-27T06:38:37.143" v="54" actId="478"/>
          <ac:spMkLst>
            <pc:docMk/>
            <pc:sldMk cId="3587488863" sldId="458"/>
            <ac:spMk id="4" creationId="{B356B37D-B401-4092-A451-619A8575E5E5}"/>
          </ac:spMkLst>
        </pc:spChg>
        <pc:picChg chg="add mod">
          <ac:chgData name="Osama Mohammed Moustafa Hosam Elde" userId="ab8f451e-a635-42ee-be12-e2dde55852bf" providerId="ADAL" clId="{D8094057-273B-4209-89B9-DE53962048A1}" dt="2020-08-27T06:52:38.239" v="607" actId="1076"/>
          <ac:picMkLst>
            <pc:docMk/>
            <pc:sldMk cId="3587488863" sldId="458"/>
            <ac:picMk id="7" creationId="{42EA71F3-6ABF-47C4-A4A0-82F88316EEFE}"/>
          </ac:picMkLst>
        </pc:picChg>
        <pc:picChg chg="add del mod">
          <ac:chgData name="Osama Mohammed Moustafa Hosam Elde" userId="ab8f451e-a635-42ee-be12-e2dde55852bf" providerId="ADAL" clId="{D8094057-273B-4209-89B9-DE53962048A1}" dt="2020-08-27T06:52:33.458" v="605" actId="478"/>
          <ac:picMkLst>
            <pc:docMk/>
            <pc:sldMk cId="3587488863" sldId="458"/>
            <ac:picMk id="1026" creationId="{155AF032-2C8E-4851-816B-B277DB74C624}"/>
          </ac:picMkLst>
        </pc:picChg>
      </pc:sldChg>
      <pc:sldChg chg="modSp add mod">
        <pc:chgData name="Osama Mohammed Moustafa Hosam Elde" userId="ab8f451e-a635-42ee-be12-e2dde55852bf" providerId="ADAL" clId="{D8094057-273B-4209-89B9-DE53962048A1}" dt="2020-08-27T07:56:15.966" v="622" actId="20577"/>
        <pc:sldMkLst>
          <pc:docMk/>
          <pc:sldMk cId="1655217484" sldId="459"/>
        </pc:sldMkLst>
        <pc:spChg chg="mod">
          <ac:chgData name="Osama Mohammed Moustafa Hosam Elde" userId="ab8f451e-a635-42ee-be12-e2dde55852bf" providerId="ADAL" clId="{D8094057-273B-4209-89B9-DE53962048A1}" dt="2020-08-27T07:56:15.966" v="622" actId="20577"/>
          <ac:spMkLst>
            <pc:docMk/>
            <pc:sldMk cId="1655217484" sldId="459"/>
            <ac:spMk id="4" creationId="{B356B37D-B401-4092-A451-619A8575E5E5}"/>
          </ac:spMkLst>
        </pc:spChg>
        <pc:spChg chg="mod">
          <ac:chgData name="Osama Mohammed Moustafa Hosam Elde" userId="ab8f451e-a635-42ee-be12-e2dde55852bf" providerId="ADAL" clId="{D8094057-273B-4209-89B9-DE53962048A1}" dt="2020-08-27T06:45:28.769" v="75" actId="20577"/>
          <ac:spMkLst>
            <pc:docMk/>
            <pc:sldMk cId="1655217484" sldId="459"/>
            <ac:spMk id="6" creationId="{F666E11D-E12E-4A1B-AC49-37C776D88AF6}"/>
          </ac:spMkLst>
        </pc:spChg>
      </pc:sldChg>
      <pc:sldChg chg="addSp modSp add mod ord">
        <pc:chgData name="Osama Mohammed Moustafa Hosam Elde" userId="ab8f451e-a635-42ee-be12-e2dde55852bf" providerId="ADAL" clId="{D8094057-273B-4209-89B9-DE53962048A1}" dt="2020-08-27T08:28:59.322" v="933" actId="403"/>
        <pc:sldMkLst>
          <pc:docMk/>
          <pc:sldMk cId="67213891" sldId="460"/>
        </pc:sldMkLst>
        <pc:spChg chg="mod">
          <ac:chgData name="Osama Mohammed Moustafa Hosam Elde" userId="ab8f451e-a635-42ee-be12-e2dde55852bf" providerId="ADAL" clId="{D8094057-273B-4209-89B9-DE53962048A1}" dt="2020-08-27T08:28:59.322" v="933" actId="403"/>
          <ac:spMkLst>
            <pc:docMk/>
            <pc:sldMk cId="67213891" sldId="460"/>
            <ac:spMk id="4" creationId="{B356B37D-B401-4092-A451-619A8575E5E5}"/>
          </ac:spMkLst>
        </pc:spChg>
        <pc:spChg chg="mod">
          <ac:chgData name="Osama Mohammed Moustafa Hosam Elde" userId="ab8f451e-a635-42ee-be12-e2dde55852bf" providerId="ADAL" clId="{D8094057-273B-4209-89B9-DE53962048A1}" dt="2020-08-27T08:16:01.233" v="829" actId="20577"/>
          <ac:spMkLst>
            <pc:docMk/>
            <pc:sldMk cId="67213891" sldId="460"/>
            <ac:spMk id="6" creationId="{F666E11D-E12E-4A1B-AC49-37C776D88AF6}"/>
          </ac:spMkLst>
        </pc:spChg>
        <pc:picChg chg="add mod">
          <ac:chgData name="Osama Mohammed Moustafa Hosam Elde" userId="ab8f451e-a635-42ee-be12-e2dde55852bf" providerId="ADAL" clId="{D8094057-273B-4209-89B9-DE53962048A1}" dt="2020-08-27T08:10:28.634" v="788" actId="1076"/>
          <ac:picMkLst>
            <pc:docMk/>
            <pc:sldMk cId="67213891" sldId="460"/>
            <ac:picMk id="2" creationId="{49D8FAA5-31EF-487E-8EC2-3594148EA05D}"/>
          </ac:picMkLst>
        </pc:picChg>
      </pc:sldChg>
      <pc:sldChg chg="addSp delSp modSp add mod">
        <pc:chgData name="Osama Mohammed Moustafa Hosam Elde" userId="ab8f451e-a635-42ee-be12-e2dde55852bf" providerId="ADAL" clId="{D8094057-273B-4209-89B9-DE53962048A1}" dt="2020-08-27T08:28:51.872" v="930" actId="27636"/>
        <pc:sldMkLst>
          <pc:docMk/>
          <pc:sldMk cId="533394402" sldId="461"/>
        </pc:sldMkLst>
        <pc:spChg chg="mod">
          <ac:chgData name="Osama Mohammed Moustafa Hosam Elde" userId="ab8f451e-a635-42ee-be12-e2dde55852bf" providerId="ADAL" clId="{D8094057-273B-4209-89B9-DE53962048A1}" dt="2020-08-27T08:28:51.872" v="930" actId="27636"/>
          <ac:spMkLst>
            <pc:docMk/>
            <pc:sldMk cId="533394402" sldId="461"/>
            <ac:spMk id="4" creationId="{B356B37D-B401-4092-A451-619A8575E5E5}"/>
          </ac:spMkLst>
        </pc:spChg>
        <pc:spChg chg="del">
          <ac:chgData name="Osama Mohammed Moustafa Hosam Elde" userId="ab8f451e-a635-42ee-be12-e2dde55852bf" providerId="ADAL" clId="{D8094057-273B-4209-89B9-DE53962048A1}" dt="2020-08-27T08:16:09.173" v="830" actId="478"/>
          <ac:spMkLst>
            <pc:docMk/>
            <pc:sldMk cId="533394402" sldId="461"/>
            <ac:spMk id="6" creationId="{F666E11D-E12E-4A1B-AC49-37C776D88AF6}"/>
          </ac:spMkLst>
        </pc:spChg>
        <pc:spChg chg="add mod">
          <ac:chgData name="Osama Mohammed Moustafa Hosam Elde" userId="ab8f451e-a635-42ee-be12-e2dde55852bf" providerId="ADAL" clId="{D8094057-273B-4209-89B9-DE53962048A1}" dt="2020-08-27T08:16:09.173" v="830" actId="478"/>
          <ac:spMkLst>
            <pc:docMk/>
            <pc:sldMk cId="533394402" sldId="461"/>
            <ac:spMk id="7" creationId="{C852FC7D-1035-4590-830B-3F680D69B394}"/>
          </ac:spMkLst>
        </pc:spChg>
        <pc:spChg chg="add mod">
          <ac:chgData name="Osama Mohammed Moustafa Hosam Elde" userId="ab8f451e-a635-42ee-be12-e2dde55852bf" providerId="ADAL" clId="{D8094057-273B-4209-89B9-DE53962048A1}" dt="2020-08-27T08:16:09.720" v="831"/>
          <ac:spMkLst>
            <pc:docMk/>
            <pc:sldMk cId="533394402" sldId="461"/>
            <ac:spMk id="8" creationId="{7BD05BA6-7B41-446B-8594-5B025AA9D637}"/>
          </ac:spMkLst>
        </pc:spChg>
        <pc:picChg chg="del">
          <ac:chgData name="Osama Mohammed Moustafa Hosam Elde" userId="ab8f451e-a635-42ee-be12-e2dde55852bf" providerId="ADAL" clId="{D8094057-273B-4209-89B9-DE53962048A1}" dt="2020-08-27T08:11:52.076" v="790" actId="478"/>
          <ac:picMkLst>
            <pc:docMk/>
            <pc:sldMk cId="533394402" sldId="461"/>
            <ac:picMk id="2" creationId="{49D8FAA5-31EF-487E-8EC2-3594148EA05D}"/>
          </ac:picMkLst>
        </pc:picChg>
      </pc:sldChg>
      <pc:sldChg chg="modSp add del mod">
        <pc:chgData name="Osama Mohammed Moustafa Hosam Elde" userId="ab8f451e-a635-42ee-be12-e2dde55852bf" providerId="ADAL" clId="{D8094057-273B-4209-89B9-DE53962048A1}" dt="2020-08-27T08:32:30.113" v="955" actId="47"/>
        <pc:sldMkLst>
          <pc:docMk/>
          <pc:sldMk cId="3192796173" sldId="462"/>
        </pc:sldMkLst>
        <pc:spChg chg="mod">
          <ac:chgData name="Osama Mohammed Moustafa Hosam Elde" userId="ab8f451e-a635-42ee-be12-e2dde55852bf" providerId="ADAL" clId="{D8094057-273B-4209-89B9-DE53962048A1}" dt="2020-08-27T08:28:41.293" v="923" actId="403"/>
          <ac:spMkLst>
            <pc:docMk/>
            <pc:sldMk cId="3192796173" sldId="462"/>
            <ac:spMk id="4" creationId="{B356B37D-B401-4092-A451-619A8575E5E5}"/>
          </ac:spMkLst>
        </pc:spChg>
        <pc:spChg chg="mod">
          <ac:chgData name="Osama Mohammed Moustafa Hosam Elde" userId="ab8f451e-a635-42ee-be12-e2dde55852bf" providerId="ADAL" clId="{D8094057-273B-4209-89B9-DE53962048A1}" dt="2020-08-27T08:22:53.009" v="852" actId="20577"/>
          <ac:spMkLst>
            <pc:docMk/>
            <pc:sldMk cId="3192796173" sldId="462"/>
            <ac:spMk id="8" creationId="{7BD05BA6-7B41-446B-8594-5B025AA9D637}"/>
          </ac:spMkLst>
        </pc:spChg>
      </pc:sldChg>
      <pc:sldChg chg="modSp add mod">
        <pc:chgData name="Osama Mohammed Moustafa Hosam Elde" userId="ab8f451e-a635-42ee-be12-e2dde55852bf" providerId="ADAL" clId="{D8094057-273B-4209-89B9-DE53962048A1}" dt="2020-08-27T08:30:37.989" v="954" actId="404"/>
        <pc:sldMkLst>
          <pc:docMk/>
          <pc:sldMk cId="3809567776" sldId="463"/>
        </pc:sldMkLst>
        <pc:spChg chg="mod">
          <ac:chgData name="Osama Mohammed Moustafa Hosam Elde" userId="ab8f451e-a635-42ee-be12-e2dde55852bf" providerId="ADAL" clId="{D8094057-273B-4209-89B9-DE53962048A1}" dt="2020-08-27T08:30:37.989" v="954" actId="404"/>
          <ac:spMkLst>
            <pc:docMk/>
            <pc:sldMk cId="3809567776" sldId="463"/>
            <ac:spMk id="4" creationId="{B356B37D-B401-4092-A451-619A8575E5E5}"/>
          </ac:spMkLst>
        </pc:spChg>
      </pc:sldChg>
      <pc:sldChg chg="modSp add mod">
        <pc:chgData name="Osama Mohammed Moustafa Hosam Elde" userId="ab8f451e-a635-42ee-be12-e2dde55852bf" providerId="ADAL" clId="{D8094057-273B-4209-89B9-DE53962048A1}" dt="2020-08-27T08:42:55.578" v="1115" actId="404"/>
        <pc:sldMkLst>
          <pc:docMk/>
          <pc:sldMk cId="3128800506" sldId="464"/>
        </pc:sldMkLst>
        <pc:spChg chg="mod">
          <ac:chgData name="Osama Mohammed Moustafa Hosam Elde" userId="ab8f451e-a635-42ee-be12-e2dde55852bf" providerId="ADAL" clId="{D8094057-273B-4209-89B9-DE53962048A1}" dt="2020-08-27T08:42:55.578" v="1115" actId="404"/>
          <ac:spMkLst>
            <pc:docMk/>
            <pc:sldMk cId="3128800506" sldId="464"/>
            <ac:spMk id="4" creationId="{B356B37D-B401-4092-A451-619A8575E5E5}"/>
          </ac:spMkLst>
        </pc:spChg>
      </pc:sldChg>
      <pc:sldChg chg="modSp add mod">
        <pc:chgData name="Osama Mohammed Moustafa Hosam Elde" userId="ab8f451e-a635-42ee-be12-e2dde55852bf" providerId="ADAL" clId="{D8094057-273B-4209-89B9-DE53962048A1}" dt="2020-08-27T08:48:33.979" v="1182" actId="108"/>
        <pc:sldMkLst>
          <pc:docMk/>
          <pc:sldMk cId="787637846" sldId="465"/>
        </pc:sldMkLst>
        <pc:spChg chg="mod">
          <ac:chgData name="Osama Mohammed Moustafa Hosam Elde" userId="ab8f451e-a635-42ee-be12-e2dde55852bf" providerId="ADAL" clId="{D8094057-273B-4209-89B9-DE53962048A1}" dt="2020-08-27T08:48:33.979" v="1182" actId="108"/>
          <ac:spMkLst>
            <pc:docMk/>
            <pc:sldMk cId="787637846" sldId="465"/>
            <ac:spMk id="4" creationId="{B356B37D-B401-4092-A451-619A8575E5E5}"/>
          </ac:spMkLst>
        </pc:spChg>
        <pc:spChg chg="mod">
          <ac:chgData name="Osama Mohammed Moustafa Hosam Elde" userId="ab8f451e-a635-42ee-be12-e2dde55852bf" providerId="ADAL" clId="{D8094057-273B-4209-89B9-DE53962048A1}" dt="2020-08-27T08:44:05.711" v="1125" actId="1076"/>
          <ac:spMkLst>
            <pc:docMk/>
            <pc:sldMk cId="787637846" sldId="465"/>
            <ac:spMk id="8" creationId="{7BD05BA6-7B41-446B-8594-5B025AA9D637}"/>
          </ac:spMkLst>
        </pc:spChg>
      </pc:sldChg>
      <pc:sldChg chg="addSp delSp modSp add mod">
        <pc:chgData name="Osama Mohammed Moustafa Hosam Elde" userId="ab8f451e-a635-42ee-be12-e2dde55852bf" providerId="ADAL" clId="{D8094057-273B-4209-89B9-DE53962048A1}" dt="2020-08-27T08:54:00.290" v="1255" actId="1076"/>
        <pc:sldMkLst>
          <pc:docMk/>
          <pc:sldMk cId="2784656876" sldId="466"/>
        </pc:sldMkLst>
        <pc:spChg chg="add del mod">
          <ac:chgData name="Osama Mohammed Moustafa Hosam Elde" userId="ab8f451e-a635-42ee-be12-e2dde55852bf" providerId="ADAL" clId="{D8094057-273B-4209-89B9-DE53962048A1}" dt="2020-08-27T08:53:41.797" v="1229" actId="478"/>
          <ac:spMkLst>
            <pc:docMk/>
            <pc:sldMk cId="2784656876" sldId="466"/>
            <ac:spMk id="3" creationId="{6918B332-D61E-4488-A5E8-98B209CF21F8}"/>
          </ac:spMkLst>
        </pc:spChg>
        <pc:spChg chg="del">
          <ac:chgData name="Osama Mohammed Moustafa Hosam Elde" userId="ab8f451e-a635-42ee-be12-e2dde55852bf" providerId="ADAL" clId="{D8094057-273B-4209-89B9-DE53962048A1}" dt="2020-08-27T08:53:39.310" v="1228" actId="478"/>
          <ac:spMkLst>
            <pc:docMk/>
            <pc:sldMk cId="2784656876" sldId="466"/>
            <ac:spMk id="4" creationId="{B356B37D-B401-4092-A451-619A8575E5E5}"/>
          </ac:spMkLst>
        </pc:spChg>
        <pc:spChg chg="mod">
          <ac:chgData name="Osama Mohammed Moustafa Hosam Elde" userId="ab8f451e-a635-42ee-be12-e2dde55852bf" providerId="ADAL" clId="{D8094057-273B-4209-89B9-DE53962048A1}" dt="2020-08-27T08:54:00.290" v="1255" actId="1076"/>
          <ac:spMkLst>
            <pc:docMk/>
            <pc:sldMk cId="2784656876" sldId="466"/>
            <ac:spMk id="6" creationId="{F666E11D-E12E-4A1B-AC49-37C776D88AF6}"/>
          </ac:spMkLst>
        </pc:spChg>
      </pc:sldChg>
      <pc:sldChg chg="add">
        <pc:chgData name="Osama Mohammed Moustafa Hosam Elde" userId="ab8f451e-a635-42ee-be12-e2dde55852bf" providerId="ADAL" clId="{D8094057-273B-4209-89B9-DE53962048A1}" dt="2020-08-27T08:54:16.432" v="1256"/>
        <pc:sldMkLst>
          <pc:docMk/>
          <pc:sldMk cId="1826777837" sldId="467"/>
        </pc:sldMkLst>
      </pc:sldChg>
    </pc:docChg>
  </pc:docChgLst>
  <pc:docChgLst>
    <pc:chgData name="Osama Mohammed Moustafa Hosam Elde" userId="ab8f451e-a635-42ee-be12-e2dde55852bf" providerId="ADAL" clId="{A8E17C30-1E66-4B27-9B7C-AB6A5BBFF557}"/>
    <pc:docChg chg="undo custSel addSld delSld modSld">
      <pc:chgData name="Osama Mohammed Moustafa Hosam Elde" userId="ab8f451e-a635-42ee-be12-e2dde55852bf" providerId="ADAL" clId="{A8E17C30-1E66-4B27-9B7C-AB6A5BBFF557}" dt="2020-08-22T15:03:07.993" v="140" actId="47"/>
      <pc:docMkLst>
        <pc:docMk/>
      </pc:docMkLst>
      <pc:sldChg chg="modSp mod">
        <pc:chgData name="Osama Mohammed Moustafa Hosam Elde" userId="ab8f451e-a635-42ee-be12-e2dde55852bf" providerId="ADAL" clId="{A8E17C30-1E66-4B27-9B7C-AB6A5BBFF557}" dt="2020-08-22T15:02:31.018" v="103" actId="404"/>
        <pc:sldMkLst>
          <pc:docMk/>
          <pc:sldMk cId="2795698090" sldId="289"/>
        </pc:sldMkLst>
        <pc:spChg chg="mod">
          <ac:chgData name="Osama Mohammed Moustafa Hosam Elde" userId="ab8f451e-a635-42ee-be12-e2dde55852bf" providerId="ADAL" clId="{A8E17C30-1E66-4B27-9B7C-AB6A5BBFF557}" dt="2020-08-22T15:02:01.285" v="45" actId="20577"/>
          <ac:spMkLst>
            <pc:docMk/>
            <pc:sldMk cId="2795698090" sldId="289"/>
            <ac:spMk id="4" creationId="{71F37C0B-C451-4FC0-8BFC-2F9DEFE020DB}"/>
          </ac:spMkLst>
        </pc:spChg>
        <pc:spChg chg="mod">
          <ac:chgData name="Osama Mohammed Moustafa Hosam Elde" userId="ab8f451e-a635-42ee-be12-e2dde55852bf" providerId="ADAL" clId="{A8E17C30-1E66-4B27-9B7C-AB6A5BBFF557}" dt="2020-08-22T15:02:31.018" v="103" actId="404"/>
          <ac:spMkLst>
            <pc:docMk/>
            <pc:sldMk cId="2795698090" sldId="289"/>
            <ac:spMk id="6" creationId="{2B50AF5E-FF4A-4EEF-9521-F635D9019EA4}"/>
          </ac:spMkLst>
        </pc:spChg>
      </pc:sldChg>
      <pc:sldChg chg="del">
        <pc:chgData name="Osama Mohammed Moustafa Hosam Elde" userId="ab8f451e-a635-42ee-be12-e2dde55852bf" providerId="ADAL" clId="{A8E17C30-1E66-4B27-9B7C-AB6A5BBFF557}" dt="2020-08-22T15:02:37.909" v="110" actId="47"/>
        <pc:sldMkLst>
          <pc:docMk/>
          <pc:sldMk cId="780253205" sldId="408"/>
        </pc:sldMkLst>
      </pc:sldChg>
      <pc:sldChg chg="del">
        <pc:chgData name="Osama Mohammed Moustafa Hosam Elde" userId="ab8f451e-a635-42ee-be12-e2dde55852bf" providerId="ADAL" clId="{A8E17C30-1E66-4B27-9B7C-AB6A5BBFF557}" dt="2020-08-22T15:02:38.070" v="111" actId="47"/>
        <pc:sldMkLst>
          <pc:docMk/>
          <pc:sldMk cId="1770188748" sldId="409"/>
        </pc:sldMkLst>
      </pc:sldChg>
      <pc:sldChg chg="del">
        <pc:chgData name="Osama Mohammed Moustafa Hosam Elde" userId="ab8f451e-a635-42ee-be12-e2dde55852bf" providerId="ADAL" clId="{A8E17C30-1E66-4B27-9B7C-AB6A5BBFF557}" dt="2020-08-22T15:02:38.240" v="112" actId="47"/>
        <pc:sldMkLst>
          <pc:docMk/>
          <pc:sldMk cId="1599463572" sldId="410"/>
        </pc:sldMkLst>
      </pc:sldChg>
      <pc:sldChg chg="del">
        <pc:chgData name="Osama Mohammed Moustafa Hosam Elde" userId="ab8f451e-a635-42ee-be12-e2dde55852bf" providerId="ADAL" clId="{A8E17C30-1E66-4B27-9B7C-AB6A5BBFF557}" dt="2020-08-22T15:02:38.421" v="113" actId="47"/>
        <pc:sldMkLst>
          <pc:docMk/>
          <pc:sldMk cId="4288445756" sldId="411"/>
        </pc:sldMkLst>
      </pc:sldChg>
      <pc:sldChg chg="del">
        <pc:chgData name="Osama Mohammed Moustafa Hosam Elde" userId="ab8f451e-a635-42ee-be12-e2dde55852bf" providerId="ADAL" clId="{A8E17C30-1E66-4B27-9B7C-AB6A5BBFF557}" dt="2020-08-22T15:02:38.614" v="114" actId="47"/>
        <pc:sldMkLst>
          <pc:docMk/>
          <pc:sldMk cId="895915436" sldId="412"/>
        </pc:sldMkLst>
      </pc:sldChg>
      <pc:sldChg chg="del">
        <pc:chgData name="Osama Mohammed Moustafa Hosam Elde" userId="ab8f451e-a635-42ee-be12-e2dde55852bf" providerId="ADAL" clId="{A8E17C30-1E66-4B27-9B7C-AB6A5BBFF557}" dt="2020-08-22T15:02:38.951" v="116" actId="47"/>
        <pc:sldMkLst>
          <pc:docMk/>
          <pc:sldMk cId="855378755" sldId="414"/>
        </pc:sldMkLst>
      </pc:sldChg>
      <pc:sldChg chg="del">
        <pc:chgData name="Osama Mohammed Moustafa Hosam Elde" userId="ab8f451e-a635-42ee-be12-e2dde55852bf" providerId="ADAL" clId="{A8E17C30-1E66-4B27-9B7C-AB6A5BBFF557}" dt="2020-08-22T15:02:39.438" v="117" actId="47"/>
        <pc:sldMkLst>
          <pc:docMk/>
          <pc:sldMk cId="1567166224" sldId="415"/>
        </pc:sldMkLst>
      </pc:sldChg>
      <pc:sldChg chg="del">
        <pc:chgData name="Osama Mohammed Moustafa Hosam Elde" userId="ab8f451e-a635-42ee-be12-e2dde55852bf" providerId="ADAL" clId="{A8E17C30-1E66-4B27-9B7C-AB6A5BBFF557}" dt="2020-08-22T15:02:43.711" v="118" actId="47"/>
        <pc:sldMkLst>
          <pc:docMk/>
          <pc:sldMk cId="3307521200" sldId="416"/>
        </pc:sldMkLst>
      </pc:sldChg>
      <pc:sldChg chg="del">
        <pc:chgData name="Osama Mohammed Moustafa Hosam Elde" userId="ab8f451e-a635-42ee-be12-e2dde55852bf" providerId="ADAL" clId="{A8E17C30-1E66-4B27-9B7C-AB6A5BBFF557}" dt="2020-08-22T15:02:43.895" v="119" actId="47"/>
        <pc:sldMkLst>
          <pc:docMk/>
          <pc:sldMk cId="67981989" sldId="417"/>
        </pc:sldMkLst>
      </pc:sldChg>
      <pc:sldChg chg="del">
        <pc:chgData name="Osama Mohammed Moustafa Hosam Elde" userId="ab8f451e-a635-42ee-be12-e2dde55852bf" providerId="ADAL" clId="{A8E17C30-1E66-4B27-9B7C-AB6A5BBFF557}" dt="2020-08-22T15:02:44.076" v="120" actId="47"/>
        <pc:sldMkLst>
          <pc:docMk/>
          <pc:sldMk cId="977466378" sldId="418"/>
        </pc:sldMkLst>
      </pc:sldChg>
      <pc:sldChg chg="del">
        <pc:chgData name="Osama Mohammed Moustafa Hosam Elde" userId="ab8f451e-a635-42ee-be12-e2dde55852bf" providerId="ADAL" clId="{A8E17C30-1E66-4B27-9B7C-AB6A5BBFF557}" dt="2020-08-22T15:02:44.457" v="121" actId="47"/>
        <pc:sldMkLst>
          <pc:docMk/>
          <pc:sldMk cId="1202511936" sldId="419"/>
        </pc:sldMkLst>
      </pc:sldChg>
      <pc:sldChg chg="del">
        <pc:chgData name="Osama Mohammed Moustafa Hosam Elde" userId="ab8f451e-a635-42ee-be12-e2dde55852bf" providerId="ADAL" clId="{A8E17C30-1E66-4B27-9B7C-AB6A5BBFF557}" dt="2020-08-22T15:02:45.030" v="122" actId="47"/>
        <pc:sldMkLst>
          <pc:docMk/>
          <pc:sldMk cId="1544535693" sldId="420"/>
        </pc:sldMkLst>
      </pc:sldChg>
      <pc:sldChg chg="del">
        <pc:chgData name="Osama Mohammed Moustafa Hosam Elde" userId="ab8f451e-a635-42ee-be12-e2dde55852bf" providerId="ADAL" clId="{A8E17C30-1E66-4B27-9B7C-AB6A5BBFF557}" dt="2020-08-22T15:02:45.365" v="123" actId="47"/>
        <pc:sldMkLst>
          <pc:docMk/>
          <pc:sldMk cId="3144906475" sldId="421"/>
        </pc:sldMkLst>
      </pc:sldChg>
      <pc:sldChg chg="del">
        <pc:chgData name="Osama Mohammed Moustafa Hosam Elde" userId="ab8f451e-a635-42ee-be12-e2dde55852bf" providerId="ADAL" clId="{A8E17C30-1E66-4B27-9B7C-AB6A5BBFF557}" dt="2020-08-22T15:02:45.844" v="124" actId="47"/>
        <pc:sldMkLst>
          <pc:docMk/>
          <pc:sldMk cId="2319538610" sldId="422"/>
        </pc:sldMkLst>
      </pc:sldChg>
      <pc:sldChg chg="del">
        <pc:chgData name="Osama Mohammed Moustafa Hosam Elde" userId="ab8f451e-a635-42ee-be12-e2dde55852bf" providerId="ADAL" clId="{A8E17C30-1E66-4B27-9B7C-AB6A5BBFF557}" dt="2020-08-22T15:03:03.157" v="139" actId="47"/>
        <pc:sldMkLst>
          <pc:docMk/>
          <pc:sldMk cId="3720649549" sldId="423"/>
        </pc:sldMkLst>
      </pc:sldChg>
      <pc:sldChg chg="del">
        <pc:chgData name="Osama Mohammed Moustafa Hosam Elde" userId="ab8f451e-a635-42ee-be12-e2dde55852bf" providerId="ADAL" clId="{A8E17C30-1E66-4B27-9B7C-AB6A5BBFF557}" dt="2020-08-22T15:02:36.894" v="104" actId="47"/>
        <pc:sldMkLst>
          <pc:docMk/>
          <pc:sldMk cId="2508733497" sldId="425"/>
        </pc:sldMkLst>
      </pc:sldChg>
      <pc:sldChg chg="del">
        <pc:chgData name="Osama Mohammed Moustafa Hosam Elde" userId="ab8f451e-a635-42ee-be12-e2dde55852bf" providerId="ADAL" clId="{A8E17C30-1E66-4B27-9B7C-AB6A5BBFF557}" dt="2020-08-22T15:02:37.175" v="105" actId="47"/>
        <pc:sldMkLst>
          <pc:docMk/>
          <pc:sldMk cId="94325505" sldId="426"/>
        </pc:sldMkLst>
      </pc:sldChg>
      <pc:sldChg chg="del">
        <pc:chgData name="Osama Mohammed Moustafa Hosam Elde" userId="ab8f451e-a635-42ee-be12-e2dde55852bf" providerId="ADAL" clId="{A8E17C30-1E66-4B27-9B7C-AB6A5BBFF557}" dt="2020-08-22T15:02:37.256" v="106" actId="47"/>
        <pc:sldMkLst>
          <pc:docMk/>
          <pc:sldMk cId="4258748223" sldId="427"/>
        </pc:sldMkLst>
      </pc:sldChg>
      <pc:sldChg chg="del">
        <pc:chgData name="Osama Mohammed Moustafa Hosam Elde" userId="ab8f451e-a635-42ee-be12-e2dde55852bf" providerId="ADAL" clId="{A8E17C30-1E66-4B27-9B7C-AB6A5BBFF557}" dt="2020-08-22T15:02:37.424" v="107" actId="47"/>
        <pc:sldMkLst>
          <pc:docMk/>
          <pc:sldMk cId="1429025225" sldId="428"/>
        </pc:sldMkLst>
      </pc:sldChg>
      <pc:sldChg chg="del">
        <pc:chgData name="Osama Mohammed Moustafa Hosam Elde" userId="ab8f451e-a635-42ee-be12-e2dde55852bf" providerId="ADAL" clId="{A8E17C30-1E66-4B27-9B7C-AB6A5BBFF557}" dt="2020-08-22T15:02:37.577" v="108" actId="47"/>
        <pc:sldMkLst>
          <pc:docMk/>
          <pc:sldMk cId="2994675499" sldId="430"/>
        </pc:sldMkLst>
      </pc:sldChg>
      <pc:sldChg chg="del">
        <pc:chgData name="Osama Mohammed Moustafa Hosam Elde" userId="ab8f451e-a635-42ee-be12-e2dde55852bf" providerId="ADAL" clId="{A8E17C30-1E66-4B27-9B7C-AB6A5BBFF557}" dt="2020-08-22T15:02:37.749" v="109" actId="47"/>
        <pc:sldMkLst>
          <pc:docMk/>
          <pc:sldMk cId="3987997412" sldId="431"/>
        </pc:sldMkLst>
      </pc:sldChg>
      <pc:sldChg chg="del">
        <pc:chgData name="Osama Mohammed Moustafa Hosam Elde" userId="ab8f451e-a635-42ee-be12-e2dde55852bf" providerId="ADAL" clId="{A8E17C30-1E66-4B27-9B7C-AB6A5BBFF557}" dt="2020-08-22T15:02:38.795" v="115" actId="47"/>
        <pc:sldMkLst>
          <pc:docMk/>
          <pc:sldMk cId="3985306836" sldId="432"/>
        </pc:sldMkLst>
      </pc:sldChg>
      <pc:sldChg chg="add del">
        <pc:chgData name="Osama Mohammed Moustafa Hosam Elde" userId="ab8f451e-a635-42ee-be12-e2dde55852bf" providerId="ADAL" clId="{A8E17C30-1E66-4B27-9B7C-AB6A5BBFF557}" dt="2020-08-22T15:03:07.993" v="140" actId="47"/>
        <pc:sldMkLst>
          <pc:docMk/>
          <pc:sldMk cId="4243991154" sldId="433"/>
        </pc:sldMkLst>
      </pc:sldChg>
      <pc:sldChg chg="del">
        <pc:chgData name="Osama Mohammed Moustafa Hosam Elde" userId="ab8f451e-a635-42ee-be12-e2dde55852bf" providerId="ADAL" clId="{A8E17C30-1E66-4B27-9B7C-AB6A5BBFF557}" dt="2020-08-22T15:02:50.809" v="127" actId="47"/>
        <pc:sldMkLst>
          <pc:docMk/>
          <pc:sldMk cId="1507006691" sldId="434"/>
        </pc:sldMkLst>
      </pc:sldChg>
      <pc:sldChg chg="del">
        <pc:chgData name="Osama Mohammed Moustafa Hosam Elde" userId="ab8f451e-a635-42ee-be12-e2dde55852bf" providerId="ADAL" clId="{A8E17C30-1E66-4B27-9B7C-AB6A5BBFF557}" dt="2020-08-22T15:02:50.989" v="128" actId="47"/>
        <pc:sldMkLst>
          <pc:docMk/>
          <pc:sldMk cId="3265004230" sldId="435"/>
        </pc:sldMkLst>
      </pc:sldChg>
      <pc:sldChg chg="del">
        <pc:chgData name="Osama Mohammed Moustafa Hosam Elde" userId="ab8f451e-a635-42ee-be12-e2dde55852bf" providerId="ADAL" clId="{A8E17C30-1E66-4B27-9B7C-AB6A5BBFF557}" dt="2020-08-22T15:02:51.311" v="129" actId="47"/>
        <pc:sldMkLst>
          <pc:docMk/>
          <pc:sldMk cId="3794462994" sldId="436"/>
        </pc:sldMkLst>
      </pc:sldChg>
      <pc:sldChg chg="del">
        <pc:chgData name="Osama Mohammed Moustafa Hosam Elde" userId="ab8f451e-a635-42ee-be12-e2dde55852bf" providerId="ADAL" clId="{A8E17C30-1E66-4B27-9B7C-AB6A5BBFF557}" dt="2020-08-22T15:02:51.889" v="130" actId="47"/>
        <pc:sldMkLst>
          <pc:docMk/>
          <pc:sldMk cId="99655065" sldId="437"/>
        </pc:sldMkLst>
      </pc:sldChg>
      <pc:sldChg chg="del">
        <pc:chgData name="Osama Mohammed Moustafa Hosam Elde" userId="ab8f451e-a635-42ee-be12-e2dde55852bf" providerId="ADAL" clId="{A8E17C30-1E66-4B27-9B7C-AB6A5BBFF557}" dt="2020-08-22T15:02:52.356" v="131" actId="47"/>
        <pc:sldMkLst>
          <pc:docMk/>
          <pc:sldMk cId="4124742612" sldId="438"/>
        </pc:sldMkLst>
      </pc:sldChg>
      <pc:sldChg chg="del">
        <pc:chgData name="Osama Mohammed Moustafa Hosam Elde" userId="ab8f451e-a635-42ee-be12-e2dde55852bf" providerId="ADAL" clId="{A8E17C30-1E66-4B27-9B7C-AB6A5BBFF557}" dt="2020-08-22T15:02:52.922" v="132" actId="47"/>
        <pc:sldMkLst>
          <pc:docMk/>
          <pc:sldMk cId="863847074" sldId="439"/>
        </pc:sldMkLst>
      </pc:sldChg>
      <pc:sldChg chg="del">
        <pc:chgData name="Osama Mohammed Moustafa Hosam Elde" userId="ab8f451e-a635-42ee-be12-e2dde55852bf" providerId="ADAL" clId="{A8E17C30-1E66-4B27-9B7C-AB6A5BBFF557}" dt="2020-08-22T15:02:53.455" v="133" actId="47"/>
        <pc:sldMkLst>
          <pc:docMk/>
          <pc:sldMk cId="3387303661" sldId="440"/>
        </pc:sldMkLst>
      </pc:sldChg>
      <pc:sldChg chg="del">
        <pc:chgData name="Osama Mohammed Moustafa Hosam Elde" userId="ab8f451e-a635-42ee-be12-e2dde55852bf" providerId="ADAL" clId="{A8E17C30-1E66-4B27-9B7C-AB6A5BBFF557}" dt="2020-08-22T15:02:53.919" v="134" actId="47"/>
        <pc:sldMkLst>
          <pc:docMk/>
          <pc:sldMk cId="3777202562" sldId="441"/>
        </pc:sldMkLst>
      </pc:sldChg>
      <pc:sldChg chg="del">
        <pc:chgData name="Osama Mohammed Moustafa Hosam Elde" userId="ab8f451e-a635-42ee-be12-e2dde55852bf" providerId="ADAL" clId="{A8E17C30-1E66-4B27-9B7C-AB6A5BBFF557}" dt="2020-08-22T15:02:54.445" v="135" actId="47"/>
        <pc:sldMkLst>
          <pc:docMk/>
          <pc:sldMk cId="3890209006" sldId="442"/>
        </pc:sldMkLst>
      </pc:sldChg>
      <pc:sldChg chg="del">
        <pc:chgData name="Osama Mohammed Moustafa Hosam Elde" userId="ab8f451e-a635-42ee-be12-e2dde55852bf" providerId="ADAL" clId="{A8E17C30-1E66-4B27-9B7C-AB6A5BBFF557}" dt="2020-08-22T15:02:54.879" v="136" actId="47"/>
        <pc:sldMkLst>
          <pc:docMk/>
          <pc:sldMk cId="1981163398" sldId="443"/>
        </pc:sldMkLst>
      </pc:sldChg>
      <pc:sldChg chg="del">
        <pc:chgData name="Osama Mohammed Moustafa Hosam Elde" userId="ab8f451e-a635-42ee-be12-e2dde55852bf" providerId="ADAL" clId="{A8E17C30-1E66-4B27-9B7C-AB6A5BBFF557}" dt="2020-08-22T15:02:55.269" v="137" actId="47"/>
        <pc:sldMkLst>
          <pc:docMk/>
          <pc:sldMk cId="3299091931" sldId="444"/>
        </pc:sldMkLst>
      </pc:sldChg>
      <pc:sldChg chg="del">
        <pc:chgData name="Osama Mohammed Moustafa Hosam Elde" userId="ab8f451e-a635-42ee-be12-e2dde55852bf" providerId="ADAL" clId="{A8E17C30-1E66-4B27-9B7C-AB6A5BBFF557}" dt="2020-08-22T15:02:55.685" v="138" actId="47"/>
        <pc:sldMkLst>
          <pc:docMk/>
          <pc:sldMk cId="1784168423" sldId="445"/>
        </pc:sldMkLst>
      </pc:sldChg>
    </pc:docChg>
  </pc:docChgLst>
  <pc:docChgLst>
    <pc:chgData name="Osama Mohammed Moustafa Hosam Elde" userId="ab8f451e-a635-42ee-be12-e2dde55852bf" providerId="ADAL" clId="{354D84FB-7E88-4665-932E-78B8678D6755}"/>
    <pc:docChg chg="undo redo custSel addSld delSld modSld sldOrd">
      <pc:chgData name="Osama Mohammed Moustafa Hosam Elde" userId="ab8f451e-a635-42ee-be12-e2dde55852bf" providerId="ADAL" clId="{354D84FB-7E88-4665-932E-78B8678D6755}" dt="2020-08-24T12:00:52.802" v="3885" actId="478"/>
      <pc:docMkLst>
        <pc:docMk/>
      </pc:docMkLst>
      <pc:sldChg chg="modSp mod">
        <pc:chgData name="Osama Mohammed Moustafa Hosam Elde" userId="ab8f451e-a635-42ee-be12-e2dde55852bf" providerId="ADAL" clId="{354D84FB-7E88-4665-932E-78B8678D6755}" dt="2020-08-24T11:59:54.994" v="3884" actId="20577"/>
        <pc:sldMkLst>
          <pc:docMk/>
          <pc:sldMk cId="2795698090" sldId="289"/>
        </pc:sldMkLst>
        <pc:spChg chg="mod">
          <ac:chgData name="Osama Mohammed Moustafa Hosam Elde" userId="ab8f451e-a635-42ee-be12-e2dde55852bf" providerId="ADAL" clId="{354D84FB-7E88-4665-932E-78B8678D6755}" dt="2020-08-24T11:59:34.676" v="3877" actId="20577"/>
          <ac:spMkLst>
            <pc:docMk/>
            <pc:sldMk cId="2795698090" sldId="289"/>
            <ac:spMk id="4" creationId="{71F37C0B-C451-4FC0-8BFC-2F9DEFE020DB}"/>
          </ac:spMkLst>
        </pc:spChg>
        <pc:spChg chg="mod">
          <ac:chgData name="Osama Mohammed Moustafa Hosam Elde" userId="ab8f451e-a635-42ee-be12-e2dde55852bf" providerId="ADAL" clId="{354D84FB-7E88-4665-932E-78B8678D6755}" dt="2020-08-24T11:59:54.994" v="3884" actId="20577"/>
          <ac:spMkLst>
            <pc:docMk/>
            <pc:sldMk cId="2795698090" sldId="289"/>
            <ac:spMk id="6" creationId="{2B50AF5E-FF4A-4EEF-9521-F635D9019EA4}"/>
          </ac:spMkLst>
        </pc:spChg>
      </pc:sldChg>
      <pc:sldChg chg="addSp delSp modSp mod">
        <pc:chgData name="Osama Mohammed Moustafa Hosam Elde" userId="ab8f451e-a635-42ee-be12-e2dde55852bf" providerId="ADAL" clId="{354D84FB-7E88-4665-932E-78B8678D6755}" dt="2020-08-24T09:49:58.036" v="2838"/>
        <pc:sldMkLst>
          <pc:docMk/>
          <pc:sldMk cId="1296196847" sldId="371"/>
        </pc:sldMkLst>
        <pc:spChg chg="mod">
          <ac:chgData name="Osama Mohammed Moustafa Hosam Elde" userId="ab8f451e-a635-42ee-be12-e2dde55852bf" providerId="ADAL" clId="{354D84FB-7E88-4665-932E-78B8678D6755}" dt="2020-08-23T08:03:30.632" v="428" actId="20577"/>
          <ac:spMkLst>
            <pc:docMk/>
            <pc:sldMk cId="1296196847" sldId="371"/>
            <ac:spMk id="3" creationId="{25F31E5A-DCD6-425A-8C80-7B051E2A906C}"/>
          </ac:spMkLst>
        </pc:spChg>
        <pc:spChg chg="mod">
          <ac:chgData name="Osama Mohammed Moustafa Hosam Elde" userId="ab8f451e-a635-42ee-be12-e2dde55852bf" providerId="ADAL" clId="{354D84FB-7E88-4665-932E-78B8678D6755}" dt="2020-08-23T08:01:27.495" v="359" actId="20577"/>
          <ac:spMkLst>
            <pc:docMk/>
            <pc:sldMk cId="1296196847" sldId="371"/>
            <ac:spMk id="6" creationId="{F666E11D-E12E-4A1B-AC49-37C776D88AF6}"/>
          </ac:spMkLst>
        </pc:spChg>
        <pc:spChg chg="add del mod">
          <ac:chgData name="Osama Mohammed Moustafa Hosam Elde" userId="ab8f451e-a635-42ee-be12-e2dde55852bf" providerId="ADAL" clId="{354D84FB-7E88-4665-932E-78B8678D6755}" dt="2020-08-24T09:49:53.908" v="2836"/>
          <ac:spMkLst>
            <pc:docMk/>
            <pc:sldMk cId="1296196847" sldId="371"/>
            <ac:spMk id="7" creationId="{413F69B3-4AA6-4865-8856-DD7EAF69C8B7}"/>
          </ac:spMkLst>
        </pc:spChg>
        <pc:spChg chg="add del mod">
          <ac:chgData name="Osama Mohammed Moustafa Hosam Elde" userId="ab8f451e-a635-42ee-be12-e2dde55852bf" providerId="ADAL" clId="{354D84FB-7E88-4665-932E-78B8678D6755}" dt="2020-08-24T09:49:58.036" v="2838"/>
          <ac:spMkLst>
            <pc:docMk/>
            <pc:sldMk cId="1296196847" sldId="371"/>
            <ac:spMk id="8" creationId="{D321FB24-6433-43BD-AB61-A2F28B1793F3}"/>
          </ac:spMkLst>
        </pc:spChg>
        <pc:picChg chg="add del mod">
          <ac:chgData name="Osama Mohammed Moustafa Hosam Elde" userId="ab8f451e-a635-42ee-be12-e2dde55852bf" providerId="ADAL" clId="{354D84FB-7E88-4665-932E-78B8678D6755}" dt="2020-08-23T08:01:03.182" v="327" actId="478"/>
          <ac:picMkLst>
            <pc:docMk/>
            <pc:sldMk cId="1296196847" sldId="371"/>
            <ac:picMk id="2" creationId="{FA4E2714-A515-42D1-BDE1-88DA930A881D}"/>
          </ac:picMkLst>
        </pc:picChg>
        <pc:picChg chg="add del mod">
          <ac:chgData name="Osama Mohammed Moustafa Hosam Elde" userId="ab8f451e-a635-42ee-be12-e2dde55852bf" providerId="ADAL" clId="{354D84FB-7E88-4665-932E-78B8678D6755}" dt="2020-08-23T08:01:50.823" v="364"/>
          <ac:picMkLst>
            <pc:docMk/>
            <pc:sldMk cId="1296196847" sldId="371"/>
            <ac:picMk id="1026" creationId="{B17971E5-7A8A-40FD-B0F6-44ECA284A9FC}"/>
          </ac:picMkLst>
        </pc:picChg>
        <pc:picChg chg="add mod">
          <ac:chgData name="Osama Mohammed Moustafa Hosam Elde" userId="ab8f451e-a635-42ee-be12-e2dde55852bf" providerId="ADAL" clId="{354D84FB-7E88-4665-932E-78B8678D6755}" dt="2020-08-23T08:02:01.547" v="369" actId="1076"/>
          <ac:picMkLst>
            <pc:docMk/>
            <pc:sldMk cId="1296196847" sldId="371"/>
            <ac:picMk id="1028" creationId="{2B8E3915-42D5-433D-932E-CC5865C2E737}"/>
          </ac:picMkLst>
        </pc:picChg>
      </pc:sldChg>
      <pc:sldChg chg="modSp mod">
        <pc:chgData name="Osama Mohammed Moustafa Hosam Elde" userId="ab8f451e-a635-42ee-be12-e2dde55852bf" providerId="ADAL" clId="{354D84FB-7E88-4665-932E-78B8678D6755}" dt="2020-08-24T09:48:01.353" v="2783" actId="14100"/>
        <pc:sldMkLst>
          <pc:docMk/>
          <pc:sldMk cId="4206181403" sldId="424"/>
        </pc:sldMkLst>
        <pc:spChg chg="mod">
          <ac:chgData name="Osama Mohammed Moustafa Hosam Elde" userId="ab8f451e-a635-42ee-be12-e2dde55852bf" providerId="ADAL" clId="{354D84FB-7E88-4665-932E-78B8678D6755}" dt="2020-08-24T09:48:01.353" v="2783" actId="14100"/>
          <ac:spMkLst>
            <pc:docMk/>
            <pc:sldMk cId="4206181403" sldId="424"/>
            <ac:spMk id="3" creationId="{00000000-0000-0000-0000-000000000000}"/>
          </ac:spMkLst>
        </pc:spChg>
        <pc:spChg chg="mod">
          <ac:chgData name="Osama Mohammed Moustafa Hosam Elde" userId="ab8f451e-a635-42ee-be12-e2dde55852bf" providerId="ADAL" clId="{354D84FB-7E88-4665-932E-78B8678D6755}" dt="2020-08-23T11:26:44.240" v="1618" actId="20577"/>
          <ac:spMkLst>
            <pc:docMk/>
            <pc:sldMk cId="4206181403" sldId="424"/>
            <ac:spMk id="9" creationId="{41FE1DB5-8880-44CA-8A01-91EC9D1E2C91}"/>
          </ac:spMkLst>
        </pc:spChg>
      </pc:sldChg>
      <pc:sldChg chg="addSp delSp modSp add mod">
        <pc:chgData name="Osama Mohammed Moustafa Hosam Elde" userId="ab8f451e-a635-42ee-be12-e2dde55852bf" providerId="ADAL" clId="{354D84FB-7E88-4665-932E-78B8678D6755}" dt="2020-08-23T07:37:25.766" v="275" actId="20577"/>
        <pc:sldMkLst>
          <pc:docMk/>
          <pc:sldMk cId="2152982415" sldId="425"/>
        </pc:sldMkLst>
        <pc:spChg chg="mod">
          <ac:chgData name="Osama Mohammed Moustafa Hosam Elde" userId="ab8f451e-a635-42ee-be12-e2dde55852bf" providerId="ADAL" clId="{354D84FB-7E88-4665-932E-78B8678D6755}" dt="2020-08-23T07:37:25.766" v="275" actId="20577"/>
          <ac:spMkLst>
            <pc:docMk/>
            <pc:sldMk cId="2152982415" sldId="425"/>
            <ac:spMk id="3" creationId="{25F31E5A-DCD6-425A-8C80-7B051E2A906C}"/>
          </ac:spMkLst>
        </pc:spChg>
        <pc:picChg chg="del">
          <ac:chgData name="Osama Mohammed Moustafa Hosam Elde" userId="ab8f451e-a635-42ee-be12-e2dde55852bf" providerId="ADAL" clId="{354D84FB-7E88-4665-932E-78B8678D6755}" dt="2020-08-23T07:36:46.795" v="203" actId="478"/>
          <ac:picMkLst>
            <pc:docMk/>
            <pc:sldMk cId="2152982415" sldId="425"/>
            <ac:picMk id="2" creationId="{FA4E2714-A515-42D1-BDE1-88DA930A881D}"/>
          </ac:picMkLst>
        </pc:picChg>
        <pc:picChg chg="add mod">
          <ac:chgData name="Osama Mohammed Moustafa Hosam Elde" userId="ab8f451e-a635-42ee-be12-e2dde55852bf" providerId="ADAL" clId="{354D84FB-7E88-4665-932E-78B8678D6755}" dt="2020-08-23T07:37:08.187" v="232" actId="1076"/>
          <ac:picMkLst>
            <pc:docMk/>
            <pc:sldMk cId="2152982415" sldId="425"/>
            <ac:picMk id="4" creationId="{99FFA1DF-EE7A-4E38-8093-676E6D7BBE5A}"/>
          </ac:picMkLst>
        </pc:picChg>
      </pc:sldChg>
      <pc:sldChg chg="addSp delSp modSp add mod">
        <pc:chgData name="Osama Mohammed Moustafa Hosam Elde" userId="ab8f451e-a635-42ee-be12-e2dde55852bf" providerId="ADAL" clId="{354D84FB-7E88-4665-932E-78B8678D6755}" dt="2020-08-23T07:38:33.532" v="322" actId="20577"/>
        <pc:sldMkLst>
          <pc:docMk/>
          <pc:sldMk cId="3374273974" sldId="426"/>
        </pc:sldMkLst>
        <pc:spChg chg="mod">
          <ac:chgData name="Osama Mohammed Moustafa Hosam Elde" userId="ab8f451e-a635-42ee-be12-e2dde55852bf" providerId="ADAL" clId="{354D84FB-7E88-4665-932E-78B8678D6755}" dt="2020-08-23T07:38:33.532" v="322" actId="20577"/>
          <ac:spMkLst>
            <pc:docMk/>
            <pc:sldMk cId="3374273974" sldId="426"/>
            <ac:spMk id="3" creationId="{25F31E5A-DCD6-425A-8C80-7B051E2A906C}"/>
          </ac:spMkLst>
        </pc:spChg>
        <pc:picChg chg="add mod">
          <ac:chgData name="Osama Mohammed Moustafa Hosam Elde" userId="ab8f451e-a635-42ee-be12-e2dde55852bf" providerId="ADAL" clId="{354D84FB-7E88-4665-932E-78B8678D6755}" dt="2020-08-23T07:38:21.095" v="279" actId="1076"/>
          <ac:picMkLst>
            <pc:docMk/>
            <pc:sldMk cId="3374273974" sldId="426"/>
            <ac:picMk id="2" creationId="{F8FF9DAC-3918-460F-A8DB-51FAEF9AD509}"/>
          </ac:picMkLst>
        </pc:picChg>
        <pc:picChg chg="del">
          <ac:chgData name="Osama Mohammed Moustafa Hosam Elde" userId="ab8f451e-a635-42ee-be12-e2dde55852bf" providerId="ADAL" clId="{354D84FB-7E88-4665-932E-78B8678D6755}" dt="2020-08-23T07:38:17.874" v="277" actId="478"/>
          <ac:picMkLst>
            <pc:docMk/>
            <pc:sldMk cId="3374273974" sldId="426"/>
            <ac:picMk id="4" creationId="{99FFA1DF-EE7A-4E38-8093-676E6D7BBE5A}"/>
          </ac:picMkLst>
        </pc:picChg>
      </pc:sldChg>
      <pc:sldChg chg="add">
        <pc:chgData name="Osama Mohammed Moustafa Hosam Elde" userId="ab8f451e-a635-42ee-be12-e2dde55852bf" providerId="ADAL" clId="{354D84FB-7E88-4665-932E-78B8678D6755}" dt="2020-08-23T08:00:44.375" v="323" actId="2890"/>
        <pc:sldMkLst>
          <pc:docMk/>
          <pc:sldMk cId="949598380" sldId="427"/>
        </pc:sldMkLst>
      </pc:sldChg>
      <pc:sldChg chg="addSp delSp modSp add mod">
        <pc:chgData name="Osama Mohammed Moustafa Hosam Elde" userId="ab8f451e-a635-42ee-be12-e2dde55852bf" providerId="ADAL" clId="{354D84FB-7E88-4665-932E-78B8678D6755}" dt="2020-08-23T08:03:10.478" v="425" actId="1076"/>
        <pc:sldMkLst>
          <pc:docMk/>
          <pc:sldMk cId="2556411746" sldId="428"/>
        </pc:sldMkLst>
        <pc:spChg chg="mod">
          <ac:chgData name="Osama Mohammed Moustafa Hosam Elde" userId="ab8f451e-a635-42ee-be12-e2dde55852bf" providerId="ADAL" clId="{354D84FB-7E88-4665-932E-78B8678D6755}" dt="2020-08-23T08:03:02.251" v="422" actId="20577"/>
          <ac:spMkLst>
            <pc:docMk/>
            <pc:sldMk cId="2556411746" sldId="428"/>
            <ac:spMk id="3" creationId="{25F31E5A-DCD6-425A-8C80-7B051E2A906C}"/>
          </ac:spMkLst>
        </pc:spChg>
        <pc:picChg chg="del">
          <ac:chgData name="Osama Mohammed Moustafa Hosam Elde" userId="ab8f451e-a635-42ee-be12-e2dde55852bf" providerId="ADAL" clId="{354D84FB-7E88-4665-932E-78B8678D6755}" dt="2020-08-23T08:03:04.809" v="423" actId="478"/>
          <ac:picMkLst>
            <pc:docMk/>
            <pc:sldMk cId="2556411746" sldId="428"/>
            <ac:picMk id="2" creationId="{F8FF9DAC-3918-460F-A8DB-51FAEF9AD509}"/>
          </ac:picMkLst>
        </pc:picChg>
        <pc:picChg chg="add mod">
          <ac:chgData name="Osama Mohammed Moustafa Hosam Elde" userId="ab8f451e-a635-42ee-be12-e2dde55852bf" providerId="ADAL" clId="{354D84FB-7E88-4665-932E-78B8678D6755}" dt="2020-08-23T08:03:10.478" v="425" actId="1076"/>
          <ac:picMkLst>
            <pc:docMk/>
            <pc:sldMk cId="2556411746" sldId="428"/>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2.608" v="993" actId="47"/>
        <pc:sldMkLst>
          <pc:docMk/>
          <pc:sldMk cId="905253055" sldId="429"/>
        </pc:sldMkLst>
        <pc:spChg chg="mod">
          <ac:chgData name="Osama Mohammed Moustafa Hosam Elde" userId="ab8f451e-a635-42ee-be12-e2dde55852bf" providerId="ADAL" clId="{354D84FB-7E88-4665-932E-78B8678D6755}" dt="2020-08-23T08:54:03.374" v="652" actId="20577"/>
          <ac:spMkLst>
            <pc:docMk/>
            <pc:sldMk cId="905253055" sldId="429"/>
            <ac:spMk id="3" creationId="{25F31E5A-DCD6-425A-8C80-7B051E2A906C}"/>
          </ac:spMkLst>
        </pc:spChg>
        <pc:spChg chg="mod">
          <ac:chgData name="Osama Mohammed Moustafa Hosam Elde" userId="ab8f451e-a635-42ee-be12-e2dde55852bf" providerId="ADAL" clId="{354D84FB-7E88-4665-932E-78B8678D6755}" dt="2020-08-23T08:35:21.166" v="475" actId="20577"/>
          <ac:spMkLst>
            <pc:docMk/>
            <pc:sldMk cId="905253055" sldId="429"/>
            <ac:spMk id="6" creationId="{F666E11D-E12E-4A1B-AC49-37C776D88AF6}"/>
          </ac:spMkLst>
        </pc:spChg>
        <pc:picChg chg="add mod">
          <ac:chgData name="Osama Mohammed Moustafa Hosam Elde" userId="ab8f451e-a635-42ee-be12-e2dde55852bf" providerId="ADAL" clId="{354D84FB-7E88-4665-932E-78B8678D6755}" dt="2020-08-23T08:36:53.290" v="549" actId="1076"/>
          <ac:picMkLst>
            <pc:docMk/>
            <pc:sldMk cId="905253055" sldId="429"/>
            <ac:picMk id="2" creationId="{83384E60-038A-40FB-8006-41B17143085E}"/>
          </ac:picMkLst>
        </pc:picChg>
        <pc:picChg chg="del">
          <ac:chgData name="Osama Mohammed Moustafa Hosam Elde" userId="ab8f451e-a635-42ee-be12-e2dde55852bf" providerId="ADAL" clId="{354D84FB-7E88-4665-932E-78B8678D6755}" dt="2020-08-23T08:35:23.585" v="476" actId="478"/>
          <ac:picMkLst>
            <pc:docMk/>
            <pc:sldMk cId="905253055" sldId="429"/>
            <ac:picMk id="4" creationId="{F7D08F59-851B-4350-8A65-A05A3F71FCCE}"/>
          </ac:picMkLst>
        </pc:picChg>
      </pc:sldChg>
      <pc:sldChg chg="addSp delSp modSp add del mod">
        <pc:chgData name="Osama Mohammed Moustafa Hosam Elde" userId="ab8f451e-a635-42ee-be12-e2dde55852bf" providerId="ADAL" clId="{354D84FB-7E88-4665-932E-78B8678D6755}" dt="2020-08-23T09:07:24.256" v="994" actId="47"/>
        <pc:sldMkLst>
          <pc:docMk/>
          <pc:sldMk cId="3060861599" sldId="430"/>
        </pc:sldMkLst>
        <pc:spChg chg="mod">
          <ac:chgData name="Osama Mohammed Moustafa Hosam Elde" userId="ab8f451e-a635-42ee-be12-e2dde55852bf" providerId="ADAL" clId="{354D84FB-7E88-4665-932E-78B8678D6755}" dt="2020-08-23T08:38:32.910" v="639" actId="20577"/>
          <ac:spMkLst>
            <pc:docMk/>
            <pc:sldMk cId="3060861599" sldId="430"/>
            <ac:spMk id="3" creationId="{25F31E5A-DCD6-425A-8C80-7B051E2A906C}"/>
          </ac:spMkLst>
        </pc:spChg>
        <pc:picChg chg="del">
          <ac:chgData name="Osama Mohammed Moustafa Hosam Elde" userId="ab8f451e-a635-42ee-be12-e2dde55852bf" providerId="ADAL" clId="{354D84FB-7E88-4665-932E-78B8678D6755}" dt="2020-08-23T08:37:56.332" v="551" actId="478"/>
          <ac:picMkLst>
            <pc:docMk/>
            <pc:sldMk cId="3060861599" sldId="430"/>
            <ac:picMk id="2" creationId="{83384E60-038A-40FB-8006-41B17143085E}"/>
          </ac:picMkLst>
        </pc:picChg>
        <pc:picChg chg="add mod">
          <ac:chgData name="Osama Mohammed Moustafa Hosam Elde" userId="ab8f451e-a635-42ee-be12-e2dde55852bf" providerId="ADAL" clId="{354D84FB-7E88-4665-932E-78B8678D6755}" dt="2020-08-23T08:38:02.898" v="555" actId="1076"/>
          <ac:picMkLst>
            <pc:docMk/>
            <pc:sldMk cId="3060861599" sldId="430"/>
            <ac:picMk id="4" creationId="{86111FB3-7E9B-4CF8-B35C-8C38EC4F2317}"/>
          </ac:picMkLst>
        </pc:picChg>
      </pc:sldChg>
      <pc:sldChg chg="addSp delSp modSp add mod">
        <pc:chgData name="Osama Mohammed Moustafa Hosam Elde" userId="ab8f451e-a635-42ee-be12-e2dde55852bf" providerId="ADAL" clId="{354D84FB-7E88-4665-932E-78B8678D6755}" dt="2020-08-23T08:59:52.219" v="992" actId="27636"/>
        <pc:sldMkLst>
          <pc:docMk/>
          <pc:sldMk cId="2106194324" sldId="431"/>
        </pc:sldMkLst>
        <pc:spChg chg="mod">
          <ac:chgData name="Osama Mohammed Moustafa Hosam Elde" userId="ab8f451e-a635-42ee-be12-e2dde55852bf" providerId="ADAL" clId="{354D84FB-7E88-4665-932E-78B8678D6755}" dt="2020-08-23T08:59:52.219" v="992" actId="27636"/>
          <ac:spMkLst>
            <pc:docMk/>
            <pc:sldMk cId="2106194324" sldId="431"/>
            <ac:spMk id="3" creationId="{25F31E5A-DCD6-425A-8C80-7B051E2A906C}"/>
          </ac:spMkLst>
        </pc:spChg>
        <pc:spChg chg="add del">
          <ac:chgData name="Osama Mohammed Moustafa Hosam Elde" userId="ab8f451e-a635-42ee-be12-e2dde55852bf" providerId="ADAL" clId="{354D84FB-7E88-4665-932E-78B8678D6755}" dt="2020-08-23T08:58:14.611" v="929" actId="478"/>
          <ac:spMkLst>
            <pc:docMk/>
            <pc:sldMk cId="2106194324" sldId="431"/>
            <ac:spMk id="7" creationId="{ABC64DC2-6323-472A-9669-94571A8F9AF5}"/>
          </ac:spMkLst>
        </pc:spChg>
        <pc:picChg chg="del">
          <ac:chgData name="Osama Mohammed Moustafa Hosam Elde" userId="ab8f451e-a635-42ee-be12-e2dde55852bf" providerId="ADAL" clId="{354D84FB-7E88-4665-932E-78B8678D6755}" dt="2020-08-23T08:54:20.782" v="654" actId="478"/>
          <ac:picMkLst>
            <pc:docMk/>
            <pc:sldMk cId="2106194324" sldId="431"/>
            <ac:picMk id="4" creationId="{86111FB3-7E9B-4CF8-B35C-8C38EC4F2317}"/>
          </ac:picMkLst>
        </pc:picChg>
        <pc:picChg chg="add mod">
          <ac:chgData name="Osama Mohammed Moustafa Hosam Elde" userId="ab8f451e-a635-42ee-be12-e2dde55852bf" providerId="ADAL" clId="{354D84FB-7E88-4665-932E-78B8678D6755}" dt="2020-08-23T08:59:26.753" v="936" actId="1076"/>
          <ac:picMkLst>
            <pc:docMk/>
            <pc:sldMk cId="2106194324" sldId="431"/>
            <ac:picMk id="8" creationId="{06E2B743-B137-462E-A34D-D45968266FE3}"/>
          </ac:picMkLst>
        </pc:picChg>
      </pc:sldChg>
      <pc:sldChg chg="addSp delSp modSp add mod">
        <pc:chgData name="Osama Mohammed Moustafa Hosam Elde" userId="ab8f451e-a635-42ee-be12-e2dde55852bf" providerId="ADAL" clId="{354D84FB-7E88-4665-932E-78B8678D6755}" dt="2020-08-23T10:22:10.901" v="1178" actId="1076"/>
        <pc:sldMkLst>
          <pc:docMk/>
          <pc:sldMk cId="2462631337" sldId="432"/>
        </pc:sldMkLst>
        <pc:spChg chg="mod">
          <ac:chgData name="Osama Mohammed Moustafa Hosam Elde" userId="ab8f451e-a635-42ee-be12-e2dde55852bf" providerId="ADAL" clId="{354D84FB-7E88-4665-932E-78B8678D6755}" dt="2020-08-23T10:21:48.426" v="1174" actId="20577"/>
          <ac:spMkLst>
            <pc:docMk/>
            <pc:sldMk cId="2462631337" sldId="432"/>
            <ac:spMk id="3" creationId="{25F31E5A-DCD6-425A-8C80-7B051E2A906C}"/>
          </ac:spMkLst>
        </pc:spChg>
        <pc:spChg chg="add mod">
          <ac:chgData name="Osama Mohammed Moustafa Hosam Elde" userId="ab8f451e-a635-42ee-be12-e2dde55852bf" providerId="ADAL" clId="{354D84FB-7E88-4665-932E-78B8678D6755}" dt="2020-08-23T10:22:10.901" v="1178" actId="1076"/>
          <ac:spMkLst>
            <pc:docMk/>
            <pc:sldMk cId="2462631337" sldId="432"/>
            <ac:spMk id="9" creationId="{41F2FB8E-34AA-48D6-B500-5144F958C82C}"/>
          </ac:spMkLst>
        </pc:spChg>
        <pc:picChg chg="add mod">
          <ac:chgData name="Osama Mohammed Moustafa Hosam Elde" userId="ab8f451e-a635-42ee-be12-e2dde55852bf" providerId="ADAL" clId="{354D84FB-7E88-4665-932E-78B8678D6755}" dt="2020-08-23T10:18:41.839" v="1067" actId="1076"/>
          <ac:picMkLst>
            <pc:docMk/>
            <pc:sldMk cId="2462631337" sldId="432"/>
            <ac:picMk id="2" creationId="{E813F663-AB45-487C-94E2-85139A7457C7}"/>
          </ac:picMkLst>
        </pc:picChg>
        <pc:picChg chg="del">
          <ac:chgData name="Osama Mohammed Moustafa Hosam Elde" userId="ab8f451e-a635-42ee-be12-e2dde55852bf" providerId="ADAL" clId="{354D84FB-7E88-4665-932E-78B8678D6755}" dt="2020-08-23T10:17:52.248" v="996" actId="478"/>
          <ac:picMkLst>
            <pc:docMk/>
            <pc:sldMk cId="2462631337" sldId="432"/>
            <ac:picMk id="8" creationId="{06E2B743-B137-462E-A34D-D45968266FE3}"/>
          </ac:picMkLst>
        </pc:picChg>
      </pc:sldChg>
      <pc:sldChg chg="addSp delSp modSp add mod">
        <pc:chgData name="Osama Mohammed Moustafa Hosam Elde" userId="ab8f451e-a635-42ee-be12-e2dde55852bf" providerId="ADAL" clId="{354D84FB-7E88-4665-932E-78B8678D6755}" dt="2020-08-23T10:28:14.618" v="1217" actId="1076"/>
        <pc:sldMkLst>
          <pc:docMk/>
          <pc:sldMk cId="2932620757" sldId="433"/>
        </pc:sldMkLst>
        <pc:spChg chg="del">
          <ac:chgData name="Osama Mohammed Moustafa Hosam Elde" userId="ab8f451e-a635-42ee-be12-e2dde55852bf" providerId="ADAL" clId="{354D84FB-7E88-4665-932E-78B8678D6755}" dt="2020-08-23T10:27:30.767" v="1182" actId="478"/>
          <ac:spMkLst>
            <pc:docMk/>
            <pc:sldMk cId="2932620757" sldId="433"/>
            <ac:spMk id="3" creationId="{25F31E5A-DCD6-425A-8C80-7B051E2A906C}"/>
          </ac:spMkLst>
        </pc:spChg>
        <pc:spChg chg="mod">
          <ac:chgData name="Osama Mohammed Moustafa Hosam Elde" userId="ab8f451e-a635-42ee-be12-e2dde55852bf" providerId="ADAL" clId="{354D84FB-7E88-4665-932E-78B8678D6755}" dt="2020-08-23T10:27:37.500" v="1209" actId="20577"/>
          <ac:spMkLst>
            <pc:docMk/>
            <pc:sldMk cId="2932620757" sldId="433"/>
            <ac:spMk id="6" creationId="{F666E11D-E12E-4A1B-AC49-37C776D88AF6}"/>
          </ac:spMkLst>
        </pc:spChg>
        <pc:spChg chg="add del mod">
          <ac:chgData name="Osama Mohammed Moustafa Hosam Elde" userId="ab8f451e-a635-42ee-be12-e2dde55852bf" providerId="ADAL" clId="{354D84FB-7E88-4665-932E-78B8678D6755}" dt="2020-08-23T10:27:44.051" v="1210" actId="478"/>
          <ac:spMkLst>
            <pc:docMk/>
            <pc:sldMk cId="2932620757" sldId="433"/>
            <ac:spMk id="7" creationId="{954D67CE-71A9-44B7-A7AC-97C154D18E8A}"/>
          </ac:spMkLst>
        </pc:spChg>
        <pc:spChg chg="del">
          <ac:chgData name="Osama Mohammed Moustafa Hosam Elde" userId="ab8f451e-a635-42ee-be12-e2dde55852bf" providerId="ADAL" clId="{354D84FB-7E88-4665-932E-78B8678D6755}" dt="2020-08-23T10:27:27.269" v="1181" actId="478"/>
          <ac:spMkLst>
            <pc:docMk/>
            <pc:sldMk cId="2932620757" sldId="433"/>
            <ac:spMk id="9" creationId="{41F2FB8E-34AA-48D6-B500-5144F958C82C}"/>
          </ac:spMkLst>
        </pc:spChg>
        <pc:picChg chg="del">
          <ac:chgData name="Osama Mohammed Moustafa Hosam Elde" userId="ab8f451e-a635-42ee-be12-e2dde55852bf" providerId="ADAL" clId="{354D84FB-7E88-4665-932E-78B8678D6755}" dt="2020-08-23T10:27:25.604" v="1180" actId="478"/>
          <ac:picMkLst>
            <pc:docMk/>
            <pc:sldMk cId="2932620757" sldId="433"/>
            <ac:picMk id="2" creationId="{E813F663-AB45-487C-94E2-85139A7457C7}"/>
          </ac:picMkLst>
        </pc:picChg>
        <pc:picChg chg="add del mod">
          <ac:chgData name="Osama Mohammed Moustafa Hosam Elde" userId="ab8f451e-a635-42ee-be12-e2dde55852bf" providerId="ADAL" clId="{354D84FB-7E88-4665-932E-78B8678D6755}" dt="2020-08-23T10:28:10.156" v="1215" actId="478"/>
          <ac:picMkLst>
            <pc:docMk/>
            <pc:sldMk cId="2932620757" sldId="433"/>
            <ac:picMk id="8" creationId="{7E5F8091-5307-41C1-BF16-DA41CFFC7A86}"/>
          </ac:picMkLst>
        </pc:picChg>
        <pc:picChg chg="add mod">
          <ac:chgData name="Osama Mohammed Moustafa Hosam Elde" userId="ab8f451e-a635-42ee-be12-e2dde55852bf" providerId="ADAL" clId="{354D84FB-7E88-4665-932E-78B8678D6755}" dt="2020-08-23T10:28:14.618" v="1217" actId="1076"/>
          <ac:picMkLst>
            <pc:docMk/>
            <pc:sldMk cId="2932620757" sldId="433"/>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325247284" sldId="434"/>
        </pc:sldMkLst>
      </pc:sldChg>
      <pc:sldChg chg="addSp delSp modSp add del mod ord">
        <pc:chgData name="Osama Mohammed Moustafa Hosam Elde" userId="ab8f451e-a635-42ee-be12-e2dde55852bf" providerId="ADAL" clId="{354D84FB-7E88-4665-932E-78B8678D6755}" dt="2020-08-24T11:35:07.607" v="3399" actId="2696"/>
        <pc:sldMkLst>
          <pc:docMk/>
          <pc:sldMk cId="4284159834" sldId="434"/>
        </pc:sldMkLst>
        <pc:spChg chg="mod">
          <ac:chgData name="Osama Mohammed Moustafa Hosam Elde" userId="ab8f451e-a635-42ee-be12-e2dde55852bf" providerId="ADAL" clId="{354D84FB-7E88-4665-932E-78B8678D6755}" dt="2020-08-23T11:22:38.989" v="1575" actId="782"/>
          <ac:spMkLst>
            <pc:docMk/>
            <pc:sldMk cId="4284159834" sldId="434"/>
            <ac:spMk id="6" creationId="{F666E11D-E12E-4A1B-AC49-37C776D88AF6}"/>
          </ac:spMkLst>
        </pc:spChg>
        <pc:spChg chg="add mod">
          <ac:chgData name="Osama Mohammed Moustafa Hosam Elde" userId="ab8f451e-a635-42ee-be12-e2dde55852bf" providerId="ADAL" clId="{354D84FB-7E88-4665-932E-78B8678D6755}" dt="2020-08-23T11:23:36.567" v="1590" actId="27636"/>
          <ac:spMkLst>
            <pc:docMk/>
            <pc:sldMk cId="4284159834" sldId="434"/>
            <ac:spMk id="7" creationId="{CA2DAA0A-40F7-4F76-BD4D-30E63EDF70BB}"/>
          </ac:spMkLst>
        </pc:spChg>
        <pc:spChg chg="add mod">
          <ac:chgData name="Osama Mohammed Moustafa Hosam Elde" userId="ab8f451e-a635-42ee-be12-e2dde55852bf" providerId="ADAL" clId="{354D84FB-7E88-4665-932E-78B8678D6755}" dt="2020-08-24T10:31:42.016" v="3398" actId="20577"/>
          <ac:spMkLst>
            <pc:docMk/>
            <pc:sldMk cId="4284159834" sldId="434"/>
            <ac:spMk id="8" creationId="{0F93027D-EEA5-4F6C-85B4-E6C5E2E65FD1}"/>
          </ac:spMkLst>
        </pc:spChg>
        <pc:spChg chg="add del mod">
          <ac:chgData name="Osama Mohammed Moustafa Hosam Elde" userId="ab8f451e-a635-42ee-be12-e2dde55852bf" providerId="ADAL" clId="{354D84FB-7E88-4665-932E-78B8678D6755}" dt="2020-08-23T11:23:14.725" v="1583"/>
          <ac:spMkLst>
            <pc:docMk/>
            <pc:sldMk cId="4284159834" sldId="434"/>
            <ac:spMk id="8" creationId="{DEB39ED2-21A3-4B04-A932-FBB0BBE8F9A7}"/>
          </ac:spMkLst>
        </pc:spChg>
        <pc:graphicFrameChg chg="add mod modGraphic">
          <ac:chgData name="Osama Mohammed Moustafa Hosam Elde" userId="ab8f451e-a635-42ee-be12-e2dde55852bf" providerId="ADAL" clId="{354D84FB-7E88-4665-932E-78B8678D6755}" dt="2020-08-24T10:30:12.230" v="3260" actId="1076"/>
          <ac:graphicFrameMkLst>
            <pc:docMk/>
            <pc:sldMk cId="4284159834" sldId="434"/>
            <ac:graphicFrameMk id="2" creationId="{2AA115BF-7436-4113-95F0-A4C3751F028C}"/>
          </ac:graphicFrameMkLst>
        </pc:graphicFrameChg>
        <pc:picChg chg="del">
          <ac:chgData name="Osama Mohammed Moustafa Hosam Elde" userId="ab8f451e-a635-42ee-be12-e2dde55852bf" providerId="ADAL" clId="{354D84FB-7E88-4665-932E-78B8678D6755}" dt="2020-08-23T11:22:42.277" v="1576" actId="478"/>
          <ac:picMkLst>
            <pc:docMk/>
            <pc:sldMk cId="4284159834" sldId="434"/>
            <ac:picMk id="10" creationId="{19C79000-E889-4354-BB0F-E6E0EC8D40B3}"/>
          </ac:picMkLst>
        </pc:picChg>
      </pc:sldChg>
      <pc:sldChg chg="add">
        <pc:chgData name="Osama Mohammed Moustafa Hosam Elde" userId="ab8f451e-a635-42ee-be12-e2dde55852bf" providerId="ADAL" clId="{354D84FB-7E88-4665-932E-78B8678D6755}" dt="2020-08-24T11:35:17.935" v="3400"/>
        <pc:sldMkLst>
          <pc:docMk/>
          <pc:sldMk cId="167483931" sldId="435"/>
        </pc:sldMkLst>
      </pc:sldChg>
      <pc:sldChg chg="addSp delSp modSp add del mod">
        <pc:chgData name="Osama Mohammed Moustafa Hosam Elde" userId="ab8f451e-a635-42ee-be12-e2dde55852bf" providerId="ADAL" clId="{354D84FB-7E88-4665-932E-78B8678D6755}" dt="2020-08-24T11:35:07.607" v="3399" actId="2696"/>
        <pc:sldMkLst>
          <pc:docMk/>
          <pc:sldMk cId="2072716672" sldId="435"/>
        </pc:sldMkLst>
        <pc:spChg chg="mod">
          <ac:chgData name="Osama Mohammed Moustafa Hosam Elde" userId="ab8f451e-a635-42ee-be12-e2dde55852bf" providerId="ADAL" clId="{354D84FB-7E88-4665-932E-78B8678D6755}" dt="2020-08-24T10:29:42.336" v="3247" actId="20577"/>
          <ac:spMkLst>
            <pc:docMk/>
            <pc:sldMk cId="2072716672" sldId="435"/>
            <ac:spMk id="6" creationId="{F666E11D-E12E-4A1B-AC49-37C776D88AF6}"/>
          </ac:spMkLst>
        </pc:spChg>
        <pc:spChg chg="mod">
          <ac:chgData name="Osama Mohammed Moustafa Hosam Elde" userId="ab8f451e-a635-42ee-be12-e2dde55852bf" providerId="ADAL" clId="{354D84FB-7E88-4665-932E-78B8678D6755}" dt="2020-08-24T10:29:59.490" v="3259" actId="20577"/>
          <ac:spMkLst>
            <pc:docMk/>
            <pc:sldMk cId="2072716672" sldId="435"/>
            <ac:spMk id="7" creationId="{CA2DAA0A-40F7-4F76-BD4D-30E63EDF70BB}"/>
          </ac:spMkLst>
        </pc:spChg>
        <pc:graphicFrameChg chg="del">
          <ac:chgData name="Osama Mohammed Moustafa Hosam Elde" userId="ab8f451e-a635-42ee-be12-e2dde55852bf" providerId="ADAL" clId="{354D84FB-7E88-4665-932E-78B8678D6755}" dt="2020-08-23T11:25:38.674" v="1598" actId="478"/>
          <ac:graphicFrameMkLst>
            <pc:docMk/>
            <pc:sldMk cId="2072716672" sldId="435"/>
            <ac:graphicFrameMk id="2" creationId="{2AA115BF-7436-4113-95F0-A4C3751F028C}"/>
          </ac:graphicFrameMkLst>
        </pc:graphicFrameChg>
        <pc:graphicFrameChg chg="add mod modGraphic">
          <ac:chgData name="Osama Mohammed Moustafa Hosam Elde" userId="ab8f451e-a635-42ee-be12-e2dde55852bf" providerId="ADAL" clId="{354D84FB-7E88-4665-932E-78B8678D6755}" dt="2020-08-23T11:26:02.496" v="1605" actId="1076"/>
          <ac:graphicFrameMkLst>
            <pc:docMk/>
            <pc:sldMk cId="2072716672" sldId="435"/>
            <ac:graphicFrameMk id="3" creationId="{8C708813-5F9A-4821-BC29-666D1CFDF4FE}"/>
          </ac:graphicFrameMkLst>
        </pc:graphicFrameChg>
      </pc:sldChg>
      <pc:sldChg chg="modSp add mod">
        <pc:chgData name="Osama Mohammed Moustafa Hosam Elde" userId="ab8f451e-a635-42ee-be12-e2dde55852bf" providerId="ADAL" clId="{354D84FB-7E88-4665-932E-78B8678D6755}" dt="2020-08-24T11:57:44.731" v="3876" actId="6549"/>
        <pc:sldMkLst>
          <pc:docMk/>
          <pc:sldMk cId="2093077145" sldId="436"/>
        </pc:sldMkLst>
        <pc:spChg chg="mod">
          <ac:chgData name="Osama Mohammed Moustafa Hosam Elde" userId="ab8f451e-a635-42ee-be12-e2dde55852bf" providerId="ADAL" clId="{354D84FB-7E88-4665-932E-78B8678D6755}" dt="2020-08-24T11:57:44.731" v="3876" actId="6549"/>
          <ac:spMkLst>
            <pc:docMk/>
            <pc:sldMk cId="2093077145" sldId="436"/>
            <ac:spMk id="6" creationId="{F666E11D-E12E-4A1B-AC49-37C776D88AF6}"/>
          </ac:spMkLst>
        </pc:spChg>
        <pc:spChg chg="mod">
          <ac:chgData name="Osama Mohammed Moustafa Hosam Elde" userId="ab8f451e-a635-42ee-be12-e2dde55852bf" providerId="ADAL" clId="{354D84FB-7E88-4665-932E-78B8678D6755}" dt="2020-08-24T11:50:16.369" v="3807" actId="20577"/>
          <ac:spMkLst>
            <pc:docMk/>
            <pc:sldMk cId="2093077145" sldId="436"/>
            <ac:spMk id="7" creationId="{CA2DAA0A-40F7-4F76-BD4D-30E63EDF70BB}"/>
          </ac:spMkLst>
        </pc:spChg>
      </pc:sldChg>
      <pc:sldChg chg="addSp delSp modSp add del mod">
        <pc:chgData name="Osama Mohammed Moustafa Hosam Elde" userId="ab8f451e-a635-42ee-be12-e2dde55852bf" providerId="ADAL" clId="{354D84FB-7E88-4665-932E-78B8678D6755}" dt="2020-08-24T11:35:07.607" v="3399" actId="2696"/>
        <pc:sldMkLst>
          <pc:docMk/>
          <pc:sldMk cId="3351250190" sldId="436"/>
        </pc:sldMkLst>
        <pc:spChg chg="mod">
          <ac:chgData name="Osama Mohammed Moustafa Hosam Elde" userId="ab8f451e-a635-42ee-be12-e2dde55852bf" providerId="ADAL" clId="{354D84FB-7E88-4665-932E-78B8678D6755}" dt="2020-08-23T11:28:20.654" v="1620"/>
          <ac:spMkLst>
            <pc:docMk/>
            <pc:sldMk cId="3351250190" sldId="436"/>
            <ac:spMk id="6" creationId="{F666E11D-E12E-4A1B-AC49-37C776D88AF6}"/>
          </ac:spMkLst>
        </pc:spChg>
        <pc:spChg chg="mod">
          <ac:chgData name="Osama Mohammed Moustafa Hosam Elde" userId="ab8f451e-a635-42ee-be12-e2dde55852bf" providerId="ADAL" clId="{354D84FB-7E88-4665-932E-78B8678D6755}" dt="2020-08-23T11:28:34.347" v="1621"/>
          <ac:spMkLst>
            <pc:docMk/>
            <pc:sldMk cId="3351250190" sldId="436"/>
            <ac:spMk id="7" creationId="{CA2DAA0A-40F7-4F76-BD4D-30E63EDF70BB}"/>
          </ac:spMkLst>
        </pc:spChg>
        <pc:graphicFrameChg chg="add mod modGraphic">
          <ac:chgData name="Osama Mohammed Moustafa Hosam Elde" userId="ab8f451e-a635-42ee-be12-e2dde55852bf" providerId="ADAL" clId="{354D84FB-7E88-4665-932E-78B8678D6755}" dt="2020-08-23T11:29:02.090" v="1627" actId="782"/>
          <ac:graphicFrameMkLst>
            <pc:docMk/>
            <pc:sldMk cId="3351250190" sldId="436"/>
            <ac:graphicFrameMk id="2" creationId="{A6344343-2D63-4808-9583-E17715EBAC6E}"/>
          </ac:graphicFrameMkLst>
        </pc:graphicFrameChg>
        <pc:graphicFrameChg chg="del">
          <ac:chgData name="Osama Mohammed Moustafa Hosam Elde" userId="ab8f451e-a635-42ee-be12-e2dde55852bf" providerId="ADAL" clId="{354D84FB-7E88-4665-932E-78B8678D6755}" dt="2020-08-23T11:28:37.978" v="1622" actId="478"/>
          <ac:graphicFrameMkLst>
            <pc:docMk/>
            <pc:sldMk cId="3351250190" sldId="436"/>
            <ac:graphicFrameMk id="3" creationId="{8C708813-5F9A-4821-BC29-666D1CFDF4FE}"/>
          </ac:graphicFrameMkLst>
        </pc:graphicFrameChg>
      </pc:sldChg>
      <pc:sldChg chg="addSp delSp modSp add del mod">
        <pc:chgData name="Osama Mohammed Moustafa Hosam Elde" userId="ab8f451e-a635-42ee-be12-e2dde55852bf" providerId="ADAL" clId="{354D84FB-7E88-4665-932E-78B8678D6755}" dt="2020-08-24T11:35:07.607" v="3399" actId="2696"/>
        <pc:sldMkLst>
          <pc:docMk/>
          <pc:sldMk cId="2928791635" sldId="437"/>
        </pc:sldMkLst>
        <pc:spChg chg="mod">
          <ac:chgData name="Osama Mohammed Moustafa Hosam Elde" userId="ab8f451e-a635-42ee-be12-e2dde55852bf" providerId="ADAL" clId="{354D84FB-7E88-4665-932E-78B8678D6755}" dt="2020-08-23T11:46:41.230" v="1629"/>
          <ac:spMkLst>
            <pc:docMk/>
            <pc:sldMk cId="2928791635" sldId="437"/>
            <ac:spMk id="6" creationId="{F666E11D-E12E-4A1B-AC49-37C776D88AF6}"/>
          </ac:spMkLst>
        </pc:spChg>
        <pc:spChg chg="mod">
          <ac:chgData name="Osama Mohammed Moustafa Hosam Elde" userId="ab8f451e-a635-42ee-be12-e2dde55852bf" providerId="ADAL" clId="{354D84FB-7E88-4665-932E-78B8678D6755}" dt="2020-08-23T11:47:01.862" v="1632" actId="6549"/>
          <ac:spMkLst>
            <pc:docMk/>
            <pc:sldMk cId="2928791635" sldId="437"/>
            <ac:spMk id="7" creationId="{CA2DAA0A-40F7-4F76-BD4D-30E63EDF70BB}"/>
          </ac:spMkLst>
        </pc:spChg>
        <pc:graphicFrameChg chg="del">
          <ac:chgData name="Osama Mohammed Moustafa Hosam Elde" userId="ab8f451e-a635-42ee-be12-e2dde55852bf" providerId="ADAL" clId="{354D84FB-7E88-4665-932E-78B8678D6755}" dt="2020-08-23T11:47:05.458" v="1633" actId="478"/>
          <ac:graphicFrameMkLst>
            <pc:docMk/>
            <pc:sldMk cId="2928791635" sldId="437"/>
            <ac:graphicFrameMk id="2" creationId="{A6344343-2D63-4808-9583-E17715EBAC6E}"/>
          </ac:graphicFrameMkLst>
        </pc:graphicFrameChg>
        <pc:graphicFrameChg chg="add mod modGraphic">
          <ac:chgData name="Osama Mohammed Moustafa Hosam Elde" userId="ab8f451e-a635-42ee-be12-e2dde55852bf" providerId="ADAL" clId="{354D84FB-7E88-4665-932E-78B8678D6755}" dt="2020-08-23T11:47:45.842" v="1636"/>
          <ac:graphicFrameMkLst>
            <pc:docMk/>
            <pc:sldMk cId="2928791635" sldId="437"/>
            <ac:graphicFrameMk id="3" creationId="{1E4974B6-8DF7-479A-B2A6-E916ECC5B899}"/>
          </ac:graphicFrameMkLst>
        </pc:graphicFrameChg>
      </pc:sldChg>
      <pc:sldChg chg="modSp add mod">
        <pc:chgData name="Osama Mohammed Moustafa Hosam Elde" userId="ab8f451e-a635-42ee-be12-e2dde55852bf" providerId="ADAL" clId="{354D84FB-7E88-4665-932E-78B8678D6755}" dt="2020-08-24T11:51:18.187" v="3873" actId="20577"/>
        <pc:sldMkLst>
          <pc:docMk/>
          <pc:sldMk cId="3821881643" sldId="437"/>
        </pc:sldMkLst>
        <pc:spChg chg="mod">
          <ac:chgData name="Osama Mohammed Moustafa Hosam Elde" userId="ab8f451e-a635-42ee-be12-e2dde55852bf" providerId="ADAL" clId="{354D84FB-7E88-4665-932E-78B8678D6755}" dt="2020-08-24T11:50:25.493" v="3813" actId="20577"/>
          <ac:spMkLst>
            <pc:docMk/>
            <pc:sldMk cId="3821881643" sldId="437"/>
            <ac:spMk id="6" creationId="{F666E11D-E12E-4A1B-AC49-37C776D88AF6}"/>
          </ac:spMkLst>
        </pc:spChg>
        <pc:spChg chg="mod">
          <ac:chgData name="Osama Mohammed Moustafa Hosam Elde" userId="ab8f451e-a635-42ee-be12-e2dde55852bf" providerId="ADAL" clId="{354D84FB-7E88-4665-932E-78B8678D6755}" dt="2020-08-24T11:50:46.875" v="3844" actId="20577"/>
          <ac:spMkLst>
            <pc:docMk/>
            <pc:sldMk cId="3821881643" sldId="437"/>
            <ac:spMk id="7" creationId="{CA2DAA0A-40F7-4F76-BD4D-30E63EDF70BB}"/>
          </ac:spMkLst>
        </pc:spChg>
        <pc:graphicFrameChg chg="modGraphic">
          <ac:chgData name="Osama Mohammed Moustafa Hosam Elde" userId="ab8f451e-a635-42ee-be12-e2dde55852bf" providerId="ADAL" clId="{354D84FB-7E88-4665-932E-78B8678D6755}" dt="2020-08-24T11:51:18.187" v="3873" actId="20577"/>
          <ac:graphicFrameMkLst>
            <pc:docMk/>
            <pc:sldMk cId="3821881643" sldId="437"/>
            <ac:graphicFrameMk id="3" creationId="{1E4974B6-8DF7-479A-B2A6-E916ECC5B899}"/>
          </ac:graphicFrameMkLst>
        </pc:graphicFrameChg>
      </pc:sldChg>
      <pc:sldChg chg="delSp modSp add mod">
        <pc:chgData name="Osama Mohammed Moustafa Hosam Elde" userId="ab8f451e-a635-42ee-be12-e2dde55852bf" providerId="ADAL" clId="{354D84FB-7E88-4665-932E-78B8678D6755}" dt="2020-08-23T11:50:35.599" v="1667"/>
        <pc:sldMkLst>
          <pc:docMk/>
          <pc:sldMk cId="709060111" sldId="438"/>
        </pc:sldMkLst>
        <pc:spChg chg="mod">
          <ac:chgData name="Osama Mohammed Moustafa Hosam Elde" userId="ab8f451e-a635-42ee-be12-e2dde55852bf" providerId="ADAL" clId="{354D84FB-7E88-4665-932E-78B8678D6755}" dt="2020-08-23T11:48:43.136" v="1657" actId="20577"/>
          <ac:spMkLst>
            <pc:docMk/>
            <pc:sldMk cId="709060111" sldId="438"/>
            <ac:spMk id="6" creationId="{F666E11D-E12E-4A1B-AC49-37C776D88AF6}"/>
          </ac:spMkLst>
        </pc:spChg>
        <pc:spChg chg="mod">
          <ac:chgData name="Osama Mohammed Moustafa Hosam Elde" userId="ab8f451e-a635-42ee-be12-e2dde55852bf" providerId="ADAL" clId="{354D84FB-7E88-4665-932E-78B8678D6755}" dt="2020-08-23T11:50:35.599" v="1667"/>
          <ac:spMkLst>
            <pc:docMk/>
            <pc:sldMk cId="709060111" sldId="438"/>
            <ac:spMk id="7" creationId="{CA2DAA0A-40F7-4F76-BD4D-30E63EDF70BB}"/>
          </ac:spMkLst>
        </pc:spChg>
        <pc:graphicFrameChg chg="del">
          <ac:chgData name="Osama Mohammed Moustafa Hosam Elde" userId="ab8f451e-a635-42ee-be12-e2dde55852bf" providerId="ADAL" clId="{354D84FB-7E88-4665-932E-78B8678D6755}" dt="2020-08-23T11:48:49.801" v="1658" actId="478"/>
          <ac:graphicFrameMkLst>
            <pc:docMk/>
            <pc:sldMk cId="709060111" sldId="438"/>
            <ac:graphicFrameMk id="3" creationId="{1E4974B6-8DF7-479A-B2A6-E916ECC5B899}"/>
          </ac:graphicFrameMkLst>
        </pc:graphicFrameChg>
      </pc:sldChg>
      <pc:sldChg chg="new del">
        <pc:chgData name="Osama Mohammed Moustafa Hosam Elde" userId="ab8f451e-a635-42ee-be12-e2dde55852bf" providerId="ADAL" clId="{354D84FB-7E88-4665-932E-78B8678D6755}" dt="2020-08-23T11:48:05.119" v="1638" actId="680"/>
        <pc:sldMkLst>
          <pc:docMk/>
          <pc:sldMk cId="2730291507" sldId="438"/>
        </pc:sldMkLst>
      </pc:sldChg>
      <pc:sldChg chg="new del">
        <pc:chgData name="Osama Mohammed Moustafa Hosam Elde" userId="ab8f451e-a635-42ee-be12-e2dde55852bf" providerId="ADAL" clId="{354D84FB-7E88-4665-932E-78B8678D6755}" dt="2020-08-23T11:50:53.222" v="1669" actId="680"/>
        <pc:sldMkLst>
          <pc:docMk/>
          <pc:sldMk cId="603061883" sldId="439"/>
        </pc:sldMkLst>
      </pc:sldChg>
      <pc:sldChg chg="modSp add mod">
        <pc:chgData name="Osama Mohammed Moustafa Hosam Elde" userId="ab8f451e-a635-42ee-be12-e2dde55852bf" providerId="ADAL" clId="{354D84FB-7E88-4665-932E-78B8678D6755}" dt="2020-08-24T09:48:25.857" v="2785" actId="14100"/>
        <pc:sldMkLst>
          <pc:docMk/>
          <pc:sldMk cId="3076897111" sldId="439"/>
        </pc:sldMkLst>
        <pc:spChg chg="mod">
          <ac:chgData name="Osama Mohammed Moustafa Hosam Elde" userId="ab8f451e-a635-42ee-be12-e2dde55852bf" providerId="ADAL" clId="{354D84FB-7E88-4665-932E-78B8678D6755}" dt="2020-08-24T09:48:25.857" v="2785" actId="14100"/>
          <ac:spMkLst>
            <pc:docMk/>
            <pc:sldMk cId="3076897111" sldId="439"/>
            <ac:spMk id="3" creationId="{00000000-0000-0000-0000-000000000000}"/>
          </ac:spMkLst>
        </pc:spChg>
        <pc:spChg chg="mod">
          <ac:chgData name="Osama Mohammed Moustafa Hosam Elde" userId="ab8f451e-a635-42ee-be12-e2dde55852bf" providerId="ADAL" clId="{354D84FB-7E88-4665-932E-78B8678D6755}" dt="2020-08-23T11:55:34.154" v="2165" actId="20577"/>
          <ac:spMkLst>
            <pc:docMk/>
            <pc:sldMk cId="3076897111" sldId="439"/>
            <ac:spMk id="9" creationId="{41FE1DB5-8880-44CA-8A01-91EC9D1E2C91}"/>
          </ac:spMkLst>
        </pc:spChg>
      </pc:sldChg>
      <pc:sldChg chg="addSp modSp add mod">
        <pc:chgData name="Osama Mohammed Moustafa Hosam Elde" userId="ab8f451e-a635-42ee-be12-e2dde55852bf" providerId="ADAL" clId="{354D84FB-7E88-4665-932E-78B8678D6755}" dt="2020-08-24T09:48:42.650" v="2790" actId="14100"/>
        <pc:sldMkLst>
          <pc:docMk/>
          <pc:sldMk cId="1143281659" sldId="440"/>
        </pc:sldMkLst>
        <pc:spChg chg="mod">
          <ac:chgData name="Osama Mohammed Moustafa Hosam Elde" userId="ab8f451e-a635-42ee-be12-e2dde55852bf" providerId="ADAL" clId="{354D84FB-7E88-4665-932E-78B8678D6755}" dt="2020-08-24T09:48:42.650" v="2790" actId="14100"/>
          <ac:spMkLst>
            <pc:docMk/>
            <pc:sldMk cId="1143281659" sldId="440"/>
            <ac:spMk id="3" creationId="{00000000-0000-0000-0000-000000000000}"/>
          </ac:spMkLst>
        </pc:spChg>
        <pc:spChg chg="mod">
          <ac:chgData name="Osama Mohammed Moustafa Hosam Elde" userId="ab8f451e-a635-42ee-be12-e2dde55852bf" providerId="ADAL" clId="{354D84FB-7E88-4665-932E-78B8678D6755}" dt="2020-08-23T11:58:05.637" v="2220" actId="15"/>
          <ac:spMkLst>
            <pc:docMk/>
            <pc:sldMk cId="1143281659" sldId="440"/>
            <ac:spMk id="9" creationId="{41FE1DB5-8880-44CA-8A01-91EC9D1E2C91}"/>
          </ac:spMkLst>
        </pc:spChg>
        <pc:picChg chg="add mod">
          <ac:chgData name="Osama Mohammed Moustafa Hosam Elde" userId="ab8f451e-a635-42ee-be12-e2dde55852bf" providerId="ADAL" clId="{354D84FB-7E88-4665-932E-78B8678D6755}" dt="2020-08-23T11:58:20.738" v="2224" actId="1076"/>
          <ac:picMkLst>
            <pc:docMk/>
            <pc:sldMk cId="1143281659" sldId="440"/>
            <ac:picMk id="2" creationId="{89E70B98-AC95-401E-B5CE-39A4CAFE00E7}"/>
          </ac:picMkLst>
        </pc:picChg>
      </pc:sldChg>
      <pc:sldChg chg="modSp mod">
        <pc:chgData name="Osama Mohammed Moustafa Hosam Elde" userId="ab8f451e-a635-42ee-be12-e2dde55852bf" providerId="ADAL" clId="{354D84FB-7E88-4665-932E-78B8678D6755}" dt="2020-08-24T10:29:01.143" v="3241" actId="20577"/>
        <pc:sldMkLst>
          <pc:docMk/>
          <pc:sldMk cId="4008027971" sldId="443"/>
        </pc:sldMkLst>
        <pc:spChg chg="mod">
          <ac:chgData name="Osama Mohammed Moustafa Hosam Elde" userId="ab8f451e-a635-42ee-be12-e2dde55852bf" providerId="ADAL" clId="{354D84FB-7E88-4665-932E-78B8678D6755}" dt="2020-08-24T10:29:01.143" v="3241" actId="20577"/>
          <ac:spMkLst>
            <pc:docMk/>
            <pc:sldMk cId="4008027971" sldId="443"/>
            <ac:spMk id="6" creationId="{F666E11D-E12E-4A1B-AC49-37C776D88AF6}"/>
          </ac:spMkLst>
        </pc:spChg>
      </pc:sldChg>
      <pc:sldChg chg="addSp delSp modSp add mod">
        <pc:chgData name="Osama Mohammed Moustafa Hosam Elde" userId="ab8f451e-a635-42ee-be12-e2dde55852bf" providerId="ADAL" clId="{354D84FB-7E88-4665-932E-78B8678D6755}" dt="2020-08-24T10:28:36.778" v="3229" actId="20577"/>
        <pc:sldMkLst>
          <pc:docMk/>
          <pc:sldMk cId="1488666776" sldId="444"/>
        </pc:sldMkLst>
        <pc:spChg chg="mod">
          <ac:chgData name="Osama Mohammed Moustafa Hosam Elde" userId="ab8f451e-a635-42ee-be12-e2dde55852bf" providerId="ADAL" clId="{354D84FB-7E88-4665-932E-78B8678D6755}" dt="2020-08-24T10:28:36.778" v="3229" actId="20577"/>
          <ac:spMkLst>
            <pc:docMk/>
            <pc:sldMk cId="1488666776" sldId="444"/>
            <ac:spMk id="3" creationId="{00000000-0000-0000-0000-000000000000}"/>
          </ac:spMkLst>
        </pc:spChg>
        <pc:spChg chg="mod">
          <ac:chgData name="Osama Mohammed Moustafa Hosam Elde" userId="ab8f451e-a635-42ee-be12-e2dde55852bf" providerId="ADAL" clId="{354D84FB-7E88-4665-932E-78B8678D6755}" dt="2020-08-24T10:02:11.564" v="2927" actId="20577"/>
          <ac:spMkLst>
            <pc:docMk/>
            <pc:sldMk cId="1488666776" sldId="444"/>
            <ac:spMk id="9" creationId="{41FE1DB5-8880-44CA-8A01-91EC9D1E2C91}"/>
          </ac:spMkLst>
        </pc:spChg>
        <pc:picChg chg="del">
          <ac:chgData name="Osama Mohammed Moustafa Hosam Elde" userId="ab8f451e-a635-42ee-be12-e2dde55852bf" providerId="ADAL" clId="{354D84FB-7E88-4665-932E-78B8678D6755}" dt="2020-08-24T07:29:32.149" v="2277" actId="478"/>
          <ac:picMkLst>
            <pc:docMk/>
            <pc:sldMk cId="1488666776" sldId="444"/>
            <ac:picMk id="2" creationId="{89E70B98-AC95-401E-B5CE-39A4CAFE00E7}"/>
          </ac:picMkLst>
        </pc:picChg>
        <pc:picChg chg="add mod">
          <ac:chgData name="Osama Mohammed Moustafa Hosam Elde" userId="ab8f451e-a635-42ee-be12-e2dde55852bf" providerId="ADAL" clId="{354D84FB-7E88-4665-932E-78B8678D6755}" dt="2020-08-24T07:39:31.898" v="2706" actId="1076"/>
          <ac:picMkLst>
            <pc:docMk/>
            <pc:sldMk cId="1488666776" sldId="444"/>
            <ac:picMk id="4" creationId="{83A469F5-62D8-4F42-9360-693BEA15CA2D}"/>
          </ac:picMkLst>
        </pc:picChg>
        <pc:picChg chg="add mod">
          <ac:chgData name="Osama Mohammed Moustafa Hosam Elde" userId="ab8f451e-a635-42ee-be12-e2dde55852bf" providerId="ADAL" clId="{354D84FB-7E88-4665-932E-78B8678D6755}" dt="2020-08-24T07:39:39.081" v="2710" actId="1076"/>
          <ac:picMkLst>
            <pc:docMk/>
            <pc:sldMk cId="1488666776" sldId="444"/>
            <ac:picMk id="6" creationId="{7FB4E7E4-17E3-4DF5-95CD-B7CA1216D81D}"/>
          </ac:picMkLst>
        </pc:picChg>
      </pc:sldChg>
      <pc:sldChg chg="addSp delSp modSp add mod">
        <pc:chgData name="Osama Mohammed Moustafa Hosam Elde" userId="ab8f451e-a635-42ee-be12-e2dde55852bf" providerId="ADAL" clId="{354D84FB-7E88-4665-932E-78B8678D6755}" dt="2020-08-24T10:28:30.305" v="3227" actId="20577"/>
        <pc:sldMkLst>
          <pc:docMk/>
          <pc:sldMk cId="2715617375" sldId="445"/>
        </pc:sldMkLst>
        <pc:spChg chg="mod">
          <ac:chgData name="Osama Mohammed Moustafa Hosam Elde" userId="ab8f451e-a635-42ee-be12-e2dde55852bf" providerId="ADAL" clId="{354D84FB-7E88-4665-932E-78B8678D6755}" dt="2020-08-24T10:28:30.305" v="3227" actId="20577"/>
          <ac:spMkLst>
            <pc:docMk/>
            <pc:sldMk cId="2715617375" sldId="445"/>
            <ac:spMk id="3" creationId="{00000000-0000-0000-0000-000000000000}"/>
          </ac:spMkLst>
        </pc:spChg>
        <pc:spChg chg="mod">
          <ac:chgData name="Osama Mohammed Moustafa Hosam Elde" userId="ab8f451e-a635-42ee-be12-e2dde55852bf" providerId="ADAL" clId="{354D84FB-7E88-4665-932E-78B8678D6755}" dt="2020-08-24T10:08:03.712" v="3221" actId="6549"/>
          <ac:spMkLst>
            <pc:docMk/>
            <pc:sldMk cId="2715617375" sldId="445"/>
            <ac:spMk id="9" creationId="{41FE1DB5-8880-44CA-8A01-91EC9D1E2C91}"/>
          </ac:spMkLst>
        </pc:spChg>
        <pc:picChg chg="add mod">
          <ac:chgData name="Osama Mohammed Moustafa Hosam Elde" userId="ab8f451e-a635-42ee-be12-e2dde55852bf" providerId="ADAL" clId="{354D84FB-7E88-4665-932E-78B8678D6755}" dt="2020-08-24T10:07:46.068" v="3220" actId="1076"/>
          <ac:picMkLst>
            <pc:docMk/>
            <pc:sldMk cId="2715617375" sldId="445"/>
            <ac:picMk id="2" creationId="{18D9DA9D-31E2-48BE-A911-B858A7AB2A87}"/>
          </ac:picMkLst>
        </pc:picChg>
        <pc:picChg chg="del">
          <ac:chgData name="Osama Mohammed Moustafa Hosam Elde" userId="ab8f451e-a635-42ee-be12-e2dde55852bf" providerId="ADAL" clId="{354D84FB-7E88-4665-932E-78B8678D6755}" dt="2020-08-24T07:39:49.268" v="2713" actId="478"/>
          <ac:picMkLst>
            <pc:docMk/>
            <pc:sldMk cId="2715617375" sldId="445"/>
            <ac:picMk id="4" creationId="{83A469F5-62D8-4F42-9360-693BEA15CA2D}"/>
          </ac:picMkLst>
        </pc:picChg>
        <pc:picChg chg="del">
          <ac:chgData name="Osama Mohammed Moustafa Hosam Elde" userId="ab8f451e-a635-42ee-be12-e2dde55852bf" providerId="ADAL" clId="{354D84FB-7E88-4665-932E-78B8678D6755}" dt="2020-08-24T07:39:48.690" v="2712" actId="478"/>
          <ac:picMkLst>
            <pc:docMk/>
            <pc:sldMk cId="2715617375" sldId="445"/>
            <ac:picMk id="6" creationId="{7FB4E7E4-17E3-4DF5-95CD-B7CA1216D81D}"/>
          </ac:picMkLst>
        </pc:picChg>
      </pc:sldChg>
      <pc:sldChg chg="delSp modSp add mod">
        <pc:chgData name="Osama Mohammed Moustafa Hosam Elde" userId="ab8f451e-a635-42ee-be12-e2dde55852bf" providerId="ADAL" clId="{354D84FB-7E88-4665-932E-78B8678D6755}" dt="2020-08-24T09:49:39.953" v="2834" actId="1076"/>
        <pc:sldMkLst>
          <pc:docMk/>
          <pc:sldMk cId="2197638261" sldId="446"/>
        </pc:sldMkLst>
        <pc:spChg chg="mod">
          <ac:chgData name="Osama Mohammed Moustafa Hosam Elde" userId="ab8f451e-a635-42ee-be12-e2dde55852bf" providerId="ADAL" clId="{354D84FB-7E88-4665-932E-78B8678D6755}" dt="2020-08-24T09:49:39.953" v="2834" actId="1076"/>
          <ac:spMkLst>
            <pc:docMk/>
            <pc:sldMk cId="2197638261" sldId="446"/>
            <ac:spMk id="6" creationId="{F666E11D-E12E-4A1B-AC49-37C776D88AF6}"/>
          </ac:spMkLst>
        </pc:spChg>
        <pc:picChg chg="del">
          <ac:chgData name="Osama Mohammed Moustafa Hosam Elde" userId="ab8f451e-a635-42ee-be12-e2dde55852bf" providerId="ADAL" clId="{354D84FB-7E88-4665-932E-78B8678D6755}" dt="2020-08-24T09:49:01.547" v="2792" actId="478"/>
          <ac:picMkLst>
            <pc:docMk/>
            <pc:sldMk cId="2197638261" sldId="446"/>
            <ac:picMk id="10" creationId="{19C79000-E889-4354-BB0F-E6E0EC8D40B3}"/>
          </ac:picMkLst>
        </pc:picChg>
      </pc:sldChg>
      <pc:sldChg chg="modSp add mod">
        <pc:chgData name="Osama Mohammed Moustafa Hosam Elde" userId="ab8f451e-a635-42ee-be12-e2dde55852bf" providerId="ADAL" clId="{354D84FB-7E88-4665-932E-78B8678D6755}" dt="2020-08-24T09:50:14.475" v="2866" actId="20577"/>
        <pc:sldMkLst>
          <pc:docMk/>
          <pc:sldMk cId="1097935864" sldId="447"/>
        </pc:sldMkLst>
        <pc:spChg chg="mod">
          <ac:chgData name="Osama Mohammed Moustafa Hosam Elde" userId="ab8f451e-a635-42ee-be12-e2dde55852bf" providerId="ADAL" clId="{354D84FB-7E88-4665-932E-78B8678D6755}" dt="2020-08-24T09:50:14.475" v="2866" actId="20577"/>
          <ac:spMkLst>
            <pc:docMk/>
            <pc:sldMk cId="1097935864" sldId="447"/>
            <ac:spMk id="6" creationId="{F666E11D-E12E-4A1B-AC49-37C776D88AF6}"/>
          </ac:spMkLst>
        </pc:spChg>
      </pc:sldChg>
      <pc:sldChg chg="addSp delSp modSp add mod">
        <pc:chgData name="Osama Mohammed Moustafa Hosam Elde" userId="ab8f451e-a635-42ee-be12-e2dde55852bf" providerId="ADAL" clId="{354D84FB-7E88-4665-932E-78B8678D6755}" dt="2020-08-24T12:00:52.802" v="3885" actId="478"/>
        <pc:sldMkLst>
          <pc:docMk/>
          <pc:sldMk cId="2837877428" sldId="448"/>
        </pc:sldMkLst>
        <pc:spChg chg="mod">
          <ac:chgData name="Osama Mohammed Moustafa Hosam Elde" userId="ab8f451e-a635-42ee-be12-e2dde55852bf" providerId="ADAL" clId="{354D84FB-7E88-4665-932E-78B8678D6755}" dt="2020-08-24T09:50:39.404" v="2881" actId="20577"/>
          <ac:spMkLst>
            <pc:docMk/>
            <pc:sldMk cId="2837877428" sldId="448"/>
            <ac:spMk id="6" creationId="{F666E11D-E12E-4A1B-AC49-37C776D88AF6}"/>
          </ac:spMkLst>
        </pc:spChg>
        <pc:picChg chg="add del mod">
          <ac:chgData name="Osama Mohammed Moustafa Hosam Elde" userId="ab8f451e-a635-42ee-be12-e2dde55852bf" providerId="ADAL" clId="{354D84FB-7E88-4665-932E-78B8678D6755}" dt="2020-08-24T12:00:52.802" v="3885" actId="478"/>
          <ac:picMkLst>
            <pc:docMk/>
            <pc:sldMk cId="2837877428" sldId="448"/>
            <ac:picMk id="2" creationId="{321EC83A-9733-4D00-9054-3FBBDC621BBC}"/>
          </ac:picMkLst>
        </pc:picChg>
      </pc:sldChg>
      <pc:sldChg chg="delSp modSp add mod">
        <pc:chgData name="Osama Mohammed Moustafa Hosam Elde" userId="ab8f451e-a635-42ee-be12-e2dde55852bf" providerId="ADAL" clId="{354D84FB-7E88-4665-932E-78B8678D6755}" dt="2020-08-24T11:36:55.297" v="3416" actId="478"/>
        <pc:sldMkLst>
          <pc:docMk/>
          <pc:sldMk cId="1445663365" sldId="449"/>
        </pc:sldMkLst>
        <pc:spChg chg="mod">
          <ac:chgData name="Osama Mohammed Moustafa Hosam Elde" userId="ab8f451e-a635-42ee-be12-e2dde55852bf" providerId="ADAL" clId="{354D84FB-7E88-4665-932E-78B8678D6755}" dt="2020-08-24T11:36:52.969" v="3415" actId="20577"/>
          <ac:spMkLst>
            <pc:docMk/>
            <pc:sldMk cId="1445663365" sldId="449"/>
            <ac:spMk id="6" creationId="{F666E11D-E12E-4A1B-AC49-37C776D88AF6}"/>
          </ac:spMkLst>
        </pc:spChg>
        <pc:picChg chg="del">
          <ac:chgData name="Osama Mohammed Moustafa Hosam Elde" userId="ab8f451e-a635-42ee-be12-e2dde55852bf" providerId="ADAL" clId="{354D84FB-7E88-4665-932E-78B8678D6755}" dt="2020-08-24T11:36:55.297" v="3416" actId="478"/>
          <ac:picMkLst>
            <pc:docMk/>
            <pc:sldMk cId="1445663365" sldId="449"/>
            <ac:picMk id="2" creationId="{321EC83A-9733-4D00-9054-3FBBDC621BBC}"/>
          </ac:picMkLst>
        </pc:picChg>
      </pc:sldChg>
      <pc:sldChg chg="addSp delSp modSp add mod">
        <pc:chgData name="Osama Mohammed Moustafa Hosam Elde" userId="ab8f451e-a635-42ee-be12-e2dde55852bf" providerId="ADAL" clId="{354D84FB-7E88-4665-932E-78B8678D6755}" dt="2020-08-24T11:47:52.784" v="3730" actId="20577"/>
        <pc:sldMkLst>
          <pc:docMk/>
          <pc:sldMk cId="599365308" sldId="450"/>
        </pc:sldMkLst>
        <pc:spChg chg="mod">
          <ac:chgData name="Osama Mohammed Moustafa Hosam Elde" userId="ab8f451e-a635-42ee-be12-e2dde55852bf" providerId="ADAL" clId="{354D84FB-7E88-4665-932E-78B8678D6755}" dt="2020-08-24T11:37:14.681" v="3431" actId="20577"/>
          <ac:spMkLst>
            <pc:docMk/>
            <pc:sldMk cId="599365308" sldId="450"/>
            <ac:spMk id="6" creationId="{F666E11D-E12E-4A1B-AC49-37C776D88AF6}"/>
          </ac:spMkLst>
        </pc:spChg>
        <pc:spChg chg="mod">
          <ac:chgData name="Osama Mohammed Moustafa Hosam Elde" userId="ab8f451e-a635-42ee-be12-e2dde55852bf" providerId="ADAL" clId="{354D84FB-7E88-4665-932E-78B8678D6755}" dt="2020-08-24T11:47:52.784" v="3730" actId="20577"/>
          <ac:spMkLst>
            <pc:docMk/>
            <pc:sldMk cId="599365308" sldId="450"/>
            <ac:spMk id="7" creationId="{FE6AB915-929E-45B5-AF11-A43BEA438DB3}"/>
          </ac:spMkLst>
        </pc:spChg>
        <pc:picChg chg="add mod">
          <ac:chgData name="Osama Mohammed Moustafa Hosam Elde" userId="ab8f451e-a635-42ee-be12-e2dde55852bf" providerId="ADAL" clId="{354D84FB-7E88-4665-932E-78B8678D6755}" dt="2020-08-24T11:45:48.630" v="3451" actId="14100"/>
          <ac:picMkLst>
            <pc:docMk/>
            <pc:sldMk cId="599365308" sldId="450"/>
            <ac:picMk id="2" creationId="{D4ACF07A-F9C9-47DA-8E2D-394C69C3733A}"/>
          </ac:picMkLst>
        </pc:picChg>
        <pc:picChg chg="add mod">
          <ac:chgData name="Osama Mohammed Moustafa Hosam Elde" userId="ab8f451e-a635-42ee-be12-e2dde55852bf" providerId="ADAL" clId="{354D84FB-7E88-4665-932E-78B8678D6755}" dt="2020-08-24T11:45:45.782" v="3450" actId="1076"/>
          <ac:picMkLst>
            <pc:docMk/>
            <pc:sldMk cId="599365308" sldId="450"/>
            <ac:picMk id="3" creationId="{71466F6C-2183-44F9-8A48-9FFC637B2176}"/>
          </ac:picMkLst>
        </pc:picChg>
        <pc:picChg chg="del">
          <ac:chgData name="Osama Mohammed Moustafa Hosam Elde" userId="ab8f451e-a635-42ee-be12-e2dde55852bf" providerId="ADAL" clId="{354D84FB-7E88-4665-932E-78B8678D6755}" dt="2020-08-24T11:37:17.759" v="3433" actId="478"/>
          <ac:picMkLst>
            <pc:docMk/>
            <pc:sldMk cId="599365308" sldId="450"/>
            <ac:picMk id="2050" creationId="{241E8E60-B586-4204-B75C-33E4825C1DB4}"/>
          </ac:picMkLst>
        </pc:picChg>
        <pc:picChg chg="del">
          <ac:chgData name="Osama Mohammed Moustafa Hosam Elde" userId="ab8f451e-a635-42ee-be12-e2dde55852bf" providerId="ADAL" clId="{354D84FB-7E88-4665-932E-78B8678D6755}" dt="2020-08-24T11:37:17.243" v="3432" actId="478"/>
          <ac:picMkLst>
            <pc:docMk/>
            <pc:sldMk cId="599365308" sldId="450"/>
            <ac:picMk id="2054" creationId="{1EBA9C53-0ADF-4980-B3B1-016BCAAEDE93}"/>
          </ac:picMkLst>
        </pc:picChg>
      </pc:sldChg>
    </pc:docChg>
  </pc:docChgLst>
  <pc:docChgLst>
    <pc:chgData name="Osama hosam elde" userId="ab8f451e-a635-42ee-be12-e2dde55852bf" providerId="ADAL" clId="{9FFD94E3-0BCA-4FA5-B0FF-54B751CFB744}"/>
    <pc:docChg chg="delSld">
      <pc:chgData name="Osama hosam elde" userId="ab8f451e-a635-42ee-be12-e2dde55852bf" providerId="ADAL" clId="{9FFD94E3-0BCA-4FA5-B0FF-54B751CFB744}" dt="2019-01-26T20:11:56.767" v="0" actId="2696"/>
      <pc:docMkLst>
        <pc:docMk/>
      </pc:docMkLst>
    </pc:docChg>
  </pc:docChgLst>
  <pc:docChgLst>
    <pc:chgData name="Osama Mohammed Moustafa Hosam Elde" userId="ab8f451e-a635-42ee-be12-e2dde55852bf" providerId="ADAL" clId="{FB4BEB3B-9A16-4E47-998D-D6802FBFD7FE}"/>
    <pc:docChg chg="modSld">
      <pc:chgData name="Osama Mohammed Moustafa Hosam Elde" userId="ab8f451e-a635-42ee-be12-e2dde55852bf" providerId="ADAL" clId="{FB4BEB3B-9A16-4E47-998D-D6802FBFD7FE}" dt="2020-10-09T19:23:18.491" v="5" actId="20577"/>
      <pc:docMkLst>
        <pc:docMk/>
      </pc:docMkLst>
      <pc:sldChg chg="modSp mod">
        <pc:chgData name="Osama Mohammed Moustafa Hosam Elde" userId="ab8f451e-a635-42ee-be12-e2dde55852bf" providerId="ADAL" clId="{FB4BEB3B-9A16-4E47-998D-D6802FBFD7FE}" dt="2020-10-09T19:23:18.491" v="5" actId="20577"/>
        <pc:sldMkLst>
          <pc:docMk/>
          <pc:sldMk cId="3604294689" sldId="457"/>
        </pc:sldMkLst>
        <pc:spChg chg="mod">
          <ac:chgData name="Osama Mohammed Moustafa Hosam Elde" userId="ab8f451e-a635-42ee-be12-e2dde55852bf" providerId="ADAL" clId="{FB4BEB3B-9A16-4E47-998D-D6802FBFD7FE}" dt="2020-10-09T19:23:18.491" v="5" actId="20577"/>
          <ac:spMkLst>
            <pc:docMk/>
            <pc:sldMk cId="3604294689" sldId="457"/>
            <ac:spMk id="4" creationId="{B356B37D-B401-4092-A451-619A8575E5E5}"/>
          </ac:spMkLst>
        </pc:spChg>
      </pc:sldChg>
    </pc:docChg>
  </pc:docChgLst>
  <pc:docChgLst>
    <pc:chgData name="Osama Mohammed Moustafa Hosam Elde" userId="ab8f451e-a635-42ee-be12-e2dde55852bf" providerId="ADAL" clId="{57E9E437-7F7C-430E-B744-8522C023EA18}"/>
    <pc:docChg chg="undo redo custSel addSld delSld modSld sldOrd">
      <pc:chgData name="Osama Mohammed Moustafa Hosam Elde" userId="ab8f451e-a635-42ee-be12-e2dde55852bf" providerId="ADAL" clId="{57E9E437-7F7C-430E-B744-8522C023EA18}" dt="2019-03-20T08:53:36.737" v="2723" actId="2696"/>
      <pc:docMkLst>
        <pc:docMk/>
      </pc:docMkLst>
      <pc:sldChg chg="modSp">
        <pc:chgData name="Osama Mohammed Moustafa Hosam Elde" userId="ab8f451e-a635-42ee-be12-e2dde55852bf" providerId="ADAL" clId="{57E9E437-7F7C-430E-B744-8522C023EA18}" dt="2019-03-19T12:15:18.360" v="901" actId="403"/>
        <pc:sldMkLst>
          <pc:docMk/>
          <pc:sldMk cId="2795698090" sldId="289"/>
        </pc:sldMkLst>
        <pc:spChg chg="mod">
          <ac:chgData name="Osama Mohammed Moustafa Hosam Elde" userId="ab8f451e-a635-42ee-be12-e2dde55852bf" providerId="ADAL" clId="{57E9E437-7F7C-430E-B744-8522C023EA18}" dt="2019-03-19T12:15:18.360" v="901" actId="403"/>
          <ac:spMkLst>
            <pc:docMk/>
            <pc:sldMk cId="2795698090" sldId="289"/>
            <ac:spMk id="4" creationId="{71F37C0B-C451-4FC0-8BFC-2F9DEFE020DB}"/>
          </ac:spMkLst>
        </pc:spChg>
        <pc:spChg chg="mod">
          <ac:chgData name="Osama Mohammed Moustafa Hosam Elde" userId="ab8f451e-a635-42ee-be12-e2dde55852bf" providerId="ADAL" clId="{57E9E437-7F7C-430E-B744-8522C023EA18}" dt="2019-03-19T11:57:38.760" v="709" actId="1036"/>
          <ac:spMkLst>
            <pc:docMk/>
            <pc:sldMk cId="2795698090" sldId="289"/>
            <ac:spMk id="6" creationId="{2B50AF5E-FF4A-4EEF-9521-F635D9019EA4}"/>
          </ac:spMkLst>
        </pc:spChg>
      </pc:sldChg>
      <pc:sldChg chg="modSp">
        <pc:chgData name="Osama Mohammed Moustafa Hosam Elde" userId="ab8f451e-a635-42ee-be12-e2dde55852bf" providerId="ADAL" clId="{57E9E437-7F7C-430E-B744-8522C023EA18}" dt="2019-03-20T08:46:56.747" v="2722" actId="27636"/>
        <pc:sldMkLst>
          <pc:docMk/>
          <pc:sldMk cId="1296196847" sldId="371"/>
        </pc:sldMkLst>
        <pc:spChg chg="mod">
          <ac:chgData name="Osama Mohammed Moustafa Hosam Elde" userId="ab8f451e-a635-42ee-be12-e2dde55852bf" providerId="ADAL" clId="{57E9E437-7F7C-430E-B744-8522C023EA18}" dt="2019-03-20T08:46:56.747" v="2722" actId="27636"/>
          <ac:spMkLst>
            <pc:docMk/>
            <pc:sldMk cId="1296196847" sldId="371"/>
            <ac:spMk id="3" creationId="{25F31E5A-DCD6-425A-8C80-7B051E2A906C}"/>
          </ac:spMkLst>
        </pc:spChg>
      </pc:sldChg>
    </pc:docChg>
  </pc:docChgLst>
  <pc:docChgLst>
    <pc:chgData name="Osama hosam elde" userId="ab8f451e-a635-42ee-be12-e2dde55852bf" providerId="ADAL" clId="{2FCDF9D6-ACBD-42D8-81E0-C9C7308A905F}"/>
    <pc:docChg chg="undo custSel addSld delSld modSld sldOrd">
      <pc:chgData name="Osama hosam elde" userId="ab8f451e-a635-42ee-be12-e2dde55852bf" providerId="ADAL" clId="{2FCDF9D6-ACBD-42D8-81E0-C9C7308A905F}" dt="2019-04-15T21:33:03.590" v="233" actId="1076"/>
      <pc:docMkLst>
        <pc:docMk/>
      </pc:docMkLst>
      <pc:sldChg chg="modSp">
        <pc:chgData name="Osama hosam elde" userId="ab8f451e-a635-42ee-be12-e2dde55852bf" providerId="ADAL" clId="{2FCDF9D6-ACBD-42D8-81E0-C9C7308A905F}" dt="2019-04-15T20:33:28.669" v="48" actId="6549"/>
        <pc:sldMkLst>
          <pc:docMk/>
          <pc:sldMk cId="2795698090" sldId="289"/>
        </pc:sldMkLst>
        <pc:spChg chg="mod">
          <ac:chgData name="Osama hosam elde" userId="ab8f451e-a635-42ee-be12-e2dde55852bf" providerId="ADAL" clId="{2FCDF9D6-ACBD-42D8-81E0-C9C7308A905F}" dt="2019-04-15T20:33:28.669" v="48" actId="6549"/>
          <ac:spMkLst>
            <pc:docMk/>
            <pc:sldMk cId="2795698090" sldId="289"/>
            <ac:spMk id="4" creationId="{71F37C0B-C451-4FC0-8BFC-2F9DEFE020DB}"/>
          </ac:spMkLst>
        </pc:spChg>
      </pc:sldChg>
      <pc:sldChg chg="modSp">
        <pc:chgData name="Osama hosam elde" userId="ab8f451e-a635-42ee-be12-e2dde55852bf" providerId="ADAL" clId="{2FCDF9D6-ACBD-42D8-81E0-C9C7308A905F}" dt="2019-04-15T20:33:40.067" v="51" actId="20577"/>
        <pc:sldMkLst>
          <pc:docMk/>
          <pc:sldMk cId="1296196847" sldId="371"/>
        </pc:sldMkLst>
        <pc:spChg chg="mod">
          <ac:chgData name="Osama hosam elde" userId="ab8f451e-a635-42ee-be12-e2dde55852bf" providerId="ADAL" clId="{2FCDF9D6-ACBD-42D8-81E0-C9C7308A905F}" dt="2019-04-15T20:33:40.067" v="51" actId="20577"/>
          <ac:spMkLst>
            <pc:docMk/>
            <pc:sldMk cId="1296196847" sldId="371"/>
            <ac:spMk id="6" creationId="{F666E11D-E12E-4A1B-AC49-37C776D88AF6}"/>
          </ac:spMkLst>
        </pc:spChg>
      </pc:sldChg>
      <pc:sldChg chg="addSp delSp modSp">
        <pc:chgData name="Osama hosam elde" userId="ab8f451e-a635-42ee-be12-e2dde55852bf" providerId="ADAL" clId="{2FCDF9D6-ACBD-42D8-81E0-C9C7308A905F}" dt="2019-04-15T21:13:28.846" v="163" actId="20577"/>
        <pc:sldMkLst>
          <pc:docMk/>
          <pc:sldMk cId="3196798889" sldId="399"/>
        </pc:sldMkLst>
        <pc:spChg chg="del">
          <ac:chgData name="Osama hosam elde" userId="ab8f451e-a635-42ee-be12-e2dde55852bf" providerId="ADAL" clId="{2FCDF9D6-ACBD-42D8-81E0-C9C7308A905F}" dt="2019-04-15T21:08:13.017" v="138" actId="478"/>
          <ac:spMkLst>
            <pc:docMk/>
            <pc:sldMk cId="3196798889" sldId="399"/>
            <ac:spMk id="2" creationId="{1A90D943-EE20-4C40-BF03-91A0D02D1D02}"/>
          </ac:spMkLst>
        </pc:spChg>
        <pc:spChg chg="mod">
          <ac:chgData name="Osama hosam elde" userId="ab8f451e-a635-42ee-be12-e2dde55852bf" providerId="ADAL" clId="{2FCDF9D6-ACBD-42D8-81E0-C9C7308A905F}" dt="2019-04-15T21:13:28.846" v="163" actId="20577"/>
          <ac:spMkLst>
            <pc:docMk/>
            <pc:sldMk cId="3196798889" sldId="399"/>
            <ac:spMk id="3" creationId="{00000000-0000-0000-0000-000000000000}"/>
          </ac:spMkLst>
        </pc:spChg>
        <pc:spChg chg="del">
          <ac:chgData name="Osama hosam elde" userId="ab8f451e-a635-42ee-be12-e2dde55852bf" providerId="ADAL" clId="{2FCDF9D6-ACBD-42D8-81E0-C9C7308A905F}" dt="2019-04-15T21:08:11.291" v="137" actId="478"/>
          <ac:spMkLst>
            <pc:docMk/>
            <pc:sldMk cId="3196798889" sldId="399"/>
            <ac:spMk id="6" creationId="{0310BDA9-66D9-43E6-AD04-552DFEFB7985}"/>
          </ac:spMkLst>
        </pc:spChg>
        <pc:spChg chg="del">
          <ac:chgData name="Osama hosam elde" userId="ab8f451e-a635-42ee-be12-e2dde55852bf" providerId="ADAL" clId="{2FCDF9D6-ACBD-42D8-81E0-C9C7308A905F}" dt="2019-04-15T21:08:15.891" v="140" actId="478"/>
          <ac:spMkLst>
            <pc:docMk/>
            <pc:sldMk cId="3196798889" sldId="399"/>
            <ac:spMk id="7" creationId="{DE99B78D-41EB-46DB-B204-4A310375312C}"/>
          </ac:spMkLst>
        </pc:spChg>
        <pc:spChg chg="del">
          <ac:chgData name="Osama hosam elde" userId="ab8f451e-a635-42ee-be12-e2dde55852bf" providerId="ADAL" clId="{2FCDF9D6-ACBD-42D8-81E0-C9C7308A905F}" dt="2019-04-15T21:08:14.278" v="139" actId="478"/>
          <ac:spMkLst>
            <pc:docMk/>
            <pc:sldMk cId="3196798889" sldId="399"/>
            <ac:spMk id="8" creationId="{E4BC7E6C-1818-4EC4-9EB5-6CF2A0583DE3}"/>
          </ac:spMkLst>
        </pc:spChg>
        <pc:picChg chg="add mod">
          <ac:chgData name="Osama hosam elde" userId="ab8f451e-a635-42ee-be12-e2dde55852bf" providerId="ADAL" clId="{2FCDF9D6-ACBD-42D8-81E0-C9C7308A905F}" dt="2019-04-15T21:13:14.639" v="156" actId="14861"/>
          <ac:picMkLst>
            <pc:docMk/>
            <pc:sldMk cId="3196798889" sldId="399"/>
            <ac:picMk id="4" creationId="{EAD7882B-3129-402B-B3F1-23B4AD8952D5}"/>
          </ac:picMkLst>
        </pc:picChg>
        <pc:picChg chg="add del mod">
          <ac:chgData name="Osama hosam elde" userId="ab8f451e-a635-42ee-be12-e2dde55852bf" providerId="ADAL" clId="{2FCDF9D6-ACBD-42D8-81E0-C9C7308A905F}" dt="2019-04-15T21:12:34.818" v="150" actId="478"/>
          <ac:picMkLst>
            <pc:docMk/>
            <pc:sldMk cId="3196798889" sldId="399"/>
            <ac:picMk id="9" creationId="{6064373C-3CD4-4373-84EF-1B42ADBA29F0}"/>
          </ac:picMkLst>
        </pc:picChg>
      </pc:sldChg>
      <pc:sldChg chg="addSp delSp modSp add">
        <pc:chgData name="Osama hosam elde" userId="ab8f451e-a635-42ee-be12-e2dde55852bf" providerId="ADAL" clId="{2FCDF9D6-ACBD-42D8-81E0-C9C7308A905F}" dt="2019-04-15T20:57:08.804" v="122" actId="20577"/>
        <pc:sldMkLst>
          <pc:docMk/>
          <pc:sldMk cId="780253205" sldId="408"/>
        </pc:sldMkLst>
        <pc:spChg chg="add mod">
          <ac:chgData name="Osama hosam elde" userId="ab8f451e-a635-42ee-be12-e2dde55852bf" providerId="ADAL" clId="{2FCDF9D6-ACBD-42D8-81E0-C9C7308A905F}" dt="2019-04-15T20:56:51.875" v="110" actId="20577"/>
          <ac:spMkLst>
            <pc:docMk/>
            <pc:sldMk cId="780253205" sldId="408"/>
            <ac:spMk id="3" creationId="{7D761A79-5CB8-45FD-88A2-899BA7146AC0}"/>
          </ac:spMkLst>
        </pc:spChg>
        <pc:spChg chg="mod">
          <ac:chgData name="Osama hosam elde" userId="ab8f451e-a635-42ee-be12-e2dde55852bf" providerId="ADAL" clId="{2FCDF9D6-ACBD-42D8-81E0-C9C7308A905F}" dt="2019-04-15T20:57:08.804" v="122" actId="20577"/>
          <ac:spMkLst>
            <pc:docMk/>
            <pc:sldMk cId="780253205" sldId="408"/>
            <ac:spMk id="6" creationId="{F666E11D-E12E-4A1B-AC49-37C776D88AF6}"/>
          </ac:spMkLst>
        </pc:spChg>
        <pc:picChg chg="del">
          <ac:chgData name="Osama hosam elde" userId="ab8f451e-a635-42ee-be12-e2dde55852bf" providerId="ADAL" clId="{2FCDF9D6-ACBD-42D8-81E0-C9C7308A905F}" dt="2019-04-15T20:54:16.152" v="92" actId="478"/>
          <ac:picMkLst>
            <pc:docMk/>
            <pc:sldMk cId="780253205" sldId="408"/>
            <ac:picMk id="2" creationId="{2F04D54C-AF6B-496B-BC77-40A01158129A}"/>
          </ac:picMkLst>
        </pc:picChg>
        <pc:picChg chg="add mod">
          <ac:chgData name="Osama hosam elde" userId="ab8f451e-a635-42ee-be12-e2dde55852bf" providerId="ADAL" clId="{2FCDF9D6-ACBD-42D8-81E0-C9C7308A905F}" dt="2019-04-15T20:56:59.520" v="112" actId="1076"/>
          <ac:picMkLst>
            <pc:docMk/>
            <pc:sldMk cId="780253205" sldId="408"/>
            <ac:picMk id="7" creationId="{6414896A-D2BB-4D79-B627-3BDA6C55EDB0}"/>
          </ac:picMkLst>
        </pc:picChg>
      </pc:sldChg>
      <pc:sldChg chg="addSp delSp modSp add">
        <pc:chgData name="Osama hosam elde" userId="ab8f451e-a635-42ee-be12-e2dde55852bf" providerId="ADAL" clId="{2FCDF9D6-ACBD-42D8-81E0-C9C7308A905F}" dt="2019-04-15T21:15:25.559" v="172" actId="1076"/>
        <pc:sldMkLst>
          <pc:docMk/>
          <pc:sldMk cId="1784454325" sldId="410"/>
        </pc:sldMkLst>
        <pc:spChg chg="mod">
          <ac:chgData name="Osama hosam elde" userId="ab8f451e-a635-42ee-be12-e2dde55852bf" providerId="ADAL" clId="{2FCDF9D6-ACBD-42D8-81E0-C9C7308A905F}" dt="2019-04-15T21:13:59.145" v="165"/>
          <ac:spMkLst>
            <pc:docMk/>
            <pc:sldMk cId="1784454325" sldId="410"/>
            <ac:spMk id="3" creationId="{00000000-0000-0000-0000-000000000000}"/>
          </ac:spMkLst>
        </pc:spChg>
        <pc:picChg chg="add mod">
          <ac:chgData name="Osama hosam elde" userId="ab8f451e-a635-42ee-be12-e2dde55852bf" providerId="ADAL" clId="{2FCDF9D6-ACBD-42D8-81E0-C9C7308A905F}" dt="2019-04-15T21:15:25.559" v="172" actId="1076"/>
          <ac:picMkLst>
            <pc:docMk/>
            <pc:sldMk cId="1784454325" sldId="410"/>
            <ac:picMk id="2" creationId="{7872A62C-DD55-4239-B757-CE43544FABC0}"/>
          </ac:picMkLst>
        </pc:picChg>
        <pc:picChg chg="del">
          <ac:chgData name="Osama hosam elde" userId="ab8f451e-a635-42ee-be12-e2dde55852bf" providerId="ADAL" clId="{2FCDF9D6-ACBD-42D8-81E0-C9C7308A905F}" dt="2019-04-15T21:14:02.012" v="166" actId="478"/>
          <ac:picMkLst>
            <pc:docMk/>
            <pc:sldMk cId="1784454325" sldId="410"/>
            <ac:picMk id="4" creationId="{EAD7882B-3129-402B-B3F1-23B4AD8952D5}"/>
          </ac:picMkLst>
        </pc:picChg>
      </pc:sldChg>
      <pc:sldChg chg="addSp delSp modSp add">
        <pc:chgData name="Osama hosam elde" userId="ab8f451e-a635-42ee-be12-e2dde55852bf" providerId="ADAL" clId="{2FCDF9D6-ACBD-42D8-81E0-C9C7308A905F}" dt="2019-04-15T21:20:37.381" v="177" actId="14100"/>
        <pc:sldMkLst>
          <pc:docMk/>
          <pc:sldMk cId="850766308" sldId="411"/>
        </pc:sldMkLst>
        <pc:picChg chg="del">
          <ac:chgData name="Osama hosam elde" userId="ab8f451e-a635-42ee-be12-e2dde55852bf" providerId="ADAL" clId="{2FCDF9D6-ACBD-42D8-81E0-C9C7308A905F}" dt="2019-04-15T21:20:22.478" v="174" actId="478"/>
          <ac:picMkLst>
            <pc:docMk/>
            <pc:sldMk cId="850766308" sldId="411"/>
            <ac:picMk id="2" creationId="{7872A62C-DD55-4239-B757-CE43544FABC0}"/>
          </ac:picMkLst>
        </pc:picChg>
        <pc:picChg chg="add mod">
          <ac:chgData name="Osama hosam elde" userId="ab8f451e-a635-42ee-be12-e2dde55852bf" providerId="ADAL" clId="{2FCDF9D6-ACBD-42D8-81E0-C9C7308A905F}" dt="2019-04-15T21:20:37.381" v="177" actId="14100"/>
          <ac:picMkLst>
            <pc:docMk/>
            <pc:sldMk cId="850766308" sldId="411"/>
            <ac:picMk id="4" creationId="{309A92E1-3FDF-49D0-BF9E-0FA7AA423145}"/>
          </ac:picMkLst>
        </pc:picChg>
      </pc:sldChg>
      <pc:sldChg chg="addSp delSp modSp add">
        <pc:chgData name="Osama hosam elde" userId="ab8f451e-a635-42ee-be12-e2dde55852bf" providerId="ADAL" clId="{2FCDF9D6-ACBD-42D8-81E0-C9C7308A905F}" dt="2019-04-15T21:22:51.145" v="191" actId="1035"/>
        <pc:sldMkLst>
          <pc:docMk/>
          <pc:sldMk cId="3027327914" sldId="412"/>
        </pc:sldMkLst>
        <pc:spChg chg="mod">
          <ac:chgData name="Osama hosam elde" userId="ab8f451e-a635-42ee-be12-e2dde55852bf" providerId="ADAL" clId="{2FCDF9D6-ACBD-42D8-81E0-C9C7308A905F}" dt="2019-04-15T21:22:00.854" v="180"/>
          <ac:spMkLst>
            <pc:docMk/>
            <pc:sldMk cId="3027327914" sldId="412"/>
            <ac:spMk id="3" creationId="{00000000-0000-0000-0000-000000000000}"/>
          </ac:spMkLst>
        </pc:spChg>
        <pc:picChg chg="del">
          <ac:chgData name="Osama hosam elde" userId="ab8f451e-a635-42ee-be12-e2dde55852bf" providerId="ADAL" clId="{2FCDF9D6-ACBD-42D8-81E0-C9C7308A905F}" dt="2019-04-15T21:21:09.789" v="179" actId="478"/>
          <ac:picMkLst>
            <pc:docMk/>
            <pc:sldMk cId="3027327914" sldId="412"/>
            <ac:picMk id="4" creationId="{309A92E1-3FDF-49D0-BF9E-0FA7AA423145}"/>
          </ac:picMkLst>
        </pc:picChg>
        <pc:picChg chg="add mod">
          <ac:chgData name="Osama hosam elde" userId="ab8f451e-a635-42ee-be12-e2dde55852bf" providerId="ADAL" clId="{2FCDF9D6-ACBD-42D8-81E0-C9C7308A905F}" dt="2019-04-15T21:22:22.707" v="185" actId="1076"/>
          <ac:picMkLst>
            <pc:docMk/>
            <pc:sldMk cId="3027327914" sldId="412"/>
            <ac:picMk id="6" creationId="{3C01FE67-7693-44E0-816E-01046C92C8F9}"/>
          </ac:picMkLst>
        </pc:picChg>
        <pc:picChg chg="add mod">
          <ac:chgData name="Osama hosam elde" userId="ab8f451e-a635-42ee-be12-e2dde55852bf" providerId="ADAL" clId="{2FCDF9D6-ACBD-42D8-81E0-C9C7308A905F}" dt="2019-04-15T21:22:51.145" v="191" actId="1035"/>
          <ac:picMkLst>
            <pc:docMk/>
            <pc:sldMk cId="3027327914" sldId="412"/>
            <ac:picMk id="7" creationId="{30CFB3B4-15C0-4660-9D20-1F6CF65BA46B}"/>
          </ac:picMkLst>
        </pc:picChg>
      </pc:sldChg>
      <pc:sldChg chg="addSp delSp modSp add ord">
        <pc:chgData name="Osama hosam elde" userId="ab8f451e-a635-42ee-be12-e2dde55852bf" providerId="ADAL" clId="{2FCDF9D6-ACBD-42D8-81E0-C9C7308A905F}" dt="2019-04-15T21:30:06.434" v="208"/>
        <pc:sldMkLst>
          <pc:docMk/>
          <pc:sldMk cId="3029568669" sldId="413"/>
        </pc:sldMkLst>
        <pc:spChg chg="mod">
          <ac:chgData name="Osama hosam elde" userId="ab8f451e-a635-42ee-be12-e2dde55852bf" providerId="ADAL" clId="{2FCDF9D6-ACBD-42D8-81E0-C9C7308A905F}" dt="2019-04-15T21:30:06.434" v="208"/>
          <ac:spMkLst>
            <pc:docMk/>
            <pc:sldMk cId="3029568669" sldId="413"/>
            <ac:spMk id="3" creationId="{00000000-0000-0000-0000-000000000000}"/>
          </ac:spMkLst>
        </pc:spChg>
        <pc:picChg chg="add mod">
          <ac:chgData name="Osama hosam elde" userId="ab8f451e-a635-42ee-be12-e2dde55852bf" providerId="ADAL" clId="{2FCDF9D6-ACBD-42D8-81E0-C9C7308A905F}" dt="2019-04-15T21:29:25.905" v="202" actId="1076"/>
          <ac:picMkLst>
            <pc:docMk/>
            <pc:sldMk cId="3029568669" sldId="413"/>
            <ac:picMk id="2" creationId="{FA9ABF5D-ED59-4B80-88F2-AD43EE5A86D6}"/>
          </ac:picMkLst>
        </pc:picChg>
        <pc:picChg chg="del">
          <ac:chgData name="Osama hosam elde" userId="ab8f451e-a635-42ee-be12-e2dde55852bf" providerId="ADAL" clId="{2FCDF9D6-ACBD-42D8-81E0-C9C7308A905F}" dt="2019-04-15T21:23:55.978" v="194" actId="478"/>
          <ac:picMkLst>
            <pc:docMk/>
            <pc:sldMk cId="3029568669" sldId="413"/>
            <ac:picMk id="4" creationId="{309A92E1-3FDF-49D0-BF9E-0FA7AA423145}"/>
          </ac:picMkLst>
        </pc:picChg>
        <pc:picChg chg="add mod">
          <ac:chgData name="Osama hosam elde" userId="ab8f451e-a635-42ee-be12-e2dde55852bf" providerId="ADAL" clId="{2FCDF9D6-ACBD-42D8-81E0-C9C7308A905F}" dt="2019-04-15T21:29:45.160" v="207" actId="1076"/>
          <ac:picMkLst>
            <pc:docMk/>
            <pc:sldMk cId="3029568669" sldId="413"/>
            <ac:picMk id="7" creationId="{A4E0BEBE-DDC4-484B-A937-C974A126832E}"/>
          </ac:picMkLst>
        </pc:picChg>
      </pc:sldChg>
      <pc:sldChg chg="addSp delSp modSp add">
        <pc:chgData name="Osama hosam elde" userId="ab8f451e-a635-42ee-be12-e2dde55852bf" providerId="ADAL" clId="{2FCDF9D6-ACBD-42D8-81E0-C9C7308A905F}" dt="2019-04-15T21:33:03.590" v="233" actId="1076"/>
        <pc:sldMkLst>
          <pc:docMk/>
          <pc:sldMk cId="1030125752" sldId="414"/>
        </pc:sldMkLst>
        <pc:spChg chg="mod">
          <ac:chgData name="Osama hosam elde" userId="ab8f451e-a635-42ee-be12-e2dde55852bf" providerId="ADAL" clId="{2FCDF9D6-ACBD-42D8-81E0-C9C7308A905F}" dt="2019-04-15T21:30:32.355" v="209"/>
          <ac:spMkLst>
            <pc:docMk/>
            <pc:sldMk cId="1030125752" sldId="414"/>
            <ac:spMk id="3" creationId="{00000000-0000-0000-0000-000000000000}"/>
          </ac:spMkLst>
        </pc:spChg>
        <pc:spChg chg="add mod">
          <ac:chgData name="Osama hosam elde" userId="ab8f451e-a635-42ee-be12-e2dde55852bf" providerId="ADAL" clId="{2FCDF9D6-ACBD-42D8-81E0-C9C7308A905F}" dt="2019-04-15T21:33:03.590" v="233" actId="1076"/>
          <ac:spMkLst>
            <pc:docMk/>
            <pc:sldMk cId="1030125752" sldId="414"/>
            <ac:spMk id="7" creationId="{CEB3E277-AAC2-4B92-AD00-395DDD154D92}"/>
          </ac:spMkLst>
        </pc:spChg>
        <pc:picChg chg="del">
          <ac:chgData name="Osama hosam elde" userId="ab8f451e-a635-42ee-be12-e2dde55852bf" providerId="ADAL" clId="{2FCDF9D6-ACBD-42D8-81E0-C9C7308A905F}" dt="2019-04-15T21:28:50.770" v="201" actId="478"/>
          <ac:picMkLst>
            <pc:docMk/>
            <pc:sldMk cId="1030125752" sldId="414"/>
            <ac:picMk id="2" creationId="{FA9ABF5D-ED59-4B80-88F2-AD43EE5A86D6}"/>
          </ac:picMkLst>
        </pc:picChg>
        <pc:picChg chg="add mod">
          <ac:chgData name="Osama hosam elde" userId="ab8f451e-a635-42ee-be12-e2dde55852bf" providerId="ADAL" clId="{2FCDF9D6-ACBD-42D8-81E0-C9C7308A905F}" dt="2019-04-15T21:32:59.753" v="232" actId="1076"/>
          <ac:picMkLst>
            <pc:docMk/>
            <pc:sldMk cId="1030125752" sldId="414"/>
            <ac:picMk id="4" creationId="{88465FF3-E28F-43EE-8929-789CC2A3A348}"/>
          </ac:picMkLst>
        </pc:picChg>
        <pc:picChg chg="add del mod">
          <ac:chgData name="Osama hosam elde" userId="ab8f451e-a635-42ee-be12-e2dde55852bf" providerId="ADAL" clId="{2FCDF9D6-ACBD-42D8-81E0-C9C7308A905F}" dt="2019-04-15T21:32:20.753" v="216" actId="478"/>
          <ac:picMkLst>
            <pc:docMk/>
            <pc:sldMk cId="1030125752" sldId="414"/>
            <ac:picMk id="6" creationId="{097D9399-BAF6-4694-A00D-6E967E147FEE}"/>
          </ac:picMkLst>
        </pc:picChg>
      </pc:sldChg>
    </pc:docChg>
  </pc:docChgLst>
  <pc:docChgLst>
    <pc:chgData name="Osama Mohammed Moustafa Hosam Elde" userId="ab8f451e-a635-42ee-be12-e2dde55852bf" providerId="ADAL" clId="{A9245666-B037-40E2-BCA5-307D32676253}"/>
    <pc:docChg chg="modSld">
      <pc:chgData name="Osama Mohammed Moustafa Hosam Elde" userId="ab8f451e-a635-42ee-be12-e2dde55852bf" providerId="ADAL" clId="{A9245666-B037-40E2-BCA5-307D32676253}" dt="2019-03-20T17:13:15.384" v="26" actId="20577"/>
      <pc:docMkLst>
        <pc:docMk/>
      </pc:docMkLst>
    </pc:docChg>
  </pc:docChgLst>
  <pc:docChgLst>
    <pc:chgData name="Osama hosam elde" userId="ab8f451e-a635-42ee-be12-e2dde55852bf" providerId="ADAL" clId="{5ABF69F1-FFC2-4226-9111-9AF3F4F3349B}"/>
    <pc:docChg chg="undo custSel addSld delSld modSld sldOrd">
      <pc:chgData name="Osama hosam elde" userId="ab8f451e-a635-42ee-be12-e2dde55852bf" providerId="ADAL" clId="{5ABF69F1-FFC2-4226-9111-9AF3F4F3349B}" dt="2019-03-16T16:47:10.072" v="3705" actId="20577"/>
      <pc:docMkLst>
        <pc:docMk/>
      </pc:docMkLst>
      <pc:sldChg chg="modSp">
        <pc:chgData name="Osama hosam elde" userId="ab8f451e-a635-42ee-be12-e2dde55852bf" providerId="ADAL" clId="{5ABF69F1-FFC2-4226-9111-9AF3F4F3349B}" dt="2019-03-13T21:19:18.263" v="2735" actId="1035"/>
        <pc:sldMkLst>
          <pc:docMk/>
          <pc:sldMk cId="2795698090" sldId="289"/>
        </pc:sldMkLst>
        <pc:spChg chg="mod">
          <ac:chgData name="Osama hosam elde" userId="ab8f451e-a635-42ee-be12-e2dde55852bf" providerId="ADAL" clId="{5ABF69F1-FFC2-4226-9111-9AF3F4F3349B}" dt="2019-03-13T21:19:18.263" v="2735" actId="1035"/>
          <ac:spMkLst>
            <pc:docMk/>
            <pc:sldMk cId="2795698090" sldId="289"/>
            <ac:spMk id="4" creationId="{71F37C0B-C451-4FC0-8BFC-2F9DEFE020DB}"/>
          </ac:spMkLst>
        </pc:spChg>
        <pc:spChg chg="mod">
          <ac:chgData name="Osama hosam elde" userId="ab8f451e-a635-42ee-be12-e2dde55852bf" providerId="ADAL" clId="{5ABF69F1-FFC2-4226-9111-9AF3F4F3349B}" dt="2019-03-13T21:19:18.263" v="2735" actId="1035"/>
          <ac:spMkLst>
            <pc:docMk/>
            <pc:sldMk cId="2795698090" sldId="289"/>
            <ac:spMk id="6" creationId="{2B50AF5E-FF4A-4EEF-9521-F635D9019EA4}"/>
          </ac:spMkLst>
        </pc:spChg>
      </pc:sldChg>
      <pc:sldChg chg="modSp add">
        <pc:chgData name="Osama hosam elde" userId="ab8f451e-a635-42ee-be12-e2dde55852bf" providerId="ADAL" clId="{5ABF69F1-FFC2-4226-9111-9AF3F4F3349B}" dt="2019-03-13T19:25:09.862" v="473" actId="27636"/>
        <pc:sldMkLst>
          <pc:docMk/>
          <pc:sldMk cId="1296196847" sldId="371"/>
        </pc:sldMkLst>
        <pc:spChg chg="mod">
          <ac:chgData name="Osama hosam elde" userId="ab8f451e-a635-42ee-be12-e2dde55852bf" providerId="ADAL" clId="{5ABF69F1-FFC2-4226-9111-9AF3F4F3349B}" dt="2019-03-13T19:25:09.862" v="473" actId="27636"/>
          <ac:spMkLst>
            <pc:docMk/>
            <pc:sldMk cId="1296196847" sldId="371"/>
            <ac:spMk id="3" creationId="{25F31E5A-DCD6-425A-8C80-7B051E2A906C}"/>
          </ac:spMkLst>
        </pc:spChg>
        <pc:spChg chg="mod">
          <ac:chgData name="Osama hosam elde" userId="ab8f451e-a635-42ee-be12-e2dde55852bf" providerId="ADAL" clId="{5ABF69F1-FFC2-4226-9111-9AF3F4F3349B}" dt="2019-03-13T18:32:29.176" v="53" actId="20577"/>
          <ac:spMkLst>
            <pc:docMk/>
            <pc:sldMk cId="1296196847" sldId="371"/>
            <ac:spMk id="6" creationId="{F666E11D-E12E-4A1B-AC49-37C776D88AF6}"/>
          </ac:spMkLst>
        </pc:spChg>
      </pc:sldChg>
    </pc:docChg>
  </pc:docChgLst>
  <pc:docChgLst>
    <pc:chgData name="Osama Mohammed Moustafa Hosam Elde" userId="ab8f451e-a635-42ee-be12-e2dde55852bf" providerId="ADAL" clId="{67F3744E-E586-4C2C-91BF-A29AAF840012}"/>
    <pc:docChg chg="undo custSel addSld delSld modSld modMainMaster">
      <pc:chgData name="Osama Mohammed Moustafa Hosam Elde" userId="ab8f451e-a635-42ee-be12-e2dde55852bf" providerId="ADAL" clId="{67F3744E-E586-4C2C-91BF-A29AAF840012}" dt="2019-01-23T12:17:29.333" v="2019" actId="1076"/>
      <pc:docMkLst>
        <pc:docMk/>
      </pc:docMkLst>
      <pc:sldChg chg="addSp delSp modSp">
        <pc:chgData name="Osama Mohammed Moustafa Hosam Elde" userId="ab8f451e-a635-42ee-be12-e2dde55852bf" providerId="ADAL" clId="{67F3744E-E586-4C2C-91BF-A29AAF840012}" dt="2019-01-23T12:17:29.333" v="2019" actId="1076"/>
        <pc:sldMkLst>
          <pc:docMk/>
          <pc:sldMk cId="2795698090" sldId="289"/>
        </pc:sldMkLst>
        <pc:spChg chg="add mod">
          <ac:chgData name="Osama Mohammed Moustafa Hosam Elde" userId="ab8f451e-a635-42ee-be12-e2dde55852bf" providerId="ADAL" clId="{67F3744E-E586-4C2C-91BF-A29AAF840012}" dt="2019-01-23T12:17:20.410" v="2018" actId="404"/>
          <ac:spMkLst>
            <pc:docMk/>
            <pc:sldMk cId="2795698090" sldId="289"/>
            <ac:spMk id="4" creationId="{71F37C0B-C451-4FC0-8BFC-2F9DEFE020DB}"/>
          </ac:spMkLst>
        </pc:spChg>
        <pc:picChg chg="add del mod">
          <ac:chgData name="Osama Mohammed Moustafa Hosam Elde" userId="ab8f451e-a635-42ee-be12-e2dde55852bf" providerId="ADAL" clId="{67F3744E-E586-4C2C-91BF-A29AAF840012}" dt="2019-01-23T11:27:02.669" v="1011" actId="478"/>
          <ac:picMkLst>
            <pc:docMk/>
            <pc:sldMk cId="2795698090" sldId="289"/>
            <ac:picMk id="2" creationId="{8896204A-1CB8-4DEA-9BEF-715C33C8BA95}"/>
          </ac:picMkLst>
        </pc:picChg>
        <pc:picChg chg="add del mod">
          <ac:chgData name="Osama Mohammed Moustafa Hosam Elde" userId="ab8f451e-a635-42ee-be12-e2dde55852bf" providerId="ADAL" clId="{67F3744E-E586-4C2C-91BF-A29AAF840012}" dt="2019-01-23T11:00:05.046" v="160" actId="478"/>
          <ac:picMkLst>
            <pc:docMk/>
            <pc:sldMk cId="2795698090" sldId="289"/>
            <ac:picMk id="3" creationId="{AFC62FBC-F536-497F-A422-8D72DC62A459}"/>
          </ac:picMkLst>
        </pc:picChg>
        <pc:picChg chg="add mod">
          <ac:chgData name="Osama Mohammed Moustafa Hosam Elde" userId="ab8f451e-a635-42ee-be12-e2dde55852bf" providerId="ADAL" clId="{67F3744E-E586-4C2C-91BF-A29AAF840012}" dt="2019-01-23T12:17:29.333" v="2019" actId="1076"/>
          <ac:picMkLst>
            <pc:docMk/>
            <pc:sldMk cId="2795698090" sldId="289"/>
            <ac:picMk id="5" creationId="{8C60DBA5-7B19-4192-857A-5A47B4AE6D6F}"/>
          </ac:picMkLst>
        </pc:picChg>
        <pc:picChg chg="del">
          <ac:chgData name="Osama Mohammed Moustafa Hosam Elde" userId="ab8f451e-a635-42ee-be12-e2dde55852bf" providerId="ADAL" clId="{67F3744E-E586-4C2C-91BF-A29AAF840012}" dt="2019-01-23T10:38:24.094" v="27" actId="478"/>
          <ac:picMkLst>
            <pc:docMk/>
            <pc:sldMk cId="2795698090" sldId="289"/>
            <ac:picMk id="13314" creationId="{00000000-0000-0000-0000-000000000000}"/>
          </ac:picMkLst>
        </pc:picChg>
      </pc:sldChg>
      <pc:sldMasterChg chg="setBg modSldLayout">
        <pc:chgData name="Osama Mohammed Moustafa Hosam Elde" userId="ab8f451e-a635-42ee-be12-e2dde55852bf" providerId="ADAL" clId="{67F3744E-E586-4C2C-91BF-A29AAF840012}" dt="2019-01-23T11:02:47.966" v="222"/>
        <pc:sldMasterMkLst>
          <pc:docMk/>
          <pc:sldMasterMk cId="0" sldId="2147483648"/>
        </pc:sldMasterMkLst>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49"/>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0"/>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1"/>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2"/>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3"/>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4"/>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5"/>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6"/>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7"/>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8"/>
          </pc:sldLayoutMkLst>
        </pc:sldLayoutChg>
        <pc:sldLayoutChg chg="setBg">
          <pc:chgData name="Osama Mohammed Moustafa Hosam Elde" userId="ab8f451e-a635-42ee-be12-e2dde55852bf" providerId="ADAL" clId="{67F3744E-E586-4C2C-91BF-A29AAF840012}" dt="2019-01-23T11:02:47.966" v="222"/>
          <pc:sldLayoutMkLst>
            <pc:docMk/>
            <pc:sldMasterMk cId="0" sldId="2147483648"/>
            <pc:sldLayoutMk cId="0" sldId="2147483659"/>
          </pc:sldLayoutMkLst>
        </pc:sldLayoutChg>
      </pc:sldMasterChg>
    </pc:docChg>
  </pc:docChgLst>
  <pc:docChgLst>
    <pc:chgData name="Osama Mohammed Moustafa Hosam Elde" userId="ab8f451e-a635-42ee-be12-e2dde55852bf" providerId="ADAL" clId="{65A1E4DE-908C-4332-9302-D4A584F2B5B7}"/>
    <pc:docChg chg="undo custSel addSld modSld sldOrd">
      <pc:chgData name="Osama Mohammed Moustafa Hosam Elde" userId="ab8f451e-a635-42ee-be12-e2dde55852bf" providerId="ADAL" clId="{65A1E4DE-908C-4332-9302-D4A584F2B5B7}" dt="2020-08-23T20:03:39.295" v="1256" actId="20577"/>
      <pc:docMkLst>
        <pc:docMk/>
      </pc:docMkLst>
      <pc:sldChg chg="addSp delSp modSp add mod">
        <pc:chgData name="Osama Mohammed Moustafa Hosam Elde" userId="ab8f451e-a635-42ee-be12-e2dde55852bf" providerId="ADAL" clId="{65A1E4DE-908C-4332-9302-D4A584F2B5B7}" dt="2020-08-23T19:09:24.914" v="547" actId="1076"/>
        <pc:sldMkLst>
          <pc:docMk/>
          <pc:sldMk cId="1567810208" sldId="441"/>
        </pc:sldMkLst>
        <pc:spChg chg="add del">
          <ac:chgData name="Osama Mohammed Moustafa Hosam Elde" userId="ab8f451e-a635-42ee-be12-e2dde55852bf" providerId="ADAL" clId="{65A1E4DE-908C-4332-9302-D4A584F2B5B7}" dt="2020-08-23T17:22:51.919" v="22" actId="478"/>
          <ac:spMkLst>
            <pc:docMk/>
            <pc:sldMk cId="1567810208" sldId="441"/>
            <ac:spMk id="2" creationId="{E695FC0F-08A4-4939-BEAE-2BB0FAD149B7}"/>
          </ac:spMkLst>
        </pc:spChg>
        <pc:spChg chg="mod">
          <ac:chgData name="Osama Mohammed Moustafa Hosam Elde" userId="ab8f451e-a635-42ee-be12-e2dde55852bf" providerId="ADAL" clId="{65A1E4DE-908C-4332-9302-D4A584F2B5B7}" dt="2020-08-23T17:29:27.600" v="31" actId="14100"/>
          <ac:spMkLst>
            <pc:docMk/>
            <pc:sldMk cId="1567810208" sldId="441"/>
            <ac:spMk id="6" creationId="{F666E11D-E12E-4A1B-AC49-37C776D88AF6}"/>
          </ac:spMkLst>
        </pc:spChg>
        <pc:spChg chg="add mod">
          <ac:chgData name="Osama Mohammed Moustafa Hosam Elde" userId="ab8f451e-a635-42ee-be12-e2dde55852bf" providerId="ADAL" clId="{65A1E4DE-908C-4332-9302-D4A584F2B5B7}" dt="2020-08-23T19:08:04.586" v="535" actId="20577"/>
          <ac:spMkLst>
            <pc:docMk/>
            <pc:sldMk cId="1567810208" sldId="441"/>
            <ac:spMk id="7" creationId="{130BE98E-27E4-422C-9DF9-F68EE585EF9C}"/>
          </ac:spMkLst>
        </pc:spChg>
        <pc:picChg chg="add mod">
          <ac:chgData name="Osama Mohammed Moustafa Hosam Elde" userId="ab8f451e-a635-42ee-be12-e2dde55852bf" providerId="ADAL" clId="{65A1E4DE-908C-4332-9302-D4A584F2B5B7}" dt="2020-08-23T19:09:19.443" v="545" actId="1076"/>
          <ac:picMkLst>
            <pc:docMk/>
            <pc:sldMk cId="1567810208" sldId="441"/>
            <ac:picMk id="3" creationId="{05435357-0558-4C32-A13C-8688F75E58C1}"/>
          </ac:picMkLst>
        </pc:picChg>
        <pc:picChg chg="del">
          <ac:chgData name="Osama Mohammed Moustafa Hosam Elde" userId="ab8f451e-a635-42ee-be12-e2dde55852bf" providerId="ADAL" clId="{65A1E4DE-908C-4332-9302-D4A584F2B5B7}" dt="2020-08-23T17:17:02.841" v="20" actId="478"/>
          <ac:picMkLst>
            <pc:docMk/>
            <pc:sldMk cId="1567810208" sldId="441"/>
            <ac:picMk id="10" creationId="{19C79000-E889-4354-BB0F-E6E0EC8D40B3}"/>
          </ac:picMkLst>
        </pc:picChg>
        <pc:picChg chg="add mod">
          <ac:chgData name="Osama Mohammed Moustafa Hosam Elde" userId="ab8f451e-a635-42ee-be12-e2dde55852bf" providerId="ADAL" clId="{65A1E4DE-908C-4332-9302-D4A584F2B5B7}" dt="2020-08-23T19:09:24.914" v="547" actId="1076"/>
          <ac:picMkLst>
            <pc:docMk/>
            <pc:sldMk cId="1567810208" sldId="441"/>
            <ac:picMk id="1028" creationId="{E39F36AF-F6DA-4E95-8BB4-BE3C8800E219}"/>
          </ac:picMkLst>
        </pc:picChg>
      </pc:sldChg>
      <pc:sldChg chg="addSp delSp modSp add mod">
        <pc:chgData name="Osama Mohammed Moustafa Hosam Elde" userId="ab8f451e-a635-42ee-be12-e2dde55852bf" providerId="ADAL" clId="{65A1E4DE-908C-4332-9302-D4A584F2B5B7}" dt="2020-08-23T19:18:03.579" v="1045" actId="27636"/>
        <pc:sldMkLst>
          <pc:docMk/>
          <pc:sldMk cId="2831216876" sldId="442"/>
        </pc:sldMkLst>
        <pc:spChg chg="mod">
          <ac:chgData name="Osama Mohammed Moustafa Hosam Elde" userId="ab8f451e-a635-42ee-be12-e2dde55852bf" providerId="ADAL" clId="{65A1E4DE-908C-4332-9302-D4A584F2B5B7}" dt="2020-08-23T17:30:27.321" v="53" actId="20577"/>
          <ac:spMkLst>
            <pc:docMk/>
            <pc:sldMk cId="2831216876" sldId="442"/>
            <ac:spMk id="6" creationId="{F666E11D-E12E-4A1B-AC49-37C776D88AF6}"/>
          </ac:spMkLst>
        </pc:spChg>
        <pc:spChg chg="add mod">
          <ac:chgData name="Osama Mohammed Moustafa Hosam Elde" userId="ab8f451e-a635-42ee-be12-e2dde55852bf" providerId="ADAL" clId="{65A1E4DE-908C-4332-9302-D4A584F2B5B7}" dt="2020-08-23T19:18:03.579" v="1045" actId="27636"/>
          <ac:spMkLst>
            <pc:docMk/>
            <pc:sldMk cId="2831216876" sldId="442"/>
            <ac:spMk id="7" creationId="{FE6AB915-929E-45B5-AF11-A43BEA438DB3}"/>
          </ac:spMkLst>
        </pc:spChg>
        <pc:picChg chg="del">
          <ac:chgData name="Osama Mohammed Moustafa Hosam Elde" userId="ab8f451e-a635-42ee-be12-e2dde55852bf" providerId="ADAL" clId="{65A1E4DE-908C-4332-9302-D4A584F2B5B7}" dt="2020-08-23T17:30:38.395" v="54" actId="478"/>
          <ac:picMkLst>
            <pc:docMk/>
            <pc:sldMk cId="2831216876" sldId="442"/>
            <ac:picMk id="3" creationId="{05435357-0558-4C32-A13C-8688F75E58C1}"/>
          </ac:picMkLst>
        </pc:picChg>
        <pc:picChg chg="del">
          <ac:chgData name="Osama Mohammed Moustafa Hosam Elde" userId="ab8f451e-a635-42ee-be12-e2dde55852bf" providerId="ADAL" clId="{65A1E4DE-908C-4332-9302-D4A584F2B5B7}" dt="2020-08-23T17:30:39.304" v="55" actId="478"/>
          <ac:picMkLst>
            <pc:docMk/>
            <pc:sldMk cId="2831216876" sldId="442"/>
            <ac:picMk id="1028" creationId="{E39F36AF-F6DA-4E95-8BB4-BE3C8800E219}"/>
          </ac:picMkLst>
        </pc:picChg>
        <pc:picChg chg="add mod">
          <ac:chgData name="Osama Mohammed Moustafa Hosam Elde" userId="ab8f451e-a635-42ee-be12-e2dde55852bf" providerId="ADAL" clId="{65A1E4DE-908C-4332-9302-D4A584F2B5B7}" dt="2020-08-23T19:09:08.579" v="543" actId="14100"/>
          <ac:picMkLst>
            <pc:docMk/>
            <pc:sldMk cId="2831216876" sldId="442"/>
            <ac:picMk id="2050" creationId="{241E8E60-B586-4204-B75C-33E4825C1DB4}"/>
          </ac:picMkLst>
        </pc:picChg>
        <pc:picChg chg="add del mod">
          <ac:chgData name="Osama Mohammed Moustafa Hosam Elde" userId="ab8f451e-a635-42ee-be12-e2dde55852bf" providerId="ADAL" clId="{65A1E4DE-908C-4332-9302-D4A584F2B5B7}" dt="2020-08-23T17:32:44.471" v="70" actId="478"/>
          <ac:picMkLst>
            <pc:docMk/>
            <pc:sldMk cId="2831216876" sldId="442"/>
            <ac:picMk id="2052" creationId="{97076EC2-DE4D-49EC-A197-975AAB5E2371}"/>
          </ac:picMkLst>
        </pc:picChg>
        <pc:picChg chg="add mod">
          <ac:chgData name="Osama Mohammed Moustafa Hosam Elde" userId="ab8f451e-a635-42ee-be12-e2dde55852bf" providerId="ADAL" clId="{65A1E4DE-908C-4332-9302-D4A584F2B5B7}" dt="2020-08-23T19:08:58.955" v="537" actId="1076"/>
          <ac:picMkLst>
            <pc:docMk/>
            <pc:sldMk cId="2831216876" sldId="442"/>
            <ac:picMk id="2054" creationId="{1EBA9C53-0ADF-4980-B3B1-016BCAAEDE93}"/>
          </ac:picMkLst>
        </pc:picChg>
      </pc:sldChg>
      <pc:sldChg chg="addSp modSp add mod ord">
        <pc:chgData name="Osama Mohammed Moustafa Hosam Elde" userId="ab8f451e-a635-42ee-be12-e2dde55852bf" providerId="ADAL" clId="{65A1E4DE-908C-4332-9302-D4A584F2B5B7}" dt="2020-08-23T20:03:39.295" v="1256" actId="20577"/>
        <pc:sldMkLst>
          <pc:docMk/>
          <pc:sldMk cId="4008027971" sldId="443"/>
        </pc:sldMkLst>
        <pc:spChg chg="mod">
          <ac:chgData name="Osama Mohammed Moustafa Hosam Elde" userId="ab8f451e-a635-42ee-be12-e2dde55852bf" providerId="ADAL" clId="{65A1E4DE-908C-4332-9302-D4A584F2B5B7}" dt="2020-08-23T20:02:36.695" v="1236" actId="20577"/>
          <ac:spMkLst>
            <pc:docMk/>
            <pc:sldMk cId="4008027971" sldId="443"/>
            <ac:spMk id="6" creationId="{F666E11D-E12E-4A1B-AC49-37C776D88AF6}"/>
          </ac:spMkLst>
        </pc:spChg>
        <pc:spChg chg="mod">
          <ac:chgData name="Osama Mohammed Moustafa Hosam Elde" userId="ab8f451e-a635-42ee-be12-e2dde55852bf" providerId="ADAL" clId="{65A1E4DE-908C-4332-9302-D4A584F2B5B7}" dt="2020-08-23T20:03:39.295" v="1256" actId="20577"/>
          <ac:spMkLst>
            <pc:docMk/>
            <pc:sldMk cId="4008027971" sldId="443"/>
            <ac:spMk id="7" creationId="{CA2DAA0A-40F7-4F76-BD4D-30E63EDF70BB}"/>
          </ac:spMkLst>
        </pc:spChg>
        <pc:picChg chg="add mod">
          <ac:chgData name="Osama Mohammed Moustafa Hosam Elde" userId="ab8f451e-a635-42ee-be12-e2dde55852bf" providerId="ADAL" clId="{65A1E4DE-908C-4332-9302-D4A584F2B5B7}" dt="2020-08-23T19:42:12.391" v="1128" actId="1076"/>
          <ac:picMkLst>
            <pc:docMk/>
            <pc:sldMk cId="4008027971" sldId="443"/>
            <ac:picMk id="2" creationId="{826FBDD0-B0A7-41B1-8AB7-FA7298B03ED7}"/>
          </ac:picMkLst>
        </pc:picChg>
      </pc:sldChg>
    </pc:docChg>
  </pc:docChgLst>
  <pc:docChgLst>
    <pc:chgData name="Osama Mohammed Moustafa Hosam Elde" userId="ab8f451e-a635-42ee-be12-e2dde55852bf" providerId="ADAL" clId="{73213CC4-3002-4561-9227-86E70D3586B7}"/>
    <pc:docChg chg="modSld">
      <pc:chgData name="Osama Mohammed Moustafa Hosam Elde" userId="ab8f451e-a635-42ee-be12-e2dde55852bf" providerId="ADAL" clId="{73213CC4-3002-4561-9227-86E70D3586B7}" dt="2020-07-06T07:17:05.357" v="2" actId="1076"/>
      <pc:docMkLst>
        <pc:docMk/>
      </pc:docMkLst>
      <pc:sldChg chg="modSp">
        <pc:chgData name="Osama Mohammed Moustafa Hosam Elde" userId="ab8f451e-a635-42ee-be12-e2dde55852bf" providerId="ADAL" clId="{73213CC4-3002-4561-9227-86E70D3586B7}" dt="2020-07-06T07:17:05.357" v="2" actId="1076"/>
        <pc:sldMkLst>
          <pc:docMk/>
          <pc:sldMk cId="2283478512" sldId="431"/>
        </pc:sldMkLst>
        <pc:spChg chg="mod">
          <ac:chgData name="Osama Mohammed Moustafa Hosam Elde" userId="ab8f451e-a635-42ee-be12-e2dde55852bf" providerId="ADAL" clId="{73213CC4-3002-4561-9227-86E70D3586B7}" dt="2020-07-06T07:17:05.357" v="2" actId="1076"/>
          <ac:spMkLst>
            <pc:docMk/>
            <pc:sldMk cId="2283478512" sldId="431"/>
            <ac:spMk id="6" creationId="{8DC96F11-3C6C-425D-A450-B0BB8DB77AD5}"/>
          </ac:spMkLst>
        </pc:spChg>
      </pc:sldChg>
    </pc:docChg>
  </pc:docChgLst>
  <pc:docChgLst>
    <pc:chgData name="Osama Mohammed Moustafa Hosam Elde" userId="ab8f451e-a635-42ee-be12-e2dde55852bf" providerId="ADAL" clId="{804B1982-4C3E-4311-8F4B-22E0387B098C}"/>
    <pc:docChg chg="undo custSel addSld modSld sldOrd">
      <pc:chgData name="Osama Mohammed Moustafa Hosam Elde" userId="ab8f451e-a635-42ee-be12-e2dde55852bf" providerId="ADAL" clId="{804B1982-4C3E-4311-8F4B-22E0387B098C}" dt="2019-01-24T12:43:55.440" v="436" actId="1076"/>
      <pc:docMkLst>
        <pc:docMk/>
      </pc:docMkLst>
    </pc:docChg>
  </pc:docChgLst>
  <pc:docChgLst>
    <pc:chgData name="Osama Mohammed Moustafa Hosam Elde" userId="ab8f451e-a635-42ee-be12-e2dde55852bf" providerId="ADAL" clId="{02CCF1FA-5102-4B01-88B0-9D8708323A48}"/>
    <pc:docChg chg="custSel addSld delSld modSld">
      <pc:chgData name="Osama Mohammed Moustafa Hosam Elde" userId="ab8f451e-a635-42ee-be12-e2dde55852bf" providerId="ADAL" clId="{02CCF1FA-5102-4B01-88B0-9D8708323A48}" dt="2020-08-22T14:59:03.528" v="88"/>
      <pc:docMkLst>
        <pc:docMk/>
      </pc:docMkLst>
      <pc:sldChg chg="modSp mod">
        <pc:chgData name="Osama Mohammed Moustafa Hosam Elde" userId="ab8f451e-a635-42ee-be12-e2dde55852bf" providerId="ADAL" clId="{02CCF1FA-5102-4B01-88B0-9D8708323A48}" dt="2020-08-22T14:52:45.982" v="41" actId="20577"/>
        <pc:sldMkLst>
          <pc:docMk/>
          <pc:sldMk cId="2795698090" sldId="289"/>
        </pc:sldMkLst>
        <pc:spChg chg="mod">
          <ac:chgData name="Osama Mohammed Moustafa Hosam Elde" userId="ab8f451e-a635-42ee-be12-e2dde55852bf" providerId="ADAL" clId="{02CCF1FA-5102-4B01-88B0-9D8708323A48}" dt="2020-08-22T14:52:34.407" v="16" actId="6549"/>
          <ac:spMkLst>
            <pc:docMk/>
            <pc:sldMk cId="2795698090" sldId="289"/>
            <ac:spMk id="4" creationId="{71F37C0B-C451-4FC0-8BFC-2F9DEFE020DB}"/>
          </ac:spMkLst>
        </pc:spChg>
        <pc:spChg chg="mod">
          <ac:chgData name="Osama Mohammed Moustafa Hosam Elde" userId="ab8f451e-a635-42ee-be12-e2dde55852bf" providerId="ADAL" clId="{02CCF1FA-5102-4B01-88B0-9D8708323A48}" dt="2020-08-22T14:52:45.982" v="41" actId="20577"/>
          <ac:spMkLst>
            <pc:docMk/>
            <pc:sldMk cId="2795698090" sldId="289"/>
            <ac:spMk id="6" creationId="{2B50AF5E-FF4A-4EEF-9521-F635D9019EA4}"/>
          </ac:spMkLst>
        </pc:spChg>
      </pc:sldChg>
      <pc:sldChg chg="modSp mod">
        <pc:chgData name="Osama Mohammed Moustafa Hosam Elde" userId="ab8f451e-a635-42ee-be12-e2dde55852bf" providerId="ADAL" clId="{02CCF1FA-5102-4B01-88B0-9D8708323A48}" dt="2020-08-22T14:52:17.845" v="0" actId="6549"/>
        <pc:sldMkLst>
          <pc:docMk/>
          <pc:sldMk cId="1296196847" sldId="371"/>
        </pc:sldMkLst>
        <pc:spChg chg="mod">
          <ac:chgData name="Osama Mohammed Moustafa Hosam Elde" userId="ab8f451e-a635-42ee-be12-e2dde55852bf" providerId="ADAL" clId="{02CCF1FA-5102-4B01-88B0-9D8708323A48}" dt="2020-08-22T14:52:17.845" v="0" actId="6549"/>
          <ac:spMkLst>
            <pc:docMk/>
            <pc:sldMk cId="1296196847" sldId="371"/>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780253205" sldId="408"/>
        </pc:sldMkLst>
      </pc:sldChg>
      <pc:sldChg chg="add">
        <pc:chgData name="Osama Mohammed Moustafa Hosam Elde" userId="ab8f451e-a635-42ee-be12-e2dde55852bf" providerId="ADAL" clId="{02CCF1FA-5102-4B01-88B0-9D8708323A48}" dt="2020-08-22T14:54:44.064" v="50"/>
        <pc:sldMkLst>
          <pc:docMk/>
          <pc:sldMk cId="1770188748" sldId="409"/>
        </pc:sldMkLst>
      </pc:sldChg>
      <pc:sldChg chg="add">
        <pc:chgData name="Osama Mohammed Moustafa Hosam Elde" userId="ab8f451e-a635-42ee-be12-e2dde55852bf" providerId="ADAL" clId="{02CCF1FA-5102-4B01-88B0-9D8708323A48}" dt="2020-08-22T14:54:44.064" v="50"/>
        <pc:sldMkLst>
          <pc:docMk/>
          <pc:sldMk cId="1599463572" sldId="410"/>
        </pc:sldMkLst>
      </pc:sldChg>
      <pc:sldChg chg="add">
        <pc:chgData name="Osama Mohammed Moustafa Hosam Elde" userId="ab8f451e-a635-42ee-be12-e2dde55852bf" providerId="ADAL" clId="{02CCF1FA-5102-4B01-88B0-9D8708323A48}" dt="2020-08-22T14:54:44.064" v="50"/>
        <pc:sldMkLst>
          <pc:docMk/>
          <pc:sldMk cId="4288445756" sldId="411"/>
        </pc:sldMkLst>
      </pc:sldChg>
      <pc:sldChg chg="add">
        <pc:chgData name="Osama Mohammed Moustafa Hosam Elde" userId="ab8f451e-a635-42ee-be12-e2dde55852bf" providerId="ADAL" clId="{02CCF1FA-5102-4B01-88B0-9D8708323A48}" dt="2020-08-22T14:54:44.064" v="50"/>
        <pc:sldMkLst>
          <pc:docMk/>
          <pc:sldMk cId="895915436" sldId="412"/>
        </pc:sldMkLst>
      </pc:sldChg>
      <pc:sldChg chg="add">
        <pc:chgData name="Osama Mohammed Moustafa Hosam Elde" userId="ab8f451e-a635-42ee-be12-e2dde55852bf" providerId="ADAL" clId="{02CCF1FA-5102-4B01-88B0-9D8708323A48}" dt="2020-08-22T14:54:44.064" v="50"/>
        <pc:sldMkLst>
          <pc:docMk/>
          <pc:sldMk cId="855378755" sldId="414"/>
        </pc:sldMkLst>
      </pc:sldChg>
      <pc:sldChg chg="modSp add mod">
        <pc:chgData name="Osama Mohammed Moustafa Hosam Elde" userId="ab8f451e-a635-42ee-be12-e2dde55852bf" providerId="ADAL" clId="{02CCF1FA-5102-4B01-88B0-9D8708323A48}" dt="2020-08-22T14:55:31.321" v="60" actId="27636"/>
        <pc:sldMkLst>
          <pc:docMk/>
          <pc:sldMk cId="1567166224" sldId="415"/>
        </pc:sldMkLst>
        <pc:spChg chg="mod">
          <ac:chgData name="Osama Mohammed Moustafa Hosam Elde" userId="ab8f451e-a635-42ee-be12-e2dde55852bf" providerId="ADAL" clId="{02CCF1FA-5102-4B01-88B0-9D8708323A48}" dt="2020-08-22T14:55:26.897" v="56" actId="21"/>
          <ac:spMkLst>
            <pc:docMk/>
            <pc:sldMk cId="1567166224" sldId="415"/>
            <ac:spMk id="3" creationId="{25F31E5A-DCD6-425A-8C80-7B051E2A906C}"/>
          </ac:spMkLst>
        </pc:spChg>
        <pc:spChg chg="mod">
          <ac:chgData name="Osama Mohammed Moustafa Hosam Elde" userId="ab8f451e-a635-42ee-be12-e2dde55852bf" providerId="ADAL" clId="{02CCF1FA-5102-4B01-88B0-9D8708323A48}" dt="2020-08-22T14:55:31.321" v="60" actId="27636"/>
          <ac:spMkLst>
            <pc:docMk/>
            <pc:sldMk cId="1567166224" sldId="415"/>
            <ac:spMk id="6" creationId="{F666E11D-E12E-4A1B-AC49-37C776D88AF6}"/>
          </ac:spMkLst>
        </pc:spChg>
      </pc:sldChg>
      <pc:sldChg chg="add">
        <pc:chgData name="Osama Mohammed Moustafa Hosam Elde" userId="ab8f451e-a635-42ee-be12-e2dde55852bf" providerId="ADAL" clId="{02CCF1FA-5102-4B01-88B0-9D8708323A48}" dt="2020-08-22T14:54:44.064" v="50"/>
        <pc:sldMkLst>
          <pc:docMk/>
          <pc:sldMk cId="3307521200" sldId="416"/>
        </pc:sldMkLst>
      </pc:sldChg>
      <pc:sldChg chg="add">
        <pc:chgData name="Osama Mohammed Moustafa Hosam Elde" userId="ab8f451e-a635-42ee-be12-e2dde55852bf" providerId="ADAL" clId="{02CCF1FA-5102-4B01-88B0-9D8708323A48}" dt="2020-08-22T14:54:44.064" v="50"/>
        <pc:sldMkLst>
          <pc:docMk/>
          <pc:sldMk cId="67981989" sldId="417"/>
        </pc:sldMkLst>
      </pc:sldChg>
      <pc:sldChg chg="add">
        <pc:chgData name="Osama Mohammed Moustafa Hosam Elde" userId="ab8f451e-a635-42ee-be12-e2dde55852bf" providerId="ADAL" clId="{02CCF1FA-5102-4B01-88B0-9D8708323A48}" dt="2020-08-22T14:54:44.064" v="50"/>
        <pc:sldMkLst>
          <pc:docMk/>
          <pc:sldMk cId="977466378" sldId="418"/>
        </pc:sldMkLst>
      </pc:sldChg>
      <pc:sldChg chg="add">
        <pc:chgData name="Osama Mohammed Moustafa Hosam Elde" userId="ab8f451e-a635-42ee-be12-e2dde55852bf" providerId="ADAL" clId="{02CCF1FA-5102-4B01-88B0-9D8708323A48}" dt="2020-08-22T14:54:44.064" v="50"/>
        <pc:sldMkLst>
          <pc:docMk/>
          <pc:sldMk cId="1202511936" sldId="419"/>
        </pc:sldMkLst>
      </pc:sldChg>
      <pc:sldChg chg="add">
        <pc:chgData name="Osama Mohammed Moustafa Hosam Elde" userId="ab8f451e-a635-42ee-be12-e2dde55852bf" providerId="ADAL" clId="{02CCF1FA-5102-4B01-88B0-9D8708323A48}" dt="2020-08-22T14:54:44.064" v="50"/>
        <pc:sldMkLst>
          <pc:docMk/>
          <pc:sldMk cId="1544535693" sldId="420"/>
        </pc:sldMkLst>
      </pc:sldChg>
      <pc:sldChg chg="add">
        <pc:chgData name="Osama Mohammed Moustafa Hosam Elde" userId="ab8f451e-a635-42ee-be12-e2dde55852bf" providerId="ADAL" clId="{02CCF1FA-5102-4B01-88B0-9D8708323A48}" dt="2020-08-22T14:54:44.064" v="50"/>
        <pc:sldMkLst>
          <pc:docMk/>
          <pc:sldMk cId="3144906475" sldId="421"/>
        </pc:sldMkLst>
      </pc:sldChg>
      <pc:sldChg chg="modSp del mod">
        <pc:chgData name="Osama Mohammed Moustafa Hosam Elde" userId="ab8f451e-a635-42ee-be12-e2dde55852bf" providerId="ADAL" clId="{02CCF1FA-5102-4B01-88B0-9D8708323A48}" dt="2020-08-22T14:53:00.479" v="43" actId="47"/>
        <pc:sldMkLst>
          <pc:docMk/>
          <pc:sldMk cId="1336552493" sldId="422"/>
        </pc:sldMkLst>
        <pc:spChg chg="mod">
          <ac:chgData name="Osama Mohammed Moustafa Hosam Elde" userId="ab8f451e-a635-42ee-be12-e2dde55852bf" providerId="ADAL" clId="{02CCF1FA-5102-4B01-88B0-9D8708323A48}" dt="2020-08-22T14:52:53.855" v="42" actId="6549"/>
          <ac:spMkLst>
            <pc:docMk/>
            <pc:sldMk cId="1336552493" sldId="422"/>
            <ac:spMk id="6" creationId="{F666E11D-E12E-4A1B-AC49-37C776D88AF6}"/>
          </ac:spMkLst>
        </pc:spChg>
      </pc:sldChg>
      <pc:sldChg chg="delSp add">
        <pc:chgData name="Osama Mohammed Moustafa Hosam Elde" userId="ab8f451e-a635-42ee-be12-e2dde55852bf" providerId="ADAL" clId="{02CCF1FA-5102-4B01-88B0-9D8708323A48}" dt="2020-08-22T14:57:31.532" v="61"/>
        <pc:sldMkLst>
          <pc:docMk/>
          <pc:sldMk cId="2319538610" sldId="422"/>
        </pc:sldMkLst>
        <pc:picChg chg="del">
          <ac:chgData name="Osama Mohammed Moustafa Hosam Elde" userId="ab8f451e-a635-42ee-be12-e2dde55852bf" providerId="ADAL" clId="{02CCF1FA-5102-4B01-88B0-9D8708323A48}" dt="2020-08-22T14:57:31.532" v="61"/>
          <ac:picMkLst>
            <pc:docMk/>
            <pc:sldMk cId="2319538610" sldId="422"/>
            <ac:picMk id="2" creationId="{D0B5174A-CAC9-414B-9BB6-01C25458C98C}"/>
          </ac:picMkLst>
        </pc:picChg>
      </pc:sldChg>
      <pc:sldChg chg="del">
        <pc:chgData name="Osama Mohammed Moustafa Hosam Elde" userId="ab8f451e-a635-42ee-be12-e2dde55852bf" providerId="ADAL" clId="{02CCF1FA-5102-4B01-88B0-9D8708323A48}" dt="2020-08-22T14:53:14.420" v="44" actId="47"/>
        <pc:sldMkLst>
          <pc:docMk/>
          <pc:sldMk cId="2283478512" sldId="431"/>
        </pc:sldMkLst>
      </pc:sldChg>
      <pc:sldChg chg="modSp add mod">
        <pc:chgData name="Osama Mohammed Moustafa Hosam Elde" userId="ab8f451e-a635-42ee-be12-e2dde55852bf" providerId="ADAL" clId="{02CCF1FA-5102-4B01-88B0-9D8708323A48}" dt="2020-08-22T14:55:02.197" v="55" actId="27636"/>
        <pc:sldMkLst>
          <pc:docMk/>
          <pc:sldMk cId="3987997412" sldId="431"/>
        </pc:sldMkLst>
        <pc:spChg chg="mod">
          <ac:chgData name="Osama Mohammed Moustafa Hosam Elde" userId="ab8f451e-a635-42ee-be12-e2dde55852bf" providerId="ADAL" clId="{02CCF1FA-5102-4B01-88B0-9D8708323A48}" dt="2020-08-22T14:54:54.005" v="51" actId="21"/>
          <ac:spMkLst>
            <pc:docMk/>
            <pc:sldMk cId="3987997412" sldId="431"/>
            <ac:spMk id="3" creationId="{25F31E5A-DCD6-425A-8C80-7B051E2A906C}"/>
          </ac:spMkLst>
        </pc:spChg>
        <pc:spChg chg="mod">
          <ac:chgData name="Osama Mohammed Moustafa Hosam Elde" userId="ab8f451e-a635-42ee-be12-e2dde55852bf" providerId="ADAL" clId="{02CCF1FA-5102-4B01-88B0-9D8708323A48}" dt="2020-08-22T14:55:02.197" v="55" actId="27636"/>
          <ac:spMkLst>
            <pc:docMk/>
            <pc:sldMk cId="3987997412" sldId="431"/>
            <ac:spMk id="6" creationId="{F666E11D-E12E-4A1B-AC49-37C776D88AF6}"/>
          </ac:spMkLst>
        </pc:spChg>
      </pc:sldChg>
      <pc:sldChg chg="del">
        <pc:chgData name="Osama Mohammed Moustafa Hosam Elde" userId="ab8f451e-a635-42ee-be12-e2dde55852bf" providerId="ADAL" clId="{02CCF1FA-5102-4B01-88B0-9D8708323A48}" dt="2020-08-22T14:53:15.665" v="45" actId="47"/>
        <pc:sldMkLst>
          <pc:docMk/>
          <pc:sldMk cId="706051383" sldId="432"/>
        </pc:sldMkLst>
      </pc:sldChg>
      <pc:sldChg chg="add">
        <pc:chgData name="Osama Mohammed Moustafa Hosam Elde" userId="ab8f451e-a635-42ee-be12-e2dde55852bf" providerId="ADAL" clId="{02CCF1FA-5102-4B01-88B0-9D8708323A48}" dt="2020-08-22T14:54:44.064" v="50"/>
        <pc:sldMkLst>
          <pc:docMk/>
          <pc:sldMk cId="3985306836" sldId="432"/>
        </pc:sldMkLst>
      </pc:sldChg>
      <pc:sldChg chg="del">
        <pc:chgData name="Osama Mohammed Moustafa Hosam Elde" userId="ab8f451e-a635-42ee-be12-e2dde55852bf" providerId="ADAL" clId="{02CCF1FA-5102-4B01-88B0-9D8708323A48}" dt="2020-08-22T14:53:17.935" v="47" actId="47"/>
        <pc:sldMkLst>
          <pc:docMk/>
          <pc:sldMk cId="1825879801" sldId="433"/>
        </pc:sldMkLst>
      </pc:sldChg>
      <pc:sldChg chg="modSp add mod">
        <pc:chgData name="Osama Mohammed Moustafa Hosam Elde" userId="ab8f451e-a635-42ee-be12-e2dde55852bf" providerId="ADAL" clId="{02CCF1FA-5102-4B01-88B0-9D8708323A48}" dt="2020-08-22T14:58:25.309" v="87" actId="20577"/>
        <pc:sldMkLst>
          <pc:docMk/>
          <pc:sldMk cId="4243991154" sldId="433"/>
        </pc:sldMkLst>
        <pc:spChg chg="mod">
          <ac:chgData name="Osama Mohammed Moustafa Hosam Elde" userId="ab8f451e-a635-42ee-be12-e2dde55852bf" providerId="ADAL" clId="{02CCF1FA-5102-4B01-88B0-9D8708323A48}" dt="2020-08-22T14:58:25.309" v="87" actId="20577"/>
          <ac:spMkLst>
            <pc:docMk/>
            <pc:sldMk cId="4243991154" sldId="433"/>
            <ac:spMk id="3" creationId="{25F31E5A-DCD6-425A-8C80-7B051E2A906C}"/>
          </ac:spMkLst>
        </pc:spChg>
        <pc:spChg chg="mod">
          <ac:chgData name="Osama Mohammed Moustafa Hosam Elde" userId="ab8f451e-a635-42ee-be12-e2dde55852bf" providerId="ADAL" clId="{02CCF1FA-5102-4B01-88B0-9D8708323A48}" dt="2020-08-22T14:58:20.747" v="84" actId="20577"/>
          <ac:spMkLst>
            <pc:docMk/>
            <pc:sldMk cId="4243991154" sldId="433"/>
            <ac:spMk id="6" creationId="{F666E11D-E12E-4A1B-AC49-37C776D88AF6}"/>
          </ac:spMkLst>
        </pc:spChg>
      </pc:sldChg>
      <pc:sldChg chg="del">
        <pc:chgData name="Osama Mohammed Moustafa Hosam Elde" userId="ab8f451e-a635-42ee-be12-e2dde55852bf" providerId="ADAL" clId="{02CCF1FA-5102-4B01-88B0-9D8708323A48}" dt="2020-08-22T14:53:18.794" v="48" actId="47"/>
        <pc:sldMkLst>
          <pc:docMk/>
          <pc:sldMk cId="993940082" sldId="434"/>
        </pc:sldMkLst>
      </pc:sldChg>
      <pc:sldChg chg="add">
        <pc:chgData name="Osama Mohammed Moustafa Hosam Elde" userId="ab8f451e-a635-42ee-be12-e2dde55852bf" providerId="ADAL" clId="{02CCF1FA-5102-4B01-88B0-9D8708323A48}" dt="2020-08-22T14:59:03.528" v="88"/>
        <pc:sldMkLst>
          <pc:docMk/>
          <pc:sldMk cId="1507006691" sldId="434"/>
        </pc:sldMkLst>
      </pc:sldChg>
      <pc:sldChg chg="del">
        <pc:chgData name="Osama Mohammed Moustafa Hosam Elde" userId="ab8f451e-a635-42ee-be12-e2dde55852bf" providerId="ADAL" clId="{02CCF1FA-5102-4B01-88B0-9D8708323A48}" dt="2020-08-22T14:53:20.236" v="49" actId="47"/>
        <pc:sldMkLst>
          <pc:docMk/>
          <pc:sldMk cId="1065010098" sldId="435"/>
        </pc:sldMkLst>
      </pc:sldChg>
      <pc:sldChg chg="add">
        <pc:chgData name="Osama Mohammed Moustafa Hosam Elde" userId="ab8f451e-a635-42ee-be12-e2dde55852bf" providerId="ADAL" clId="{02CCF1FA-5102-4B01-88B0-9D8708323A48}" dt="2020-08-22T14:59:03.528" v="88"/>
        <pc:sldMkLst>
          <pc:docMk/>
          <pc:sldMk cId="3265004230" sldId="435"/>
        </pc:sldMkLst>
      </pc:sldChg>
      <pc:sldChg chg="del">
        <pc:chgData name="Osama Mohammed Moustafa Hosam Elde" userId="ab8f451e-a635-42ee-be12-e2dde55852bf" providerId="ADAL" clId="{02CCF1FA-5102-4B01-88B0-9D8708323A48}" dt="2020-08-22T14:53:17.060" v="46" actId="47"/>
        <pc:sldMkLst>
          <pc:docMk/>
          <pc:sldMk cId="3249354268" sldId="436"/>
        </pc:sldMkLst>
      </pc:sldChg>
      <pc:sldChg chg="add">
        <pc:chgData name="Osama Mohammed Moustafa Hosam Elde" userId="ab8f451e-a635-42ee-be12-e2dde55852bf" providerId="ADAL" clId="{02CCF1FA-5102-4B01-88B0-9D8708323A48}" dt="2020-08-22T14:59:03.528" v="88"/>
        <pc:sldMkLst>
          <pc:docMk/>
          <pc:sldMk cId="3794462994" sldId="436"/>
        </pc:sldMkLst>
      </pc:sldChg>
      <pc:sldChg chg="add">
        <pc:chgData name="Osama Mohammed Moustafa Hosam Elde" userId="ab8f451e-a635-42ee-be12-e2dde55852bf" providerId="ADAL" clId="{02CCF1FA-5102-4B01-88B0-9D8708323A48}" dt="2020-08-22T14:59:03.528" v="88"/>
        <pc:sldMkLst>
          <pc:docMk/>
          <pc:sldMk cId="99655065" sldId="437"/>
        </pc:sldMkLst>
      </pc:sldChg>
      <pc:sldChg chg="add">
        <pc:chgData name="Osama Mohammed Moustafa Hosam Elde" userId="ab8f451e-a635-42ee-be12-e2dde55852bf" providerId="ADAL" clId="{02CCF1FA-5102-4B01-88B0-9D8708323A48}" dt="2020-08-22T14:59:03.528" v="88"/>
        <pc:sldMkLst>
          <pc:docMk/>
          <pc:sldMk cId="4124742612" sldId="438"/>
        </pc:sldMkLst>
      </pc:sldChg>
      <pc:sldChg chg="add">
        <pc:chgData name="Osama Mohammed Moustafa Hosam Elde" userId="ab8f451e-a635-42ee-be12-e2dde55852bf" providerId="ADAL" clId="{02CCF1FA-5102-4B01-88B0-9D8708323A48}" dt="2020-08-22T14:59:03.528" v="88"/>
        <pc:sldMkLst>
          <pc:docMk/>
          <pc:sldMk cId="863847074" sldId="439"/>
        </pc:sldMkLst>
      </pc:sldChg>
      <pc:sldChg chg="add">
        <pc:chgData name="Osama Mohammed Moustafa Hosam Elde" userId="ab8f451e-a635-42ee-be12-e2dde55852bf" providerId="ADAL" clId="{02CCF1FA-5102-4B01-88B0-9D8708323A48}" dt="2020-08-22T14:59:03.528" v="88"/>
        <pc:sldMkLst>
          <pc:docMk/>
          <pc:sldMk cId="3387303661" sldId="440"/>
        </pc:sldMkLst>
      </pc:sldChg>
      <pc:sldChg chg="add">
        <pc:chgData name="Osama Mohammed Moustafa Hosam Elde" userId="ab8f451e-a635-42ee-be12-e2dde55852bf" providerId="ADAL" clId="{02CCF1FA-5102-4B01-88B0-9D8708323A48}" dt="2020-08-22T14:59:03.528" v="88"/>
        <pc:sldMkLst>
          <pc:docMk/>
          <pc:sldMk cId="3777202562" sldId="441"/>
        </pc:sldMkLst>
      </pc:sldChg>
      <pc:sldChg chg="add">
        <pc:chgData name="Osama Mohammed Moustafa Hosam Elde" userId="ab8f451e-a635-42ee-be12-e2dde55852bf" providerId="ADAL" clId="{02CCF1FA-5102-4B01-88B0-9D8708323A48}" dt="2020-08-22T14:59:03.528" v="88"/>
        <pc:sldMkLst>
          <pc:docMk/>
          <pc:sldMk cId="3890209006" sldId="442"/>
        </pc:sldMkLst>
      </pc:sldChg>
      <pc:sldChg chg="add">
        <pc:chgData name="Osama Mohammed Moustafa Hosam Elde" userId="ab8f451e-a635-42ee-be12-e2dde55852bf" providerId="ADAL" clId="{02CCF1FA-5102-4B01-88B0-9D8708323A48}" dt="2020-08-22T14:59:03.528" v="88"/>
        <pc:sldMkLst>
          <pc:docMk/>
          <pc:sldMk cId="1981163398" sldId="443"/>
        </pc:sldMkLst>
      </pc:sldChg>
      <pc:sldChg chg="add">
        <pc:chgData name="Osama Mohammed Moustafa Hosam Elde" userId="ab8f451e-a635-42ee-be12-e2dde55852bf" providerId="ADAL" clId="{02CCF1FA-5102-4B01-88B0-9D8708323A48}" dt="2020-08-22T14:59:03.528" v="88"/>
        <pc:sldMkLst>
          <pc:docMk/>
          <pc:sldMk cId="3299091931" sldId="444"/>
        </pc:sldMkLst>
      </pc:sldChg>
      <pc:sldChg chg="add">
        <pc:chgData name="Osama Mohammed Moustafa Hosam Elde" userId="ab8f451e-a635-42ee-be12-e2dde55852bf" providerId="ADAL" clId="{02CCF1FA-5102-4B01-88B0-9D8708323A48}" dt="2020-08-22T14:59:03.528" v="88"/>
        <pc:sldMkLst>
          <pc:docMk/>
          <pc:sldMk cId="1784168423" sldId="445"/>
        </pc:sldMkLst>
      </pc:sldChg>
    </pc:docChg>
  </pc:docChgLst>
  <pc:docChgLst>
    <pc:chgData name="Osama hosam elde" userId="ab8f451e-a635-42ee-be12-e2dde55852bf" providerId="ADAL" clId="{D84BA82D-F2F9-4E5E-B32E-355D185E5E1C}"/>
    <pc:docChg chg="undo custSel addSld delSld modSld sldOrd">
      <pc:chgData name="Osama hosam elde" userId="ab8f451e-a635-42ee-be12-e2dde55852bf" providerId="ADAL" clId="{D84BA82D-F2F9-4E5E-B32E-355D185E5E1C}" dt="2019-04-15T20:30:20.368" v="528" actId="108"/>
      <pc:docMkLst>
        <pc:docMk/>
      </pc:docMkLst>
      <pc:sldChg chg="modSp">
        <pc:chgData name="Osama hosam elde" userId="ab8f451e-a635-42ee-be12-e2dde55852bf" providerId="ADAL" clId="{D84BA82D-F2F9-4E5E-B32E-355D185E5E1C}" dt="2019-04-15T16:04:39.300" v="173" actId="20577"/>
        <pc:sldMkLst>
          <pc:docMk/>
          <pc:sldMk cId="1296196847" sldId="371"/>
        </pc:sldMkLst>
        <pc:spChg chg="mod">
          <ac:chgData name="Osama hosam elde" userId="ab8f451e-a635-42ee-be12-e2dde55852bf" providerId="ADAL" clId="{D84BA82D-F2F9-4E5E-B32E-355D185E5E1C}" dt="2019-04-15T16:04:39.300" v="173" actId="20577"/>
          <ac:spMkLst>
            <pc:docMk/>
            <pc:sldMk cId="1296196847" sldId="371"/>
            <ac:spMk id="3" creationId="{25F31E5A-DCD6-425A-8C80-7B051E2A906C}"/>
          </ac:spMkLst>
        </pc:spChg>
      </pc:sldChg>
    </pc:docChg>
  </pc:docChgLst>
  <pc:docChgLst>
    <pc:chgData name="Osama" userId="ab8f451e-a635-42ee-be12-e2dde55852bf" providerId="ADAL" clId="{8B30543A-886C-405C-A4AB-619EE1014085}"/>
    <pc:docChg chg="undo custSel addSld delSld modSld">
      <pc:chgData name="Osama" userId="ab8f451e-a635-42ee-be12-e2dde55852bf" providerId="ADAL" clId="{8B30543A-886C-405C-A4AB-619EE1014085}" dt="2020-05-30T19:31:21.838" v="51" actId="20577"/>
      <pc:docMkLst>
        <pc:docMk/>
      </pc:docMkLst>
      <pc:sldChg chg="modSp mod">
        <pc:chgData name="Osama" userId="ab8f451e-a635-42ee-be12-e2dde55852bf" providerId="ADAL" clId="{8B30543A-886C-405C-A4AB-619EE1014085}" dt="2020-05-30T19:31:21.838" v="51" actId="20577"/>
        <pc:sldMkLst>
          <pc:docMk/>
          <pc:sldMk cId="2795698090" sldId="289"/>
        </pc:sldMkLst>
        <pc:spChg chg="mod">
          <ac:chgData name="Osama" userId="ab8f451e-a635-42ee-be12-e2dde55852bf" providerId="ADAL" clId="{8B30543A-886C-405C-A4AB-619EE1014085}" dt="2020-05-30T19:30:51.015" v="23" actId="6549"/>
          <ac:spMkLst>
            <pc:docMk/>
            <pc:sldMk cId="2795698090" sldId="289"/>
            <ac:spMk id="4" creationId="{71F37C0B-C451-4FC0-8BFC-2F9DEFE020DB}"/>
          </ac:spMkLst>
        </pc:spChg>
        <pc:spChg chg="mod">
          <ac:chgData name="Osama" userId="ab8f451e-a635-42ee-be12-e2dde55852bf" providerId="ADAL" clId="{8B30543A-886C-405C-A4AB-619EE1014085}" dt="2020-05-30T19:31:21.838" v="51" actId="20577"/>
          <ac:spMkLst>
            <pc:docMk/>
            <pc:sldMk cId="2795698090" sldId="289"/>
            <ac:spMk id="6" creationId="{2B50AF5E-FF4A-4EEF-9521-F635D9019EA4}"/>
          </ac:spMkLst>
        </pc:spChg>
      </pc:sldChg>
      <pc:sldChg chg="del">
        <pc:chgData name="Osama" userId="ab8f451e-a635-42ee-be12-e2dde55852bf" providerId="ADAL" clId="{8B30543A-886C-405C-A4AB-619EE1014085}" dt="2020-05-30T19:30:15.506" v="0" actId="47"/>
        <pc:sldMkLst>
          <pc:docMk/>
          <pc:sldMk cId="1296196847" sldId="371"/>
        </pc:sldMkLst>
      </pc:sldChg>
      <pc:sldChg chg="del">
        <pc:chgData name="Osama" userId="ab8f451e-a635-42ee-be12-e2dde55852bf" providerId="ADAL" clId="{8B30543A-886C-405C-A4AB-619EE1014085}" dt="2020-05-30T19:30:16.791" v="2" actId="47"/>
        <pc:sldMkLst>
          <pc:docMk/>
          <pc:sldMk cId="3196798889" sldId="399"/>
        </pc:sldMkLst>
      </pc:sldChg>
      <pc:sldChg chg="del">
        <pc:chgData name="Osama" userId="ab8f451e-a635-42ee-be12-e2dde55852bf" providerId="ADAL" clId="{8B30543A-886C-405C-A4AB-619EE1014085}" dt="2020-05-30T19:30:16.068" v="1" actId="47"/>
        <pc:sldMkLst>
          <pc:docMk/>
          <pc:sldMk cId="780253205" sldId="408"/>
        </pc:sldMkLst>
      </pc:sldChg>
      <pc:sldChg chg="del">
        <pc:chgData name="Osama" userId="ab8f451e-a635-42ee-be12-e2dde55852bf" providerId="ADAL" clId="{8B30543A-886C-405C-A4AB-619EE1014085}" dt="2020-05-30T19:30:17.536" v="3" actId="47"/>
        <pc:sldMkLst>
          <pc:docMk/>
          <pc:sldMk cId="1784454325" sldId="410"/>
        </pc:sldMkLst>
      </pc:sldChg>
      <pc:sldChg chg="del">
        <pc:chgData name="Osama" userId="ab8f451e-a635-42ee-be12-e2dde55852bf" providerId="ADAL" clId="{8B30543A-886C-405C-A4AB-619EE1014085}" dt="2020-05-30T19:30:18.265" v="4" actId="47"/>
        <pc:sldMkLst>
          <pc:docMk/>
          <pc:sldMk cId="850766308" sldId="411"/>
        </pc:sldMkLst>
      </pc:sldChg>
      <pc:sldChg chg="del">
        <pc:chgData name="Osama" userId="ab8f451e-a635-42ee-be12-e2dde55852bf" providerId="ADAL" clId="{8B30543A-886C-405C-A4AB-619EE1014085}" dt="2020-05-30T19:30:18.851" v="5" actId="47"/>
        <pc:sldMkLst>
          <pc:docMk/>
          <pc:sldMk cId="3027327914" sldId="412"/>
        </pc:sldMkLst>
      </pc:sldChg>
      <pc:sldChg chg="del">
        <pc:chgData name="Osama" userId="ab8f451e-a635-42ee-be12-e2dde55852bf" providerId="ADAL" clId="{8B30543A-886C-405C-A4AB-619EE1014085}" dt="2020-05-30T19:30:19.195" v="6" actId="47"/>
        <pc:sldMkLst>
          <pc:docMk/>
          <pc:sldMk cId="3029568669" sldId="413"/>
        </pc:sldMkLst>
      </pc:sldChg>
      <pc:sldChg chg="del">
        <pc:chgData name="Osama" userId="ab8f451e-a635-42ee-be12-e2dde55852bf" providerId="ADAL" clId="{8B30543A-886C-405C-A4AB-619EE1014085}" dt="2020-05-30T19:30:19.402" v="7" actId="47"/>
        <pc:sldMkLst>
          <pc:docMk/>
          <pc:sldMk cId="1030125752" sldId="414"/>
        </pc:sldMkLst>
      </pc:sldChg>
      <pc:sldChg chg="del">
        <pc:chgData name="Osama" userId="ab8f451e-a635-42ee-be12-e2dde55852bf" providerId="ADAL" clId="{8B30543A-886C-405C-A4AB-619EE1014085}" dt="2020-05-30T19:30:19.630" v="8" actId="47"/>
        <pc:sldMkLst>
          <pc:docMk/>
          <pc:sldMk cId="2688263575" sldId="415"/>
        </pc:sldMkLst>
      </pc:sldChg>
      <pc:sldChg chg="del">
        <pc:chgData name="Osama" userId="ab8f451e-a635-42ee-be12-e2dde55852bf" providerId="ADAL" clId="{8B30543A-886C-405C-A4AB-619EE1014085}" dt="2020-05-30T19:30:19.832" v="9" actId="47"/>
        <pc:sldMkLst>
          <pc:docMk/>
          <pc:sldMk cId="2193964566" sldId="416"/>
        </pc:sldMkLst>
      </pc:sldChg>
      <pc:sldChg chg="del">
        <pc:chgData name="Osama" userId="ab8f451e-a635-42ee-be12-e2dde55852bf" providerId="ADAL" clId="{8B30543A-886C-405C-A4AB-619EE1014085}" dt="2020-05-30T19:30:20.070" v="10" actId="47"/>
        <pc:sldMkLst>
          <pc:docMk/>
          <pc:sldMk cId="3055561800" sldId="417"/>
        </pc:sldMkLst>
      </pc:sldChg>
      <pc:sldChg chg="del">
        <pc:chgData name="Osama" userId="ab8f451e-a635-42ee-be12-e2dde55852bf" providerId="ADAL" clId="{8B30543A-886C-405C-A4AB-619EE1014085}" dt="2020-05-30T19:30:20.362" v="11" actId="47"/>
        <pc:sldMkLst>
          <pc:docMk/>
          <pc:sldMk cId="1564429499" sldId="418"/>
        </pc:sldMkLst>
      </pc:sldChg>
      <pc:sldChg chg="del">
        <pc:chgData name="Osama" userId="ab8f451e-a635-42ee-be12-e2dde55852bf" providerId="ADAL" clId="{8B30543A-886C-405C-A4AB-619EE1014085}" dt="2020-05-30T19:30:20.715" v="12" actId="47"/>
        <pc:sldMkLst>
          <pc:docMk/>
          <pc:sldMk cId="2042332116" sldId="419"/>
        </pc:sldMkLst>
      </pc:sldChg>
      <pc:sldChg chg="del">
        <pc:chgData name="Osama" userId="ab8f451e-a635-42ee-be12-e2dde55852bf" providerId="ADAL" clId="{8B30543A-886C-405C-A4AB-619EE1014085}" dt="2020-05-30T19:30:21.420" v="13" actId="47"/>
        <pc:sldMkLst>
          <pc:docMk/>
          <pc:sldMk cId="4136597372" sldId="420"/>
        </pc:sldMkLst>
      </pc:sldChg>
      <pc:sldChg chg="del">
        <pc:chgData name="Osama" userId="ab8f451e-a635-42ee-be12-e2dde55852bf" providerId="ADAL" clId="{8B30543A-886C-405C-A4AB-619EE1014085}" dt="2020-05-30T19:30:22.172" v="14" actId="47"/>
        <pc:sldMkLst>
          <pc:docMk/>
          <pc:sldMk cId="1698068108" sldId="421"/>
        </pc:sldMkLst>
      </pc:sldChg>
      <pc:sldChg chg="add del">
        <pc:chgData name="Osama" userId="ab8f451e-a635-42ee-be12-e2dde55852bf" providerId="ADAL" clId="{8B30543A-886C-405C-A4AB-619EE1014085}" dt="2020-05-30T19:30:27.175" v="16" actId="47"/>
        <pc:sldMkLst>
          <pc:docMk/>
          <pc:sldMk cId="1336552493" sldId="422"/>
        </pc:sldMkLst>
      </pc:sldChg>
    </pc:docChg>
  </pc:docChgLst>
  <pc:docChgLst>
    <pc:chgData name="Osama hosam elde" userId="ab8f451e-a635-42ee-be12-e2dde55852bf" providerId="ADAL" clId="{50D7937D-12F2-49B4-9021-87CAE70ADABF}"/>
    <pc:docChg chg="custSel addSld delSld modSld modMainMaster">
      <pc:chgData name="Osama hosam elde" userId="ab8f451e-a635-42ee-be12-e2dde55852bf" providerId="ADAL" clId="{50D7937D-12F2-49B4-9021-87CAE70ADABF}" dt="2019-03-13T11:45:44.923" v="367" actId="6549"/>
      <pc:docMkLst>
        <pc:docMk/>
      </pc:docMkLst>
      <pc:sldChg chg="addSp delSp modSp">
        <pc:chgData name="Osama hosam elde" userId="ab8f451e-a635-42ee-be12-e2dde55852bf" providerId="ADAL" clId="{50D7937D-12F2-49B4-9021-87CAE70ADABF}" dt="2019-03-13T11:45:44.923" v="367" actId="6549"/>
        <pc:sldMkLst>
          <pc:docMk/>
          <pc:sldMk cId="2795698090" sldId="289"/>
        </pc:sldMkLst>
        <pc:spChg chg="del">
          <ac:chgData name="Osama hosam elde" userId="ab8f451e-a635-42ee-be12-e2dde55852bf" providerId="ADAL" clId="{50D7937D-12F2-49B4-9021-87CAE70ADABF}" dt="2019-03-13T11:42:31.493" v="351" actId="478"/>
          <ac:spMkLst>
            <pc:docMk/>
            <pc:sldMk cId="2795698090" sldId="289"/>
            <ac:spMk id="2" creationId="{3427041B-849C-4284-A6F6-3F6012D2C9E5}"/>
          </ac:spMkLst>
        </pc:spChg>
        <pc:spChg chg="mod">
          <ac:chgData name="Osama hosam elde" userId="ab8f451e-a635-42ee-be12-e2dde55852bf" providerId="ADAL" clId="{50D7937D-12F2-49B4-9021-87CAE70ADABF}" dt="2019-03-13T11:45:28.480" v="356" actId="1076"/>
          <ac:spMkLst>
            <pc:docMk/>
            <pc:sldMk cId="2795698090" sldId="289"/>
            <ac:spMk id="4" creationId="{71F37C0B-C451-4FC0-8BFC-2F9DEFE020DB}"/>
          </ac:spMkLst>
        </pc:spChg>
        <pc:spChg chg="add mod">
          <ac:chgData name="Osama hosam elde" userId="ab8f451e-a635-42ee-be12-e2dde55852bf" providerId="ADAL" clId="{50D7937D-12F2-49B4-9021-87CAE70ADABF}" dt="2019-03-13T11:45:44.923" v="367" actId="6549"/>
          <ac:spMkLst>
            <pc:docMk/>
            <pc:sldMk cId="2795698090" sldId="289"/>
            <ac:spMk id="6" creationId="{2B50AF5E-FF4A-4EEF-9521-F635D9019EA4}"/>
          </ac:spMkLst>
        </pc:spChg>
        <pc:picChg chg="del">
          <ac:chgData name="Osama hosam elde" userId="ab8f451e-a635-42ee-be12-e2dde55852bf" providerId="ADAL" clId="{50D7937D-12F2-49B4-9021-87CAE70ADABF}" dt="2019-03-13T11:31:38.036" v="38" actId="478"/>
          <ac:picMkLst>
            <pc:docMk/>
            <pc:sldMk cId="2795698090" sldId="289"/>
            <ac:picMk id="3" creationId="{B42D0ED0-0C34-49D5-AF34-1C4ABB63B30B}"/>
          </ac:picMkLst>
        </pc:picChg>
      </pc:sldChg>
      <pc:sldChg chg="modSp">
        <pc:chgData name="Osama hosam elde" userId="ab8f451e-a635-42ee-be12-e2dde55852bf" providerId="ADAL" clId="{50D7937D-12F2-49B4-9021-87CAE70ADABF}" dt="2019-03-13T11:33:45.894" v="138" actId="20577"/>
        <pc:sldMkLst>
          <pc:docMk/>
          <pc:sldMk cId="3383389306" sldId="317"/>
        </pc:sldMkLst>
        <pc:spChg chg="mod">
          <ac:chgData name="Osama hosam elde" userId="ab8f451e-a635-42ee-be12-e2dde55852bf" providerId="ADAL" clId="{50D7937D-12F2-49B4-9021-87CAE70ADABF}" dt="2019-03-13T11:33:45.894" v="138" actId="20577"/>
          <ac:spMkLst>
            <pc:docMk/>
            <pc:sldMk cId="3383389306" sldId="317"/>
            <ac:spMk id="3" creationId="{00000000-0000-0000-0000-000000000000}"/>
          </ac:spMkLst>
        </pc:spChg>
      </pc:sldChg>
      <pc:sldMasterChg chg="modSldLayout">
        <pc:chgData name="Osama hosam elde" userId="ab8f451e-a635-42ee-be12-e2dde55852bf" providerId="ADAL" clId="{50D7937D-12F2-49B4-9021-87CAE70ADABF}" dt="2019-03-13T11:41:47.031" v="350"/>
        <pc:sldMasterMkLst>
          <pc:docMk/>
          <pc:sldMasterMk cId="0" sldId="2147483648"/>
        </pc:sldMasterMkLst>
        <pc:sldLayoutChg chg="modSp">
          <pc:chgData name="Osama hosam elde" userId="ab8f451e-a635-42ee-be12-e2dde55852bf" providerId="ADAL" clId="{50D7937D-12F2-49B4-9021-87CAE70ADABF}" dt="2019-03-13T11:40:56.793" v="341" actId="20577"/>
          <pc:sldLayoutMkLst>
            <pc:docMk/>
            <pc:sldMasterMk cId="0" sldId="2147483648"/>
            <pc:sldLayoutMk cId="0" sldId="2147483650"/>
          </pc:sldLayoutMkLst>
          <pc:spChg chg="mod">
            <ac:chgData name="Osama hosam elde" userId="ab8f451e-a635-42ee-be12-e2dde55852bf" providerId="ADAL" clId="{50D7937D-12F2-49B4-9021-87CAE70ADABF}" dt="2019-03-13T11:40:56.793" v="341" actId="20577"/>
            <ac:spMkLst>
              <pc:docMk/>
              <pc:sldMasterMk cId="0" sldId="2147483648"/>
              <pc:sldLayoutMk cId="0" sldId="2147483650"/>
              <ac:spMk id="5" creationId="{00000000-0000-0000-0000-000000000000}"/>
            </ac:spMkLst>
          </pc:spChg>
        </pc:sldLayoutChg>
        <pc:sldLayoutChg chg="modSp">
          <pc:chgData name="Osama hosam elde" userId="ab8f451e-a635-42ee-be12-e2dde55852bf" providerId="ADAL" clId="{50D7937D-12F2-49B4-9021-87CAE70ADABF}" dt="2019-03-13T11:41:17.650" v="342"/>
          <pc:sldLayoutMkLst>
            <pc:docMk/>
            <pc:sldMasterMk cId="0" sldId="2147483648"/>
            <pc:sldLayoutMk cId="0" sldId="2147483651"/>
          </pc:sldLayoutMkLst>
          <pc:spChg chg="mod">
            <ac:chgData name="Osama hosam elde" userId="ab8f451e-a635-42ee-be12-e2dde55852bf" providerId="ADAL" clId="{50D7937D-12F2-49B4-9021-87CAE70ADABF}" dt="2019-03-13T11:41:17.650" v="342"/>
            <ac:spMkLst>
              <pc:docMk/>
              <pc:sldMasterMk cId="0" sldId="2147483648"/>
              <pc:sldLayoutMk cId="0" sldId="2147483651"/>
              <ac:spMk id="5" creationId="{00000000-0000-0000-0000-000000000000}"/>
            </ac:spMkLst>
          </pc:spChg>
        </pc:sldLayoutChg>
        <pc:sldLayoutChg chg="modSp">
          <pc:chgData name="Osama hosam elde" userId="ab8f451e-a635-42ee-be12-e2dde55852bf" providerId="ADAL" clId="{50D7937D-12F2-49B4-9021-87CAE70ADABF}" dt="2019-03-13T11:41:21.105" v="343"/>
          <pc:sldLayoutMkLst>
            <pc:docMk/>
            <pc:sldMasterMk cId="0" sldId="2147483648"/>
            <pc:sldLayoutMk cId="0" sldId="2147483652"/>
          </pc:sldLayoutMkLst>
          <pc:spChg chg="mod">
            <ac:chgData name="Osama hosam elde" userId="ab8f451e-a635-42ee-be12-e2dde55852bf" providerId="ADAL" clId="{50D7937D-12F2-49B4-9021-87CAE70ADABF}" dt="2019-03-13T11:41:21.105" v="343"/>
            <ac:spMkLst>
              <pc:docMk/>
              <pc:sldMasterMk cId="0" sldId="2147483648"/>
              <pc:sldLayoutMk cId="0" sldId="2147483652"/>
              <ac:spMk id="6" creationId="{00000000-0000-0000-0000-000000000000}"/>
            </ac:spMkLst>
          </pc:spChg>
        </pc:sldLayoutChg>
        <pc:sldLayoutChg chg="modSp">
          <pc:chgData name="Osama hosam elde" userId="ab8f451e-a635-42ee-be12-e2dde55852bf" providerId="ADAL" clId="{50D7937D-12F2-49B4-9021-87CAE70ADABF}" dt="2019-03-13T11:41:24.545" v="344"/>
          <pc:sldLayoutMkLst>
            <pc:docMk/>
            <pc:sldMasterMk cId="0" sldId="2147483648"/>
            <pc:sldLayoutMk cId="0" sldId="2147483653"/>
          </pc:sldLayoutMkLst>
          <pc:spChg chg="mod">
            <ac:chgData name="Osama hosam elde" userId="ab8f451e-a635-42ee-be12-e2dde55852bf" providerId="ADAL" clId="{50D7937D-12F2-49B4-9021-87CAE70ADABF}" dt="2019-03-13T11:41:24.545" v="344"/>
            <ac:spMkLst>
              <pc:docMk/>
              <pc:sldMasterMk cId="0" sldId="2147483648"/>
              <pc:sldLayoutMk cId="0" sldId="2147483653"/>
              <ac:spMk id="8" creationId="{00000000-0000-0000-0000-000000000000}"/>
            </ac:spMkLst>
          </pc:spChg>
        </pc:sldLayoutChg>
        <pc:sldLayoutChg chg="modSp">
          <pc:chgData name="Osama hosam elde" userId="ab8f451e-a635-42ee-be12-e2dde55852bf" providerId="ADAL" clId="{50D7937D-12F2-49B4-9021-87CAE70ADABF}" dt="2019-03-13T11:41:28.878" v="345"/>
          <pc:sldLayoutMkLst>
            <pc:docMk/>
            <pc:sldMasterMk cId="0" sldId="2147483648"/>
            <pc:sldLayoutMk cId="0" sldId="2147483654"/>
          </pc:sldLayoutMkLst>
          <pc:spChg chg="mod">
            <ac:chgData name="Osama hosam elde" userId="ab8f451e-a635-42ee-be12-e2dde55852bf" providerId="ADAL" clId="{50D7937D-12F2-49B4-9021-87CAE70ADABF}" dt="2019-03-13T11:41:28.878" v="345"/>
            <ac:spMkLst>
              <pc:docMk/>
              <pc:sldMasterMk cId="0" sldId="2147483648"/>
              <pc:sldLayoutMk cId="0" sldId="2147483654"/>
              <ac:spMk id="4" creationId="{00000000-0000-0000-0000-000000000000}"/>
            </ac:spMkLst>
          </pc:spChg>
        </pc:sldLayoutChg>
        <pc:sldLayoutChg chg="modSp">
          <pc:chgData name="Osama hosam elde" userId="ab8f451e-a635-42ee-be12-e2dde55852bf" providerId="ADAL" clId="{50D7937D-12F2-49B4-9021-87CAE70ADABF}" dt="2019-03-13T11:41:32.150" v="346"/>
          <pc:sldLayoutMkLst>
            <pc:docMk/>
            <pc:sldMasterMk cId="0" sldId="2147483648"/>
            <pc:sldLayoutMk cId="0" sldId="2147483655"/>
          </pc:sldLayoutMkLst>
          <pc:spChg chg="mod">
            <ac:chgData name="Osama hosam elde" userId="ab8f451e-a635-42ee-be12-e2dde55852bf" providerId="ADAL" clId="{50D7937D-12F2-49B4-9021-87CAE70ADABF}" dt="2019-03-13T11:41:32.150" v="346"/>
            <ac:spMkLst>
              <pc:docMk/>
              <pc:sldMasterMk cId="0" sldId="2147483648"/>
              <pc:sldLayoutMk cId="0" sldId="2147483655"/>
              <ac:spMk id="3" creationId="{00000000-0000-0000-0000-000000000000}"/>
            </ac:spMkLst>
          </pc:spChg>
        </pc:sldLayoutChg>
        <pc:sldLayoutChg chg="modSp">
          <pc:chgData name="Osama hosam elde" userId="ab8f451e-a635-42ee-be12-e2dde55852bf" providerId="ADAL" clId="{50D7937D-12F2-49B4-9021-87CAE70ADABF}" dt="2019-03-13T11:41:36.648" v="347"/>
          <pc:sldLayoutMkLst>
            <pc:docMk/>
            <pc:sldMasterMk cId="0" sldId="2147483648"/>
            <pc:sldLayoutMk cId="0" sldId="2147483656"/>
          </pc:sldLayoutMkLst>
          <pc:spChg chg="mod">
            <ac:chgData name="Osama hosam elde" userId="ab8f451e-a635-42ee-be12-e2dde55852bf" providerId="ADAL" clId="{50D7937D-12F2-49B4-9021-87CAE70ADABF}" dt="2019-03-13T11:41:36.648" v="347"/>
            <ac:spMkLst>
              <pc:docMk/>
              <pc:sldMasterMk cId="0" sldId="2147483648"/>
              <pc:sldLayoutMk cId="0" sldId="2147483656"/>
              <ac:spMk id="6" creationId="{00000000-0000-0000-0000-000000000000}"/>
            </ac:spMkLst>
          </pc:spChg>
        </pc:sldLayoutChg>
        <pc:sldLayoutChg chg="modSp">
          <pc:chgData name="Osama hosam elde" userId="ab8f451e-a635-42ee-be12-e2dde55852bf" providerId="ADAL" clId="{50D7937D-12F2-49B4-9021-87CAE70ADABF}" dt="2019-03-13T11:41:39.471" v="348"/>
          <pc:sldLayoutMkLst>
            <pc:docMk/>
            <pc:sldMasterMk cId="0" sldId="2147483648"/>
            <pc:sldLayoutMk cId="0" sldId="2147483657"/>
          </pc:sldLayoutMkLst>
          <pc:spChg chg="mod">
            <ac:chgData name="Osama hosam elde" userId="ab8f451e-a635-42ee-be12-e2dde55852bf" providerId="ADAL" clId="{50D7937D-12F2-49B4-9021-87CAE70ADABF}" dt="2019-03-13T11:41:39.471" v="348"/>
            <ac:spMkLst>
              <pc:docMk/>
              <pc:sldMasterMk cId="0" sldId="2147483648"/>
              <pc:sldLayoutMk cId="0" sldId="2147483657"/>
              <ac:spMk id="6" creationId="{00000000-0000-0000-0000-000000000000}"/>
            </ac:spMkLst>
          </pc:spChg>
        </pc:sldLayoutChg>
        <pc:sldLayoutChg chg="modSp">
          <pc:chgData name="Osama hosam elde" userId="ab8f451e-a635-42ee-be12-e2dde55852bf" providerId="ADAL" clId="{50D7937D-12F2-49B4-9021-87CAE70ADABF}" dt="2019-03-13T11:41:43.118" v="349"/>
          <pc:sldLayoutMkLst>
            <pc:docMk/>
            <pc:sldMasterMk cId="0" sldId="2147483648"/>
            <pc:sldLayoutMk cId="0" sldId="2147483658"/>
          </pc:sldLayoutMkLst>
          <pc:spChg chg="mod">
            <ac:chgData name="Osama hosam elde" userId="ab8f451e-a635-42ee-be12-e2dde55852bf" providerId="ADAL" clId="{50D7937D-12F2-49B4-9021-87CAE70ADABF}" dt="2019-03-13T11:41:43.118" v="349"/>
            <ac:spMkLst>
              <pc:docMk/>
              <pc:sldMasterMk cId="0" sldId="2147483648"/>
              <pc:sldLayoutMk cId="0" sldId="2147483658"/>
              <ac:spMk id="5" creationId="{00000000-0000-0000-0000-000000000000}"/>
            </ac:spMkLst>
          </pc:spChg>
        </pc:sldLayoutChg>
        <pc:sldLayoutChg chg="modSp">
          <pc:chgData name="Osama hosam elde" userId="ab8f451e-a635-42ee-be12-e2dde55852bf" providerId="ADAL" clId="{50D7937D-12F2-49B4-9021-87CAE70ADABF}" dt="2019-03-13T11:41:47.031" v="350"/>
          <pc:sldLayoutMkLst>
            <pc:docMk/>
            <pc:sldMasterMk cId="0" sldId="2147483648"/>
            <pc:sldLayoutMk cId="0" sldId="2147483659"/>
          </pc:sldLayoutMkLst>
          <pc:spChg chg="mod">
            <ac:chgData name="Osama hosam elde" userId="ab8f451e-a635-42ee-be12-e2dde55852bf" providerId="ADAL" clId="{50D7937D-12F2-49B4-9021-87CAE70ADABF}" dt="2019-03-13T11:41:47.031" v="350"/>
            <ac:spMkLst>
              <pc:docMk/>
              <pc:sldMasterMk cId="0" sldId="2147483648"/>
              <pc:sldLayoutMk cId="0" sldId="2147483659"/>
              <ac:spMk id="5" creationId="{00000000-0000-0000-0000-000000000000}"/>
            </ac:spMkLst>
          </pc:spChg>
        </pc:sldLayoutChg>
      </pc:sldMasterChg>
    </pc:docChg>
  </pc:docChgLst>
  <pc:docChgLst>
    <pc:chgData name="Osama Mohammed Moustafa Hosam Elde" userId="ab8f451e-a635-42ee-be12-e2dde55852bf" providerId="ADAL" clId="{77886DCC-5FEB-499E-8C1D-90C93B3DB22D}"/>
    <pc:docChg chg="undo custSel addSld delSld modSld sldOrd">
      <pc:chgData name="Osama Mohammed Moustafa Hosam Elde" userId="ab8f451e-a635-42ee-be12-e2dde55852bf" providerId="ADAL" clId="{77886DCC-5FEB-499E-8C1D-90C93B3DB22D}" dt="2020-08-25T11:55:51.667" v="4223" actId="20577"/>
      <pc:docMkLst>
        <pc:docMk/>
      </pc:docMkLst>
      <pc:sldChg chg="del">
        <pc:chgData name="Osama Mohammed Moustafa Hosam Elde" userId="ab8f451e-a635-42ee-be12-e2dde55852bf" providerId="ADAL" clId="{77886DCC-5FEB-499E-8C1D-90C93B3DB22D}" dt="2020-08-25T08:19:45.975" v="1926" actId="47"/>
        <pc:sldMkLst>
          <pc:docMk/>
          <pc:sldMk cId="2146848692" sldId="451"/>
        </pc:sldMkLst>
      </pc:sldChg>
      <pc:sldChg chg="addSp delSp modSp">
        <pc:chgData name="Osama Mohammed Moustafa Hosam Elde" userId="ab8f451e-a635-42ee-be12-e2dde55852bf" providerId="ADAL" clId="{77886DCC-5FEB-499E-8C1D-90C93B3DB22D}" dt="2020-08-25T10:40:50.872" v="3238"/>
        <pc:sldMkLst>
          <pc:docMk/>
          <pc:sldMk cId="1515942005" sldId="456"/>
        </pc:sldMkLst>
        <pc:spChg chg="mod">
          <ac:chgData name="Osama Mohammed Moustafa Hosam Elde" userId="ab8f451e-a635-42ee-be12-e2dde55852bf" providerId="ADAL" clId="{77886DCC-5FEB-499E-8C1D-90C93B3DB22D}" dt="2020-08-25T10:18:46.673" v="2532" actId="207"/>
          <ac:spMkLst>
            <pc:docMk/>
            <pc:sldMk cId="1515942005" sldId="456"/>
            <ac:spMk id="3" creationId="{00000000-0000-0000-0000-000000000000}"/>
          </ac:spMkLst>
        </pc:spChg>
        <pc:spChg chg="add del mod">
          <ac:chgData name="Osama Mohammed Moustafa Hosam Elde" userId="ab8f451e-a635-42ee-be12-e2dde55852bf" providerId="ADAL" clId="{77886DCC-5FEB-499E-8C1D-90C93B3DB22D}" dt="2020-08-25T10:40:50.872" v="3238"/>
          <ac:spMkLst>
            <pc:docMk/>
            <pc:sldMk cId="1515942005" sldId="456"/>
            <ac:spMk id="8" creationId="{2D69EE81-FFC0-4EAC-AE71-BFD7976B35DF}"/>
          </ac:spMkLst>
        </pc:spChg>
      </pc:sldChg>
      <pc:sldChg chg="addSp delSp modSp add mod">
        <pc:chgData name="Osama Mohammed Moustafa Hosam Elde" userId="ab8f451e-a635-42ee-be12-e2dde55852bf" providerId="ADAL" clId="{77886DCC-5FEB-499E-8C1D-90C93B3DB22D}" dt="2020-08-25T07:17:07.802" v="969" actId="20577"/>
        <pc:sldMkLst>
          <pc:docMk/>
          <pc:sldMk cId="1000880522" sldId="457"/>
        </pc:sldMkLst>
        <pc:spChg chg="mod">
          <ac:chgData name="Osama Mohammed Moustafa Hosam Elde" userId="ab8f451e-a635-42ee-be12-e2dde55852bf" providerId="ADAL" clId="{77886DCC-5FEB-499E-8C1D-90C93B3DB22D}" dt="2020-08-25T06:55:24.694" v="42" actId="20577"/>
          <ac:spMkLst>
            <pc:docMk/>
            <pc:sldMk cId="1000880522" sldId="457"/>
            <ac:spMk id="3" creationId="{00000000-0000-0000-0000-000000000000}"/>
          </ac:spMkLst>
        </pc:spChg>
        <pc:spChg chg="mod">
          <ac:chgData name="Osama Mohammed Moustafa Hosam Elde" userId="ab8f451e-a635-42ee-be12-e2dde55852bf" providerId="ADAL" clId="{77886DCC-5FEB-499E-8C1D-90C93B3DB22D}" dt="2020-08-25T07:17:07.802" v="969" actId="20577"/>
          <ac:spMkLst>
            <pc:docMk/>
            <pc:sldMk cId="1000880522" sldId="457"/>
            <ac:spMk id="9" creationId="{41FE1DB5-8880-44CA-8A01-91EC9D1E2C91}"/>
          </ac:spMkLst>
        </pc:spChg>
        <pc:spChg chg="del">
          <ac:chgData name="Osama Mohammed Moustafa Hosam Elde" userId="ab8f451e-a635-42ee-be12-e2dde55852bf" providerId="ADAL" clId="{77886DCC-5FEB-499E-8C1D-90C93B3DB22D}" dt="2020-08-25T06:57:25.104" v="155" actId="478"/>
          <ac:spMkLst>
            <pc:docMk/>
            <pc:sldMk cId="1000880522" sldId="457"/>
            <ac:spMk id="10" creationId="{73D41474-D41E-4DEC-924B-EF95E5FB556C}"/>
          </ac:spMkLst>
        </pc:spChg>
        <pc:picChg chg="del">
          <ac:chgData name="Osama Mohammed Moustafa Hosam Elde" userId="ab8f451e-a635-42ee-be12-e2dde55852bf" providerId="ADAL" clId="{77886DCC-5FEB-499E-8C1D-90C93B3DB22D}" dt="2020-08-25T06:55:27.525" v="43" actId="478"/>
          <ac:picMkLst>
            <pc:docMk/>
            <pc:sldMk cId="1000880522" sldId="457"/>
            <ac:picMk id="2" creationId="{34E7F382-943E-40CD-ABC4-644F60E5E491}"/>
          </ac:picMkLst>
        </pc:picChg>
        <pc:picChg chg="del">
          <ac:chgData name="Osama Mohammed Moustafa Hosam Elde" userId="ab8f451e-a635-42ee-be12-e2dde55852bf" providerId="ADAL" clId="{77886DCC-5FEB-499E-8C1D-90C93B3DB22D}" dt="2020-08-25T06:55:28.148" v="44" actId="478"/>
          <ac:picMkLst>
            <pc:docMk/>
            <pc:sldMk cId="1000880522" sldId="457"/>
            <ac:picMk id="4" creationId="{FDD0B267-D987-4BE7-8E32-D621C4AA6F69}"/>
          </ac:picMkLst>
        </pc:picChg>
        <pc:picChg chg="add del mod">
          <ac:chgData name="Osama Mohammed Moustafa Hosam Elde" userId="ab8f451e-a635-42ee-be12-e2dde55852bf" providerId="ADAL" clId="{77886DCC-5FEB-499E-8C1D-90C93B3DB22D}" dt="2020-08-25T07:14:56.908" v="937" actId="478"/>
          <ac:picMkLst>
            <pc:docMk/>
            <pc:sldMk cId="1000880522" sldId="457"/>
            <ac:picMk id="6" creationId="{8933DBFD-63D4-445F-8B16-E81243A0A5A1}"/>
          </ac:picMkLst>
        </pc:picChg>
        <pc:picChg chg="add mod">
          <ac:chgData name="Osama Mohammed Moustafa Hosam Elde" userId="ab8f451e-a635-42ee-be12-e2dde55852bf" providerId="ADAL" clId="{77886DCC-5FEB-499E-8C1D-90C93B3DB22D}" dt="2020-08-25T07:15:56.285" v="944" actId="14100"/>
          <ac:picMkLst>
            <pc:docMk/>
            <pc:sldMk cId="1000880522" sldId="457"/>
            <ac:picMk id="7" creationId="{38F10DF9-92A5-4294-B741-1BDE7E2344D0}"/>
          </ac:picMkLst>
        </pc:picChg>
        <pc:picChg chg="add mod">
          <ac:chgData name="Osama Mohammed Moustafa Hosam Elde" userId="ab8f451e-a635-42ee-be12-e2dde55852bf" providerId="ADAL" clId="{77886DCC-5FEB-499E-8C1D-90C93B3DB22D}" dt="2020-08-25T07:15:58.165" v="945" actId="14100"/>
          <ac:picMkLst>
            <pc:docMk/>
            <pc:sldMk cId="1000880522" sldId="457"/>
            <ac:picMk id="8" creationId="{62F4CAFF-88EC-48AF-81FC-69F2B1A17743}"/>
          </ac:picMkLst>
        </pc:picChg>
      </pc:sldChg>
      <pc:sldChg chg="addSp delSp modSp add mod">
        <pc:chgData name="Osama Mohammed Moustafa Hosam Elde" userId="ab8f451e-a635-42ee-be12-e2dde55852bf" providerId="ADAL" clId="{77886DCC-5FEB-499E-8C1D-90C93B3DB22D}" dt="2020-08-25T10:15:03.449" v="2413" actId="1076"/>
        <pc:sldMkLst>
          <pc:docMk/>
          <pc:sldMk cId="2105887620" sldId="458"/>
        </pc:sldMkLst>
        <pc:spChg chg="mod">
          <ac:chgData name="Osama Mohammed Moustafa Hosam Elde" userId="ab8f451e-a635-42ee-be12-e2dde55852bf" providerId="ADAL" clId="{77886DCC-5FEB-499E-8C1D-90C93B3DB22D}" dt="2020-08-25T08:36:18.679" v="2382" actId="6549"/>
          <ac:spMkLst>
            <pc:docMk/>
            <pc:sldMk cId="2105887620" sldId="458"/>
            <ac:spMk id="6" creationId="{F666E11D-E12E-4A1B-AC49-37C776D88AF6}"/>
          </ac:spMkLst>
        </pc:spChg>
        <pc:spChg chg="mod">
          <ac:chgData name="Osama Mohammed Moustafa Hosam Elde" userId="ab8f451e-a635-42ee-be12-e2dde55852bf" providerId="ADAL" clId="{77886DCC-5FEB-499E-8C1D-90C93B3DB22D}" dt="2020-08-25T10:15:01.527" v="2412" actId="27636"/>
          <ac:spMkLst>
            <pc:docMk/>
            <pc:sldMk cId="2105887620" sldId="458"/>
            <ac:spMk id="7" creationId="{FE6AB915-929E-45B5-AF11-A43BEA438DB3}"/>
          </ac:spMkLst>
        </pc:spChg>
        <pc:picChg chg="add mod">
          <ac:chgData name="Osama Mohammed Moustafa Hosam Elde" userId="ab8f451e-a635-42ee-be12-e2dde55852bf" providerId="ADAL" clId="{77886DCC-5FEB-499E-8C1D-90C93B3DB22D}" dt="2020-08-25T10:15:03.449" v="2413" actId="1076"/>
          <ac:picMkLst>
            <pc:docMk/>
            <pc:sldMk cId="2105887620" sldId="458"/>
            <ac:picMk id="2" creationId="{D2FCF2A0-C499-42E1-BAA6-8AF0F3A676EE}"/>
          </ac:picMkLst>
        </pc:picChg>
        <pc:picChg chg="del">
          <ac:chgData name="Osama Mohammed Moustafa Hosam Elde" userId="ab8f451e-a635-42ee-be12-e2dde55852bf" providerId="ADAL" clId="{77886DCC-5FEB-499E-8C1D-90C93B3DB22D}" dt="2020-08-25T06:55:37.862" v="46" actId="478"/>
          <ac:picMkLst>
            <pc:docMk/>
            <pc:sldMk cId="2105887620" sldId="458"/>
            <ac:picMk id="2" creationId="{D4ACF07A-F9C9-47DA-8E2D-394C69C3733A}"/>
          </ac:picMkLst>
        </pc:picChg>
        <pc:picChg chg="del">
          <ac:chgData name="Osama Mohammed Moustafa Hosam Elde" userId="ab8f451e-a635-42ee-be12-e2dde55852bf" providerId="ADAL" clId="{77886DCC-5FEB-499E-8C1D-90C93B3DB22D}" dt="2020-08-25T06:55:38.541" v="47" actId="478"/>
          <ac:picMkLst>
            <pc:docMk/>
            <pc:sldMk cId="2105887620" sldId="458"/>
            <ac:picMk id="3" creationId="{71466F6C-2183-44F9-8A48-9FFC637B2176}"/>
          </ac:picMkLst>
        </pc:picChg>
        <pc:picChg chg="add del">
          <ac:chgData name="Osama Mohammed Moustafa Hosam Elde" userId="ab8f451e-a635-42ee-be12-e2dde55852bf" providerId="ADAL" clId="{77886DCC-5FEB-499E-8C1D-90C93B3DB22D}" dt="2020-08-25T10:14:38.362" v="2407" actId="21"/>
          <ac:picMkLst>
            <pc:docMk/>
            <pc:sldMk cId="2105887620" sldId="458"/>
            <ac:picMk id="1026" creationId="{22AEBE37-B842-4D99-9420-AC07B1008081}"/>
          </ac:picMkLst>
        </pc:picChg>
      </pc:sldChg>
      <pc:sldChg chg="addSp modSp add mod ord">
        <pc:chgData name="Osama Mohammed Moustafa Hosam Elde" userId="ab8f451e-a635-42ee-be12-e2dde55852bf" providerId="ADAL" clId="{77886DCC-5FEB-499E-8C1D-90C93B3DB22D}" dt="2020-08-25T07:00:48.453" v="467"/>
        <pc:sldMkLst>
          <pc:docMk/>
          <pc:sldMk cId="2267252739" sldId="459"/>
        </pc:sldMkLst>
        <pc:spChg chg="mod">
          <ac:chgData name="Osama Mohammed Moustafa Hosam Elde" userId="ab8f451e-a635-42ee-be12-e2dde55852bf" providerId="ADAL" clId="{77886DCC-5FEB-499E-8C1D-90C93B3DB22D}" dt="2020-08-25T06:59:46.898" v="463" actId="14100"/>
          <ac:spMkLst>
            <pc:docMk/>
            <pc:sldMk cId="2267252739" sldId="459"/>
            <ac:spMk id="9" creationId="{41FE1DB5-8880-44CA-8A01-91EC9D1E2C91}"/>
          </ac:spMkLst>
        </pc:spChg>
        <pc:picChg chg="add mod">
          <ac:chgData name="Osama Mohammed Moustafa Hosam Elde" userId="ab8f451e-a635-42ee-be12-e2dde55852bf" providerId="ADAL" clId="{77886DCC-5FEB-499E-8C1D-90C93B3DB22D}" dt="2020-08-25T07:00:40.523" v="465" actId="1076"/>
          <ac:picMkLst>
            <pc:docMk/>
            <pc:sldMk cId="2267252739" sldId="459"/>
            <ac:picMk id="2" creationId="{88750AB7-BBD1-4DEF-B608-4AFBD4B6A090}"/>
          </ac:picMkLst>
        </pc:picChg>
      </pc:sldChg>
      <pc:sldChg chg="addSp delSp modSp add mod">
        <pc:chgData name="Osama Mohammed Moustafa Hosam Elde" userId="ab8f451e-a635-42ee-be12-e2dde55852bf" providerId="ADAL" clId="{77886DCC-5FEB-499E-8C1D-90C93B3DB22D}" dt="2020-08-25T08:22:04.179" v="1946" actId="20577"/>
        <pc:sldMkLst>
          <pc:docMk/>
          <pc:sldMk cId="4184811045" sldId="460"/>
        </pc:sldMkLst>
        <pc:spChg chg="mod">
          <ac:chgData name="Osama Mohammed Moustafa Hosam Elde" userId="ab8f451e-a635-42ee-be12-e2dde55852bf" providerId="ADAL" clId="{77886DCC-5FEB-499E-8C1D-90C93B3DB22D}" dt="2020-08-25T08:22:04.179" v="1946" actId="20577"/>
          <ac:spMkLst>
            <pc:docMk/>
            <pc:sldMk cId="4184811045" sldId="460"/>
            <ac:spMk id="9" creationId="{41FE1DB5-8880-44CA-8A01-91EC9D1E2C91}"/>
          </ac:spMkLst>
        </pc:spChg>
        <pc:picChg chg="add mod">
          <ac:chgData name="Osama Mohammed Moustafa Hosam Elde" userId="ab8f451e-a635-42ee-be12-e2dde55852bf" providerId="ADAL" clId="{77886DCC-5FEB-499E-8C1D-90C93B3DB22D}" dt="2020-08-25T07:44:08.551" v="1431" actId="14100"/>
          <ac:picMkLst>
            <pc:docMk/>
            <pc:sldMk cId="4184811045" sldId="460"/>
            <ac:picMk id="2" creationId="{87CE415F-B50C-42C3-9CE1-DBC627D9794A}"/>
          </ac:picMkLst>
        </pc:picChg>
        <pc:picChg chg="del">
          <ac:chgData name="Osama Mohammed Moustafa Hosam Elde" userId="ab8f451e-a635-42ee-be12-e2dde55852bf" providerId="ADAL" clId="{77886DCC-5FEB-499E-8C1D-90C93B3DB22D}" dt="2020-08-25T07:26:41.691" v="971" actId="478"/>
          <ac:picMkLst>
            <pc:docMk/>
            <pc:sldMk cId="4184811045" sldId="460"/>
            <ac:picMk id="7" creationId="{38F10DF9-92A5-4294-B741-1BDE7E2344D0}"/>
          </ac:picMkLst>
        </pc:picChg>
        <pc:picChg chg="del">
          <ac:chgData name="Osama Mohammed Moustafa Hosam Elde" userId="ab8f451e-a635-42ee-be12-e2dde55852bf" providerId="ADAL" clId="{77886DCC-5FEB-499E-8C1D-90C93B3DB22D}" dt="2020-08-25T07:26:42.538" v="972" actId="478"/>
          <ac:picMkLst>
            <pc:docMk/>
            <pc:sldMk cId="4184811045" sldId="460"/>
            <ac:picMk id="8" creationId="{62F4CAFF-88EC-48AF-81FC-69F2B1A17743}"/>
          </ac:picMkLst>
        </pc:picChg>
      </pc:sldChg>
      <pc:sldChg chg="delSp modSp add mod">
        <pc:chgData name="Osama Mohammed Moustafa Hosam Elde" userId="ab8f451e-a635-42ee-be12-e2dde55852bf" providerId="ADAL" clId="{77886DCC-5FEB-499E-8C1D-90C93B3DB22D}" dt="2020-08-25T07:55:38.716" v="1860" actId="27636"/>
        <pc:sldMkLst>
          <pc:docMk/>
          <pc:sldMk cId="3513093575" sldId="461"/>
        </pc:sldMkLst>
        <pc:spChg chg="mod">
          <ac:chgData name="Osama Mohammed Moustafa Hosam Elde" userId="ab8f451e-a635-42ee-be12-e2dde55852bf" providerId="ADAL" clId="{77886DCC-5FEB-499E-8C1D-90C93B3DB22D}" dt="2020-08-25T07:55:38.716" v="1860" actId="27636"/>
          <ac:spMkLst>
            <pc:docMk/>
            <pc:sldMk cId="3513093575" sldId="461"/>
            <ac:spMk id="9" creationId="{41FE1DB5-8880-44CA-8A01-91EC9D1E2C91}"/>
          </ac:spMkLst>
        </pc:spChg>
        <pc:picChg chg="del">
          <ac:chgData name="Osama Mohammed Moustafa Hosam Elde" userId="ab8f451e-a635-42ee-be12-e2dde55852bf" providerId="ADAL" clId="{77886DCC-5FEB-499E-8C1D-90C93B3DB22D}" dt="2020-08-25T07:46:43.949" v="1584" actId="478"/>
          <ac:picMkLst>
            <pc:docMk/>
            <pc:sldMk cId="3513093575" sldId="461"/>
            <ac:picMk id="2" creationId="{87CE415F-B50C-42C3-9CE1-DBC627D9794A}"/>
          </ac:picMkLst>
        </pc:picChg>
      </pc:sldChg>
      <pc:sldChg chg="addSp delSp modSp add mod">
        <pc:chgData name="Osama Mohammed Moustafa Hosam Elde" userId="ab8f451e-a635-42ee-be12-e2dde55852bf" providerId="ADAL" clId="{77886DCC-5FEB-499E-8C1D-90C93B3DB22D}" dt="2020-08-25T10:36:22.637" v="3236" actId="20577"/>
        <pc:sldMkLst>
          <pc:docMk/>
          <pc:sldMk cId="843090838" sldId="462"/>
        </pc:sldMkLst>
        <pc:spChg chg="add">
          <ac:chgData name="Osama Mohammed Moustafa Hosam Elde" userId="ab8f451e-a635-42ee-be12-e2dde55852bf" providerId="ADAL" clId="{77886DCC-5FEB-499E-8C1D-90C93B3DB22D}" dt="2020-08-25T10:19:17.280" v="2534" actId="22"/>
          <ac:spMkLst>
            <pc:docMk/>
            <pc:sldMk cId="843090838" sldId="462"/>
            <ac:spMk id="2" creationId="{09DB74D3-6C28-46F4-BE53-444A76F32A8B}"/>
          </ac:spMkLst>
        </pc:spChg>
        <pc:spChg chg="del">
          <ac:chgData name="Osama Mohammed Moustafa Hosam Elde" userId="ab8f451e-a635-42ee-be12-e2dde55852bf" providerId="ADAL" clId="{77886DCC-5FEB-499E-8C1D-90C93B3DB22D}" dt="2020-08-25T10:19:16.483" v="2533" actId="478"/>
          <ac:spMkLst>
            <pc:docMk/>
            <pc:sldMk cId="843090838" sldId="462"/>
            <ac:spMk id="3" creationId="{00000000-0000-0000-0000-000000000000}"/>
          </ac:spMkLst>
        </pc:spChg>
        <pc:spChg chg="mod">
          <ac:chgData name="Osama Mohammed Moustafa Hosam Elde" userId="ab8f451e-a635-42ee-be12-e2dde55852bf" providerId="ADAL" clId="{77886DCC-5FEB-499E-8C1D-90C93B3DB22D}" dt="2020-08-25T10:36:22.637" v="3236" actId="20577"/>
          <ac:spMkLst>
            <pc:docMk/>
            <pc:sldMk cId="843090838" sldId="462"/>
            <ac:spMk id="9" creationId="{41FE1DB5-8880-44CA-8A01-91EC9D1E2C91}"/>
          </ac:spMkLst>
        </pc:spChg>
        <pc:picChg chg="del">
          <ac:chgData name="Osama Mohammed Moustafa Hosam Elde" userId="ab8f451e-a635-42ee-be12-e2dde55852bf" providerId="ADAL" clId="{77886DCC-5FEB-499E-8C1D-90C93B3DB22D}" dt="2020-08-25T08:27:31.531" v="2103" actId="478"/>
          <ac:picMkLst>
            <pc:docMk/>
            <pc:sldMk cId="843090838" sldId="462"/>
            <ac:picMk id="2" creationId="{0D6252DA-9DC1-47D6-9B75-925159C13448}"/>
          </ac:picMkLst>
        </pc:picChg>
        <pc:picChg chg="add mod">
          <ac:chgData name="Osama Mohammed Moustafa Hosam Elde" userId="ab8f451e-a635-42ee-be12-e2dde55852bf" providerId="ADAL" clId="{77886DCC-5FEB-499E-8C1D-90C93B3DB22D}" dt="2020-08-25T08:29:34.816" v="2161" actId="1076"/>
          <ac:picMkLst>
            <pc:docMk/>
            <pc:sldMk cId="843090838" sldId="462"/>
            <ac:picMk id="4" creationId="{ADAE445E-D8A1-48D8-B753-F77853BE4DFC}"/>
          </ac:picMkLst>
        </pc:picChg>
      </pc:sldChg>
      <pc:sldChg chg="addSp modSp add mod">
        <pc:chgData name="Osama Mohammed Moustafa Hosam Elde" userId="ab8f451e-a635-42ee-be12-e2dde55852bf" providerId="ADAL" clId="{77886DCC-5FEB-499E-8C1D-90C93B3DB22D}" dt="2020-08-25T10:16:20.399" v="2424" actId="27636"/>
        <pc:sldMkLst>
          <pc:docMk/>
          <pc:sldMk cId="3955427529" sldId="463"/>
        </pc:sldMkLst>
        <pc:spChg chg="mod">
          <ac:chgData name="Osama Mohammed Moustafa Hosam Elde" userId="ab8f451e-a635-42ee-be12-e2dde55852bf" providerId="ADAL" clId="{77886DCC-5FEB-499E-8C1D-90C93B3DB22D}" dt="2020-08-25T08:36:23.335" v="2384" actId="6549"/>
          <ac:spMkLst>
            <pc:docMk/>
            <pc:sldMk cId="3955427529" sldId="463"/>
            <ac:spMk id="6" creationId="{F666E11D-E12E-4A1B-AC49-37C776D88AF6}"/>
          </ac:spMkLst>
        </pc:spChg>
        <pc:spChg chg="mod">
          <ac:chgData name="Osama Mohammed Moustafa Hosam Elde" userId="ab8f451e-a635-42ee-be12-e2dde55852bf" providerId="ADAL" clId="{77886DCC-5FEB-499E-8C1D-90C93B3DB22D}" dt="2020-08-25T10:16:20.399" v="2424" actId="27636"/>
          <ac:spMkLst>
            <pc:docMk/>
            <pc:sldMk cId="3955427529" sldId="463"/>
            <ac:spMk id="7" creationId="{FE6AB915-929E-45B5-AF11-A43BEA438DB3}"/>
          </ac:spMkLst>
        </pc:spChg>
        <pc:spChg chg="add mod">
          <ac:chgData name="Osama Mohammed Moustafa Hosam Elde" userId="ab8f451e-a635-42ee-be12-e2dde55852bf" providerId="ADAL" clId="{77886DCC-5FEB-499E-8C1D-90C93B3DB22D}" dt="2020-08-25T08:38:02.768" v="2401" actId="1076"/>
          <ac:spMkLst>
            <pc:docMk/>
            <pc:sldMk cId="3955427529" sldId="463"/>
            <ac:spMk id="8" creationId="{F030F896-E95C-4DC9-9F9D-D742597F038A}"/>
          </ac:spMkLst>
        </pc:spChg>
        <pc:picChg chg="add mod">
          <ac:chgData name="Osama Mohammed Moustafa Hosam Elde" userId="ab8f451e-a635-42ee-be12-e2dde55852bf" providerId="ADAL" clId="{77886DCC-5FEB-499E-8C1D-90C93B3DB22D}" dt="2020-08-25T10:16:14.515" v="2420" actId="1076"/>
          <ac:picMkLst>
            <pc:docMk/>
            <pc:sldMk cId="3955427529" sldId="463"/>
            <ac:picMk id="2" creationId="{34C0F33B-28C6-4FAD-BC40-DAEF82C57FF2}"/>
          </ac:picMkLst>
        </pc:picChg>
      </pc:sldChg>
      <pc:sldChg chg="addSp delSp modSp add mod">
        <pc:chgData name="Osama Mohammed Moustafa Hosam Elde" userId="ab8f451e-a635-42ee-be12-e2dde55852bf" providerId="ADAL" clId="{77886DCC-5FEB-499E-8C1D-90C93B3DB22D}" dt="2020-08-25T11:01:25.449" v="3434" actId="27636"/>
        <pc:sldMkLst>
          <pc:docMk/>
          <pc:sldMk cId="1636232987" sldId="464"/>
        </pc:sldMkLst>
        <pc:spChg chg="mod">
          <ac:chgData name="Osama Mohammed Moustafa Hosam Elde" userId="ab8f451e-a635-42ee-be12-e2dde55852bf" providerId="ADAL" clId="{77886DCC-5FEB-499E-8C1D-90C93B3DB22D}" dt="2020-08-25T10:22:14.360" v="2613" actId="20577"/>
          <ac:spMkLst>
            <pc:docMk/>
            <pc:sldMk cId="1636232987" sldId="464"/>
            <ac:spMk id="6" creationId="{F666E11D-E12E-4A1B-AC49-37C776D88AF6}"/>
          </ac:spMkLst>
        </pc:spChg>
        <pc:spChg chg="mod">
          <ac:chgData name="Osama Mohammed Moustafa Hosam Elde" userId="ab8f451e-a635-42ee-be12-e2dde55852bf" providerId="ADAL" clId="{77886DCC-5FEB-499E-8C1D-90C93B3DB22D}" dt="2020-08-25T11:01:25.449" v="3434" actId="27636"/>
          <ac:spMkLst>
            <pc:docMk/>
            <pc:sldMk cId="1636232987" sldId="464"/>
            <ac:spMk id="7" creationId="{FE6AB915-929E-45B5-AF11-A43BEA438DB3}"/>
          </ac:spMkLst>
        </pc:spChg>
        <pc:picChg chg="del">
          <ac:chgData name="Osama Mohammed Moustafa Hosam Elde" userId="ab8f451e-a635-42ee-be12-e2dde55852bf" providerId="ADAL" clId="{77886DCC-5FEB-499E-8C1D-90C93B3DB22D}" dt="2020-08-25T10:22:21.099" v="2614" actId="478"/>
          <ac:picMkLst>
            <pc:docMk/>
            <pc:sldMk cId="1636232987" sldId="464"/>
            <ac:picMk id="2" creationId="{D2FCF2A0-C499-42E1-BAA6-8AF0F3A676EE}"/>
          </ac:picMkLst>
        </pc:picChg>
        <pc:picChg chg="add mod">
          <ac:chgData name="Osama Mohammed Moustafa Hosam Elde" userId="ab8f451e-a635-42ee-be12-e2dde55852bf" providerId="ADAL" clId="{77886DCC-5FEB-499E-8C1D-90C93B3DB22D}" dt="2020-08-25T10:32:00.001" v="2911" actId="1076"/>
          <ac:picMkLst>
            <pc:docMk/>
            <pc:sldMk cId="1636232987" sldId="464"/>
            <ac:picMk id="3" creationId="{CF961B67-1860-419C-BCFB-33403EA0181E}"/>
          </ac:picMkLst>
        </pc:picChg>
        <pc:picChg chg="add mod">
          <ac:chgData name="Osama Mohammed Moustafa Hosam Elde" userId="ab8f451e-a635-42ee-be12-e2dde55852bf" providerId="ADAL" clId="{77886DCC-5FEB-499E-8C1D-90C93B3DB22D}" dt="2020-08-25T10:35:48.932" v="3220" actId="14100"/>
          <ac:picMkLst>
            <pc:docMk/>
            <pc:sldMk cId="1636232987" sldId="464"/>
            <ac:picMk id="4" creationId="{2E6E4F71-8AC8-48E5-BA07-59B74BE3690B}"/>
          </ac:picMkLst>
        </pc:picChg>
      </pc:sldChg>
      <pc:sldChg chg="addSp delSp modSp new mod">
        <pc:chgData name="Osama Mohammed Moustafa Hosam Elde" userId="ab8f451e-a635-42ee-be12-e2dde55852bf" providerId="ADAL" clId="{77886DCC-5FEB-499E-8C1D-90C93B3DB22D}" dt="2020-08-25T10:41:23.125" v="3272" actId="478"/>
        <pc:sldMkLst>
          <pc:docMk/>
          <pc:sldMk cId="1505892301" sldId="465"/>
        </pc:sldMkLst>
        <pc:spChg chg="del">
          <ac:chgData name="Osama Mohammed Moustafa Hosam Elde" userId="ab8f451e-a635-42ee-be12-e2dde55852bf" providerId="ADAL" clId="{77886DCC-5FEB-499E-8C1D-90C93B3DB22D}" dt="2020-08-25T10:41:22.037" v="3271" actId="478"/>
          <ac:spMkLst>
            <pc:docMk/>
            <pc:sldMk cId="1505892301" sldId="465"/>
            <ac:spMk id="2" creationId="{038F5C61-8A93-4A0D-8206-96941A17AD88}"/>
          </ac:spMkLst>
        </pc:spChg>
        <pc:spChg chg="add del">
          <ac:chgData name="Osama Mohammed Moustafa Hosam Elde" userId="ab8f451e-a635-42ee-be12-e2dde55852bf" providerId="ADAL" clId="{77886DCC-5FEB-499E-8C1D-90C93B3DB22D}" dt="2020-08-25T10:41:23.125" v="3272" actId="478"/>
          <ac:spMkLst>
            <pc:docMk/>
            <pc:sldMk cId="1505892301" sldId="465"/>
            <ac:spMk id="3" creationId="{C9651C20-F506-4240-AB23-673DAA67FCA5}"/>
          </ac:spMkLst>
        </pc:spChg>
        <pc:spChg chg="add del mod">
          <ac:chgData name="Osama Mohammed Moustafa Hosam Elde" userId="ab8f451e-a635-42ee-be12-e2dde55852bf" providerId="ADAL" clId="{77886DCC-5FEB-499E-8C1D-90C93B3DB22D}" dt="2020-08-25T10:40:58.035" v="3241"/>
          <ac:spMkLst>
            <pc:docMk/>
            <pc:sldMk cId="1505892301" sldId="465"/>
            <ac:spMk id="6" creationId="{1746F3AA-49DD-4540-81DF-25465D8E216A}"/>
          </ac:spMkLst>
        </pc:spChg>
        <pc:spChg chg="add mod">
          <ac:chgData name="Osama Mohammed Moustafa Hosam Elde" userId="ab8f451e-a635-42ee-be12-e2dde55852bf" providerId="ADAL" clId="{77886DCC-5FEB-499E-8C1D-90C93B3DB22D}" dt="2020-08-25T10:41:17.766" v="3270" actId="20577"/>
          <ac:spMkLst>
            <pc:docMk/>
            <pc:sldMk cId="1505892301" sldId="465"/>
            <ac:spMk id="7" creationId="{0F374A6E-4335-4667-B06E-F04350B949E8}"/>
          </ac:spMkLst>
        </pc:spChg>
      </pc:sldChg>
      <pc:sldChg chg="modSp add mod">
        <pc:chgData name="Osama Mohammed Moustafa Hosam Elde" userId="ab8f451e-a635-42ee-be12-e2dde55852bf" providerId="ADAL" clId="{77886DCC-5FEB-499E-8C1D-90C93B3DB22D}" dt="2020-08-25T10:41:56.032" v="3311" actId="20577"/>
        <pc:sldMkLst>
          <pc:docMk/>
          <pc:sldMk cId="187775010" sldId="466"/>
        </pc:sldMkLst>
        <pc:spChg chg="mod">
          <ac:chgData name="Osama Mohammed Moustafa Hosam Elde" userId="ab8f451e-a635-42ee-be12-e2dde55852bf" providerId="ADAL" clId="{77886DCC-5FEB-499E-8C1D-90C93B3DB22D}" dt="2020-08-25T10:41:56.032" v="3311" actId="20577"/>
          <ac:spMkLst>
            <pc:docMk/>
            <pc:sldMk cId="187775010" sldId="466"/>
            <ac:spMk id="7" creationId="{0F374A6E-4335-4667-B06E-F04350B949E8}"/>
          </ac:spMkLst>
        </pc:spChg>
      </pc:sldChg>
      <pc:sldChg chg="delSp modSp add mod">
        <pc:chgData name="Osama Mohammed Moustafa Hosam Elde" userId="ab8f451e-a635-42ee-be12-e2dde55852bf" providerId="ADAL" clId="{77886DCC-5FEB-499E-8C1D-90C93B3DB22D}" dt="2020-08-25T11:02:25.797" v="3452" actId="14100"/>
        <pc:sldMkLst>
          <pc:docMk/>
          <pc:sldMk cId="3088240699" sldId="467"/>
        </pc:sldMkLst>
        <pc:spChg chg="mod">
          <ac:chgData name="Osama Mohammed Moustafa Hosam Elde" userId="ab8f451e-a635-42ee-be12-e2dde55852bf" providerId="ADAL" clId="{77886DCC-5FEB-499E-8C1D-90C93B3DB22D}" dt="2020-08-25T11:02:03.404" v="3446" actId="20577"/>
          <ac:spMkLst>
            <pc:docMk/>
            <pc:sldMk cId="3088240699" sldId="467"/>
            <ac:spMk id="6" creationId="{F666E11D-E12E-4A1B-AC49-37C776D88AF6}"/>
          </ac:spMkLst>
        </pc:spChg>
        <pc:spChg chg="mod">
          <ac:chgData name="Osama Mohammed Moustafa Hosam Elde" userId="ab8f451e-a635-42ee-be12-e2dde55852bf" providerId="ADAL" clId="{77886DCC-5FEB-499E-8C1D-90C93B3DB22D}" dt="2020-08-25T11:02:25.797" v="3452" actId="14100"/>
          <ac:spMkLst>
            <pc:docMk/>
            <pc:sldMk cId="3088240699" sldId="467"/>
            <ac:spMk id="7" creationId="{FE6AB915-929E-45B5-AF11-A43BEA438DB3}"/>
          </ac:spMkLst>
        </pc:spChg>
        <pc:picChg chg="del">
          <ac:chgData name="Osama Mohammed Moustafa Hosam Elde" userId="ab8f451e-a635-42ee-be12-e2dde55852bf" providerId="ADAL" clId="{77886DCC-5FEB-499E-8C1D-90C93B3DB22D}" dt="2020-08-25T11:02:09.436" v="3448" actId="478"/>
          <ac:picMkLst>
            <pc:docMk/>
            <pc:sldMk cId="3088240699" sldId="467"/>
            <ac:picMk id="3" creationId="{CF961B67-1860-419C-BCFB-33403EA0181E}"/>
          </ac:picMkLst>
        </pc:picChg>
        <pc:picChg chg="del">
          <ac:chgData name="Osama Mohammed Moustafa Hosam Elde" userId="ab8f451e-a635-42ee-be12-e2dde55852bf" providerId="ADAL" clId="{77886DCC-5FEB-499E-8C1D-90C93B3DB22D}" dt="2020-08-25T11:02:08.868" v="3447" actId="478"/>
          <ac:picMkLst>
            <pc:docMk/>
            <pc:sldMk cId="3088240699" sldId="467"/>
            <ac:picMk id="4" creationId="{2E6E4F71-8AC8-48E5-BA07-59B74BE3690B}"/>
          </ac:picMkLst>
        </pc:picChg>
      </pc:sldChg>
      <pc:sldChg chg="addSp delSp modSp add mod">
        <pc:chgData name="Osama Mohammed Moustafa Hosam Elde" userId="ab8f451e-a635-42ee-be12-e2dde55852bf" providerId="ADAL" clId="{77886DCC-5FEB-499E-8C1D-90C93B3DB22D}" dt="2020-08-25T11:19:51.493" v="4108" actId="20577"/>
        <pc:sldMkLst>
          <pc:docMk/>
          <pc:sldMk cId="2975955308" sldId="468"/>
        </pc:sldMkLst>
        <pc:spChg chg="mod">
          <ac:chgData name="Osama Mohammed Moustafa Hosam Elde" userId="ab8f451e-a635-42ee-be12-e2dde55852bf" providerId="ADAL" clId="{77886DCC-5FEB-499E-8C1D-90C93B3DB22D}" dt="2020-08-25T11:05:51.112" v="3484" actId="20577"/>
          <ac:spMkLst>
            <pc:docMk/>
            <pc:sldMk cId="2975955308" sldId="468"/>
            <ac:spMk id="3" creationId="{00000000-0000-0000-0000-000000000000}"/>
          </ac:spMkLst>
        </pc:spChg>
        <pc:spChg chg="mod">
          <ac:chgData name="Osama Mohammed Moustafa Hosam Elde" userId="ab8f451e-a635-42ee-be12-e2dde55852bf" providerId="ADAL" clId="{77886DCC-5FEB-499E-8C1D-90C93B3DB22D}" dt="2020-08-25T11:19:51.493" v="4108" actId="20577"/>
          <ac:spMkLst>
            <pc:docMk/>
            <pc:sldMk cId="2975955308" sldId="468"/>
            <ac:spMk id="9" creationId="{41FE1DB5-8880-44CA-8A01-91EC9D1E2C91}"/>
          </ac:spMkLst>
        </pc:spChg>
        <pc:picChg chg="del">
          <ac:chgData name="Osama Mohammed Moustafa Hosam Elde" userId="ab8f451e-a635-42ee-be12-e2dde55852bf" providerId="ADAL" clId="{77886DCC-5FEB-499E-8C1D-90C93B3DB22D}" dt="2020-08-25T11:05:54.079" v="3485" actId="478"/>
          <ac:picMkLst>
            <pc:docMk/>
            <pc:sldMk cId="2975955308" sldId="468"/>
            <ac:picMk id="2" creationId="{88750AB7-BBD1-4DEF-B608-4AFBD4B6A090}"/>
          </ac:picMkLst>
        </pc:picChg>
        <pc:picChg chg="add mod">
          <ac:chgData name="Osama Mohammed Moustafa Hosam Elde" userId="ab8f451e-a635-42ee-be12-e2dde55852bf" providerId="ADAL" clId="{77886DCC-5FEB-499E-8C1D-90C93B3DB22D}" dt="2020-08-25T11:10:59.911" v="3730" actId="1076"/>
          <ac:picMkLst>
            <pc:docMk/>
            <pc:sldMk cId="2975955308" sldId="468"/>
            <ac:picMk id="4" creationId="{348D3A7E-B116-4C76-823C-2994E611CD8E}"/>
          </ac:picMkLst>
        </pc:picChg>
        <pc:picChg chg="add mod">
          <ac:chgData name="Osama Mohammed Moustafa Hosam Elde" userId="ab8f451e-a635-42ee-be12-e2dde55852bf" providerId="ADAL" clId="{77886DCC-5FEB-499E-8C1D-90C93B3DB22D}" dt="2020-08-25T11:12:43.715" v="3820" actId="1076"/>
          <ac:picMkLst>
            <pc:docMk/>
            <pc:sldMk cId="2975955308" sldId="468"/>
            <ac:picMk id="6" creationId="{EFDBABF3-5DDD-451B-BCA2-122A2C5DFC8A}"/>
          </ac:picMkLst>
        </pc:picChg>
        <pc:picChg chg="add mod">
          <ac:chgData name="Osama Mohammed Moustafa Hosam Elde" userId="ab8f451e-a635-42ee-be12-e2dde55852bf" providerId="ADAL" clId="{77886DCC-5FEB-499E-8C1D-90C93B3DB22D}" dt="2020-08-25T11:19:32.360" v="4099" actId="14100"/>
          <ac:picMkLst>
            <pc:docMk/>
            <pc:sldMk cId="2975955308" sldId="468"/>
            <ac:picMk id="7" creationId="{073B0FF3-7593-420E-8474-1821A458BE4A}"/>
          </ac:picMkLst>
        </pc:picChg>
      </pc:sldChg>
      <pc:sldChg chg="delSp modSp add mod">
        <pc:chgData name="Osama Mohammed Moustafa Hosam Elde" userId="ab8f451e-a635-42ee-be12-e2dde55852bf" providerId="ADAL" clId="{77886DCC-5FEB-499E-8C1D-90C93B3DB22D}" dt="2020-08-25T11:55:51.667" v="4223" actId="20577"/>
        <pc:sldMkLst>
          <pc:docMk/>
          <pc:sldMk cId="3766114644" sldId="469"/>
        </pc:sldMkLst>
        <pc:spChg chg="mod">
          <ac:chgData name="Osama Mohammed Moustafa Hosam Elde" userId="ab8f451e-a635-42ee-be12-e2dde55852bf" providerId="ADAL" clId="{77886DCC-5FEB-499E-8C1D-90C93B3DB22D}" dt="2020-08-25T11:55:51.667" v="4223" actId="20577"/>
          <ac:spMkLst>
            <pc:docMk/>
            <pc:sldMk cId="3766114644" sldId="469"/>
            <ac:spMk id="9" creationId="{41FE1DB5-8880-44CA-8A01-91EC9D1E2C91}"/>
          </ac:spMkLst>
        </pc:spChg>
        <pc:picChg chg="del">
          <ac:chgData name="Osama Mohammed Moustafa Hosam Elde" userId="ab8f451e-a635-42ee-be12-e2dde55852bf" providerId="ADAL" clId="{77886DCC-5FEB-499E-8C1D-90C93B3DB22D}" dt="2020-08-25T11:54:14.073" v="4112" actId="478"/>
          <ac:picMkLst>
            <pc:docMk/>
            <pc:sldMk cId="3766114644" sldId="469"/>
            <ac:picMk id="4" creationId="{348D3A7E-B116-4C76-823C-2994E611CD8E}"/>
          </ac:picMkLst>
        </pc:picChg>
        <pc:picChg chg="del">
          <ac:chgData name="Osama Mohammed Moustafa Hosam Elde" userId="ab8f451e-a635-42ee-be12-e2dde55852bf" providerId="ADAL" clId="{77886DCC-5FEB-499E-8C1D-90C93B3DB22D}" dt="2020-08-25T11:54:13.620" v="4111" actId="478"/>
          <ac:picMkLst>
            <pc:docMk/>
            <pc:sldMk cId="3766114644" sldId="469"/>
            <ac:picMk id="6" creationId="{EFDBABF3-5DDD-451B-BCA2-122A2C5DFC8A}"/>
          </ac:picMkLst>
        </pc:picChg>
        <pc:picChg chg="del">
          <ac:chgData name="Osama Mohammed Moustafa Hosam Elde" userId="ab8f451e-a635-42ee-be12-e2dde55852bf" providerId="ADAL" clId="{77886DCC-5FEB-499E-8C1D-90C93B3DB22D}" dt="2020-08-25T11:54:12.917" v="4110" actId="478"/>
          <ac:picMkLst>
            <pc:docMk/>
            <pc:sldMk cId="3766114644" sldId="469"/>
            <ac:picMk id="7" creationId="{073B0FF3-7593-420E-8474-1821A458BE4A}"/>
          </ac:picMkLst>
        </pc:picChg>
      </pc:sldChg>
    </pc:docChg>
  </pc:docChgLst>
  <pc:docChgLst>
    <pc:chgData name="Osama Mohammed Moustafa Hosam Elde" userId="ab8f451e-a635-42ee-be12-e2dde55852bf" providerId="ADAL" clId="{9FFD94E3-0BCA-4FA5-B0FF-54B751CFB744}"/>
    <pc:docChg chg="undo modSld">
      <pc:chgData name="Osama Mohammed Moustafa Hosam Elde" userId="ab8f451e-a635-42ee-be12-e2dde55852bf" providerId="ADAL" clId="{9FFD94E3-0BCA-4FA5-B0FF-54B751CFB744}" dt="2019-01-26T17:14:26.464" v="445" actId="1035"/>
      <pc:docMkLst>
        <pc:docMk/>
      </pc:docMkLst>
    </pc:docChg>
  </pc:docChgLst>
  <pc:docChgLst>
    <pc:chgData name="Osama Mohammed Moustafa Hosam Elde" userId="ab8f451e-a635-42ee-be12-e2dde55852bf" providerId="ADAL" clId="{05BD221A-C782-4DCF-BC2E-73916620224E}"/>
    <pc:docChg chg="undo custSel addSld delSld modSld sldOrd">
      <pc:chgData name="Osama Mohammed Moustafa Hosam Elde" userId="ab8f451e-a635-42ee-be12-e2dde55852bf" providerId="ADAL" clId="{05BD221A-C782-4DCF-BC2E-73916620224E}" dt="2019-04-01T10:17:52.054" v="1367" actId="403"/>
      <pc:docMkLst>
        <pc:docMk/>
      </pc:docMkLst>
      <pc:sldChg chg="modSp">
        <pc:chgData name="Osama Mohammed Moustafa Hosam Elde" userId="ab8f451e-a635-42ee-be12-e2dde55852bf" providerId="ADAL" clId="{05BD221A-C782-4DCF-BC2E-73916620224E}" dt="2019-03-30T10:04:12.151" v="2" actId="20577"/>
        <pc:sldMkLst>
          <pc:docMk/>
          <pc:sldMk cId="2795698090" sldId="289"/>
        </pc:sldMkLst>
        <pc:spChg chg="mod">
          <ac:chgData name="Osama Mohammed Moustafa Hosam Elde" userId="ab8f451e-a635-42ee-be12-e2dde55852bf" providerId="ADAL" clId="{05BD221A-C782-4DCF-BC2E-73916620224E}" dt="2019-03-30T10:04:12.151" v="2" actId="20577"/>
          <ac:spMkLst>
            <pc:docMk/>
            <pc:sldMk cId="2795698090" sldId="289"/>
            <ac:spMk id="4" creationId="{71F37C0B-C451-4FC0-8BFC-2F9DEFE020DB}"/>
          </ac:spMkLst>
        </pc:spChg>
      </pc:sldChg>
      <pc:sldChg chg="modSp">
        <pc:chgData name="Osama Mohammed Moustafa Hosam Elde" userId="ab8f451e-a635-42ee-be12-e2dde55852bf" providerId="ADAL" clId="{05BD221A-C782-4DCF-BC2E-73916620224E}" dt="2019-03-30T13:10:23.873" v="542" actId="14100"/>
        <pc:sldMkLst>
          <pc:docMk/>
          <pc:sldMk cId="1296196847" sldId="371"/>
        </pc:sldMkLst>
        <pc:spChg chg="mod">
          <ac:chgData name="Osama Mohammed Moustafa Hosam Elde" userId="ab8f451e-a635-42ee-be12-e2dde55852bf" providerId="ADAL" clId="{05BD221A-C782-4DCF-BC2E-73916620224E}" dt="2019-03-30T11:26:34.273" v="28" actId="113"/>
          <ac:spMkLst>
            <pc:docMk/>
            <pc:sldMk cId="1296196847" sldId="371"/>
            <ac:spMk id="3" creationId="{25F31E5A-DCD6-425A-8C80-7B051E2A906C}"/>
          </ac:spMkLst>
        </pc:spChg>
        <pc:spChg chg="mod">
          <ac:chgData name="Osama Mohammed Moustafa Hosam Elde" userId="ab8f451e-a635-42ee-be12-e2dde55852bf" providerId="ADAL" clId="{05BD221A-C782-4DCF-BC2E-73916620224E}" dt="2019-03-30T13:10:23.873" v="542" actId="14100"/>
          <ac:spMkLst>
            <pc:docMk/>
            <pc:sldMk cId="1296196847" sldId="371"/>
            <ac:spMk id="6" creationId="{F666E11D-E12E-4A1B-AC49-37C776D88AF6}"/>
          </ac:spMkLst>
        </pc:spChg>
      </pc:sldChg>
      <pc:sldChg chg="modSp">
        <pc:chgData name="Osama Mohammed Moustafa Hosam Elde" userId="ab8f451e-a635-42ee-be12-e2dde55852bf" providerId="ADAL" clId="{05BD221A-C782-4DCF-BC2E-73916620224E}" dt="2019-03-30T11:30:04.004" v="71" actId="1076"/>
        <pc:sldMkLst>
          <pc:docMk/>
          <pc:sldMk cId="3196798889" sldId="399"/>
        </pc:sldMkLst>
        <pc:spChg chg="mod">
          <ac:chgData name="Osama Mohammed Moustafa Hosam Elde" userId="ab8f451e-a635-42ee-be12-e2dde55852bf" providerId="ADAL" clId="{05BD221A-C782-4DCF-BC2E-73916620224E}" dt="2019-03-30T11:30:04.004" v="71" actId="1076"/>
          <ac:spMkLst>
            <pc:docMk/>
            <pc:sldMk cId="3196798889" sldId="399"/>
            <ac:spMk id="2" creationId="{1A90D943-EE20-4C40-BF03-91A0D02D1D02}"/>
          </ac:spMkLst>
        </pc:spChg>
        <pc:spChg chg="mod">
          <ac:chgData name="Osama Mohammed Moustafa Hosam Elde" userId="ab8f451e-a635-42ee-be12-e2dde55852bf" providerId="ADAL" clId="{05BD221A-C782-4DCF-BC2E-73916620224E}" dt="2019-03-30T11:27:58.156" v="59" actId="20577"/>
          <ac:spMkLst>
            <pc:docMk/>
            <pc:sldMk cId="3196798889" sldId="399"/>
            <ac:spMk id="3" creationId="{00000000-0000-0000-0000-000000000000}"/>
          </ac:spMkLst>
        </pc:spChg>
        <pc:spChg chg="mod">
          <ac:chgData name="Osama Mohammed Moustafa Hosam Elde" userId="ab8f451e-a635-42ee-be12-e2dde55852bf" providerId="ADAL" clId="{05BD221A-C782-4DCF-BC2E-73916620224E}" dt="2019-03-30T11:30:01.028" v="70" actId="1076"/>
          <ac:spMkLst>
            <pc:docMk/>
            <pc:sldMk cId="3196798889" sldId="399"/>
            <ac:spMk id="6" creationId="{0310BDA9-66D9-43E6-AD04-552DFEFB7985}"/>
          </ac:spMkLst>
        </pc:spChg>
      </pc:sldChg>
    </pc:docChg>
  </pc:docChgLst>
  <pc:docChgLst>
    <pc:chgData name="Osama hosam elde" userId="ab8f451e-a635-42ee-be12-e2dde55852bf" providerId="ADAL" clId="{804B1982-4C3E-4311-8F4B-22E0387B098C}"/>
    <pc:docChg chg="undo custSel addSld delSld modSld sldOrd">
      <pc:chgData name="Osama hosam elde" userId="ab8f451e-a635-42ee-be12-e2dde55852bf" providerId="ADAL" clId="{804B1982-4C3E-4311-8F4B-22E0387B098C}" dt="2019-01-24T11:59:06.532" v="732" actId="1076"/>
      <pc:docMkLst>
        <pc:docMk/>
      </pc:docMkLst>
      <pc:sldChg chg="addSp delSp modSp">
        <pc:chgData name="Osama hosam elde" userId="ab8f451e-a635-42ee-be12-e2dde55852bf" providerId="ADAL" clId="{804B1982-4C3E-4311-8F4B-22E0387B098C}" dt="2019-01-24T11:25:35.664" v="499" actId="1076"/>
        <pc:sldMkLst>
          <pc:docMk/>
          <pc:sldMk cId="2795698090" sldId="289"/>
        </pc:sldMkLst>
        <pc:spChg chg="mod">
          <ac:chgData name="Osama hosam elde" userId="ab8f451e-a635-42ee-be12-e2dde55852bf" providerId="ADAL" clId="{804B1982-4C3E-4311-8F4B-22E0387B098C}" dt="2019-01-24T11:21:26.510" v="474" actId="20577"/>
          <ac:spMkLst>
            <pc:docMk/>
            <pc:sldMk cId="2795698090" sldId="289"/>
            <ac:spMk id="4" creationId="{71F37C0B-C451-4FC0-8BFC-2F9DEFE020DB}"/>
          </ac:spMkLst>
        </pc:spChg>
        <pc:picChg chg="add del mod">
          <ac:chgData name="Osama hosam elde" userId="ab8f451e-a635-42ee-be12-e2dde55852bf" providerId="ADAL" clId="{804B1982-4C3E-4311-8F4B-22E0387B098C}" dt="2019-01-24T11:21:28.802" v="475" actId="478"/>
          <ac:picMkLst>
            <pc:docMk/>
            <pc:sldMk cId="2795698090" sldId="289"/>
            <ac:picMk id="2" creationId="{A2961980-9832-4AE8-AEEC-57EEEDBEF2E6}"/>
          </ac:picMkLst>
        </pc:picChg>
        <pc:picChg chg="add mod">
          <ac:chgData name="Osama hosam elde" userId="ab8f451e-a635-42ee-be12-e2dde55852bf" providerId="ADAL" clId="{804B1982-4C3E-4311-8F4B-22E0387B098C}" dt="2019-01-24T11:25:35.664" v="499" actId="1076"/>
          <ac:picMkLst>
            <pc:docMk/>
            <pc:sldMk cId="2795698090" sldId="289"/>
            <ac:picMk id="3" creationId="{B42D0ED0-0C34-49D5-AF34-1C4ABB63B30B}"/>
          </ac:picMkLst>
        </pc:picChg>
        <pc:picChg chg="del">
          <ac:chgData name="Osama hosam elde" userId="ab8f451e-a635-42ee-be12-e2dde55852bf" providerId="ADAL" clId="{804B1982-4C3E-4311-8F4B-22E0387B098C}" dt="2019-01-23T18:33:45.730" v="12" actId="478"/>
          <ac:picMkLst>
            <pc:docMk/>
            <pc:sldMk cId="2795698090" sldId="289"/>
            <ac:picMk id="5" creationId="{8C60DBA5-7B19-4192-857A-5A47B4AE6D6F}"/>
          </ac:picMkLst>
        </pc:picChg>
      </pc:sldChg>
      <pc:sldChg chg="modSp">
        <pc:chgData name="Osama hosam elde" userId="ab8f451e-a635-42ee-be12-e2dde55852bf" providerId="ADAL" clId="{804B1982-4C3E-4311-8F4B-22E0387B098C}" dt="2019-01-24T11:21:50.377" v="496" actId="20577"/>
        <pc:sldMkLst>
          <pc:docMk/>
          <pc:sldMk cId="3383389306" sldId="317"/>
        </pc:sldMkLst>
        <pc:spChg chg="mod">
          <ac:chgData name="Osama hosam elde" userId="ab8f451e-a635-42ee-be12-e2dde55852bf" providerId="ADAL" clId="{804B1982-4C3E-4311-8F4B-22E0387B098C}" dt="2019-01-24T11:21:50.377" v="496" actId="20577"/>
          <ac:spMkLst>
            <pc:docMk/>
            <pc:sldMk cId="3383389306" sldId="317"/>
            <ac:spMk id="3" creationId="{00000000-0000-0000-0000-000000000000}"/>
          </ac:spMkLst>
        </pc:spChg>
      </pc:sldChg>
    </pc:docChg>
  </pc:docChgLst>
  <pc:docChgLst>
    <pc:chgData name="Osama Mohammed Moustafa Hosam Elde" userId="ab8f451e-a635-42ee-be12-e2dde55852bf" providerId="ADAL" clId="{1B030F0F-3420-47C5-B0A4-184CCE89798E}"/>
    <pc:docChg chg="undo custSel addSld delSld modSld sldOrd">
      <pc:chgData name="Osama Mohammed Moustafa Hosam Elde" userId="ab8f451e-a635-42ee-be12-e2dde55852bf" providerId="ADAL" clId="{1B030F0F-3420-47C5-B0A4-184CCE89798E}" dt="2020-08-27T03:50:17.098" v="3871" actId="6549"/>
      <pc:docMkLst>
        <pc:docMk/>
      </pc:docMkLst>
      <pc:sldChg chg="modSp mod">
        <pc:chgData name="Osama Mohammed Moustafa Hosam Elde" userId="ab8f451e-a635-42ee-be12-e2dde55852bf" providerId="ADAL" clId="{1B030F0F-3420-47C5-B0A4-184CCE89798E}" dt="2020-08-27T03:50:17.098" v="3871" actId="6549"/>
        <pc:sldMkLst>
          <pc:docMk/>
          <pc:sldMk cId="1097935864" sldId="447"/>
        </pc:sldMkLst>
        <pc:spChg chg="mod">
          <ac:chgData name="Osama Mohammed Moustafa Hosam Elde" userId="ab8f451e-a635-42ee-be12-e2dde55852bf" providerId="ADAL" clId="{1B030F0F-3420-47C5-B0A4-184CCE89798E}" dt="2020-08-27T03:50:17.098" v="3871" actId="6549"/>
          <ac:spMkLst>
            <pc:docMk/>
            <pc:sldMk cId="1097935864" sldId="447"/>
            <ac:spMk id="4" creationId="{B356B37D-B401-4092-A451-619A8575E5E5}"/>
          </ac:spMkLst>
        </pc:spChg>
      </pc:sldChg>
      <pc:sldChg chg="modSp mod">
        <pc:chgData name="Osama Mohammed Moustafa Hosam Elde" userId="ab8f451e-a635-42ee-be12-e2dde55852bf" providerId="ADAL" clId="{1B030F0F-3420-47C5-B0A4-184CCE89798E}" dt="2020-08-26T17:17:17.612" v="264" actId="404"/>
        <pc:sldMkLst>
          <pc:docMk/>
          <pc:sldMk cId="2615018634" sldId="462"/>
        </pc:sldMkLst>
        <pc:spChg chg="mod">
          <ac:chgData name="Osama Mohammed Moustafa Hosam Elde" userId="ab8f451e-a635-42ee-be12-e2dde55852bf" providerId="ADAL" clId="{1B030F0F-3420-47C5-B0A4-184CCE89798E}" dt="2020-08-26T17:17:17.612" v="264" actId="404"/>
          <ac:spMkLst>
            <pc:docMk/>
            <pc:sldMk cId="2615018634" sldId="462"/>
            <ac:spMk id="9" creationId="{41FE1DB5-8880-44CA-8A01-91EC9D1E2C91}"/>
          </ac:spMkLst>
        </pc:spChg>
      </pc:sldChg>
      <pc:sldChg chg="addSp delSp modSp add del mod">
        <pc:chgData name="Osama Mohammed Moustafa Hosam Elde" userId="ab8f451e-a635-42ee-be12-e2dde55852bf" providerId="ADAL" clId="{1B030F0F-3420-47C5-B0A4-184CCE89798E}" dt="2020-08-26T15:16:03.766" v="236" actId="47"/>
        <pc:sldMkLst>
          <pc:docMk/>
          <pc:sldMk cId="1538582194" sldId="467"/>
        </pc:sldMkLst>
        <pc:spChg chg="add mod">
          <ac:chgData name="Osama Mohammed Moustafa Hosam Elde" userId="ab8f451e-a635-42ee-be12-e2dde55852bf" providerId="ADAL" clId="{1B030F0F-3420-47C5-B0A4-184CCE89798E}" dt="2020-08-26T14:45:23.024" v="233" actId="478"/>
          <ac:spMkLst>
            <pc:docMk/>
            <pc:sldMk cId="1538582194" sldId="467"/>
            <ac:spMk id="4" creationId="{D586D631-6313-4B37-9BE8-5A068C10766A}"/>
          </ac:spMkLst>
        </pc:spChg>
        <pc:spChg chg="del mod">
          <ac:chgData name="Osama Mohammed Moustafa Hosam Elde" userId="ab8f451e-a635-42ee-be12-e2dde55852bf" providerId="ADAL" clId="{1B030F0F-3420-47C5-B0A4-184CCE89798E}" dt="2020-08-26T14:45:23.024" v="233" actId="478"/>
          <ac:spMkLst>
            <pc:docMk/>
            <pc:sldMk cId="1538582194" sldId="467"/>
            <ac:spMk id="6" creationId="{F666E11D-E12E-4A1B-AC49-37C776D88AF6}"/>
          </ac:spMkLst>
        </pc:spChg>
        <pc:spChg chg="mod">
          <ac:chgData name="Osama Mohammed Moustafa Hosam Elde" userId="ab8f451e-a635-42ee-be12-e2dde55852bf" providerId="ADAL" clId="{1B030F0F-3420-47C5-B0A4-184CCE89798E}" dt="2020-08-26T14:41:44.243" v="144" actId="20577"/>
          <ac:spMkLst>
            <pc:docMk/>
            <pc:sldMk cId="1538582194" sldId="467"/>
            <ac:spMk id="7" creationId="{FE6AB915-929E-45B5-AF11-A43BEA438DB3}"/>
          </ac:spMkLst>
        </pc:spChg>
        <pc:spChg chg="add mod">
          <ac:chgData name="Osama Mohammed Moustafa Hosam Elde" userId="ab8f451e-a635-42ee-be12-e2dde55852bf" providerId="ADAL" clId="{1B030F0F-3420-47C5-B0A4-184CCE89798E}" dt="2020-08-26T14:45:27.355" v="235" actId="1076"/>
          <ac:spMkLst>
            <pc:docMk/>
            <pc:sldMk cId="1538582194" sldId="467"/>
            <ac:spMk id="8" creationId="{EC41CCB6-504B-4BF6-AE6B-92A35CD60BC7}"/>
          </ac:spMkLst>
        </pc:spChg>
        <pc:picChg chg="del">
          <ac:chgData name="Osama Mohammed Moustafa Hosam Elde" userId="ab8f451e-a635-42ee-be12-e2dde55852bf" providerId="ADAL" clId="{1B030F0F-3420-47C5-B0A4-184CCE89798E}" dt="2020-08-26T14:32:05.827" v="1" actId="478"/>
          <ac:picMkLst>
            <pc:docMk/>
            <pc:sldMk cId="1538582194" sldId="467"/>
            <ac:picMk id="2" creationId="{18875B69-67A3-402C-8C64-6C692509DB21}"/>
          </ac:picMkLst>
        </pc:picChg>
      </pc:sldChg>
      <pc:sldChg chg="addSp delSp modSp add mod ord">
        <pc:chgData name="Osama Mohammed Moustafa Hosam Elde" userId="ab8f451e-a635-42ee-be12-e2dde55852bf" providerId="ADAL" clId="{1B030F0F-3420-47C5-B0A4-184CCE89798E}" dt="2020-08-26T17:52:28.784" v="1227" actId="20577"/>
        <pc:sldMkLst>
          <pc:docMk/>
          <pc:sldMk cId="2921925448" sldId="468"/>
        </pc:sldMkLst>
        <pc:spChg chg="mod">
          <ac:chgData name="Osama Mohammed Moustafa Hosam Elde" userId="ab8f451e-a635-42ee-be12-e2dde55852bf" providerId="ADAL" clId="{1B030F0F-3420-47C5-B0A4-184CCE89798E}" dt="2020-08-26T17:50:17.469" v="1141" actId="20577"/>
          <ac:spMkLst>
            <pc:docMk/>
            <pc:sldMk cId="2921925448" sldId="468"/>
            <ac:spMk id="6" creationId="{F666E11D-E12E-4A1B-AC49-37C776D88AF6}"/>
          </ac:spMkLst>
        </pc:spChg>
        <pc:spChg chg="mod">
          <ac:chgData name="Osama Mohammed Moustafa Hosam Elde" userId="ab8f451e-a635-42ee-be12-e2dde55852bf" providerId="ADAL" clId="{1B030F0F-3420-47C5-B0A4-184CCE89798E}" dt="2020-08-26T17:52:28.784" v="1227" actId="20577"/>
          <ac:spMkLst>
            <pc:docMk/>
            <pc:sldMk cId="2921925448" sldId="468"/>
            <ac:spMk id="7" creationId="{FE6AB915-929E-45B5-AF11-A43BEA438DB3}"/>
          </ac:spMkLst>
        </pc:spChg>
        <pc:picChg chg="add mod">
          <ac:chgData name="Osama Mohammed Moustafa Hosam Elde" userId="ab8f451e-a635-42ee-be12-e2dde55852bf" providerId="ADAL" clId="{1B030F0F-3420-47C5-B0A4-184CCE89798E}" dt="2020-08-26T17:47:21.148" v="999" actId="1076"/>
          <ac:picMkLst>
            <pc:docMk/>
            <pc:sldMk cId="2921925448" sldId="468"/>
            <ac:picMk id="2" creationId="{27189C70-B47A-47D5-A3C1-BD80D66220C8}"/>
          </ac:picMkLst>
        </pc:picChg>
        <pc:picChg chg="add del mod">
          <ac:chgData name="Osama Mohammed Moustafa Hosam Elde" userId="ab8f451e-a635-42ee-be12-e2dde55852bf" providerId="ADAL" clId="{1B030F0F-3420-47C5-B0A4-184CCE89798E}" dt="2020-08-26T17:41:18.798" v="406"/>
          <ac:picMkLst>
            <pc:docMk/>
            <pc:sldMk cId="2921925448" sldId="468"/>
            <ac:picMk id="3" creationId="{74A6B22C-A87D-4DDD-AD26-0D68AE87D18F}"/>
          </ac:picMkLst>
        </pc:picChg>
      </pc:sldChg>
      <pc:sldChg chg="addSp modSp add mod">
        <pc:chgData name="Osama Mohammed Moustafa Hosam Elde" userId="ab8f451e-a635-42ee-be12-e2dde55852bf" providerId="ADAL" clId="{1B030F0F-3420-47C5-B0A4-184CCE89798E}" dt="2020-08-27T03:47:06.085" v="3797" actId="20577"/>
        <pc:sldMkLst>
          <pc:docMk/>
          <pc:sldMk cId="4164851251" sldId="469"/>
        </pc:sldMkLst>
        <pc:spChg chg="mod">
          <ac:chgData name="Osama Mohammed Moustafa Hosam Elde" userId="ab8f451e-a635-42ee-be12-e2dde55852bf" providerId="ADAL" clId="{1B030F0F-3420-47C5-B0A4-184CCE89798E}" dt="2020-08-26T18:09:34.886" v="1500" actId="20577"/>
          <ac:spMkLst>
            <pc:docMk/>
            <pc:sldMk cId="4164851251" sldId="469"/>
            <ac:spMk id="3" creationId="{00000000-0000-0000-0000-000000000000}"/>
          </ac:spMkLst>
        </pc:spChg>
        <pc:spChg chg="mod">
          <ac:chgData name="Osama Mohammed Moustafa Hosam Elde" userId="ab8f451e-a635-42ee-be12-e2dde55852bf" providerId="ADAL" clId="{1B030F0F-3420-47C5-B0A4-184CCE89798E}" dt="2020-08-27T03:47:06.085" v="3797" actId="20577"/>
          <ac:spMkLst>
            <pc:docMk/>
            <pc:sldMk cId="4164851251" sldId="469"/>
            <ac:spMk id="9" creationId="{41FE1DB5-8880-44CA-8A01-91EC9D1E2C91}"/>
          </ac:spMkLst>
        </pc:spChg>
        <pc:picChg chg="add mod">
          <ac:chgData name="Osama Mohammed Moustafa Hosam Elde" userId="ab8f451e-a635-42ee-be12-e2dde55852bf" providerId="ADAL" clId="{1B030F0F-3420-47C5-B0A4-184CCE89798E}" dt="2020-08-26T18:18:45.351" v="1867" actId="1076"/>
          <ac:picMkLst>
            <pc:docMk/>
            <pc:sldMk cId="4164851251" sldId="469"/>
            <ac:picMk id="2" creationId="{BD43B03F-6CCF-4255-9941-FF62F2462F43}"/>
          </ac:picMkLst>
        </pc:picChg>
      </pc:sldChg>
      <pc:sldChg chg="addSp delSp modSp add mod">
        <pc:chgData name="Osama Mohammed Moustafa Hosam Elde" userId="ab8f451e-a635-42ee-be12-e2dde55852bf" providerId="ADAL" clId="{1B030F0F-3420-47C5-B0A4-184CCE89798E}" dt="2020-08-26T18:35:19.442" v="2171" actId="20577"/>
        <pc:sldMkLst>
          <pc:docMk/>
          <pc:sldMk cId="685488828" sldId="470"/>
        </pc:sldMkLst>
        <pc:spChg chg="mod">
          <ac:chgData name="Osama Mohammed Moustafa Hosam Elde" userId="ab8f451e-a635-42ee-be12-e2dde55852bf" providerId="ADAL" clId="{1B030F0F-3420-47C5-B0A4-184CCE89798E}" dt="2020-08-26T17:52:48.787" v="1229" actId="20577"/>
          <ac:spMkLst>
            <pc:docMk/>
            <pc:sldMk cId="685488828" sldId="470"/>
            <ac:spMk id="6" creationId="{F666E11D-E12E-4A1B-AC49-37C776D88AF6}"/>
          </ac:spMkLst>
        </pc:spChg>
        <pc:spChg chg="mod">
          <ac:chgData name="Osama Mohammed Moustafa Hosam Elde" userId="ab8f451e-a635-42ee-be12-e2dde55852bf" providerId="ADAL" clId="{1B030F0F-3420-47C5-B0A4-184CCE89798E}" dt="2020-08-26T18:35:19.442" v="2171" actId="20577"/>
          <ac:spMkLst>
            <pc:docMk/>
            <pc:sldMk cId="685488828" sldId="470"/>
            <ac:spMk id="7" creationId="{FE6AB915-929E-45B5-AF11-A43BEA438DB3}"/>
          </ac:spMkLst>
        </pc:spChg>
        <pc:picChg chg="del">
          <ac:chgData name="Osama Mohammed Moustafa Hosam Elde" userId="ab8f451e-a635-42ee-be12-e2dde55852bf" providerId="ADAL" clId="{1B030F0F-3420-47C5-B0A4-184CCE89798E}" dt="2020-08-26T17:42:34.224" v="521" actId="478"/>
          <ac:picMkLst>
            <pc:docMk/>
            <pc:sldMk cId="685488828" sldId="470"/>
            <ac:picMk id="2" creationId="{27189C70-B47A-47D5-A3C1-BD80D66220C8}"/>
          </ac:picMkLst>
        </pc:picChg>
        <pc:picChg chg="add mod">
          <ac:chgData name="Osama Mohammed Moustafa Hosam Elde" userId="ab8f451e-a635-42ee-be12-e2dde55852bf" providerId="ADAL" clId="{1B030F0F-3420-47C5-B0A4-184CCE89798E}" dt="2020-08-26T17:48:38.188" v="1098" actId="1076"/>
          <ac:picMkLst>
            <pc:docMk/>
            <pc:sldMk cId="685488828" sldId="470"/>
            <ac:picMk id="3" creationId="{673D754A-432E-4ABA-9189-92F7B63C73B9}"/>
          </ac:picMkLst>
        </pc:picChg>
      </pc:sldChg>
      <pc:sldChg chg="addSp delSp modSp add mod">
        <pc:chgData name="Osama Mohammed Moustafa Hosam Elde" userId="ab8f451e-a635-42ee-be12-e2dde55852bf" providerId="ADAL" clId="{1B030F0F-3420-47C5-B0A4-184CCE89798E}" dt="2020-08-26T18:08:30.193" v="1479" actId="14100"/>
        <pc:sldMkLst>
          <pc:docMk/>
          <pc:sldMk cId="1997163821" sldId="471"/>
        </pc:sldMkLst>
        <pc:spChg chg="mod">
          <ac:chgData name="Osama Mohammed Moustafa Hosam Elde" userId="ab8f451e-a635-42ee-be12-e2dde55852bf" providerId="ADAL" clId="{1B030F0F-3420-47C5-B0A4-184CCE89798E}" dt="2020-08-26T18:08:30.193" v="1479" actId="14100"/>
          <ac:spMkLst>
            <pc:docMk/>
            <pc:sldMk cId="1997163821" sldId="471"/>
            <ac:spMk id="7" creationId="{FE6AB915-929E-45B5-AF11-A43BEA438DB3}"/>
          </ac:spMkLst>
        </pc:spChg>
        <pc:picChg chg="add mod">
          <ac:chgData name="Osama Mohammed Moustafa Hosam Elde" userId="ab8f451e-a635-42ee-be12-e2dde55852bf" providerId="ADAL" clId="{1B030F0F-3420-47C5-B0A4-184CCE89798E}" dt="2020-08-26T18:06:08.050" v="1260" actId="1076"/>
          <ac:picMkLst>
            <pc:docMk/>
            <pc:sldMk cId="1997163821" sldId="471"/>
            <ac:picMk id="2" creationId="{A43DE41E-27CA-4302-8757-106042E4BF33}"/>
          </ac:picMkLst>
        </pc:picChg>
        <pc:picChg chg="del">
          <ac:chgData name="Osama Mohammed Moustafa Hosam Elde" userId="ab8f451e-a635-42ee-be12-e2dde55852bf" providerId="ADAL" clId="{1B030F0F-3420-47C5-B0A4-184CCE89798E}" dt="2020-08-26T18:05:45.121" v="1231" actId="478"/>
          <ac:picMkLst>
            <pc:docMk/>
            <pc:sldMk cId="1997163821" sldId="471"/>
            <ac:picMk id="3" creationId="{673D754A-432E-4ABA-9189-92F7B63C73B9}"/>
          </ac:picMkLst>
        </pc:picChg>
      </pc:sldChg>
      <pc:sldChg chg="addSp delSp modSp add mod">
        <pc:chgData name="Osama Mohammed Moustafa Hosam Elde" userId="ab8f451e-a635-42ee-be12-e2dde55852bf" providerId="ADAL" clId="{1B030F0F-3420-47C5-B0A4-184CCE89798E}" dt="2020-08-26T18:33:24.381" v="2169" actId="1076"/>
        <pc:sldMkLst>
          <pc:docMk/>
          <pc:sldMk cId="972993208" sldId="472"/>
        </pc:sldMkLst>
        <pc:spChg chg="mod">
          <ac:chgData name="Osama Mohammed Moustafa Hosam Elde" userId="ab8f451e-a635-42ee-be12-e2dde55852bf" providerId="ADAL" clId="{1B030F0F-3420-47C5-B0A4-184CCE89798E}" dt="2020-08-26T18:33:11.691" v="2164" actId="404"/>
          <ac:spMkLst>
            <pc:docMk/>
            <pc:sldMk cId="972993208" sldId="472"/>
            <ac:spMk id="9" creationId="{41FE1DB5-8880-44CA-8A01-91EC9D1E2C91}"/>
          </ac:spMkLst>
        </pc:spChg>
        <pc:spChg chg="del">
          <ac:chgData name="Osama Mohammed Moustafa Hosam Elde" userId="ab8f451e-a635-42ee-be12-e2dde55852bf" providerId="ADAL" clId="{1B030F0F-3420-47C5-B0A4-184CCE89798E}" dt="2020-08-26T18:31:58.698" v="2144" actId="478"/>
          <ac:spMkLst>
            <pc:docMk/>
            <pc:sldMk cId="972993208" sldId="472"/>
            <ac:spMk id="10" creationId="{73D41474-D41E-4DEC-924B-EF95E5FB556C}"/>
          </ac:spMkLst>
        </pc:spChg>
        <pc:picChg chg="del">
          <ac:chgData name="Osama Mohammed Moustafa Hosam Elde" userId="ab8f451e-a635-42ee-be12-e2dde55852bf" providerId="ADAL" clId="{1B030F0F-3420-47C5-B0A4-184CCE89798E}" dt="2020-08-26T18:27:29.974" v="2012" actId="478"/>
          <ac:picMkLst>
            <pc:docMk/>
            <pc:sldMk cId="972993208" sldId="472"/>
            <ac:picMk id="2" creationId="{BD43B03F-6CCF-4255-9941-FF62F2462F43}"/>
          </ac:picMkLst>
        </pc:picChg>
        <pc:picChg chg="add mod">
          <ac:chgData name="Osama Mohammed Moustafa Hosam Elde" userId="ab8f451e-a635-42ee-be12-e2dde55852bf" providerId="ADAL" clId="{1B030F0F-3420-47C5-B0A4-184CCE89798E}" dt="2020-08-26T18:33:24.381" v="2169" actId="1076"/>
          <ac:picMkLst>
            <pc:docMk/>
            <pc:sldMk cId="972993208" sldId="472"/>
            <ac:picMk id="4" creationId="{6F44D94D-07BB-488E-8B12-3B1355C0EC25}"/>
          </ac:picMkLst>
        </pc:picChg>
      </pc:sldChg>
      <pc:sldChg chg="addSp delSp modSp add mod ord">
        <pc:chgData name="Osama Mohammed Moustafa Hosam Elde" userId="ab8f451e-a635-42ee-be12-e2dde55852bf" providerId="ADAL" clId="{1B030F0F-3420-47C5-B0A4-184CCE89798E}" dt="2020-08-26T18:44:08.775" v="2489" actId="22"/>
        <pc:sldMkLst>
          <pc:docMk/>
          <pc:sldMk cId="2146992542" sldId="473"/>
        </pc:sldMkLst>
        <pc:spChg chg="mod">
          <ac:chgData name="Osama Mohammed Moustafa Hosam Elde" userId="ab8f451e-a635-42ee-be12-e2dde55852bf" providerId="ADAL" clId="{1B030F0F-3420-47C5-B0A4-184CCE89798E}" dt="2020-08-26T18:40:44.399" v="2487" actId="20577"/>
          <ac:spMkLst>
            <pc:docMk/>
            <pc:sldMk cId="2146992542" sldId="473"/>
            <ac:spMk id="9" creationId="{41FE1DB5-8880-44CA-8A01-91EC9D1E2C91}"/>
          </ac:spMkLst>
        </pc:spChg>
        <pc:spChg chg="add del">
          <ac:chgData name="Osama Mohammed Moustafa Hosam Elde" userId="ab8f451e-a635-42ee-be12-e2dde55852bf" providerId="ADAL" clId="{1B030F0F-3420-47C5-B0A4-184CCE89798E}" dt="2020-08-26T18:44:08.775" v="2489" actId="22"/>
          <ac:spMkLst>
            <pc:docMk/>
            <pc:sldMk cId="2146992542" sldId="473"/>
            <ac:spMk id="11" creationId="{D88B217E-4D2F-4523-8780-63FAB0337617}"/>
          </ac:spMkLst>
        </pc:spChg>
        <pc:picChg chg="del">
          <ac:chgData name="Osama Mohammed Moustafa Hosam Elde" userId="ab8f451e-a635-42ee-be12-e2dde55852bf" providerId="ADAL" clId="{1B030F0F-3420-47C5-B0A4-184CCE89798E}" dt="2020-08-26T18:36:29.740" v="2175" actId="478"/>
          <ac:picMkLst>
            <pc:docMk/>
            <pc:sldMk cId="2146992542" sldId="473"/>
            <ac:picMk id="2" creationId="{BD43B03F-6CCF-4255-9941-FF62F2462F43}"/>
          </ac:picMkLst>
        </pc:picChg>
      </pc:sldChg>
      <pc:sldChg chg="delSp modSp add mod">
        <pc:chgData name="Osama Mohammed Moustafa Hosam Elde" userId="ab8f451e-a635-42ee-be12-e2dde55852bf" providerId="ADAL" clId="{1B030F0F-3420-47C5-B0A4-184CCE89798E}" dt="2020-08-26T18:48:25.659" v="2799" actId="27636"/>
        <pc:sldMkLst>
          <pc:docMk/>
          <pc:sldMk cId="188676282" sldId="474"/>
        </pc:sldMkLst>
        <pc:spChg chg="mod">
          <ac:chgData name="Osama Mohammed Moustafa Hosam Elde" userId="ab8f451e-a635-42ee-be12-e2dde55852bf" providerId="ADAL" clId="{1B030F0F-3420-47C5-B0A4-184CCE89798E}" dt="2020-08-26T18:44:59.643" v="2559" actId="1076"/>
          <ac:spMkLst>
            <pc:docMk/>
            <pc:sldMk cId="188676282" sldId="474"/>
            <ac:spMk id="6" creationId="{F666E11D-E12E-4A1B-AC49-37C776D88AF6}"/>
          </ac:spMkLst>
        </pc:spChg>
        <pc:spChg chg="mod">
          <ac:chgData name="Osama Mohammed Moustafa Hosam Elde" userId="ab8f451e-a635-42ee-be12-e2dde55852bf" providerId="ADAL" clId="{1B030F0F-3420-47C5-B0A4-184CCE89798E}" dt="2020-08-26T18:48:25.659" v="2799" actId="27636"/>
          <ac:spMkLst>
            <pc:docMk/>
            <pc:sldMk cId="188676282" sldId="474"/>
            <ac:spMk id="7" creationId="{FE6AB915-929E-45B5-AF11-A43BEA438DB3}"/>
          </ac:spMkLst>
        </pc:spChg>
        <pc:picChg chg="del">
          <ac:chgData name="Osama Mohammed Moustafa Hosam Elde" userId="ab8f451e-a635-42ee-be12-e2dde55852bf" providerId="ADAL" clId="{1B030F0F-3420-47C5-B0A4-184CCE89798E}" dt="2020-08-26T18:44:49.403" v="2557" actId="478"/>
          <ac:picMkLst>
            <pc:docMk/>
            <pc:sldMk cId="188676282" sldId="474"/>
            <ac:picMk id="2" creationId="{A43DE41E-27CA-4302-8757-106042E4BF33}"/>
          </ac:picMkLst>
        </pc:picChg>
      </pc:sldChg>
      <pc:sldChg chg="modSp add mod">
        <pc:chgData name="Osama Mohammed Moustafa Hosam Elde" userId="ab8f451e-a635-42ee-be12-e2dde55852bf" providerId="ADAL" clId="{1B030F0F-3420-47C5-B0A4-184CCE89798E}" dt="2020-08-26T18:51:52.879" v="2912" actId="20577"/>
        <pc:sldMkLst>
          <pc:docMk/>
          <pc:sldMk cId="3546773444" sldId="475"/>
        </pc:sldMkLst>
        <pc:spChg chg="mod">
          <ac:chgData name="Osama Mohammed Moustafa Hosam Elde" userId="ab8f451e-a635-42ee-be12-e2dde55852bf" providerId="ADAL" clId="{1B030F0F-3420-47C5-B0A4-184CCE89798E}" dt="2020-08-26T18:51:52.879" v="2912" actId="20577"/>
          <ac:spMkLst>
            <pc:docMk/>
            <pc:sldMk cId="3546773444" sldId="475"/>
            <ac:spMk id="7" creationId="{FE6AB915-929E-45B5-AF11-A43BEA438DB3}"/>
          </ac:spMkLst>
        </pc:spChg>
      </pc:sldChg>
      <pc:sldChg chg="modSp add mod">
        <pc:chgData name="Osama Mohammed Moustafa Hosam Elde" userId="ab8f451e-a635-42ee-be12-e2dde55852bf" providerId="ADAL" clId="{1B030F0F-3420-47C5-B0A4-184CCE89798E}" dt="2020-08-26T18:53:43.949" v="2935" actId="12"/>
        <pc:sldMkLst>
          <pc:docMk/>
          <pc:sldMk cId="275900587" sldId="476"/>
        </pc:sldMkLst>
        <pc:spChg chg="mod">
          <ac:chgData name="Osama Mohammed Moustafa Hosam Elde" userId="ab8f451e-a635-42ee-be12-e2dde55852bf" providerId="ADAL" clId="{1B030F0F-3420-47C5-B0A4-184CCE89798E}" dt="2020-08-26T18:53:43.949" v="2935" actId="12"/>
          <ac:spMkLst>
            <pc:docMk/>
            <pc:sldMk cId="275900587" sldId="476"/>
            <ac:spMk id="7" creationId="{FE6AB915-929E-45B5-AF11-A43BEA438DB3}"/>
          </ac:spMkLst>
        </pc:spChg>
      </pc:sldChg>
      <pc:sldChg chg="modSp add mod">
        <pc:chgData name="Osama Mohammed Moustafa Hosam Elde" userId="ab8f451e-a635-42ee-be12-e2dde55852bf" providerId="ADAL" clId="{1B030F0F-3420-47C5-B0A4-184CCE89798E}" dt="2020-08-26T19:02:04.291" v="3438" actId="6549"/>
        <pc:sldMkLst>
          <pc:docMk/>
          <pc:sldMk cId="4130499652" sldId="477"/>
        </pc:sldMkLst>
        <pc:spChg chg="mod">
          <ac:chgData name="Osama Mohammed Moustafa Hosam Elde" userId="ab8f451e-a635-42ee-be12-e2dde55852bf" providerId="ADAL" clId="{1B030F0F-3420-47C5-B0A4-184CCE89798E}" dt="2020-08-26T18:54:24.009" v="2961" actId="14100"/>
          <ac:spMkLst>
            <pc:docMk/>
            <pc:sldMk cId="4130499652" sldId="477"/>
            <ac:spMk id="3" creationId="{00000000-0000-0000-0000-000000000000}"/>
          </ac:spMkLst>
        </pc:spChg>
        <pc:spChg chg="mod">
          <ac:chgData name="Osama Mohammed Moustafa Hosam Elde" userId="ab8f451e-a635-42ee-be12-e2dde55852bf" providerId="ADAL" clId="{1B030F0F-3420-47C5-B0A4-184CCE89798E}" dt="2020-08-26T19:02:04.291" v="3438" actId="6549"/>
          <ac:spMkLst>
            <pc:docMk/>
            <pc:sldMk cId="4130499652" sldId="477"/>
            <ac:spMk id="9" creationId="{41FE1DB5-8880-44CA-8A01-91EC9D1E2C91}"/>
          </ac:spMkLst>
        </pc:spChg>
      </pc:sldChg>
      <pc:sldChg chg="addSp modSp add mod">
        <pc:chgData name="Osama Mohammed Moustafa Hosam Elde" userId="ab8f451e-a635-42ee-be12-e2dde55852bf" providerId="ADAL" clId="{1B030F0F-3420-47C5-B0A4-184CCE89798E}" dt="2020-08-26T19:04:40.012" v="3788" actId="20577"/>
        <pc:sldMkLst>
          <pc:docMk/>
          <pc:sldMk cId="2908589401" sldId="478"/>
        </pc:sldMkLst>
        <pc:spChg chg="add mod">
          <ac:chgData name="Osama Mohammed Moustafa Hosam Elde" userId="ab8f451e-a635-42ee-be12-e2dde55852bf" providerId="ADAL" clId="{1B030F0F-3420-47C5-B0A4-184CCE89798E}" dt="2020-08-26T19:04:40.012" v="3788" actId="20577"/>
          <ac:spMkLst>
            <pc:docMk/>
            <pc:sldMk cId="2908589401" sldId="478"/>
            <ac:spMk id="7" creationId="{BC273F0C-9380-4C38-8B69-F4DB7B03274C}"/>
          </ac:spMkLst>
        </pc:spChg>
        <pc:spChg chg="mod">
          <ac:chgData name="Osama Mohammed Moustafa Hosam Elde" userId="ab8f451e-a635-42ee-be12-e2dde55852bf" providerId="ADAL" clId="{1B030F0F-3420-47C5-B0A4-184CCE89798E}" dt="2020-08-26T19:01:35.418" v="3431" actId="20577"/>
          <ac:spMkLst>
            <pc:docMk/>
            <pc:sldMk cId="2908589401" sldId="478"/>
            <ac:spMk id="9" creationId="{41FE1DB5-8880-44CA-8A01-91EC9D1E2C91}"/>
          </ac:spMkLst>
        </pc:spChg>
      </pc:sldChg>
    </pc:docChg>
  </pc:docChgLst>
  <pc:docChgLst>
    <pc:chgData name="Osama Mohammed Moustafa Hosam Elde" userId="ab8f451e-a635-42ee-be12-e2dde55852bf" providerId="ADAL" clId="{4FA99609-D632-4E5F-97D6-6779F2F883F6}"/>
    <pc:docChg chg="undo custSel addSld delSld modSld sldOrd">
      <pc:chgData name="Osama Mohammed Moustafa Hosam Elde" userId="ab8f451e-a635-42ee-be12-e2dde55852bf" providerId="ADAL" clId="{4FA99609-D632-4E5F-97D6-6779F2F883F6}" dt="2020-08-25T19:19:55.760" v="2834" actId="6549"/>
      <pc:docMkLst>
        <pc:docMk/>
      </pc:docMkLst>
      <pc:sldChg chg="modSp mod">
        <pc:chgData name="Osama Mohammed Moustafa Hosam Elde" userId="ab8f451e-a635-42ee-be12-e2dde55852bf" providerId="ADAL" clId="{4FA99609-D632-4E5F-97D6-6779F2F883F6}" dt="2020-08-24T14:24:55.128" v="20" actId="20577"/>
        <pc:sldMkLst>
          <pc:docMk/>
          <pc:sldMk cId="2795698090" sldId="289"/>
        </pc:sldMkLst>
        <pc:spChg chg="mod">
          <ac:chgData name="Osama Mohammed Moustafa Hosam Elde" userId="ab8f451e-a635-42ee-be12-e2dde55852bf" providerId="ADAL" clId="{4FA99609-D632-4E5F-97D6-6779F2F883F6}" dt="2020-08-24T14:24:55.128" v="20" actId="20577"/>
          <ac:spMkLst>
            <pc:docMk/>
            <pc:sldMk cId="2795698090" sldId="289"/>
            <ac:spMk id="4" creationId="{71F37C0B-C451-4FC0-8BFC-2F9DEFE020DB}"/>
          </ac:spMkLst>
        </pc:spChg>
      </pc:sldChg>
      <pc:sldChg chg="add del">
        <pc:chgData name="Osama Mohammed Moustafa Hosam Elde" userId="ab8f451e-a635-42ee-be12-e2dde55852bf" providerId="ADAL" clId="{4FA99609-D632-4E5F-97D6-6779F2F883F6}" dt="2020-08-24T14:32:00.071" v="45" actId="47"/>
        <pc:sldMkLst>
          <pc:docMk/>
          <pc:sldMk cId="3383389306" sldId="317"/>
        </pc:sldMkLst>
      </pc:sldChg>
      <pc:sldChg chg="del">
        <pc:chgData name="Osama Mohammed Moustafa Hosam Elde" userId="ab8f451e-a635-42ee-be12-e2dde55852bf" providerId="ADAL" clId="{4FA99609-D632-4E5F-97D6-6779F2F883F6}" dt="2020-08-24T14:31:45.657" v="21" actId="47"/>
        <pc:sldMkLst>
          <pc:docMk/>
          <pc:sldMk cId="1296196847" sldId="371"/>
        </pc:sldMkLst>
      </pc:sldChg>
      <pc:sldChg chg="addSp modSp add del mod ord">
        <pc:chgData name="Osama Mohammed Moustafa Hosam Elde" userId="ab8f451e-a635-42ee-be12-e2dde55852bf" providerId="ADAL" clId="{4FA99609-D632-4E5F-97D6-6779F2F883F6}" dt="2020-08-24T19:22:09.026" v="1375" actId="20577"/>
        <pc:sldMkLst>
          <pc:docMk/>
          <pc:sldMk cId="4206181403" sldId="424"/>
        </pc:sldMkLst>
        <pc:spChg chg="mod">
          <ac:chgData name="Osama Mohammed Moustafa Hosam Elde" userId="ab8f451e-a635-42ee-be12-e2dde55852bf" providerId="ADAL" clId="{4FA99609-D632-4E5F-97D6-6779F2F883F6}" dt="2020-08-24T16:47:41.792" v="223" actId="20577"/>
          <ac:spMkLst>
            <pc:docMk/>
            <pc:sldMk cId="4206181403" sldId="424"/>
            <ac:spMk id="3" creationId="{00000000-0000-0000-0000-000000000000}"/>
          </ac:spMkLst>
        </pc:spChg>
        <pc:spChg chg="mod">
          <ac:chgData name="Osama Mohammed Moustafa Hosam Elde" userId="ab8f451e-a635-42ee-be12-e2dde55852bf" providerId="ADAL" clId="{4FA99609-D632-4E5F-97D6-6779F2F883F6}" dt="2020-08-24T19:22:09.026" v="1375" actId="20577"/>
          <ac:spMkLst>
            <pc:docMk/>
            <pc:sldMk cId="4206181403" sldId="424"/>
            <ac:spMk id="9" creationId="{41FE1DB5-8880-44CA-8A01-91EC9D1E2C91}"/>
          </ac:spMkLst>
        </pc:spChg>
        <pc:picChg chg="add mod">
          <ac:chgData name="Osama Mohammed Moustafa Hosam Elde" userId="ab8f451e-a635-42ee-be12-e2dde55852bf" providerId="ADAL" clId="{4FA99609-D632-4E5F-97D6-6779F2F883F6}" dt="2020-08-24T19:21:17.429" v="1343" actId="1076"/>
          <ac:picMkLst>
            <pc:docMk/>
            <pc:sldMk cId="4206181403" sldId="424"/>
            <ac:picMk id="2" creationId="{34E7F382-943E-40CD-ABC4-644F60E5E491}"/>
          </ac:picMkLst>
        </pc:picChg>
        <pc:picChg chg="add mod">
          <ac:chgData name="Osama Mohammed Moustafa Hosam Elde" userId="ab8f451e-a635-42ee-be12-e2dde55852bf" providerId="ADAL" clId="{4FA99609-D632-4E5F-97D6-6779F2F883F6}" dt="2020-08-24T19:21:19.149" v="1344" actId="1076"/>
          <ac:picMkLst>
            <pc:docMk/>
            <pc:sldMk cId="4206181403" sldId="424"/>
            <ac:picMk id="4" creationId="{FDD0B267-D987-4BE7-8E32-D621C4AA6F69}"/>
          </ac:picMkLst>
        </pc:picChg>
      </pc:sldChg>
      <pc:sldChg chg="del">
        <pc:chgData name="Osama Mohammed Moustafa Hosam Elde" userId="ab8f451e-a635-42ee-be12-e2dde55852bf" providerId="ADAL" clId="{4FA99609-D632-4E5F-97D6-6779F2F883F6}" dt="2020-08-24T14:32:20.567" v="49" actId="47"/>
        <pc:sldMkLst>
          <pc:docMk/>
          <pc:sldMk cId="2152982415" sldId="425"/>
        </pc:sldMkLst>
      </pc:sldChg>
      <pc:sldChg chg="del">
        <pc:chgData name="Osama Mohammed Moustafa Hosam Elde" userId="ab8f451e-a635-42ee-be12-e2dde55852bf" providerId="ADAL" clId="{4FA99609-D632-4E5F-97D6-6779F2F883F6}" dt="2020-08-24T14:31:49.752" v="23" actId="47"/>
        <pc:sldMkLst>
          <pc:docMk/>
          <pc:sldMk cId="3374273974" sldId="426"/>
        </pc:sldMkLst>
      </pc:sldChg>
      <pc:sldChg chg="del">
        <pc:chgData name="Osama Mohammed Moustafa Hosam Elde" userId="ab8f451e-a635-42ee-be12-e2dde55852bf" providerId="ADAL" clId="{4FA99609-D632-4E5F-97D6-6779F2F883F6}" dt="2020-08-24T14:31:47.742" v="22" actId="47"/>
        <pc:sldMkLst>
          <pc:docMk/>
          <pc:sldMk cId="949598380" sldId="427"/>
        </pc:sldMkLst>
      </pc:sldChg>
      <pc:sldChg chg="del">
        <pc:chgData name="Osama Mohammed Moustafa Hosam Elde" userId="ab8f451e-a635-42ee-be12-e2dde55852bf" providerId="ADAL" clId="{4FA99609-D632-4E5F-97D6-6779F2F883F6}" dt="2020-08-24T14:31:50.008" v="24" actId="47"/>
        <pc:sldMkLst>
          <pc:docMk/>
          <pc:sldMk cId="2556411746" sldId="428"/>
        </pc:sldMkLst>
      </pc:sldChg>
      <pc:sldChg chg="del">
        <pc:chgData name="Osama Mohammed Moustafa Hosam Elde" userId="ab8f451e-a635-42ee-be12-e2dde55852bf" providerId="ADAL" clId="{4FA99609-D632-4E5F-97D6-6779F2F883F6}" dt="2020-08-24T14:31:50.137" v="25" actId="47"/>
        <pc:sldMkLst>
          <pc:docMk/>
          <pc:sldMk cId="2106194324" sldId="431"/>
        </pc:sldMkLst>
      </pc:sldChg>
      <pc:sldChg chg="del">
        <pc:chgData name="Osama Mohammed Moustafa Hosam Elde" userId="ab8f451e-a635-42ee-be12-e2dde55852bf" providerId="ADAL" clId="{4FA99609-D632-4E5F-97D6-6779F2F883F6}" dt="2020-08-24T14:31:50.311" v="26" actId="47"/>
        <pc:sldMkLst>
          <pc:docMk/>
          <pc:sldMk cId="2462631337" sldId="432"/>
        </pc:sldMkLst>
      </pc:sldChg>
      <pc:sldChg chg="del">
        <pc:chgData name="Osama Mohammed Moustafa Hosam Elde" userId="ab8f451e-a635-42ee-be12-e2dde55852bf" providerId="ADAL" clId="{4FA99609-D632-4E5F-97D6-6779F2F883F6}" dt="2020-08-24T14:31:51.385" v="28" actId="47"/>
        <pc:sldMkLst>
          <pc:docMk/>
          <pc:sldMk cId="2932620757" sldId="433"/>
        </pc:sldMkLst>
      </pc:sldChg>
      <pc:sldChg chg="del">
        <pc:chgData name="Osama Mohammed Moustafa Hosam Elde" userId="ab8f451e-a635-42ee-be12-e2dde55852bf" providerId="ADAL" clId="{4FA99609-D632-4E5F-97D6-6779F2F883F6}" dt="2020-08-24T14:31:52.389" v="31" actId="47"/>
        <pc:sldMkLst>
          <pc:docMk/>
          <pc:sldMk cId="1325247284" sldId="434"/>
        </pc:sldMkLst>
      </pc:sldChg>
      <pc:sldChg chg="del">
        <pc:chgData name="Osama Mohammed Moustafa Hosam Elde" userId="ab8f451e-a635-42ee-be12-e2dde55852bf" providerId="ADAL" clId="{4FA99609-D632-4E5F-97D6-6779F2F883F6}" dt="2020-08-24T14:31:52.579" v="32" actId="47"/>
        <pc:sldMkLst>
          <pc:docMk/>
          <pc:sldMk cId="167483931" sldId="435"/>
        </pc:sldMkLst>
      </pc:sldChg>
      <pc:sldChg chg="del">
        <pc:chgData name="Osama Mohammed Moustafa Hosam Elde" userId="ab8f451e-a635-42ee-be12-e2dde55852bf" providerId="ADAL" clId="{4FA99609-D632-4E5F-97D6-6779F2F883F6}" dt="2020-08-24T14:31:53.152" v="33" actId="47"/>
        <pc:sldMkLst>
          <pc:docMk/>
          <pc:sldMk cId="2093077145" sldId="436"/>
        </pc:sldMkLst>
      </pc:sldChg>
      <pc:sldChg chg="del">
        <pc:chgData name="Osama Mohammed Moustafa Hosam Elde" userId="ab8f451e-a635-42ee-be12-e2dde55852bf" providerId="ADAL" clId="{4FA99609-D632-4E5F-97D6-6779F2F883F6}" dt="2020-08-24T14:31:53.363" v="34" actId="47"/>
        <pc:sldMkLst>
          <pc:docMk/>
          <pc:sldMk cId="3821881643" sldId="437"/>
        </pc:sldMkLst>
      </pc:sldChg>
      <pc:sldChg chg="del">
        <pc:chgData name="Osama Mohammed Moustafa Hosam Elde" userId="ab8f451e-a635-42ee-be12-e2dde55852bf" providerId="ADAL" clId="{4FA99609-D632-4E5F-97D6-6779F2F883F6}" dt="2020-08-24T14:31:55.661" v="35" actId="47"/>
        <pc:sldMkLst>
          <pc:docMk/>
          <pc:sldMk cId="709060111" sldId="438"/>
        </pc:sldMkLst>
      </pc:sldChg>
      <pc:sldChg chg="del">
        <pc:chgData name="Osama Mohammed Moustafa Hosam Elde" userId="ab8f451e-a635-42ee-be12-e2dde55852bf" providerId="ADAL" clId="{4FA99609-D632-4E5F-97D6-6779F2F883F6}" dt="2020-08-24T14:31:55.857" v="36" actId="47"/>
        <pc:sldMkLst>
          <pc:docMk/>
          <pc:sldMk cId="3076897111" sldId="439"/>
        </pc:sldMkLst>
      </pc:sldChg>
      <pc:sldChg chg="del">
        <pc:chgData name="Osama Mohammed Moustafa Hosam Elde" userId="ab8f451e-a635-42ee-be12-e2dde55852bf" providerId="ADAL" clId="{4FA99609-D632-4E5F-97D6-6779F2F883F6}" dt="2020-08-24T14:31:56.040" v="37" actId="47"/>
        <pc:sldMkLst>
          <pc:docMk/>
          <pc:sldMk cId="1143281659" sldId="440"/>
        </pc:sldMkLst>
      </pc:sldChg>
      <pc:sldChg chg="del">
        <pc:chgData name="Osama Mohammed Moustafa Hosam Elde" userId="ab8f451e-a635-42ee-be12-e2dde55852bf" providerId="ADAL" clId="{4FA99609-D632-4E5F-97D6-6779F2F883F6}" dt="2020-08-24T14:31:51.590" v="29" actId="47"/>
        <pc:sldMkLst>
          <pc:docMk/>
          <pc:sldMk cId="1567810208" sldId="441"/>
        </pc:sldMkLst>
      </pc:sldChg>
      <pc:sldChg chg="del">
        <pc:chgData name="Osama Mohammed Moustafa Hosam Elde" userId="ab8f451e-a635-42ee-be12-e2dde55852bf" providerId="ADAL" clId="{4FA99609-D632-4E5F-97D6-6779F2F883F6}" dt="2020-08-24T14:31:51.799" v="30" actId="47"/>
        <pc:sldMkLst>
          <pc:docMk/>
          <pc:sldMk cId="2831216876" sldId="442"/>
        </pc:sldMkLst>
      </pc:sldChg>
      <pc:sldChg chg="del">
        <pc:chgData name="Osama Mohammed Moustafa Hosam Elde" userId="ab8f451e-a635-42ee-be12-e2dde55852bf" providerId="ADAL" clId="{4FA99609-D632-4E5F-97D6-6779F2F883F6}" dt="2020-08-24T14:31:56.783" v="39" actId="47"/>
        <pc:sldMkLst>
          <pc:docMk/>
          <pc:sldMk cId="4008027971" sldId="443"/>
        </pc:sldMkLst>
      </pc:sldChg>
      <pc:sldChg chg="del">
        <pc:chgData name="Osama Mohammed Moustafa Hosam Elde" userId="ab8f451e-a635-42ee-be12-e2dde55852bf" providerId="ADAL" clId="{4FA99609-D632-4E5F-97D6-6779F2F883F6}" dt="2020-08-24T14:31:56.959" v="40" actId="47"/>
        <pc:sldMkLst>
          <pc:docMk/>
          <pc:sldMk cId="1488666776" sldId="444"/>
        </pc:sldMkLst>
      </pc:sldChg>
      <pc:sldChg chg="del">
        <pc:chgData name="Osama Mohammed Moustafa Hosam Elde" userId="ab8f451e-a635-42ee-be12-e2dde55852bf" providerId="ADAL" clId="{4FA99609-D632-4E5F-97D6-6779F2F883F6}" dt="2020-08-24T14:31:57.157" v="41" actId="47"/>
        <pc:sldMkLst>
          <pc:docMk/>
          <pc:sldMk cId="2715617375" sldId="445"/>
        </pc:sldMkLst>
      </pc:sldChg>
      <pc:sldChg chg="del">
        <pc:chgData name="Osama Mohammed Moustafa Hosam Elde" userId="ab8f451e-a635-42ee-be12-e2dde55852bf" providerId="ADAL" clId="{4FA99609-D632-4E5F-97D6-6779F2F883F6}" dt="2020-08-24T14:31:50.869" v="27" actId="47"/>
        <pc:sldMkLst>
          <pc:docMk/>
          <pc:sldMk cId="2197638261" sldId="446"/>
        </pc:sldMkLst>
      </pc:sldChg>
      <pc:sldChg chg="modSp mod">
        <pc:chgData name="Osama Mohammed Moustafa Hosam Elde" userId="ab8f451e-a635-42ee-be12-e2dde55852bf" providerId="ADAL" clId="{4FA99609-D632-4E5F-97D6-6779F2F883F6}" dt="2020-08-24T20:27:51.702" v="2261" actId="403"/>
        <pc:sldMkLst>
          <pc:docMk/>
          <pc:sldMk cId="1097935864" sldId="447"/>
        </pc:sldMkLst>
        <pc:spChg chg="mod">
          <ac:chgData name="Osama Mohammed Moustafa Hosam Elde" userId="ab8f451e-a635-42ee-be12-e2dde55852bf" providerId="ADAL" clId="{4FA99609-D632-4E5F-97D6-6779F2F883F6}" dt="2020-08-24T20:27:51.702" v="2261" actId="403"/>
          <ac:spMkLst>
            <pc:docMk/>
            <pc:sldMk cId="1097935864" sldId="447"/>
            <ac:spMk id="6" creationId="{F666E11D-E12E-4A1B-AC49-37C776D88AF6}"/>
          </ac:spMkLst>
        </pc:spChg>
      </pc:sldChg>
      <pc:sldChg chg="del">
        <pc:chgData name="Osama Mohammed Moustafa Hosam Elde" userId="ab8f451e-a635-42ee-be12-e2dde55852bf" providerId="ADAL" clId="{4FA99609-D632-4E5F-97D6-6779F2F883F6}" dt="2020-08-24T14:31:56.286" v="38" actId="47"/>
        <pc:sldMkLst>
          <pc:docMk/>
          <pc:sldMk cId="2837877428" sldId="448"/>
        </pc:sldMkLst>
      </pc:sldChg>
      <pc:sldChg chg="del">
        <pc:chgData name="Osama Mohammed Moustafa Hosam Elde" userId="ab8f451e-a635-42ee-be12-e2dde55852bf" providerId="ADAL" clId="{4FA99609-D632-4E5F-97D6-6779F2F883F6}" dt="2020-08-24T14:31:57.599" v="42" actId="47"/>
        <pc:sldMkLst>
          <pc:docMk/>
          <pc:sldMk cId="1445663365" sldId="449"/>
        </pc:sldMkLst>
      </pc:sldChg>
      <pc:sldChg chg="delSp modSp add del mod ord">
        <pc:chgData name="Osama Mohammed Moustafa Hosam Elde" userId="ab8f451e-a635-42ee-be12-e2dde55852bf" providerId="ADAL" clId="{4FA99609-D632-4E5F-97D6-6779F2F883F6}" dt="2020-08-24T19:07:18.553" v="462" actId="20577"/>
        <pc:sldMkLst>
          <pc:docMk/>
          <pc:sldMk cId="599365308" sldId="450"/>
        </pc:sldMkLst>
        <pc:spChg chg="mod">
          <ac:chgData name="Osama Mohammed Moustafa Hosam Elde" userId="ab8f451e-a635-42ee-be12-e2dde55852bf" providerId="ADAL" clId="{4FA99609-D632-4E5F-97D6-6779F2F883F6}" dt="2020-08-24T19:07:18.553" v="462" actId="20577"/>
          <ac:spMkLst>
            <pc:docMk/>
            <pc:sldMk cId="599365308" sldId="450"/>
            <ac:spMk id="6" creationId="{F666E11D-E12E-4A1B-AC49-37C776D88AF6}"/>
          </ac:spMkLst>
        </pc:spChg>
        <pc:spChg chg="mod">
          <ac:chgData name="Osama Mohammed Moustafa Hosam Elde" userId="ab8f451e-a635-42ee-be12-e2dde55852bf" providerId="ADAL" clId="{4FA99609-D632-4E5F-97D6-6779F2F883F6}" dt="2020-08-24T14:52:45.525" v="170"/>
          <ac:spMkLst>
            <pc:docMk/>
            <pc:sldMk cId="599365308" sldId="450"/>
            <ac:spMk id="7" creationId="{FE6AB915-929E-45B5-AF11-A43BEA438DB3}"/>
          </ac:spMkLst>
        </pc:spChg>
        <pc:picChg chg="del">
          <ac:chgData name="Osama Mohammed Moustafa Hosam Elde" userId="ab8f451e-a635-42ee-be12-e2dde55852bf" providerId="ADAL" clId="{4FA99609-D632-4E5F-97D6-6779F2F883F6}" dt="2020-08-24T14:49:57.808" v="140" actId="478"/>
          <ac:picMkLst>
            <pc:docMk/>
            <pc:sldMk cId="599365308" sldId="450"/>
            <ac:picMk id="2" creationId="{D4ACF07A-F9C9-47DA-8E2D-394C69C3733A}"/>
          </ac:picMkLst>
        </pc:picChg>
        <pc:picChg chg="del">
          <ac:chgData name="Osama Mohammed Moustafa Hosam Elde" userId="ab8f451e-a635-42ee-be12-e2dde55852bf" providerId="ADAL" clId="{4FA99609-D632-4E5F-97D6-6779F2F883F6}" dt="2020-08-24T14:49:58.866" v="141" actId="478"/>
          <ac:picMkLst>
            <pc:docMk/>
            <pc:sldMk cId="599365308" sldId="450"/>
            <ac:picMk id="3" creationId="{71466F6C-2183-44F9-8A48-9FFC637B2176}"/>
          </ac:picMkLst>
        </pc:picChg>
      </pc:sldChg>
      <pc:sldChg chg="modSp add mod">
        <pc:chgData name="Osama Mohammed Moustafa Hosam Elde" userId="ab8f451e-a635-42ee-be12-e2dde55852bf" providerId="ADAL" clId="{4FA99609-D632-4E5F-97D6-6779F2F883F6}" dt="2020-08-24T20:25:13.702" v="2253" actId="208"/>
        <pc:sldMkLst>
          <pc:docMk/>
          <pc:sldMk cId="2146848692" sldId="451"/>
        </pc:sldMkLst>
        <pc:picChg chg="mod">
          <ac:chgData name="Osama Mohammed Moustafa Hosam Elde" userId="ab8f451e-a635-42ee-be12-e2dde55852bf" providerId="ADAL" clId="{4FA99609-D632-4E5F-97D6-6779F2F883F6}" dt="2020-08-24T20:25:06.045" v="2252" actId="208"/>
          <ac:picMkLst>
            <pc:docMk/>
            <pc:sldMk cId="2146848692" sldId="451"/>
            <ac:picMk id="2" creationId="{D4ACF07A-F9C9-47DA-8E2D-394C69C3733A}"/>
          </ac:picMkLst>
        </pc:picChg>
        <pc:picChg chg="mod">
          <ac:chgData name="Osama Mohammed Moustafa Hosam Elde" userId="ab8f451e-a635-42ee-be12-e2dde55852bf" providerId="ADAL" clId="{4FA99609-D632-4E5F-97D6-6779F2F883F6}" dt="2020-08-24T20:25:13.702" v="2253" actId="208"/>
          <ac:picMkLst>
            <pc:docMk/>
            <pc:sldMk cId="2146848692" sldId="451"/>
            <ac:picMk id="3" creationId="{71466F6C-2183-44F9-8A48-9FFC637B2176}"/>
          </ac:picMkLst>
        </pc:picChg>
      </pc:sldChg>
      <pc:sldChg chg="addSp modSp add mod">
        <pc:chgData name="Osama Mohammed Moustafa Hosam Elde" userId="ab8f451e-a635-42ee-be12-e2dde55852bf" providerId="ADAL" clId="{4FA99609-D632-4E5F-97D6-6779F2F883F6}" dt="2020-08-24T19:40:14.290" v="2015" actId="1076"/>
        <pc:sldMkLst>
          <pc:docMk/>
          <pc:sldMk cId="866869918" sldId="452"/>
        </pc:sldMkLst>
        <pc:spChg chg="mod">
          <ac:chgData name="Osama Mohammed Moustafa Hosam Elde" userId="ab8f451e-a635-42ee-be12-e2dde55852bf" providerId="ADAL" clId="{4FA99609-D632-4E5F-97D6-6779F2F883F6}" dt="2020-08-24T16:48:57.553" v="251" actId="20577"/>
          <ac:spMkLst>
            <pc:docMk/>
            <pc:sldMk cId="866869918" sldId="452"/>
            <ac:spMk id="6" creationId="{F666E11D-E12E-4A1B-AC49-37C776D88AF6}"/>
          </ac:spMkLst>
        </pc:spChg>
        <pc:spChg chg="mod">
          <ac:chgData name="Osama Mohammed Moustafa Hosam Elde" userId="ab8f451e-a635-42ee-be12-e2dde55852bf" providerId="ADAL" clId="{4FA99609-D632-4E5F-97D6-6779F2F883F6}" dt="2020-08-24T19:37:25.216" v="2001" actId="20577"/>
          <ac:spMkLst>
            <pc:docMk/>
            <pc:sldMk cId="866869918" sldId="452"/>
            <ac:spMk id="7" creationId="{FE6AB915-929E-45B5-AF11-A43BEA438DB3}"/>
          </ac:spMkLst>
        </pc:spChg>
        <pc:picChg chg="add mod">
          <ac:chgData name="Osama Mohammed Moustafa Hosam Elde" userId="ab8f451e-a635-42ee-be12-e2dde55852bf" providerId="ADAL" clId="{4FA99609-D632-4E5F-97D6-6779F2F883F6}" dt="2020-08-24T19:40:10.243" v="2013" actId="1076"/>
          <ac:picMkLst>
            <pc:docMk/>
            <pc:sldMk cId="866869918" sldId="452"/>
            <ac:picMk id="2" creationId="{70CA5E21-80B6-4256-84B8-EB9E5B540AD4}"/>
          </ac:picMkLst>
        </pc:picChg>
        <pc:picChg chg="add mod">
          <ac:chgData name="Osama Mohammed Moustafa Hosam Elde" userId="ab8f451e-a635-42ee-be12-e2dde55852bf" providerId="ADAL" clId="{4FA99609-D632-4E5F-97D6-6779F2F883F6}" dt="2020-08-24T19:40:14.290" v="2015" actId="1076"/>
          <ac:picMkLst>
            <pc:docMk/>
            <pc:sldMk cId="866869918" sldId="452"/>
            <ac:picMk id="1026" creationId="{AABBC948-EDB9-4770-A3B2-214AF0618FE8}"/>
          </ac:picMkLst>
        </pc:picChg>
      </pc:sldChg>
      <pc:sldChg chg="addSp delSp modSp add mod">
        <pc:chgData name="Osama Mohammed Moustafa Hosam Elde" userId="ab8f451e-a635-42ee-be12-e2dde55852bf" providerId="ADAL" clId="{4FA99609-D632-4E5F-97D6-6779F2F883F6}" dt="2020-08-24T19:32:49.057" v="1809" actId="27636"/>
        <pc:sldMkLst>
          <pc:docMk/>
          <pc:sldMk cId="737234321" sldId="453"/>
        </pc:sldMkLst>
        <pc:spChg chg="add del mod">
          <ac:chgData name="Osama Mohammed Moustafa Hosam Elde" userId="ab8f451e-a635-42ee-be12-e2dde55852bf" providerId="ADAL" clId="{4FA99609-D632-4E5F-97D6-6779F2F883F6}" dt="2020-08-24T19:03:03.892" v="422" actId="22"/>
          <ac:spMkLst>
            <pc:docMk/>
            <pc:sldMk cId="737234321" sldId="453"/>
            <ac:spMk id="8" creationId="{43580019-CEA9-4906-AC87-240735DB1FE8}"/>
          </ac:spMkLst>
        </pc:spChg>
        <pc:spChg chg="mod">
          <ac:chgData name="Osama Mohammed Moustafa Hosam Elde" userId="ab8f451e-a635-42ee-be12-e2dde55852bf" providerId="ADAL" clId="{4FA99609-D632-4E5F-97D6-6779F2F883F6}" dt="2020-08-24T19:32:49.057" v="1809" actId="27636"/>
          <ac:spMkLst>
            <pc:docMk/>
            <pc:sldMk cId="737234321" sldId="453"/>
            <ac:spMk id="9" creationId="{41FE1DB5-8880-44CA-8A01-91EC9D1E2C91}"/>
          </ac:spMkLst>
        </pc:spChg>
        <pc:spChg chg="add mod">
          <ac:chgData name="Osama Mohammed Moustafa Hosam Elde" userId="ab8f451e-a635-42ee-be12-e2dde55852bf" providerId="ADAL" clId="{4FA99609-D632-4E5F-97D6-6779F2F883F6}" dt="2020-08-24T19:04:12.161" v="436" actId="15"/>
          <ac:spMkLst>
            <pc:docMk/>
            <pc:sldMk cId="737234321" sldId="453"/>
            <ac:spMk id="11" creationId="{061B41B1-609A-4B90-B269-A8D14B4F0E83}"/>
          </ac:spMkLst>
        </pc:spChg>
      </pc:sldChg>
      <pc:sldChg chg="addSp modSp add mod">
        <pc:chgData name="Osama Mohammed Moustafa Hosam Elde" userId="ab8f451e-a635-42ee-be12-e2dde55852bf" providerId="ADAL" clId="{4FA99609-D632-4E5F-97D6-6779F2F883F6}" dt="2020-08-24T19:12:15.735" v="861" actId="1076"/>
        <pc:sldMkLst>
          <pc:docMk/>
          <pc:sldMk cId="2496506412" sldId="454"/>
        </pc:sldMkLst>
        <pc:spChg chg="mod">
          <ac:chgData name="Osama Mohammed Moustafa Hosam Elde" userId="ab8f451e-a635-42ee-be12-e2dde55852bf" providerId="ADAL" clId="{4FA99609-D632-4E5F-97D6-6779F2F883F6}" dt="2020-08-24T19:12:15.735" v="861" actId="1076"/>
          <ac:spMkLst>
            <pc:docMk/>
            <pc:sldMk cId="2496506412" sldId="454"/>
            <ac:spMk id="9" creationId="{41FE1DB5-8880-44CA-8A01-91EC9D1E2C91}"/>
          </ac:spMkLst>
        </pc:spChg>
        <pc:picChg chg="add mod">
          <ac:chgData name="Osama Mohammed Moustafa Hosam Elde" userId="ab8f451e-a635-42ee-be12-e2dde55852bf" providerId="ADAL" clId="{4FA99609-D632-4E5F-97D6-6779F2F883F6}" dt="2020-08-24T19:08:44.065" v="466" actId="1076"/>
          <ac:picMkLst>
            <pc:docMk/>
            <pc:sldMk cId="2496506412" sldId="454"/>
            <ac:picMk id="2" creationId="{A985A636-A926-4C31-B65F-7967A8F7AD25}"/>
          </ac:picMkLst>
        </pc:picChg>
      </pc:sldChg>
      <pc:sldChg chg="delSp modSp add mod">
        <pc:chgData name="Osama Mohammed Moustafa Hosam Elde" userId="ab8f451e-a635-42ee-be12-e2dde55852bf" providerId="ADAL" clId="{4FA99609-D632-4E5F-97D6-6779F2F883F6}" dt="2020-08-24T19:31:54.073" v="1786" actId="15"/>
        <pc:sldMkLst>
          <pc:docMk/>
          <pc:sldMk cId="2688380289" sldId="455"/>
        </pc:sldMkLst>
        <pc:spChg chg="mod">
          <ac:chgData name="Osama Mohammed Moustafa Hosam Elde" userId="ab8f451e-a635-42ee-be12-e2dde55852bf" providerId="ADAL" clId="{4FA99609-D632-4E5F-97D6-6779F2F883F6}" dt="2020-08-24T19:31:54.073" v="1786" actId="15"/>
          <ac:spMkLst>
            <pc:docMk/>
            <pc:sldMk cId="2688380289" sldId="455"/>
            <ac:spMk id="9" creationId="{41FE1DB5-8880-44CA-8A01-91EC9D1E2C91}"/>
          </ac:spMkLst>
        </pc:spChg>
        <pc:picChg chg="del">
          <ac:chgData name="Osama Mohammed Moustafa Hosam Elde" userId="ab8f451e-a635-42ee-be12-e2dde55852bf" providerId="ADAL" clId="{4FA99609-D632-4E5F-97D6-6779F2F883F6}" dt="2020-08-24T19:25:13.725" v="1377" actId="478"/>
          <ac:picMkLst>
            <pc:docMk/>
            <pc:sldMk cId="2688380289" sldId="455"/>
            <ac:picMk id="2" creationId="{34E7F382-943E-40CD-ABC4-644F60E5E491}"/>
          </ac:picMkLst>
        </pc:picChg>
        <pc:picChg chg="del">
          <ac:chgData name="Osama Mohammed Moustafa Hosam Elde" userId="ab8f451e-a635-42ee-be12-e2dde55852bf" providerId="ADAL" clId="{4FA99609-D632-4E5F-97D6-6779F2F883F6}" dt="2020-08-24T19:25:14.374" v="1378" actId="478"/>
          <ac:picMkLst>
            <pc:docMk/>
            <pc:sldMk cId="2688380289" sldId="455"/>
            <ac:picMk id="4" creationId="{FDD0B267-D987-4BE7-8E32-D621C4AA6F69}"/>
          </ac:picMkLst>
        </pc:picChg>
      </pc:sldChg>
      <pc:sldChg chg="addSp delSp modSp add mod">
        <pc:chgData name="Osama Mohammed Moustafa Hosam Elde" userId="ab8f451e-a635-42ee-be12-e2dde55852bf" providerId="ADAL" clId="{4FA99609-D632-4E5F-97D6-6779F2F883F6}" dt="2020-08-24T20:25:43.955" v="2258" actId="14100"/>
        <pc:sldMkLst>
          <pc:docMk/>
          <pc:sldMk cId="1515942005" sldId="456"/>
        </pc:sldMkLst>
        <pc:spChg chg="mod">
          <ac:chgData name="Osama Mohammed Moustafa Hosam Elde" userId="ab8f451e-a635-42ee-be12-e2dde55852bf" providerId="ADAL" clId="{4FA99609-D632-4E5F-97D6-6779F2F883F6}" dt="2020-08-24T20:25:43.955" v="2258" actId="14100"/>
          <ac:spMkLst>
            <pc:docMk/>
            <pc:sldMk cId="1515942005" sldId="456"/>
            <ac:spMk id="3" creationId="{00000000-0000-0000-0000-000000000000}"/>
          </ac:spMkLst>
        </pc:spChg>
        <pc:spChg chg="mod">
          <ac:chgData name="Osama Mohammed Moustafa Hosam Elde" userId="ab8f451e-a635-42ee-be12-e2dde55852bf" providerId="ADAL" clId="{4FA99609-D632-4E5F-97D6-6779F2F883F6}" dt="2020-08-24T20:11:17.361" v="2243" actId="20577"/>
          <ac:spMkLst>
            <pc:docMk/>
            <pc:sldMk cId="1515942005" sldId="456"/>
            <ac:spMk id="9" creationId="{41FE1DB5-8880-44CA-8A01-91EC9D1E2C91}"/>
          </ac:spMkLst>
        </pc:spChg>
        <pc:spChg chg="del">
          <ac:chgData name="Osama Mohammed Moustafa Hosam Elde" userId="ab8f451e-a635-42ee-be12-e2dde55852bf" providerId="ADAL" clId="{4FA99609-D632-4E5F-97D6-6779F2F883F6}" dt="2020-08-24T20:06:56.665" v="2017" actId="478"/>
          <ac:spMkLst>
            <pc:docMk/>
            <pc:sldMk cId="1515942005" sldId="456"/>
            <ac:spMk id="11" creationId="{061B41B1-609A-4B90-B269-A8D14B4F0E83}"/>
          </ac:spMkLst>
        </pc:spChg>
        <pc:picChg chg="add mod">
          <ac:chgData name="Osama Mohammed Moustafa Hosam Elde" userId="ab8f451e-a635-42ee-be12-e2dde55852bf" providerId="ADAL" clId="{4FA99609-D632-4E5F-97D6-6779F2F883F6}" dt="2020-08-24T20:11:30.326" v="2244" actId="1076"/>
          <ac:picMkLst>
            <pc:docMk/>
            <pc:sldMk cId="1515942005" sldId="456"/>
            <ac:picMk id="2" creationId="{0D6252DA-9DC1-47D6-9B75-925159C13448}"/>
          </ac:picMkLst>
        </pc:picChg>
        <pc:picChg chg="del">
          <ac:chgData name="Osama Mohammed Moustafa Hosam Elde" userId="ab8f451e-a635-42ee-be12-e2dde55852bf" providerId="ADAL" clId="{4FA99609-D632-4E5F-97D6-6779F2F883F6}" dt="2020-08-24T20:09:49.125" v="2135" actId="478"/>
          <ac:picMkLst>
            <pc:docMk/>
            <pc:sldMk cId="1515942005" sldId="456"/>
            <ac:picMk id="1026" creationId="{2E6C8B37-E980-4967-A07E-4E99821BF54F}"/>
          </ac:picMkLst>
        </pc:picChg>
        <pc:picChg chg="add del mod">
          <ac:chgData name="Osama Mohammed Moustafa Hosam Elde" userId="ab8f451e-a635-42ee-be12-e2dde55852bf" providerId="ADAL" clId="{4FA99609-D632-4E5F-97D6-6779F2F883F6}" dt="2020-08-24T20:10:12.957" v="2136" actId="478"/>
          <ac:picMkLst>
            <pc:docMk/>
            <pc:sldMk cId="1515942005" sldId="456"/>
            <ac:picMk id="2050" creationId="{BE940FDD-1956-4C33-840F-849EDF1F8275}"/>
          </ac:picMkLst>
        </pc:picChg>
        <pc:picChg chg="add mod">
          <ac:chgData name="Osama Mohammed Moustafa Hosam Elde" userId="ab8f451e-a635-42ee-be12-e2dde55852bf" providerId="ADAL" clId="{4FA99609-D632-4E5F-97D6-6779F2F883F6}" dt="2020-08-24T20:25:37.947" v="2257" actId="14100"/>
          <ac:picMkLst>
            <pc:docMk/>
            <pc:sldMk cId="1515942005" sldId="456"/>
            <ac:picMk id="2052" creationId="{3EEEA3AC-E36E-41B0-87AE-FD2C83471418}"/>
          </ac:picMkLst>
        </pc:picChg>
      </pc:sldChg>
      <pc:sldChg chg="add">
        <pc:chgData name="Osama Mohammed Moustafa Hosam Elde" userId="ab8f451e-a635-42ee-be12-e2dde55852bf" providerId="ADAL" clId="{4FA99609-D632-4E5F-97D6-6779F2F883F6}" dt="2020-08-25T18:27:05.194" v="2763"/>
        <pc:sldMkLst>
          <pc:docMk/>
          <pc:sldMk cId="1321748703" sldId="467"/>
        </pc:sldMkLst>
      </pc:sldChg>
      <pc:sldChg chg="del">
        <pc:chgData name="Osama Mohammed Moustafa Hosam Elde" userId="ab8f451e-a635-42ee-be12-e2dde55852bf" providerId="ADAL" clId="{4FA99609-D632-4E5F-97D6-6779F2F883F6}" dt="2020-08-25T18:27:01.279" v="2762" actId="2696"/>
        <pc:sldMkLst>
          <pc:docMk/>
          <pc:sldMk cId="3088240699" sldId="467"/>
        </pc:sldMkLst>
      </pc:sldChg>
      <pc:sldChg chg="modSp mod">
        <pc:chgData name="Osama Mohammed Moustafa Hosam Elde" userId="ab8f451e-a635-42ee-be12-e2dde55852bf" providerId="ADAL" clId="{4FA99609-D632-4E5F-97D6-6779F2F883F6}" dt="2020-08-25T18:42:27.149" v="2782" actId="20577"/>
        <pc:sldMkLst>
          <pc:docMk/>
          <pc:sldMk cId="2975955308" sldId="468"/>
        </pc:sldMkLst>
        <pc:spChg chg="mod">
          <ac:chgData name="Osama Mohammed Moustafa Hosam Elde" userId="ab8f451e-a635-42ee-be12-e2dde55852bf" providerId="ADAL" clId="{4FA99609-D632-4E5F-97D6-6779F2F883F6}" dt="2020-08-25T18:42:27.149" v="2782" actId="20577"/>
          <ac:spMkLst>
            <pc:docMk/>
            <pc:sldMk cId="2975955308" sldId="468"/>
            <ac:spMk id="3" creationId="{00000000-0000-0000-0000-000000000000}"/>
          </ac:spMkLst>
        </pc:spChg>
        <pc:spChg chg="mod">
          <ac:chgData name="Osama Mohammed Moustafa Hosam Elde" userId="ab8f451e-a635-42ee-be12-e2dde55852bf" providerId="ADAL" clId="{4FA99609-D632-4E5F-97D6-6779F2F883F6}" dt="2020-08-25T18:19:32.026" v="2464" actId="20577"/>
          <ac:spMkLst>
            <pc:docMk/>
            <pc:sldMk cId="2975955308" sldId="468"/>
            <ac:spMk id="9" creationId="{41FE1DB5-8880-44CA-8A01-91EC9D1E2C91}"/>
          </ac:spMkLst>
        </pc:spChg>
      </pc:sldChg>
      <pc:sldChg chg="modSp mod">
        <pc:chgData name="Osama Mohammed Moustafa Hosam Elde" userId="ab8f451e-a635-42ee-be12-e2dde55852bf" providerId="ADAL" clId="{4FA99609-D632-4E5F-97D6-6779F2F883F6}" dt="2020-08-25T18:42:32.443" v="2783" actId="20577"/>
        <pc:sldMkLst>
          <pc:docMk/>
          <pc:sldMk cId="3766114644" sldId="469"/>
        </pc:sldMkLst>
        <pc:spChg chg="mod">
          <ac:chgData name="Osama Mohammed Moustafa Hosam Elde" userId="ab8f451e-a635-42ee-be12-e2dde55852bf" providerId="ADAL" clId="{4FA99609-D632-4E5F-97D6-6779F2F883F6}" dt="2020-08-25T18:42:32.443" v="2783" actId="20577"/>
          <ac:spMkLst>
            <pc:docMk/>
            <pc:sldMk cId="3766114644" sldId="469"/>
            <ac:spMk id="3" creationId="{00000000-0000-0000-0000-000000000000}"/>
          </ac:spMkLst>
        </pc:spChg>
        <pc:spChg chg="mod">
          <ac:chgData name="Osama Mohammed Moustafa Hosam Elde" userId="ab8f451e-a635-42ee-be12-e2dde55852bf" providerId="ADAL" clId="{4FA99609-D632-4E5F-97D6-6779F2F883F6}" dt="2020-08-25T17:30:27.635" v="2293" actId="20577"/>
          <ac:spMkLst>
            <pc:docMk/>
            <pc:sldMk cId="3766114644" sldId="469"/>
            <ac:spMk id="9" creationId="{41FE1DB5-8880-44CA-8A01-91EC9D1E2C91}"/>
          </ac:spMkLst>
        </pc:spChg>
      </pc:sldChg>
      <pc:sldChg chg="modSp add mod">
        <pc:chgData name="Osama Mohammed Moustafa Hosam Elde" userId="ab8f451e-a635-42ee-be12-e2dde55852bf" providerId="ADAL" clId="{4FA99609-D632-4E5F-97D6-6779F2F883F6}" dt="2020-08-25T18:42:37.868" v="2784" actId="20577"/>
        <pc:sldMkLst>
          <pc:docMk/>
          <pc:sldMk cId="1927016891" sldId="470"/>
        </pc:sldMkLst>
        <pc:spChg chg="mod">
          <ac:chgData name="Osama Mohammed Moustafa Hosam Elde" userId="ab8f451e-a635-42ee-be12-e2dde55852bf" providerId="ADAL" clId="{4FA99609-D632-4E5F-97D6-6779F2F883F6}" dt="2020-08-25T18:42:37.868" v="2784" actId="20577"/>
          <ac:spMkLst>
            <pc:docMk/>
            <pc:sldMk cId="1927016891" sldId="470"/>
            <ac:spMk id="3" creationId="{00000000-0000-0000-0000-000000000000}"/>
          </ac:spMkLst>
        </pc:spChg>
        <pc:spChg chg="mod">
          <ac:chgData name="Osama Mohammed Moustafa Hosam Elde" userId="ab8f451e-a635-42ee-be12-e2dde55852bf" providerId="ADAL" clId="{4FA99609-D632-4E5F-97D6-6779F2F883F6}" dt="2020-08-25T18:16:21.671" v="2425" actId="15"/>
          <ac:spMkLst>
            <pc:docMk/>
            <pc:sldMk cId="1927016891" sldId="470"/>
            <ac:spMk id="9" creationId="{41FE1DB5-8880-44CA-8A01-91EC9D1E2C91}"/>
          </ac:spMkLst>
        </pc:spChg>
      </pc:sldChg>
      <pc:sldChg chg="modSp add mod">
        <pc:chgData name="Osama Mohammed Moustafa Hosam Elde" userId="ab8f451e-a635-42ee-be12-e2dde55852bf" providerId="ADAL" clId="{4FA99609-D632-4E5F-97D6-6779F2F883F6}" dt="2020-08-25T18:43:39.621" v="2833" actId="20577"/>
        <pc:sldMkLst>
          <pc:docMk/>
          <pc:sldMk cId="721672029" sldId="471"/>
        </pc:sldMkLst>
        <pc:spChg chg="mod">
          <ac:chgData name="Osama Mohammed Moustafa Hosam Elde" userId="ab8f451e-a635-42ee-be12-e2dde55852bf" providerId="ADAL" clId="{4FA99609-D632-4E5F-97D6-6779F2F883F6}" dt="2020-08-25T18:42:41.830" v="2785" actId="20577"/>
          <ac:spMkLst>
            <pc:docMk/>
            <pc:sldMk cId="721672029" sldId="471"/>
            <ac:spMk id="3" creationId="{00000000-0000-0000-0000-000000000000}"/>
          </ac:spMkLst>
        </pc:spChg>
        <pc:spChg chg="mod">
          <ac:chgData name="Osama Mohammed Moustafa Hosam Elde" userId="ab8f451e-a635-42ee-be12-e2dde55852bf" providerId="ADAL" clId="{4FA99609-D632-4E5F-97D6-6779F2F883F6}" dt="2020-08-25T18:43:39.621" v="2833" actId="20577"/>
          <ac:spMkLst>
            <pc:docMk/>
            <pc:sldMk cId="721672029" sldId="471"/>
            <ac:spMk id="9" creationId="{41FE1DB5-8880-44CA-8A01-91EC9D1E2C91}"/>
          </ac:spMkLst>
        </pc:spChg>
      </pc:sldChg>
      <pc:sldChg chg="modSp add mod">
        <pc:chgData name="Osama Mohammed Moustafa Hosam Elde" userId="ab8f451e-a635-42ee-be12-e2dde55852bf" providerId="ADAL" clId="{4FA99609-D632-4E5F-97D6-6779F2F883F6}" dt="2020-08-25T19:19:55.760" v="2834" actId="6549"/>
        <pc:sldMkLst>
          <pc:docMk/>
          <pc:sldMk cId="2548343989" sldId="472"/>
        </pc:sldMkLst>
        <pc:spChg chg="mod">
          <ac:chgData name="Osama Mohammed Moustafa Hosam Elde" userId="ab8f451e-a635-42ee-be12-e2dde55852bf" providerId="ADAL" clId="{4FA99609-D632-4E5F-97D6-6779F2F883F6}" dt="2020-08-25T18:27:27.299" v="2780" actId="20577"/>
          <ac:spMkLst>
            <pc:docMk/>
            <pc:sldMk cId="2548343989" sldId="472"/>
            <ac:spMk id="3" creationId="{00000000-0000-0000-0000-000000000000}"/>
          </ac:spMkLst>
        </pc:spChg>
        <pc:spChg chg="mod">
          <ac:chgData name="Osama Mohammed Moustafa Hosam Elde" userId="ab8f451e-a635-42ee-be12-e2dde55852bf" providerId="ADAL" clId="{4FA99609-D632-4E5F-97D6-6779F2F883F6}" dt="2020-08-25T19:19:55.760" v="2834" actId="6549"/>
          <ac:spMkLst>
            <pc:docMk/>
            <pc:sldMk cId="2548343989" sldId="472"/>
            <ac:spMk id="9" creationId="{41FE1DB5-8880-44CA-8A01-91EC9D1E2C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3D2B36-F59D-4CB9-B392-E2C7AF322AEE}"/>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5E3AB1F-B9DD-4132-940A-8ABE5F7FB8F1}"/>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A6F5E461-3CAD-44E3-9FF4-CC22C912D9E2}" type="datetimeFigureOut">
              <a:rPr lang="en-US" smtClean="0"/>
              <a:t>09-Oct-20</a:t>
            </a:fld>
            <a:endParaRPr lang="en-US"/>
          </a:p>
        </p:txBody>
      </p:sp>
      <p:sp>
        <p:nvSpPr>
          <p:cNvPr id="4" name="Footer Placeholder 3">
            <a:extLst>
              <a:ext uri="{FF2B5EF4-FFF2-40B4-BE49-F238E27FC236}">
                <a16:creationId xmlns:a16="http://schemas.microsoft.com/office/drawing/2014/main" id="{700F7100-8AD7-4FA2-B017-F1B1B195BF50}"/>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5031C7-6362-40ED-9B8D-59E0DEEC5263}"/>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E48DD46-4BA5-4330-8282-02D01326B28A}" type="slidenum">
              <a:rPr lang="en-US" smtClean="0"/>
              <a:t>‹#›</a:t>
            </a:fld>
            <a:endParaRPr lang="en-US"/>
          </a:p>
        </p:txBody>
      </p:sp>
    </p:spTree>
    <p:extLst>
      <p:ext uri="{BB962C8B-B14F-4D97-AF65-F5344CB8AC3E}">
        <p14:creationId xmlns:p14="http://schemas.microsoft.com/office/powerpoint/2010/main" val="313526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042D2B9F-C8E6-423B-9183-D5343BB739E9}" type="datetimeFigureOut">
              <a:rPr lang="en-US" smtClean="0"/>
              <a:t>09-Oct-20</a:t>
            </a:fld>
            <a:endParaRPr lang="en-US"/>
          </a:p>
        </p:txBody>
      </p:sp>
      <p:sp>
        <p:nvSpPr>
          <p:cNvPr id="4" name="Slide Image Placeholder 3"/>
          <p:cNvSpPr>
            <a:spLocks noGrp="1" noRot="1" noChangeAspect="1"/>
          </p:cNvSpPr>
          <p:nvPr>
            <p:ph type="sldImg" idx="2"/>
          </p:nvPr>
        </p:nvSpPr>
        <p:spPr>
          <a:xfrm>
            <a:off x="1147763" y="1233488"/>
            <a:ext cx="4440237"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35FC4F4D-83FC-4648-8836-C86B9BE282F8}" type="slidenum">
              <a:rPr lang="en-US" smtClean="0"/>
              <a:t>‹#›</a:t>
            </a:fld>
            <a:endParaRPr lang="en-US"/>
          </a:p>
        </p:txBody>
      </p:sp>
    </p:spTree>
    <p:extLst>
      <p:ext uri="{BB962C8B-B14F-4D97-AF65-F5344CB8AC3E}">
        <p14:creationId xmlns:p14="http://schemas.microsoft.com/office/powerpoint/2010/main" val="157180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FC4F4D-83FC-4648-8836-C86B9BE282F8}" type="slidenum">
              <a:rPr lang="en-US" smtClean="0"/>
              <a:t>1</a:t>
            </a:fld>
            <a:endParaRPr lang="en-US"/>
          </a:p>
        </p:txBody>
      </p:sp>
    </p:spTree>
    <p:extLst>
      <p:ext uri="{BB962C8B-B14F-4D97-AF65-F5344CB8AC3E}">
        <p14:creationId xmlns:p14="http://schemas.microsoft.com/office/powerpoint/2010/main" val="2802487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1A6CA7-D933-4FCE-B4A4-122CD18226E6}" type="datetime1">
              <a:rPr lang="en-US" smtClean="0"/>
              <a:t>09-Oct-20</a:t>
            </a:fld>
            <a:endParaRPr lang="en-US"/>
          </a:p>
        </p:txBody>
      </p:sp>
      <p:sp>
        <p:nvSpPr>
          <p:cNvPr id="5" name="Footer Placeholder 4"/>
          <p:cNvSpPr>
            <a:spLocks noGrp="1"/>
          </p:cNvSpPr>
          <p:nvPr>
            <p:ph type="ftr" sz="quarter" idx="11"/>
          </p:nvPr>
        </p:nvSpPr>
        <p:spPr/>
        <p:txBody>
          <a:bodyPr/>
          <a:lstStyle/>
          <a:p>
            <a:r>
              <a:rPr lang="ar-EG"/>
              <a:t>اعداد / دكتور اسامة حسام الدين</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BCD5A-CA7E-48A7-8919-C3552E13D412}" type="datetime1">
              <a:rPr lang="en-US" smtClean="0"/>
              <a:t>09-Oct-20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8D92D6-7F78-4EFA-8A15-5ECB66FB1321}" type="datetime1">
              <a:rPr lang="en-US" smtClean="0"/>
              <a:t>09-Oct-20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1411D-530D-4573-84F2-C1A818B0EE13}" type="datetime1">
              <a:rPr lang="en-US" smtClean="0"/>
              <a:t>09-Oct-20</a:t>
            </a:fld>
            <a:endParaRPr lang="en-US"/>
          </a:p>
        </p:txBody>
      </p:sp>
      <p:sp>
        <p:nvSpPr>
          <p:cNvPr id="5" name="Footer Placeholder 4"/>
          <p:cNvSpPr>
            <a:spLocks noGrp="1"/>
          </p:cNvSpPr>
          <p:nvPr>
            <p:ph type="ftr" sz="quarter" idx="11"/>
          </p:nvPr>
        </p:nvSpPr>
        <p:spPr/>
        <p:txBody>
          <a:body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AFF292-ADCC-471E-AB43-78433A431413}" type="datetime1">
              <a:rPr lang="en-US" smtClean="0"/>
              <a:t>09-Oct-20</a:t>
            </a:fld>
            <a:endParaRPr lang="en-US"/>
          </a:p>
        </p:txBody>
      </p:sp>
      <p:sp>
        <p:nvSpPr>
          <p:cNvPr id="5" name="Footer Placeholder 4"/>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F82959-6732-4193-AC82-ED7F9C94C7D3}" type="datetime1">
              <a:rPr lang="en-US" smtClean="0"/>
              <a:t>09-Oct-20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9B59AF-3DC5-40BE-8727-5B5068B61CF7}" type="datetime1">
              <a:rPr lang="en-US" smtClean="0"/>
              <a:t>09-Oct-20</a:t>
            </a:fld>
            <a:endParaRPr lang="en-US"/>
          </a:p>
        </p:txBody>
      </p:sp>
      <p:sp>
        <p:nvSpPr>
          <p:cNvPr id="8" name="Footer Placeholder 7"/>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D5ABE4-22DC-4A7C-954B-067227936D02}" type="datetime1">
              <a:rPr lang="en-US" smtClean="0"/>
              <a:t>09-Oct-20</a:t>
            </a:fld>
            <a:endParaRPr lang="en-US"/>
          </a:p>
        </p:txBody>
      </p:sp>
      <p:sp>
        <p:nvSpPr>
          <p:cNvPr id="4" name="Footer Placeholder 3"/>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25A5-006D-4093-959C-4661C88DB71A}" type="datetime1">
              <a:rPr lang="en-US" smtClean="0"/>
              <a:t>09-Oct-20</a:t>
            </a:fld>
            <a:endParaRPr lang="en-US"/>
          </a:p>
        </p:txBody>
      </p:sp>
      <p:sp>
        <p:nvSpPr>
          <p:cNvPr id="3" name="Footer Placeholder 2"/>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9D624-1BEF-44B9-9C66-E73C01F4AEA4}" type="datetime1">
              <a:rPr lang="en-US" smtClean="0"/>
              <a:t>09-Oct-20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AD702C-547D-4570-870D-844BD10F35DC}" type="datetime1">
              <a:rPr lang="en-US" smtClean="0"/>
              <a:t>09-Oct-20</a:t>
            </a:fld>
            <a:endParaRPr lang="en-US"/>
          </a:p>
        </p:txBody>
      </p:sp>
      <p:sp>
        <p:nvSpPr>
          <p:cNvPr id="6" name="Footer Placeholder 5"/>
          <p:cNvSpPr>
            <a:spLocks noGrp="1"/>
          </p:cNvSpPr>
          <p:nvPr>
            <p:ph type="ftr" sz="quarter" idx="11"/>
          </p:nvPr>
        </p:nvSpPr>
        <p:spPr/>
        <p:txBody>
          <a:bodyPr/>
          <a:lstStyle>
            <a:lvl1pPr>
              <a:defRPr/>
            </a:lvl1pPr>
          </a:lstStyle>
          <a:p>
            <a:r>
              <a:rPr lang="en-US" dirty="0"/>
              <a:t>Prepared by Osama </a:t>
            </a:r>
            <a:r>
              <a:rPr lang="en-US" dirty="0" err="1"/>
              <a:t>Hosameldeen</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DC07D-B8D7-4E0E-AC65-058DD451298A}" type="datetime1">
              <a:rPr lang="en-US" smtClean="0"/>
              <a:t>09-Oct-20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ar-EG"/>
              <a:t>اعداد / دكتور اسامة حسام الدين</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37C0B-C451-4FC0-8BFC-2F9DEFE020DB}"/>
              </a:ext>
            </a:extLst>
          </p:cNvPr>
          <p:cNvSpPr txBox="1"/>
          <p:nvPr/>
        </p:nvSpPr>
        <p:spPr>
          <a:xfrm>
            <a:off x="762000" y="1219200"/>
            <a:ext cx="7162800" cy="2482667"/>
          </a:xfrm>
          <a:prstGeom prst="rect">
            <a:avLst/>
          </a:prstGeom>
          <a:noFill/>
        </p:spPr>
        <p:txBody>
          <a:bodyPr wrap="square" rtlCol="0">
            <a:spAutoFit/>
          </a:bodyPr>
          <a:lstStyle/>
          <a:p>
            <a:pPr algn="ctr" rtl="1">
              <a:lnSpc>
                <a:spcPct val="150000"/>
              </a:lnSpc>
            </a:pPr>
            <a:r>
              <a:rPr lang="ar-SA" sz="3600" b="1" dirty="0"/>
              <a:t>الفصل الرابع</a:t>
            </a:r>
          </a:p>
          <a:p>
            <a:pPr algn="ctr" rtl="1">
              <a:lnSpc>
                <a:spcPct val="150000"/>
              </a:lnSpc>
            </a:pPr>
            <a:endParaRPr lang="ar-SA" sz="3600" b="1" dirty="0"/>
          </a:p>
          <a:p>
            <a:pPr algn="ctr" rtl="1">
              <a:lnSpc>
                <a:spcPct val="150000"/>
              </a:lnSpc>
            </a:pPr>
            <a:r>
              <a:rPr lang="ar-SA" sz="3600" b="1" dirty="0"/>
              <a:t>المصفوفات </a:t>
            </a:r>
            <a:r>
              <a:rPr lang="en-US" sz="3600" b="1" dirty="0"/>
              <a:t>Arrays</a:t>
            </a:r>
            <a:endParaRPr lang="ar-EG" sz="3600" b="1" dirty="0"/>
          </a:p>
        </p:txBody>
      </p:sp>
      <p:sp>
        <p:nvSpPr>
          <p:cNvPr id="5" name="Slide Number Placeholder 4">
            <a:extLst>
              <a:ext uri="{FF2B5EF4-FFF2-40B4-BE49-F238E27FC236}">
                <a16:creationId xmlns:a16="http://schemas.microsoft.com/office/drawing/2014/main" id="{F708B22F-B48D-4D97-98F5-B316CDCDC650}"/>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6" name="TextBox 5">
            <a:extLst>
              <a:ext uri="{FF2B5EF4-FFF2-40B4-BE49-F238E27FC236}">
                <a16:creationId xmlns:a16="http://schemas.microsoft.com/office/drawing/2014/main" id="{2B50AF5E-FF4A-4EEF-9521-F635D9019EA4}"/>
              </a:ext>
            </a:extLst>
          </p:cNvPr>
          <p:cNvSpPr txBox="1"/>
          <p:nvPr/>
        </p:nvSpPr>
        <p:spPr>
          <a:xfrm>
            <a:off x="381000" y="5073593"/>
            <a:ext cx="8382000" cy="1261884"/>
          </a:xfrm>
          <a:prstGeom prst="rect">
            <a:avLst/>
          </a:prstGeom>
          <a:noFill/>
        </p:spPr>
        <p:txBody>
          <a:bodyPr wrap="square" rtlCol="0">
            <a:spAutoFit/>
          </a:bodyPr>
          <a:lstStyle/>
          <a:p>
            <a:pPr algn="ctr"/>
            <a:r>
              <a:rPr lang="ar-SA" sz="2000" dirty="0"/>
              <a:t>مادة برمجة حاسب (2)</a:t>
            </a:r>
          </a:p>
          <a:p>
            <a:pPr algn="ctr"/>
            <a:endParaRPr lang="ar-SA" sz="2000" dirty="0"/>
          </a:p>
          <a:p>
            <a:pPr algn="ctr"/>
            <a:r>
              <a:rPr lang="ar-SA" sz="2000" dirty="0"/>
              <a:t>دكتور/ أسامة حسام الدين</a:t>
            </a:r>
            <a:endParaRPr lang="en-US" sz="2000" dirty="0"/>
          </a:p>
          <a:p>
            <a:pPr algn="ctr"/>
            <a:endParaRPr lang="en-US" sz="1600" dirty="0"/>
          </a:p>
        </p:txBody>
      </p:sp>
    </p:spTree>
    <p:extLst>
      <p:ext uri="{BB962C8B-B14F-4D97-AF65-F5344CB8AC3E}">
        <p14:creationId xmlns:p14="http://schemas.microsoft.com/office/powerpoint/2010/main" val="279569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a:bodyPr>
          <a:lstStyle/>
          <a:p>
            <a:pPr marL="0" marR="0" indent="0" algn="r" rtl="1">
              <a:lnSpc>
                <a:spcPct val="115000"/>
              </a:lnSpc>
              <a:spcBef>
                <a:spcPts val="0"/>
              </a:spcBef>
              <a:spcAft>
                <a:spcPts val="1000"/>
              </a:spcAft>
              <a:buNone/>
            </a:pPr>
            <a:r>
              <a:rPr lang="ar-SA" sz="2500" b="1" dirty="0"/>
              <a:t>ملاحظة :  في أدناه بعض الأمثلة المقبولة لابتداء المصفوفة : </a:t>
            </a:r>
            <a:endParaRPr lang="en-US" sz="2500" b="1" dirty="0"/>
          </a:p>
          <a:p>
            <a:pPr marL="0" marR="0" indent="0" algn="l" rtl="0">
              <a:lnSpc>
                <a:spcPct val="115000"/>
              </a:lnSpc>
              <a:spcBef>
                <a:spcPts val="0"/>
              </a:spcBef>
              <a:spcAft>
                <a:spcPts val="0"/>
              </a:spcAft>
              <a:buNone/>
            </a:pP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400" dirty="0">
                <a:effectLst/>
                <a:latin typeface="Consolas" panose="020B0609020204030204" pitchFamily="49" charset="0"/>
                <a:ea typeface="Calibri" panose="020F0502020204030204" pitchFamily="34" charset="0"/>
                <a:cs typeface="Consolas" panose="020B0609020204030204" pitchFamily="49" charset="0"/>
              </a:rPr>
              <a:t> value[7] = {10,11,12,13,14,15,16};</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2400" dirty="0">
                <a:effectLst/>
                <a:latin typeface="Consolas" panose="020B0609020204030204" pitchFamily="49" charset="0"/>
                <a:ea typeface="Calibri" panose="020F0502020204030204" pitchFamily="34" charset="0"/>
                <a:cs typeface="Consolas" panose="020B0609020204030204" pitchFamily="49" charset="0"/>
              </a:rPr>
              <a:t> coordinate[5] = {0,0.45,-0.5,-4.0,5.0};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2400" dirty="0">
                <a:effectLst/>
                <a:latin typeface="Consolas" panose="020B0609020204030204" pitchFamily="49" charset="0"/>
                <a:ea typeface="Calibri" panose="020F0502020204030204" pitchFamily="34" charset="0"/>
                <a:cs typeface="Consolas" panose="020B0609020204030204" pitchFamily="49" charset="0"/>
              </a:rPr>
              <a:t> sex[2] = {</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'M'</a:t>
            </a:r>
            <a:r>
              <a:rPr lang="en-US" sz="2400" dirty="0">
                <a:effectLs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'F'</a:t>
            </a:r>
            <a:r>
              <a:rPr lang="en-US" sz="2400" dirty="0">
                <a:effectLst/>
                <a:latin typeface="Consolas" panose="020B0609020204030204" pitchFamily="49" charset="0"/>
                <a:ea typeface="Calibri" panose="020F0502020204030204" pitchFamily="34" charset="0"/>
                <a:cs typeface="Consolas" panose="020B06090202040302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2400" dirty="0">
                <a:effectLst/>
                <a:latin typeface="Consolas" panose="020B0609020204030204" pitchFamily="49" charset="0"/>
                <a:ea typeface="Calibri" panose="020F0502020204030204" pitchFamily="34" charset="0"/>
                <a:cs typeface="Consolas" panose="020B0609020204030204" pitchFamily="49" charset="0"/>
              </a:rPr>
              <a:t> name[5] = {</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a:t>
            </a:r>
            <a:r>
              <a:rPr lang="en-US" sz="2400" dirty="0">
                <a:effectLst/>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i</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2400" dirty="0">
                <a:effectLst/>
                <a:latin typeface="Consolas" panose="020B0609020204030204" pitchFamily="49" charset="0"/>
                <a:ea typeface="Calibri" panose="020F0502020204030204" pitchFamily="34" charset="0"/>
                <a:cs typeface="Consolas" panose="020B0609020204030204" pitchFamily="49" charset="0"/>
              </a:rPr>
              <a:t>,</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a:t>
            </a:r>
            <a:r>
              <a:rPr lang="en-US" sz="2400" dirty="0" err="1">
                <a:effectLs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a:t>
            </a:r>
            <a:r>
              <a:rPr lang="en-US" sz="2400" dirty="0" err="1">
                <a:effectLst/>
                <a:latin typeface="Consolas" panose="020B0609020204030204" pitchFamily="49" charset="0"/>
                <a:ea typeface="Calibri" panose="020F0502020204030204" pitchFamily="34" charset="0"/>
                <a:cs typeface="Consolas" panose="020B0609020204030204" pitchFamily="49" charset="0"/>
              </a:rPr>
              <a:t>,</a:t>
            </a:r>
            <a:r>
              <a:rPr lang="en-US" sz="2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a:t>
            </a:r>
            <a:r>
              <a:rPr lang="en-US" sz="2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2400" dirty="0">
                <a:effectLst/>
                <a:latin typeface="Consolas" panose="020B0609020204030204" pitchFamily="49" charset="0"/>
                <a:ea typeface="Calibri" panose="020F0502020204030204" pitchFamily="34" charset="0"/>
                <a:cs typeface="Consolas" panose="020B0609020204030204" pitchFamily="49" charset="0"/>
              </a:rPr>
              <a:t>};</a:t>
            </a:r>
            <a:endParaRPr lang="ar-SA" sz="2400" dirty="0">
              <a:effectLst/>
              <a:latin typeface="Consolas" panose="020B0609020204030204" pitchFamily="49" charset="0"/>
              <a:ea typeface="Calibri" panose="020F0502020204030204" pitchFamily="34" charset="0"/>
              <a:cs typeface="Consolas" panose="020B0609020204030204" pitchFamily="49" charset="0"/>
            </a:endParaRPr>
          </a:p>
          <a:p>
            <a:pPr marL="0" marR="0" indent="0" algn="l" rtl="0">
              <a:lnSpc>
                <a:spcPct val="115000"/>
              </a:lnSpc>
              <a:spcBef>
                <a:spcPts val="0"/>
              </a:spcBef>
              <a:spcAft>
                <a:spcPts val="0"/>
              </a:spcAft>
              <a:buNone/>
            </a:pPr>
            <a:endParaRPr lang="ar-SA" sz="1800" dirty="0">
              <a:latin typeface="Consolas" panose="020B0609020204030204" pitchFamily="49" charset="0"/>
              <a:ea typeface="Calibri" panose="020F0502020204030204" pitchFamily="34" charset="0"/>
              <a:cs typeface="Arial" panose="020B0604020202020204" pitchFamily="34" charset="0"/>
            </a:endParaRPr>
          </a:p>
          <a:p>
            <a:pPr marL="0" indent="0" algn="r" rtl="1">
              <a:lnSpc>
                <a:spcPct val="115000"/>
              </a:lnSpc>
              <a:spcBef>
                <a:spcPts val="0"/>
              </a:spcBef>
              <a:spcAft>
                <a:spcPts val="1000"/>
              </a:spcAft>
              <a:buNone/>
            </a:pPr>
            <a:r>
              <a:rPr lang="ar-SA" sz="2500" b="1" dirty="0"/>
              <a:t>يمكن ايضا عمل التهيئة برمجيا، مثلا تهيئة المصفوفة بإعطاء كل خلاياها القيمة 0 كما يلي: </a:t>
            </a:r>
            <a:endParaRPr lang="ar-SA" b="1" dirty="0"/>
          </a:p>
          <a:p>
            <a:pPr marL="0" marR="0" indent="0" algn="l" rtl="0">
              <a:lnSpc>
                <a:spcPct val="115000"/>
              </a:lnSpc>
              <a:spcBef>
                <a:spcPts val="0"/>
              </a:spcBef>
              <a:spcAft>
                <a:spcPts val="0"/>
              </a:spcAft>
              <a:buNone/>
            </a:pP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400" dirty="0">
                <a:effectLst/>
                <a:latin typeface="Consolas" panose="020B0609020204030204" pitchFamily="49" charset="0"/>
                <a:ea typeface="Calibri" panose="020F0502020204030204" pitchFamily="34" charset="0"/>
                <a:cs typeface="Consolas" panose="020B0609020204030204" pitchFamily="49" charset="0"/>
              </a:rPr>
              <a:t> a[7];</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US" sz="2400" dirty="0">
                <a:effectLst/>
                <a:latin typeface="Consolas" panose="020B0609020204030204" pitchFamily="49" charset="0"/>
                <a:ea typeface="Calibri" panose="020F0502020204030204" pitchFamily="34" charset="0"/>
                <a:cs typeface="Consolas" panose="020B0609020204030204" pitchFamily="49" charset="0"/>
              </a:rPr>
              <a:t> (</a:t>
            </a:r>
            <a:r>
              <a:rPr lang="en-US" sz="2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400" dirty="0">
                <a:effectLst/>
                <a:latin typeface="Consolas" panose="020B0609020204030204" pitchFamily="49" charset="0"/>
                <a:ea typeface="Calibri" panose="020F0502020204030204" pitchFamily="34" charset="0"/>
                <a:cs typeface="Consolas" panose="020B0609020204030204" pitchFamily="49" charset="0"/>
              </a:rPr>
              <a:t> </a:t>
            </a:r>
            <a:r>
              <a:rPr lang="en-US" sz="2400" dirty="0" err="1">
                <a:effectLst/>
                <a:latin typeface="Consolas" panose="020B0609020204030204" pitchFamily="49" charset="0"/>
                <a:ea typeface="Calibri" panose="020F0502020204030204" pitchFamily="34" charset="0"/>
                <a:cs typeface="Consolas" panose="020B0609020204030204" pitchFamily="49" charset="0"/>
              </a:rPr>
              <a:t>i</a:t>
            </a:r>
            <a:r>
              <a:rPr lang="en-US" sz="2400" dirty="0">
                <a:effectLst/>
                <a:latin typeface="Consolas" panose="020B0609020204030204" pitchFamily="49" charset="0"/>
                <a:ea typeface="Calibri" panose="020F0502020204030204" pitchFamily="34" charset="0"/>
                <a:cs typeface="Consolas" panose="020B0609020204030204" pitchFamily="49" charset="0"/>
              </a:rPr>
              <a:t>=0; </a:t>
            </a:r>
            <a:r>
              <a:rPr lang="en-US" sz="2400" dirty="0" err="1">
                <a:effectLst/>
                <a:latin typeface="Consolas" panose="020B0609020204030204" pitchFamily="49" charset="0"/>
                <a:ea typeface="Calibri" panose="020F0502020204030204" pitchFamily="34" charset="0"/>
                <a:cs typeface="Consolas" panose="020B0609020204030204" pitchFamily="49" charset="0"/>
              </a:rPr>
              <a:t>i</a:t>
            </a:r>
            <a:r>
              <a:rPr lang="en-US" sz="2400" dirty="0">
                <a:effectLst/>
                <a:latin typeface="Consolas" panose="020B0609020204030204" pitchFamily="49" charset="0"/>
                <a:ea typeface="Calibri" panose="020F0502020204030204" pitchFamily="34" charset="0"/>
                <a:cs typeface="Consolas" panose="020B0609020204030204" pitchFamily="49" charset="0"/>
              </a:rPr>
              <a:t>&lt;=6;i++)</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400" dirty="0">
                <a:effectLst/>
                <a:latin typeface="Consolas" panose="020B0609020204030204" pitchFamily="49" charset="0"/>
                <a:ea typeface="Calibri" panose="020F0502020204030204" pitchFamily="34" charset="0"/>
                <a:cs typeface="Consolas" panose="020B0609020204030204" pitchFamily="49" charset="0"/>
              </a:rPr>
              <a:t>	a[</a:t>
            </a:r>
            <a:r>
              <a:rPr lang="en-US" sz="2400" dirty="0" err="1">
                <a:effectLst/>
                <a:latin typeface="Consolas" panose="020B0609020204030204" pitchFamily="49" charset="0"/>
                <a:ea typeface="Calibri" panose="020F0502020204030204" pitchFamily="34" charset="0"/>
                <a:cs typeface="Consolas" panose="020B0609020204030204" pitchFamily="49" charset="0"/>
              </a:rPr>
              <a:t>i</a:t>
            </a:r>
            <a:r>
              <a:rPr lang="en-US" sz="2400" dirty="0">
                <a:effectLst/>
                <a:latin typeface="Consolas" panose="020B0609020204030204" pitchFamily="49" charset="0"/>
                <a:ea typeface="Calibri" panose="020F0502020204030204" pitchFamily="34" charset="0"/>
                <a:cs typeface="Consolas" panose="020B0609020204030204" pitchFamily="49" charset="0"/>
              </a:rPr>
              <a:t>]=0;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0">
              <a:lnSpc>
                <a:spcPct val="115000"/>
              </a:lnSpc>
              <a:spcBef>
                <a:spcPts val="0"/>
              </a:spcBef>
              <a:spcAft>
                <a:spcPts val="0"/>
              </a:spcAft>
              <a:buNone/>
            </a:pPr>
            <a:endParaRPr lang="ar-SA" sz="1800" dirty="0">
              <a:effectLst/>
              <a:latin typeface="Consolas" panose="020B0609020204030204" pitchFamily="49" charset="0"/>
              <a:ea typeface="Calibri" panose="020F0502020204030204" pitchFamily="34" charset="0"/>
              <a:cs typeface="Arial" panose="020B0604020202020204" pitchFamily="34" charset="0"/>
            </a:endParaRPr>
          </a:p>
        </p:txBody>
      </p:sp>
      <p:sp>
        <p:nvSpPr>
          <p:cNvPr id="7" name="Title 6">
            <a:extLst>
              <a:ext uri="{FF2B5EF4-FFF2-40B4-BE49-F238E27FC236}">
                <a16:creationId xmlns:a16="http://schemas.microsoft.com/office/drawing/2014/main" id="{C852FC7D-1035-4590-830B-3F680D69B394}"/>
              </a:ext>
            </a:extLst>
          </p:cNvPr>
          <p:cNvSpPr>
            <a:spLocks noGrp="1"/>
          </p:cNvSpPr>
          <p:nvPr>
            <p:ph type="title"/>
          </p:nvPr>
        </p:nvSpPr>
        <p:spPr/>
        <p:txBody>
          <a:bodyPr/>
          <a:lstStyle/>
          <a:p>
            <a:endParaRPr lang="en-US" dirty="0"/>
          </a:p>
        </p:txBody>
      </p:sp>
      <p:sp>
        <p:nvSpPr>
          <p:cNvPr id="8" name="Rounded Rectangle 2">
            <a:extLst>
              <a:ext uri="{FF2B5EF4-FFF2-40B4-BE49-F238E27FC236}">
                <a16:creationId xmlns:a16="http://schemas.microsoft.com/office/drawing/2014/main" id="{7BD05BA6-7B41-446B-8594-5B025AA9D637}"/>
              </a:ext>
            </a:extLst>
          </p:cNvPr>
          <p:cNvSpPr txBox="1">
            <a:spLocks/>
          </p:cNvSpPr>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1">
              <a:defRPr/>
            </a:pPr>
            <a:r>
              <a:rPr lang="ar-SA" sz="3600" b="1" dirty="0">
                <a:solidFill>
                  <a:schemeClr val="tx2">
                    <a:lumMod val="75000"/>
                  </a:schemeClr>
                </a:solidFill>
              </a:rPr>
              <a:t>مفهوم المصفوفات: تهيئة المصفوفة</a:t>
            </a:r>
            <a:endParaRPr lang="en-US" sz="3600" b="1" dirty="0">
              <a:solidFill>
                <a:schemeClr val="tx2">
                  <a:lumMod val="75000"/>
                </a:schemeClr>
              </a:solidFill>
            </a:endParaRPr>
          </a:p>
        </p:txBody>
      </p:sp>
    </p:spTree>
    <p:extLst>
      <p:ext uri="{BB962C8B-B14F-4D97-AF65-F5344CB8AC3E}">
        <p14:creationId xmlns:p14="http://schemas.microsoft.com/office/powerpoint/2010/main" val="312880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fontScale="92500" lnSpcReduction="20000"/>
          </a:bodyPr>
          <a:lstStyle/>
          <a:p>
            <a:pPr algn="r" rtl="1">
              <a:lnSpc>
                <a:spcPct val="115000"/>
              </a:lnSpc>
              <a:spcBef>
                <a:spcPts val="0"/>
              </a:spcBef>
              <a:spcAft>
                <a:spcPts val="1000"/>
              </a:spcAft>
            </a:pPr>
            <a:r>
              <a:rPr lang="ar-SA" sz="2500" b="1" dirty="0"/>
              <a:t>عند كتابة برنامج يحتوي على مصفوفة فإن بإمكانك الوصول إلى أي عنصر من عناصر المصفوفة بشكل منفرد وفي أي مكان من البرنامج وتتعامل مع هذا العنصر كما تتعامل مع أي متغير عادي من حيث القراءة والتغيير. </a:t>
            </a:r>
            <a:endParaRPr lang="en-US" sz="2500" b="1" dirty="0"/>
          </a:p>
          <a:p>
            <a:pPr algn="r" rtl="1">
              <a:lnSpc>
                <a:spcPct val="115000"/>
              </a:lnSpc>
              <a:spcBef>
                <a:spcPts val="0"/>
              </a:spcBef>
              <a:spcAft>
                <a:spcPts val="1000"/>
              </a:spcAft>
            </a:pPr>
            <a:r>
              <a:rPr lang="ar-SA" sz="2500" b="1" dirty="0">
                <a:effectLst/>
                <a:latin typeface="Consolas" panose="020B0609020204030204" pitchFamily="49" charset="0"/>
                <a:ea typeface="Calibri" panose="020F0502020204030204" pitchFamily="34" charset="0"/>
                <a:cs typeface="Arial" panose="020B0604020202020204" pitchFamily="34" charset="0"/>
              </a:rPr>
              <a:t>الصيغة المستخدمة للاشارة </a:t>
            </a:r>
          </a:p>
          <a:p>
            <a:pPr marL="0" indent="0">
              <a:lnSpc>
                <a:spcPct val="115000"/>
              </a:lnSpc>
              <a:spcBef>
                <a:spcPts val="0"/>
              </a:spcBef>
              <a:spcAft>
                <a:spcPts val="1000"/>
              </a:spcAft>
              <a:buNone/>
            </a:pPr>
            <a:r>
              <a:rPr lang="en-US" sz="2500" dirty="0">
                <a:effectLst/>
                <a:latin typeface="Consolas" panose="020B0609020204030204" pitchFamily="49" charset="0"/>
                <a:ea typeface="Calibri" panose="020F0502020204030204" pitchFamily="34" charset="0"/>
                <a:cs typeface="Arial" panose="020B0604020202020204" pitchFamily="34" charset="0"/>
              </a:rPr>
              <a:t>Name [ index ];</a:t>
            </a:r>
          </a:p>
          <a:p>
            <a:pPr marL="114300" marR="0" indent="0" algn="r" rtl="1">
              <a:lnSpc>
                <a:spcPct val="115000"/>
              </a:lnSpc>
              <a:spcBef>
                <a:spcPts val="0"/>
              </a:spcBef>
              <a:spcAft>
                <a:spcPts val="0"/>
              </a:spcAft>
              <a:buNone/>
              <a:tabLst>
                <a:tab pos="2286000" algn="l"/>
              </a:tabLst>
            </a:pPr>
            <a:r>
              <a:rPr lang="ar-SA" sz="3900" b="1" dirty="0">
                <a:solidFill>
                  <a:schemeClr val="tx2">
                    <a:lumMod val="75000"/>
                  </a:schemeClr>
                </a:solidFill>
              </a:rPr>
              <a:t>مثال</a:t>
            </a:r>
            <a:r>
              <a:rPr lang="ar-SA" sz="2500" b="1" dirty="0"/>
              <a:t>: اذا كنت ترغب بإسناد القيمة </a:t>
            </a:r>
            <a:r>
              <a:rPr lang="en-US" sz="2500" b="1" dirty="0"/>
              <a:t>45</a:t>
            </a:r>
            <a:r>
              <a:rPr lang="ar-SA" sz="2500" b="1" dirty="0"/>
              <a:t> إلى العنصر الثاني في المصفوفة (</a:t>
            </a:r>
            <a:r>
              <a:rPr lang="en-US" sz="2500" b="1" dirty="0"/>
              <a:t>ABC</a:t>
            </a:r>
            <a:r>
              <a:rPr lang="ar-SA" sz="2500" b="1" dirty="0"/>
              <a:t>)، فسيتم ذلك كما يأتي:</a:t>
            </a:r>
            <a:endParaRPr lang="en-US" sz="2500" b="1" dirty="0"/>
          </a:p>
          <a:p>
            <a:pPr marL="0" marR="0" indent="0">
              <a:lnSpc>
                <a:spcPct val="115000"/>
              </a:lnSpc>
              <a:spcBef>
                <a:spcPts val="0"/>
              </a:spcBef>
              <a:spcAft>
                <a:spcPts val="1000"/>
              </a:spcAft>
              <a:buNone/>
              <a:tabLst>
                <a:tab pos="2286000" algn="l"/>
              </a:tabLst>
            </a:pPr>
            <a:r>
              <a:rPr lang="en-US" sz="2500" dirty="0">
                <a:latin typeface="Consolas" panose="020B0609020204030204" pitchFamily="49" charset="0"/>
                <a:cs typeface="Arial" panose="020B0604020202020204" pitchFamily="34" charset="0"/>
              </a:rPr>
              <a:t>ABC[2]=45;</a:t>
            </a:r>
          </a:p>
          <a:p>
            <a:pPr marL="114300" marR="0" indent="0" algn="r" rtl="1">
              <a:lnSpc>
                <a:spcPct val="115000"/>
              </a:lnSpc>
              <a:spcBef>
                <a:spcPts val="0"/>
              </a:spcBef>
              <a:spcAft>
                <a:spcPts val="0"/>
              </a:spcAft>
              <a:buNone/>
              <a:tabLst>
                <a:tab pos="2286000" algn="l"/>
              </a:tabLst>
            </a:pPr>
            <a:r>
              <a:rPr lang="ar-SA" sz="2500" b="1" dirty="0"/>
              <a:t>كما يمكنك أن تمرر هذه القيمة إلى متغير آخر اعتيادي مثلاً(</a:t>
            </a:r>
            <a:r>
              <a:rPr lang="en-US" sz="2500" b="1" dirty="0"/>
              <a:t>x</a:t>
            </a:r>
            <a:r>
              <a:rPr lang="ar-SA" sz="2500" b="1" dirty="0"/>
              <a:t>)، وكما يأتي :</a:t>
            </a:r>
            <a:endParaRPr lang="en-US" sz="2500" b="1" dirty="0"/>
          </a:p>
          <a:p>
            <a:pPr marL="0" indent="0">
              <a:lnSpc>
                <a:spcPct val="115000"/>
              </a:lnSpc>
              <a:spcBef>
                <a:spcPts val="0"/>
              </a:spcBef>
              <a:spcAft>
                <a:spcPts val="1000"/>
              </a:spcAft>
              <a:buNone/>
              <a:tabLst>
                <a:tab pos="2286000" algn="l"/>
              </a:tabLst>
            </a:pPr>
            <a:r>
              <a:rPr lang="en-US" sz="2500" dirty="0">
                <a:latin typeface="Consolas" panose="020B0609020204030204" pitchFamily="49" charset="0"/>
                <a:cs typeface="Arial" panose="020B0604020202020204" pitchFamily="34" charset="0"/>
              </a:rPr>
              <a:t>ABC[2]=x;</a:t>
            </a:r>
          </a:p>
          <a:p>
            <a:pPr marL="114300" marR="0" indent="0" algn="r" rtl="1">
              <a:lnSpc>
                <a:spcPct val="115000"/>
              </a:lnSpc>
              <a:spcBef>
                <a:spcPts val="0"/>
              </a:spcBef>
              <a:spcAft>
                <a:spcPts val="1000"/>
              </a:spcAft>
              <a:buNone/>
              <a:tabLst>
                <a:tab pos="2286000" algn="l"/>
              </a:tabLst>
            </a:pPr>
            <a:r>
              <a:rPr lang="ar-SA" sz="2500" b="1" dirty="0"/>
              <a:t>عليه فإن المتغير </a:t>
            </a:r>
            <a:r>
              <a:rPr lang="en-US" sz="2500" b="1" dirty="0"/>
              <a:t>x</a:t>
            </a:r>
            <a:r>
              <a:rPr lang="ar-SA" sz="2500" b="1" dirty="0"/>
              <a:t> ستكون قيمته مساوية الى </a:t>
            </a:r>
            <a:r>
              <a:rPr lang="en-US" sz="2500" b="1" dirty="0"/>
              <a:t>45</a:t>
            </a:r>
            <a:r>
              <a:rPr lang="ar-SA" sz="1800" dirty="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Bef>
                <a:spcPts val="0"/>
              </a:spcBef>
              <a:spcAft>
                <a:spcPts val="1000"/>
              </a:spcAft>
            </a:pPr>
            <a:endParaRPr lang="en-US" sz="2500" b="1" dirty="0">
              <a:latin typeface="Consolas" panose="020B0609020204030204" pitchFamily="49" charset="0"/>
              <a:cs typeface="Arial" panose="020B0604020202020204" pitchFamily="34" charset="0"/>
            </a:endParaRPr>
          </a:p>
          <a:p>
            <a:pPr algn="r" rtl="1">
              <a:lnSpc>
                <a:spcPct val="115000"/>
              </a:lnSpc>
              <a:spcBef>
                <a:spcPts val="0"/>
              </a:spcBef>
              <a:spcAft>
                <a:spcPts val="1000"/>
              </a:spcAft>
            </a:pPr>
            <a:endParaRPr lang="ar-SA" sz="1800" dirty="0">
              <a:effectLst/>
              <a:latin typeface="Consolas" panose="020B0609020204030204" pitchFamily="49" charset="0"/>
              <a:ea typeface="Calibri" panose="020F0502020204030204" pitchFamily="34" charset="0"/>
              <a:cs typeface="Arial" panose="020B0604020202020204" pitchFamily="34" charset="0"/>
            </a:endParaRPr>
          </a:p>
        </p:txBody>
      </p:sp>
      <p:sp>
        <p:nvSpPr>
          <p:cNvPr id="7" name="Title 6">
            <a:extLst>
              <a:ext uri="{FF2B5EF4-FFF2-40B4-BE49-F238E27FC236}">
                <a16:creationId xmlns:a16="http://schemas.microsoft.com/office/drawing/2014/main" id="{C852FC7D-1035-4590-830B-3F680D69B394}"/>
              </a:ext>
            </a:extLst>
          </p:cNvPr>
          <p:cNvSpPr>
            <a:spLocks noGrp="1"/>
          </p:cNvSpPr>
          <p:nvPr>
            <p:ph type="title"/>
          </p:nvPr>
        </p:nvSpPr>
        <p:spPr/>
        <p:txBody>
          <a:bodyPr/>
          <a:lstStyle/>
          <a:p>
            <a:endParaRPr lang="en-US" dirty="0"/>
          </a:p>
        </p:txBody>
      </p:sp>
      <p:sp>
        <p:nvSpPr>
          <p:cNvPr id="8" name="Rounded Rectangle 2">
            <a:extLst>
              <a:ext uri="{FF2B5EF4-FFF2-40B4-BE49-F238E27FC236}">
                <a16:creationId xmlns:a16="http://schemas.microsoft.com/office/drawing/2014/main" id="{7BD05BA6-7B41-446B-8594-5B025AA9D637}"/>
              </a:ext>
            </a:extLst>
          </p:cNvPr>
          <p:cNvSpPr txBox="1">
            <a:spLocks/>
          </p:cNvSpPr>
          <p:nvPr/>
        </p:nvSpPr>
        <p:spPr>
          <a:xfrm>
            <a:off x="605366" y="503238"/>
            <a:ext cx="7933267" cy="685800"/>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1">
              <a:defRPr/>
            </a:pPr>
            <a:r>
              <a:rPr lang="ar-SA" sz="3600" b="1" dirty="0">
                <a:solidFill>
                  <a:schemeClr val="tx2">
                    <a:lumMod val="75000"/>
                  </a:schemeClr>
                </a:solidFill>
              </a:rPr>
              <a:t>مفهوم المصفوفات</a:t>
            </a:r>
            <a:r>
              <a:rPr lang="en-US" sz="3600" b="1" dirty="0">
                <a:solidFill>
                  <a:schemeClr val="tx2">
                    <a:lumMod val="75000"/>
                  </a:schemeClr>
                </a:solidFill>
              </a:rPr>
              <a:t>:</a:t>
            </a:r>
            <a:r>
              <a:rPr lang="ar-SA" sz="3600" b="1" dirty="0">
                <a:solidFill>
                  <a:schemeClr val="tx2">
                    <a:lumMod val="75000"/>
                  </a:schemeClr>
                </a:solidFill>
              </a:rPr>
              <a:t>الوصول إلى عناصر المصفوفة </a:t>
            </a:r>
            <a:endParaRPr lang="en-US" sz="3600" b="1" dirty="0">
              <a:solidFill>
                <a:schemeClr val="tx2">
                  <a:lumMod val="75000"/>
                </a:schemeClr>
              </a:solidFill>
            </a:endParaRPr>
          </a:p>
        </p:txBody>
      </p:sp>
    </p:spTree>
    <p:extLst>
      <p:ext uri="{BB962C8B-B14F-4D97-AF65-F5344CB8AC3E}">
        <p14:creationId xmlns:p14="http://schemas.microsoft.com/office/powerpoint/2010/main" val="78763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احادية البعد</a:t>
            </a:r>
          </a:p>
          <a:p>
            <a:pPr algn="ctr">
              <a:defRPr/>
            </a:pPr>
            <a:r>
              <a:rPr lang="ar-SA" sz="4000" b="1" dirty="0">
                <a:solidFill>
                  <a:schemeClr val="accent4">
                    <a:lumMod val="75000"/>
                  </a:schemeClr>
                </a:solidFill>
              </a:rPr>
              <a:t>(فاتورة الشراء)</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743200" y="1705569"/>
            <a:ext cx="5943600" cy="4756150"/>
          </a:xfrm>
        </p:spPr>
        <p:txBody>
          <a:bodyPr>
            <a:normAutofit fontScale="92500" lnSpcReduction="20000"/>
          </a:bodyPr>
          <a:lstStyle/>
          <a:p>
            <a:pPr algn="r" rtl="1">
              <a:lnSpc>
                <a:spcPct val="150000"/>
              </a:lnSpc>
            </a:pPr>
            <a:r>
              <a:rPr lang="ar-SA" sz="2400" b="1" dirty="0"/>
              <a:t>نريد عمل برنامج يعرض فاتورة ويحسب قيمتها الإجمالية كما بالشكل.</a:t>
            </a:r>
          </a:p>
          <a:p>
            <a:pPr algn="r" rtl="1">
              <a:lnSpc>
                <a:spcPct val="150000"/>
              </a:lnSpc>
            </a:pPr>
            <a:r>
              <a:rPr lang="ar-SA" sz="2400" b="1" dirty="0"/>
              <a:t>قم بإضافة عنوان </a:t>
            </a:r>
            <a:r>
              <a:rPr lang="en-US" sz="2400" b="1" dirty="0"/>
              <a:t>label</a:t>
            </a:r>
            <a:r>
              <a:rPr lang="ar-SA" sz="2400" b="1" dirty="0"/>
              <a:t> وغير النص إلى الفاتورة</a:t>
            </a:r>
          </a:p>
          <a:p>
            <a:pPr algn="r" rtl="1">
              <a:lnSpc>
                <a:spcPct val="150000"/>
              </a:lnSpc>
            </a:pPr>
            <a:r>
              <a:rPr lang="ar-SA" sz="2400" b="1" dirty="0"/>
              <a:t>للنموذج، قم بتعطيل مربع التكبير</a:t>
            </a:r>
            <a:r>
              <a:rPr lang="en-US" sz="2400" b="1" dirty="0" err="1"/>
              <a:t>MaximizeBox</a:t>
            </a:r>
            <a:r>
              <a:rPr lang="ar-SA" sz="2400" b="1" dirty="0"/>
              <a:t> وإخراج النموذج في منتصف الشاشة </a:t>
            </a:r>
            <a:r>
              <a:rPr lang="en-US" sz="2400" b="1" dirty="0" err="1"/>
              <a:t>startposition</a:t>
            </a:r>
            <a:r>
              <a:rPr lang="en-US" sz="2400" b="1" dirty="0"/>
              <a:t> </a:t>
            </a:r>
            <a:r>
              <a:rPr lang="ar-SA" sz="2400" b="1" dirty="0"/>
              <a:t> إلى </a:t>
            </a:r>
            <a:r>
              <a:rPr lang="en-US" sz="2400" b="1" dirty="0" err="1"/>
              <a:t>centerscreen</a:t>
            </a:r>
            <a:endParaRPr lang="ar-SA" sz="2400" b="1" dirty="0"/>
          </a:p>
          <a:p>
            <a:pPr algn="r" rtl="1">
              <a:lnSpc>
                <a:spcPct val="150000"/>
              </a:lnSpc>
            </a:pPr>
            <a:r>
              <a:rPr lang="ar-SA" sz="2400" b="1" dirty="0"/>
              <a:t>قم بإضافة مربع نصي لعرض الفاتورة، قم بتغيير الإعدادات التالية له</a:t>
            </a:r>
            <a:endParaRPr lang="en-US" sz="2400" b="1" dirty="0"/>
          </a:p>
          <a:p>
            <a:pPr lvl="1" algn="r" rtl="1">
              <a:lnSpc>
                <a:spcPct val="150000"/>
              </a:lnSpc>
            </a:pPr>
            <a:r>
              <a:rPr lang="ar-SA" sz="2000" b="1" dirty="0"/>
              <a:t>أجعل مربع النص يقبل عديد من الأسطر </a:t>
            </a:r>
            <a:r>
              <a:rPr lang="en-US" sz="2000" b="1" dirty="0"/>
              <a:t>Multiline</a:t>
            </a:r>
            <a:endParaRPr lang="ar-SA" sz="2000" b="1" dirty="0"/>
          </a:p>
          <a:p>
            <a:pPr lvl="1" algn="r" rtl="1">
              <a:lnSpc>
                <a:spcPct val="150000"/>
              </a:lnSpc>
            </a:pPr>
            <a:r>
              <a:rPr lang="ar-SA" sz="2000" b="1" dirty="0"/>
              <a:t>غير اسمه إلى </a:t>
            </a:r>
            <a:r>
              <a:rPr lang="en-US" sz="2000" b="1" dirty="0" err="1"/>
              <a:t>txtBill</a:t>
            </a:r>
            <a:r>
              <a:rPr lang="ar-SA" sz="2000" b="1" dirty="0"/>
              <a:t> و اجعله للقراءة فقط </a:t>
            </a:r>
            <a:r>
              <a:rPr lang="en-US" sz="2000" b="1" dirty="0" err="1"/>
              <a:t>ReadOnly</a:t>
            </a:r>
            <a:endParaRPr lang="en-US" sz="2000" b="1" dirty="0"/>
          </a:p>
        </p:txBody>
      </p:sp>
      <p:pic>
        <p:nvPicPr>
          <p:cNvPr id="2" name="Picture 1">
            <a:extLst>
              <a:ext uri="{FF2B5EF4-FFF2-40B4-BE49-F238E27FC236}">
                <a16:creationId xmlns:a16="http://schemas.microsoft.com/office/drawing/2014/main" id="{5D116E0F-BE6C-4AA6-BE8B-342F6BCFAE44}"/>
              </a:ext>
            </a:extLst>
          </p:cNvPr>
          <p:cNvPicPr>
            <a:picLocks noChangeAspect="1"/>
          </p:cNvPicPr>
          <p:nvPr/>
        </p:nvPicPr>
        <p:blipFill>
          <a:blip r:embed="rId3"/>
          <a:stretch>
            <a:fillRect/>
          </a:stretch>
        </p:blipFill>
        <p:spPr>
          <a:xfrm>
            <a:off x="304800" y="1918334"/>
            <a:ext cx="2258291" cy="3021331"/>
          </a:xfrm>
          <a:prstGeom prst="rect">
            <a:avLst/>
          </a:prstGeom>
        </p:spPr>
      </p:pic>
    </p:spTree>
    <p:extLst>
      <p:ext uri="{BB962C8B-B14F-4D97-AF65-F5344CB8AC3E}">
        <p14:creationId xmlns:p14="http://schemas.microsoft.com/office/powerpoint/2010/main" val="249650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احادية البعد</a:t>
            </a:r>
          </a:p>
          <a:p>
            <a:pPr algn="ctr">
              <a:defRPr/>
            </a:pPr>
            <a:r>
              <a:rPr lang="ar-SA" sz="4000" b="1" dirty="0">
                <a:solidFill>
                  <a:schemeClr val="accent4">
                    <a:lumMod val="75000"/>
                  </a:schemeClr>
                </a:solidFill>
              </a:rPr>
              <a:t>(فاتورة الشراء)</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2743200" y="1705569"/>
            <a:ext cx="5943600" cy="4756150"/>
          </a:xfrm>
        </p:spPr>
        <p:txBody>
          <a:bodyPr>
            <a:normAutofit fontScale="92500" lnSpcReduction="10000"/>
          </a:bodyPr>
          <a:lstStyle/>
          <a:p>
            <a:pPr algn="r" rtl="1">
              <a:lnSpc>
                <a:spcPct val="150000"/>
              </a:lnSpc>
            </a:pPr>
            <a:r>
              <a:rPr lang="ar-SA" sz="2400" b="1" dirty="0"/>
              <a:t>قم بإضافة مربع نص آخر لعرض إجمالي الفاتورة قم بتغيير اسمه إلى </a:t>
            </a:r>
            <a:r>
              <a:rPr lang="en-US" sz="2400" b="1" dirty="0" err="1"/>
              <a:t>txtTotal</a:t>
            </a:r>
            <a:r>
              <a:rPr lang="ar-SA" sz="2400" b="1" dirty="0"/>
              <a:t> واجعل </a:t>
            </a:r>
            <a:r>
              <a:rPr lang="en-US" sz="2400" b="1" dirty="0" err="1"/>
              <a:t>TabIndex</a:t>
            </a:r>
            <a:r>
              <a:rPr lang="en-US" sz="2400" b="1" dirty="0"/>
              <a:t>=0</a:t>
            </a:r>
            <a:r>
              <a:rPr lang="ar-SA" sz="2400" b="1" dirty="0"/>
              <a:t> واجعله للقراءة فقط </a:t>
            </a:r>
            <a:r>
              <a:rPr lang="en-US" sz="2400" b="1" dirty="0" err="1"/>
              <a:t>ReadOnly</a:t>
            </a:r>
            <a:endParaRPr lang="en-US" sz="2400" b="1" dirty="0"/>
          </a:p>
          <a:p>
            <a:pPr algn="r" rtl="1">
              <a:lnSpc>
                <a:spcPct val="150000"/>
              </a:lnSpc>
            </a:pPr>
            <a:r>
              <a:rPr lang="ar-SA" sz="2400" b="1" dirty="0"/>
              <a:t>قم بإضافة عنوان جديد واكتب فيه "الإجمالي". </a:t>
            </a:r>
          </a:p>
          <a:p>
            <a:pPr algn="r" rtl="1">
              <a:lnSpc>
                <a:spcPct val="150000"/>
              </a:lnSpc>
            </a:pPr>
            <a:r>
              <a:rPr lang="ar-SA" sz="2400" b="1" dirty="0"/>
              <a:t>قم بتنظيم الأدوات معا لتظهر كما بالشكل التالي. </a:t>
            </a:r>
          </a:p>
          <a:p>
            <a:pPr algn="r" rtl="1">
              <a:lnSpc>
                <a:spcPct val="150000"/>
              </a:lnSpc>
            </a:pPr>
            <a:r>
              <a:rPr lang="ar-SA" sz="2400" b="1" dirty="0"/>
              <a:t>قم بالنقر المزدوج على النموذج حتى يفتح محرر الاكواد، سيفتح مباشرة على الدالة العضو الخاصة بحدث تحميل النموذج، أي ان الكود الذي تكتبه بداخله سينفذ عند تحميل النموذج</a:t>
            </a:r>
            <a:endParaRPr lang="en-US" sz="2000" b="1" dirty="0"/>
          </a:p>
        </p:txBody>
      </p:sp>
      <p:pic>
        <p:nvPicPr>
          <p:cNvPr id="2" name="Picture 1">
            <a:extLst>
              <a:ext uri="{FF2B5EF4-FFF2-40B4-BE49-F238E27FC236}">
                <a16:creationId xmlns:a16="http://schemas.microsoft.com/office/drawing/2014/main" id="{5D116E0F-BE6C-4AA6-BE8B-342F6BCFAE44}"/>
              </a:ext>
            </a:extLst>
          </p:cNvPr>
          <p:cNvPicPr>
            <a:picLocks noChangeAspect="1"/>
          </p:cNvPicPr>
          <p:nvPr/>
        </p:nvPicPr>
        <p:blipFill>
          <a:blip r:embed="rId3"/>
          <a:stretch>
            <a:fillRect/>
          </a:stretch>
        </p:blipFill>
        <p:spPr>
          <a:xfrm>
            <a:off x="304800" y="1918334"/>
            <a:ext cx="2258291" cy="3021331"/>
          </a:xfrm>
          <a:prstGeom prst="rect">
            <a:avLst/>
          </a:prstGeom>
        </p:spPr>
      </p:pic>
    </p:spTree>
    <p:extLst>
      <p:ext uri="{BB962C8B-B14F-4D97-AF65-F5344CB8AC3E}">
        <p14:creationId xmlns:p14="http://schemas.microsoft.com/office/powerpoint/2010/main" val="215754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احادية البعد</a:t>
            </a:r>
          </a:p>
          <a:p>
            <a:pPr algn="ctr">
              <a:defRPr/>
            </a:pPr>
            <a:r>
              <a:rPr lang="ar-SA" sz="4000" b="1" dirty="0">
                <a:solidFill>
                  <a:schemeClr val="accent4">
                    <a:lumMod val="75000"/>
                  </a:schemeClr>
                </a:solidFill>
              </a:rPr>
              <a:t>(فاتورة الشراء)</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705569"/>
            <a:ext cx="8229600" cy="4756150"/>
          </a:xfrm>
        </p:spPr>
        <p:txBody>
          <a:bodyPr>
            <a:normAutofit fontScale="92500" lnSpcReduction="10000"/>
          </a:bodyPr>
          <a:lstStyle/>
          <a:p>
            <a:pPr algn="r" rtl="1">
              <a:lnSpc>
                <a:spcPct val="150000"/>
              </a:lnSpc>
            </a:pPr>
            <a:r>
              <a:rPr lang="ar-SA" sz="2400" b="1" dirty="0"/>
              <a:t>سنحتاج إلى مصفوفتين أحادية البعد، واحدة من النوع </a:t>
            </a:r>
            <a:r>
              <a:rPr lang="en-US" sz="1800" dirty="0">
                <a:solidFill>
                  <a:srgbClr val="0000FF"/>
                </a:solidFill>
                <a:latin typeface="Consolas" panose="020B0609020204030204" pitchFamily="49" charset="0"/>
              </a:rPr>
              <a:t>char*</a:t>
            </a:r>
            <a:r>
              <a:rPr lang="ar-SA" sz="1800" dirty="0">
                <a:solidFill>
                  <a:srgbClr val="0000FF"/>
                </a:solidFill>
                <a:latin typeface="Consolas" panose="020B0609020204030204" pitchFamily="49" charset="0"/>
              </a:rPr>
              <a:t> </a:t>
            </a:r>
            <a:r>
              <a:rPr lang="ar-SA" sz="2400" b="1" dirty="0"/>
              <a:t>يكون بها أسماء عناصر الشراء ومصفوفة ثانية من النوع </a:t>
            </a:r>
            <a:r>
              <a:rPr lang="en-US" sz="1800" dirty="0">
                <a:solidFill>
                  <a:srgbClr val="0000FF"/>
                </a:solidFill>
                <a:latin typeface="Consolas" panose="020B0609020204030204" pitchFamily="49" charset="0"/>
              </a:rPr>
              <a:t>float</a:t>
            </a:r>
            <a:r>
              <a:rPr lang="ar-SA" sz="2400" b="1" dirty="0"/>
              <a:t> يكون بها أسعار العناصر. أكتب الكود التالي في حدث تحميل النموذج </a:t>
            </a:r>
          </a:p>
          <a:p>
            <a:pPr marL="0" indent="0">
              <a:buNone/>
            </a:pP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 = 8;</a:t>
            </a:r>
          </a:p>
          <a:p>
            <a:pPr marL="0" indent="0">
              <a:buNone/>
            </a:pP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item_prices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 = { 1.2,3,4,66,12,4.5,66,44 };</a:t>
            </a:r>
          </a:p>
          <a:p>
            <a:pPr marL="0" indent="0">
              <a:buNone/>
            </a:pP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item_names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 =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Rice"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"Chicken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Peanut"</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"Milk"</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"Egg"</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"Orange"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"Pear"</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"Dates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endParaRPr lang="ar-SA" sz="2400" b="1" dirty="0"/>
          </a:p>
          <a:p>
            <a:pPr algn="r" rtl="1">
              <a:lnSpc>
                <a:spcPct val="150000"/>
              </a:lnSpc>
            </a:pPr>
            <a:r>
              <a:rPr lang="ar-SA" sz="2400" b="1" dirty="0"/>
              <a:t>لاحظ ان طول المصفوفة ثابت </a:t>
            </a:r>
            <a:r>
              <a:rPr lang="en-US" sz="2400" b="1" dirty="0"/>
              <a:t>const</a:t>
            </a:r>
            <a:r>
              <a:rPr lang="ar-SA" sz="2400" b="1" dirty="0"/>
              <a:t> </a:t>
            </a:r>
          </a:p>
          <a:p>
            <a:pPr algn="r" rtl="1">
              <a:lnSpc>
                <a:spcPct val="150000"/>
              </a:lnSpc>
            </a:pPr>
            <a:r>
              <a:rPr lang="ar-SA" sz="2400" b="1" dirty="0"/>
              <a:t>الخطوة التالية ، نحتاج إلى دالتي عضو </a:t>
            </a:r>
          </a:p>
          <a:p>
            <a:pPr lvl="1" algn="r" rtl="1">
              <a:lnSpc>
                <a:spcPct val="150000"/>
              </a:lnSpc>
            </a:pPr>
            <a:r>
              <a:rPr lang="ar-SA" sz="2000" b="1" dirty="0"/>
              <a:t>واحدة لعرض الفاتورة و نستخدم مصفوفة عناصر الشراء لذلك، نسميها </a:t>
            </a:r>
            <a:r>
              <a:rPr lang="en-US" sz="2000" b="1" dirty="0" err="1"/>
              <a:t>printBill</a:t>
            </a:r>
            <a:endParaRPr lang="ar-SA" sz="2000" b="1" dirty="0"/>
          </a:p>
          <a:p>
            <a:pPr lvl="1" algn="r" rtl="1">
              <a:lnSpc>
                <a:spcPct val="150000"/>
              </a:lnSpc>
            </a:pPr>
            <a:r>
              <a:rPr lang="ar-SA" sz="2000" b="1" dirty="0"/>
              <a:t>الثانية لحساب الإجمالي، ونستخدم مصفوفة أسعار عناصر الشراء لذلك، نسميها </a:t>
            </a:r>
            <a:r>
              <a:rPr lang="en-US" sz="2000" b="1" dirty="0" err="1"/>
              <a:t>calcTotal</a:t>
            </a:r>
            <a:endParaRPr lang="en-US" sz="2000" b="1" dirty="0"/>
          </a:p>
        </p:txBody>
      </p:sp>
    </p:spTree>
    <p:extLst>
      <p:ext uri="{BB962C8B-B14F-4D97-AF65-F5344CB8AC3E}">
        <p14:creationId xmlns:p14="http://schemas.microsoft.com/office/powerpoint/2010/main" val="2219071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احادية البعد</a:t>
            </a:r>
          </a:p>
          <a:p>
            <a:pPr algn="ctr">
              <a:defRPr/>
            </a:pPr>
            <a:r>
              <a:rPr lang="ar-SA" sz="4000" b="1" dirty="0">
                <a:solidFill>
                  <a:schemeClr val="accent4">
                    <a:lumMod val="75000"/>
                  </a:schemeClr>
                </a:solidFill>
              </a:rPr>
              <a:t>(فاتورة الشراء)</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705569"/>
            <a:ext cx="8229600" cy="4756150"/>
          </a:xfrm>
        </p:spPr>
        <p:txBody>
          <a:bodyPr>
            <a:normAutofit fontScale="77500" lnSpcReduction="20000"/>
          </a:bodyPr>
          <a:lstStyle/>
          <a:p>
            <a:pPr algn="r" rtl="1">
              <a:lnSpc>
                <a:spcPct val="150000"/>
              </a:lnSpc>
            </a:pPr>
            <a:r>
              <a:rPr lang="ar-SA" sz="2000" b="1" dirty="0"/>
              <a:t>دالة عرض الفاتورة تكون كالتالي</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printBill</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i_names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i_prices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size</a:t>
            </a:r>
            <a:r>
              <a:rPr lang="en-US" sz="1800" dirty="0">
                <a:solidFill>
                  <a:srgbClr val="000000"/>
                </a:solidFill>
                <a:latin typeface="Consolas" panose="020B0609020204030204" pitchFamily="49" charset="0"/>
              </a:rPr>
              <a:t>) {</a:t>
            </a:r>
          </a:p>
          <a:p>
            <a:pPr marL="0" indent="0">
              <a:buNone/>
            </a:pPr>
            <a:r>
              <a:rPr lang="ar-SA" sz="1800" dirty="0">
                <a:solidFill>
                  <a:srgbClr val="2B91AF"/>
                </a:solidFill>
                <a:latin typeface="Consolas" panose="020B0609020204030204" pitchFamily="49" charset="0"/>
              </a:rPr>
              <a:t>	</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bill = </a:t>
            </a:r>
            <a:r>
              <a:rPr lang="en-US" sz="1800" dirty="0" err="1">
                <a:solidFill>
                  <a:srgbClr val="0000FF"/>
                </a:solidFill>
                <a:latin typeface="Consolas" panose="020B0609020204030204" pitchFamily="49" charset="0"/>
              </a:rPr>
              <a:t>gcnew</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fr-FR" sz="1800" dirty="0">
                <a:solidFill>
                  <a:srgbClr val="000000"/>
                </a:solidFill>
                <a:latin typeface="Consolas" panose="020B0609020204030204" pitchFamily="49" charset="0"/>
              </a:rPr>
              <a:t>bill </a:t>
            </a:r>
            <a:r>
              <a:rPr lang="fr-FR" sz="1800" dirty="0">
                <a:solidFill>
                  <a:srgbClr val="0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a:solidFill>
                  <a:srgbClr val="A31515"/>
                </a:solidFill>
                <a:latin typeface="Consolas" panose="020B0609020204030204" pitchFamily="49" charset="0"/>
              </a:rPr>
              <a:t>"Item\t\t\t\</a:t>
            </a:r>
            <a:r>
              <a:rPr lang="fr-FR" sz="1800" dirty="0" err="1">
                <a:solidFill>
                  <a:srgbClr val="A31515"/>
                </a:solidFill>
                <a:latin typeface="Consolas" panose="020B0609020204030204" pitchFamily="49" charset="0"/>
              </a:rPr>
              <a:t>tprice</a:t>
            </a:r>
            <a:r>
              <a:rPr lang="fr-FR" sz="1800" dirty="0">
                <a:solidFill>
                  <a:srgbClr val="A31515"/>
                </a:solidFill>
                <a:latin typeface="Consolas" panose="020B0609020204030204" pitchFamily="49" charset="0"/>
              </a:rPr>
              <a:t>(SAR)"</a:t>
            </a:r>
            <a:r>
              <a:rPr lang="fr-FR"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Environment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NewLine</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Environment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NewLine</a:t>
            </a:r>
            <a:r>
              <a:rPr lang="en-US" sz="1800" dirty="0">
                <a:solidFill>
                  <a:srgbClr val="000000"/>
                </a:solidFill>
                <a:latin typeface="Consolas" panose="020B0609020204030204" pitchFamily="49" charset="0"/>
              </a:rPr>
              <a:t>;</a:t>
            </a:r>
          </a:p>
          <a:p>
            <a:pPr marL="0" indent="0">
              <a:buNone/>
            </a:pPr>
            <a:r>
              <a:rPr lang="ar-SA" sz="1800" dirty="0">
                <a:solidFill>
                  <a:srgbClr val="0000FF"/>
                </a:solidFill>
                <a:latin typeface="Consolas" panose="020B0609020204030204" pitchFamily="49" charset="0"/>
              </a:rPr>
              <a:t>	</a:t>
            </a:r>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a:t>
            </a:r>
            <a:r>
              <a:rPr lang="nn-NO" sz="1800" dirty="0">
                <a:solidFill>
                  <a:srgbClr val="808080"/>
                </a:solidFill>
                <a:latin typeface="Consolas" panose="020B0609020204030204" pitchFamily="49" charset="0"/>
              </a:rPr>
              <a:t>size</a:t>
            </a:r>
            <a:r>
              <a:rPr lang="nn-NO" sz="1800" dirty="0">
                <a:solidFill>
                  <a:srgbClr val="000000"/>
                </a:solidFill>
                <a:latin typeface="Consolas" panose="020B0609020204030204" pitchFamily="49" charset="0"/>
              </a:rPr>
              <a:t>; i++)</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ar-SA" sz="1800" dirty="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//bill += </a:t>
            </a:r>
            <a:r>
              <a:rPr lang="en-US" sz="1800" dirty="0" err="1">
                <a:solidFill>
                  <a:srgbClr val="008000"/>
                </a:solidFill>
                <a:latin typeface="Consolas" panose="020B0609020204030204" pitchFamily="49" charset="0"/>
              </a:rPr>
              <a:t>item_names</a:t>
            </a:r>
            <a:r>
              <a:rPr lang="en-US" sz="1800" dirty="0">
                <a:solidFill>
                  <a:srgbClr val="008000"/>
                </a:solidFill>
                <a:latin typeface="Consolas" panose="020B0609020204030204" pitchFamily="49" charset="0"/>
              </a:rPr>
              <a:t>[</a:t>
            </a:r>
            <a:r>
              <a:rPr lang="en-US" sz="1800" dirty="0" err="1">
                <a:solidFill>
                  <a:srgbClr val="008000"/>
                </a:solidFill>
                <a:latin typeface="Consolas" panose="020B0609020204030204" pitchFamily="49" charset="0"/>
              </a:rPr>
              <a:t>i</a:t>
            </a:r>
            <a:r>
              <a:rPr lang="en-US" sz="1800" dirty="0">
                <a:solidFill>
                  <a:srgbClr val="008000"/>
                </a:solidFill>
                <a:latin typeface="Consolas" panose="020B0609020204030204" pitchFamily="49" charset="0"/>
              </a:rPr>
              <a:t>];</a:t>
            </a:r>
            <a:endParaRPr lang="en-US" sz="1800" dirty="0">
              <a:solidFill>
                <a:srgbClr val="000000"/>
              </a:solidFill>
              <a:latin typeface="Consolas" panose="020B0609020204030204" pitchFamily="49" charset="0"/>
            </a:endParaRPr>
          </a:p>
          <a:p>
            <a:pPr marL="0" indent="0">
              <a:buNone/>
            </a:pPr>
            <a:r>
              <a:rPr lang="ar-SA" sz="1800" dirty="0">
                <a:solidFill>
                  <a:srgbClr val="2B91AF"/>
                </a:solidFill>
                <a:latin typeface="Consolas" panose="020B0609020204030204" pitchFamily="49" charset="0"/>
              </a:rPr>
              <a:t>		</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temp_str</a:t>
            </a:r>
            <a:r>
              <a:rPr lang="en-US" sz="1800" dirty="0">
                <a:solidFill>
                  <a:srgbClr val="000000"/>
                </a:solidFill>
                <a:latin typeface="Consolas" panose="020B0609020204030204" pitchFamily="49" charset="0"/>
              </a:rPr>
              <a:t> = </a:t>
            </a:r>
            <a:r>
              <a:rPr lang="en-US" sz="1800" dirty="0" err="1">
                <a:solidFill>
                  <a:srgbClr val="0000FF"/>
                </a:solidFill>
                <a:latin typeface="Consolas" panose="020B0609020204030204" pitchFamily="49" charset="0"/>
              </a:rPr>
              <a:t>gcnew</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a:t>
            </a:r>
            <a:r>
              <a:rPr lang="en-US" sz="1800" dirty="0" err="1">
                <a:solidFill>
                  <a:srgbClr val="808080"/>
                </a:solidFill>
                <a:latin typeface="Consolas" panose="020B0609020204030204" pitchFamily="49" charset="0"/>
              </a:rPr>
              <a:t>i_names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temp_str</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"\t\t\t\t"</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i_prices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bill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System::</a:t>
            </a:r>
            <a:r>
              <a:rPr lang="en-US" sz="1800" dirty="0">
                <a:solidFill>
                  <a:srgbClr val="2B91AF"/>
                </a:solidFill>
                <a:latin typeface="Consolas" panose="020B0609020204030204" pitchFamily="49" charset="0"/>
              </a:rPr>
              <a:t>Environment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NewLine</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p>
          <a:p>
            <a:pPr marL="0" indent="0">
              <a:buNone/>
            </a:pPr>
            <a:r>
              <a:rPr lang="ar-SA"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txtBill</a:t>
            </a:r>
            <a:r>
              <a:rPr lang="en-US" sz="1800" dirty="0">
                <a:solidFill>
                  <a:srgbClr val="000000"/>
                </a:solidFill>
                <a:latin typeface="Consolas" panose="020B0609020204030204" pitchFamily="49" charset="0"/>
              </a:rPr>
              <a:t>-&gt;Text = bill;</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endParaRPr lang="ar-SA" sz="1800" dirty="0">
              <a:solidFill>
                <a:srgbClr val="000000"/>
              </a:solidFill>
              <a:latin typeface="Consolas" panose="020B0609020204030204" pitchFamily="49" charset="0"/>
            </a:endParaRPr>
          </a:p>
          <a:p>
            <a:pPr algn="r" rtl="1"/>
            <a:r>
              <a:rPr lang="ar-SA" sz="2000" b="1" dirty="0"/>
              <a:t>لاحظ انه يتم تمرير مصفوفة أسماء عناصر الشراء إلى الدالة ومصفوفة أسعار العناصر وطول المصفوفتين الثابت. </a:t>
            </a:r>
          </a:p>
        </p:txBody>
      </p:sp>
    </p:spTree>
    <p:extLst>
      <p:ext uri="{BB962C8B-B14F-4D97-AF65-F5344CB8AC3E}">
        <p14:creationId xmlns:p14="http://schemas.microsoft.com/office/powerpoint/2010/main" val="911321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احادية البعد</a:t>
            </a:r>
          </a:p>
          <a:p>
            <a:pPr algn="ctr">
              <a:defRPr/>
            </a:pPr>
            <a:r>
              <a:rPr lang="ar-SA" sz="4000" b="1" dirty="0">
                <a:solidFill>
                  <a:schemeClr val="accent4">
                    <a:lumMod val="75000"/>
                  </a:schemeClr>
                </a:solidFill>
              </a:rPr>
              <a:t>(فاتورة الشراء)</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57200" y="1705569"/>
            <a:ext cx="8229600" cy="4756150"/>
          </a:xfrm>
        </p:spPr>
        <p:txBody>
          <a:bodyPr>
            <a:normAutofit fontScale="92500" lnSpcReduction="10000"/>
          </a:bodyPr>
          <a:lstStyle/>
          <a:p>
            <a:pPr algn="r" rtl="1">
              <a:lnSpc>
                <a:spcPct val="150000"/>
              </a:lnSpc>
            </a:pPr>
            <a:r>
              <a:rPr lang="ar-SA" sz="2000" b="1" dirty="0"/>
              <a:t>دالة حساب الإجمالي تكون كالتالي</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calcTotal</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i_prices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size</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tot = 0;</a:t>
            </a:r>
          </a:p>
          <a:p>
            <a:pPr marL="400050" lvl="1" indent="0">
              <a:buNone/>
            </a:pP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a:t>
            </a:r>
            <a:r>
              <a:rPr lang="nn-NO" sz="1400" dirty="0">
                <a:solidFill>
                  <a:srgbClr val="808080"/>
                </a:solidFill>
                <a:latin typeface="Consolas" panose="020B0609020204030204" pitchFamily="49" charset="0"/>
              </a:rPr>
              <a:t>size</a:t>
            </a:r>
            <a:r>
              <a:rPr lang="nn-NO" sz="1400" dirty="0">
                <a:solidFill>
                  <a:srgbClr val="000000"/>
                </a:solidFill>
                <a:latin typeface="Consolas" panose="020B0609020204030204" pitchFamily="49" charset="0"/>
              </a:rPr>
              <a:t>; i++)</a:t>
            </a:r>
          </a:p>
          <a:p>
            <a:pPr marL="400050" lvl="1" indent="0">
              <a:buNone/>
            </a:pPr>
            <a:r>
              <a:rPr lang="en-US" sz="1400" dirty="0">
                <a:solidFill>
                  <a:srgbClr val="000000"/>
                </a:solidFill>
                <a:latin typeface="Consolas" panose="020B0609020204030204" pitchFamily="49" charset="0"/>
              </a:rPr>
              <a:t>{</a:t>
            </a:r>
          </a:p>
          <a:p>
            <a:pPr marL="400050" lvl="1" indent="0">
              <a:buNone/>
            </a:pPr>
            <a:r>
              <a:rPr lang="ar-S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tot += </a:t>
            </a:r>
            <a:r>
              <a:rPr lang="en-US" sz="1400" dirty="0" err="1">
                <a:solidFill>
                  <a:srgbClr val="808080"/>
                </a:solidFill>
                <a:latin typeface="Consolas" panose="020B0609020204030204" pitchFamily="49" charset="0"/>
              </a:rPr>
              <a:t>i_prices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err="1">
                <a:solidFill>
                  <a:srgbClr val="000000"/>
                </a:solidFill>
                <a:latin typeface="Consolas" panose="020B0609020204030204" pitchFamily="49" charset="0"/>
              </a:rPr>
              <a:t>txtTotal</a:t>
            </a:r>
            <a:r>
              <a:rPr lang="en-US" sz="1400" dirty="0">
                <a:solidFill>
                  <a:srgbClr val="000000"/>
                </a:solidFill>
                <a:latin typeface="Consolas" panose="020B0609020204030204" pitchFamily="49" charset="0"/>
              </a:rPr>
              <a:t>-&gt;Text = </a:t>
            </a:r>
            <a:r>
              <a:rPr lang="en-US" sz="1400" dirty="0" err="1">
                <a:solidFill>
                  <a:srgbClr val="000000"/>
                </a:solidFill>
                <a:latin typeface="Consolas" panose="020B0609020204030204" pitchFamily="49" charset="0"/>
              </a:rPr>
              <a:t>tot.ToString</a:t>
            </a:r>
            <a:r>
              <a:rPr lang="en-US" sz="14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1800" dirty="0">
              <a:solidFill>
                <a:srgbClr val="000000"/>
              </a:solidFill>
              <a:latin typeface="Consolas" panose="020B0609020204030204" pitchFamily="49" charset="0"/>
            </a:endParaRPr>
          </a:p>
          <a:p>
            <a:pPr algn="r" rtl="1"/>
            <a:r>
              <a:rPr lang="ar-SA" sz="2000" b="1" dirty="0"/>
              <a:t>وفي النهاية يتم استدعاء الدالتين في حدث تحميل النموذج كالتالي</a:t>
            </a:r>
          </a:p>
          <a:p>
            <a:pPr marL="0" indent="0">
              <a:buNone/>
            </a:pP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 = 8;</a:t>
            </a:r>
          </a:p>
          <a:p>
            <a:pPr marL="0" indent="0">
              <a:buNone/>
            </a:pPr>
            <a:r>
              <a:rPr lang="en-US" sz="1800" dirty="0">
                <a:solidFill>
                  <a:srgbClr val="0000FF"/>
                </a:solidFill>
                <a:latin typeface="Consolas" panose="020B0609020204030204" pitchFamily="49" charset="0"/>
              </a:rPr>
              <a:t>float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item_prices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 = { 1.2,3,4,66,12,4.5,66,44 };</a:t>
            </a:r>
          </a:p>
          <a:p>
            <a:pPr marL="0" indent="0">
              <a:buNone/>
            </a:pP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item_names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 =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Rice"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"Chicken</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Peanut"</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"Milk"</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"Egg"</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"Orange"</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"Pear"</a:t>
            </a:r>
            <a:r>
              <a:rPr lang="en-US" sz="1800" dirty="0" err="1">
                <a:solidFill>
                  <a:srgbClr val="000000"/>
                </a:solidFill>
                <a:latin typeface="Consolas" panose="020B0609020204030204" pitchFamily="49" charset="0"/>
              </a:rPr>
              <a:t>,</a:t>
            </a:r>
            <a:r>
              <a:rPr lang="en-US" sz="1800" dirty="0" err="1">
                <a:solidFill>
                  <a:srgbClr val="A31515"/>
                </a:solidFill>
                <a:latin typeface="Consolas" panose="020B0609020204030204" pitchFamily="49" charset="0"/>
              </a:rPr>
              <a:t>"Dates</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p>
          <a:p>
            <a:pPr marL="0" indent="0">
              <a:buNone/>
            </a:pPr>
            <a:r>
              <a:rPr lang="en-US" sz="1800" dirty="0" err="1">
                <a:solidFill>
                  <a:srgbClr val="000000"/>
                </a:solidFill>
                <a:latin typeface="Consolas" panose="020B0609020204030204" pitchFamily="49" charset="0"/>
              </a:rPr>
              <a:t>printBill</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item_names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item_prices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num_items</a:t>
            </a:r>
            <a:r>
              <a:rPr lang="en-US" sz="1800" dirty="0">
                <a:solidFill>
                  <a:srgbClr val="000000"/>
                </a:solidFill>
                <a:latin typeface="Consolas" panose="020B0609020204030204" pitchFamily="49" charset="0"/>
              </a:rPr>
              <a:t>);</a:t>
            </a:r>
          </a:p>
          <a:p>
            <a:pPr marL="0" indent="0">
              <a:buNone/>
            </a:pPr>
            <a:r>
              <a:rPr lang="pt-BR" sz="1800" dirty="0">
                <a:solidFill>
                  <a:srgbClr val="000000"/>
                </a:solidFill>
                <a:latin typeface="Consolas" panose="020B0609020204030204" pitchFamily="49" charset="0"/>
              </a:rPr>
              <a:t>calcTotal(item_prices, num_items);</a:t>
            </a:r>
            <a:endParaRPr lang="en-US" sz="2000" b="1" dirty="0"/>
          </a:p>
        </p:txBody>
      </p:sp>
    </p:spTree>
    <p:extLst>
      <p:ext uri="{BB962C8B-B14F-4D97-AF65-F5344CB8AC3E}">
        <p14:creationId xmlns:p14="http://schemas.microsoft.com/office/powerpoint/2010/main" val="420775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3505200" y="1600200"/>
            <a:ext cx="5181599" cy="4800600"/>
          </a:xfrm>
        </p:spPr>
        <p:txBody>
          <a:bodyPr>
            <a:normAutofit/>
          </a:bodyPr>
          <a:lstStyle/>
          <a:p>
            <a:pPr algn="r" rtl="1">
              <a:lnSpc>
                <a:spcPct val="150000"/>
              </a:lnSpc>
            </a:pPr>
            <a:r>
              <a:rPr lang="ar-SA" sz="2400" b="1" dirty="0"/>
              <a:t>قم بإضافة مربع نص لحساب اعلى سعر عنصر شراء (أغلى عنصر شراء) على سبيل المثال 66 هو اغلى سعر. </a:t>
            </a:r>
          </a:p>
          <a:p>
            <a:pPr algn="r" rtl="1">
              <a:lnSpc>
                <a:spcPct val="150000"/>
              </a:lnSpc>
            </a:pPr>
            <a:r>
              <a:rPr lang="ar-SA" sz="2400" b="1" dirty="0"/>
              <a:t>قم بعمل دالة عضو منفصلة لذلك. </a:t>
            </a:r>
          </a:p>
          <a:p>
            <a:pPr algn="r" rtl="1">
              <a:lnSpc>
                <a:spcPct val="150000"/>
              </a:lnSpc>
            </a:pPr>
            <a:r>
              <a:rPr lang="ar-SA" sz="2400" b="1" dirty="0"/>
              <a:t>قم باستدعاء تلك الدالة في حدث تحميل النموذج. </a:t>
            </a:r>
          </a:p>
          <a:p>
            <a:pPr algn="r" rtl="1">
              <a:lnSpc>
                <a:spcPct val="150000"/>
              </a:lnSpc>
            </a:pPr>
            <a:r>
              <a:rPr lang="ar-SA" sz="2400" b="1" dirty="0"/>
              <a:t>قم باختبار البرنامج بعد تغيير أسعار العناصر من الكود. </a:t>
            </a:r>
            <a:endParaRPr lang="en-US" sz="1600" dirty="0"/>
          </a:p>
          <a:p>
            <a:pPr algn="r" rtl="1">
              <a:lnSpc>
                <a:spcPct val="150000"/>
              </a:lnSpc>
            </a:pPr>
            <a:endParaRPr lang="en-US" sz="2400" dirty="0"/>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F24A1F4-7E20-4150-98A6-642CC6F48794}"/>
              </a:ext>
            </a:extLst>
          </p:cNvPr>
          <p:cNvPicPr>
            <a:picLocks noChangeAspect="1"/>
          </p:cNvPicPr>
          <p:nvPr/>
        </p:nvPicPr>
        <p:blipFill>
          <a:blip r:embed="rId3"/>
          <a:stretch>
            <a:fillRect/>
          </a:stretch>
        </p:blipFill>
        <p:spPr>
          <a:xfrm>
            <a:off x="447965" y="1752600"/>
            <a:ext cx="2828925" cy="4200525"/>
          </a:xfrm>
          <a:prstGeom prst="rect">
            <a:avLst/>
          </a:prstGeom>
        </p:spPr>
      </p:pic>
    </p:spTree>
    <p:extLst>
      <p:ext uri="{BB962C8B-B14F-4D97-AF65-F5344CB8AC3E}">
        <p14:creationId xmlns:p14="http://schemas.microsoft.com/office/powerpoint/2010/main" val="4332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457450" y="2057400"/>
            <a:ext cx="4229100" cy="21336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المصفوفة ثنائية البعد</a:t>
            </a:r>
            <a:endParaRPr lang="en-US" sz="3600" b="1" dirty="0">
              <a:solidFill>
                <a:schemeClr val="tx2">
                  <a:lumMod val="75000"/>
                </a:schemeClr>
              </a:solidFill>
            </a:endParaRPr>
          </a:p>
        </p:txBody>
      </p:sp>
    </p:spTree>
    <p:extLst>
      <p:ext uri="{BB962C8B-B14F-4D97-AF65-F5344CB8AC3E}">
        <p14:creationId xmlns:p14="http://schemas.microsoft.com/office/powerpoint/2010/main" val="1826777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مفهوم المصفوفات ثنائية البعد</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990725" y="1600199"/>
            <a:ext cx="6696075" cy="5121275"/>
          </a:xfrm>
        </p:spPr>
        <p:txBody>
          <a:bodyPr>
            <a:normAutofit fontScale="77500" lnSpcReduction="20000"/>
          </a:bodyPr>
          <a:lstStyle/>
          <a:p>
            <a:pPr algn="r" rtl="1">
              <a:lnSpc>
                <a:spcPct val="150000"/>
              </a:lnSpc>
            </a:pPr>
            <a:r>
              <a:rPr lang="ar-SA" sz="2800" b="1" dirty="0"/>
              <a:t>المصفوفة ذات البعدين يكون لها رقمان دليلان بعد اسم المصفوفة.</a:t>
            </a:r>
          </a:p>
          <a:p>
            <a:pPr algn="r" rtl="1">
              <a:lnSpc>
                <a:spcPct val="150000"/>
              </a:lnSpc>
            </a:pPr>
            <a:r>
              <a:rPr lang="ar-SA" sz="2800" b="1" dirty="0"/>
              <a:t>من الأمثلة الجيدة للمصفوفات الثنائية هي رقعة الشطرنج، حيث تتكون من 8 صفوف و8 أعمدة (كل صف يمثل مصفوفة أحادية وكل عمود يمثل مصفوفة أحادية أيضاً)، المصفوفات الثنائية تتكون من صفوف وأعمدة تُرقم الصفوف ابتداءً من الرقم (0) وترقم الأعمدة أيضاً ابتداءً من الرقم (0).</a:t>
            </a:r>
          </a:p>
          <a:p>
            <a:pPr algn="r" rtl="1">
              <a:lnSpc>
                <a:spcPct val="150000"/>
              </a:lnSpc>
            </a:pPr>
            <a:r>
              <a:rPr lang="ar-SA" sz="2800" b="1" dirty="0"/>
              <a:t>وكل خلية في المصفوفات الثنائية تمثل موقع بالذاكرة وبالتالي ستحمل قيمة.</a:t>
            </a:r>
          </a:p>
          <a:p>
            <a:pPr algn="r" rtl="1">
              <a:lnSpc>
                <a:spcPct val="150000"/>
              </a:lnSpc>
            </a:pPr>
            <a:r>
              <a:rPr lang="ar-SA" sz="2800" b="1" dirty="0"/>
              <a:t>وبالتأكيد فإن لكل مصفوفة ثنائية اسم تعرف به ونوع وهو يمثل نوع البيانات المخزنة في المصفوفة </a:t>
            </a:r>
            <a:r>
              <a:rPr lang="ar-SA" sz="2800" b="1" dirty="0" err="1"/>
              <a:t>وبالامكان</a:t>
            </a:r>
            <a:r>
              <a:rPr lang="ar-SA" sz="2800" b="1" dirty="0"/>
              <a:t> استخدام أي نوع من الأنواع المقبولة في لغة </a:t>
            </a:r>
            <a:r>
              <a:rPr lang="en-US" sz="2800" b="1" dirty="0" err="1"/>
              <a:t>c++</a:t>
            </a:r>
            <a:r>
              <a:rPr lang="en-US" sz="2800" b="1" dirty="0"/>
              <a:t>.</a:t>
            </a:r>
            <a:endParaRPr lang="ar-SA" sz="2800" b="1" dirty="0"/>
          </a:p>
        </p:txBody>
      </p:sp>
      <p:pic>
        <p:nvPicPr>
          <p:cNvPr id="2" name="Picture 2" descr="Free Photo | Strategy and chess concept with chess figures on checkerboard  top view.">
            <a:extLst>
              <a:ext uri="{FF2B5EF4-FFF2-40B4-BE49-F238E27FC236}">
                <a16:creationId xmlns:a16="http://schemas.microsoft.com/office/drawing/2014/main" id="{902F6B8D-BCE7-44AA-9AAF-FD96F13C6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1896533"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6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المحتوى</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152400" y="1600200"/>
            <a:ext cx="8534400" cy="5029200"/>
          </a:xfrm>
        </p:spPr>
        <p:txBody>
          <a:bodyPr>
            <a:normAutofit/>
          </a:bodyPr>
          <a:lstStyle/>
          <a:p>
            <a:pPr algn="r" rtl="1">
              <a:lnSpc>
                <a:spcPct val="150000"/>
              </a:lnSpc>
            </a:pPr>
            <a:r>
              <a:rPr lang="ar-SA" sz="2800" b="1" dirty="0"/>
              <a:t>مفهوم المصفوفة</a:t>
            </a:r>
          </a:p>
          <a:p>
            <a:pPr algn="r" rtl="1">
              <a:lnSpc>
                <a:spcPct val="150000"/>
              </a:lnSpc>
            </a:pPr>
            <a:r>
              <a:rPr lang="ar-SA" sz="2800" b="1" dirty="0"/>
              <a:t>أنواع المصفوفات</a:t>
            </a:r>
          </a:p>
          <a:p>
            <a:pPr algn="r" rtl="1">
              <a:lnSpc>
                <a:spcPct val="150000"/>
              </a:lnSpc>
            </a:pPr>
            <a:r>
              <a:rPr lang="ar-SA" sz="2800" b="1" dirty="0"/>
              <a:t>المصفوفات احادية البعد</a:t>
            </a:r>
          </a:p>
          <a:p>
            <a:pPr algn="r" rtl="1">
              <a:lnSpc>
                <a:spcPct val="150000"/>
              </a:lnSpc>
            </a:pPr>
            <a:r>
              <a:rPr lang="ar-SA" sz="2800" b="1" dirty="0"/>
              <a:t>تطبيق فاتورة الشراء على المصفوفات احادية البعد</a:t>
            </a:r>
          </a:p>
          <a:p>
            <a:pPr algn="r" rtl="1">
              <a:lnSpc>
                <a:spcPct val="150000"/>
              </a:lnSpc>
            </a:pPr>
            <a:r>
              <a:rPr lang="ar-SA" sz="2800" b="1" dirty="0"/>
              <a:t>المصفوفات الثنائية البعد</a:t>
            </a:r>
          </a:p>
          <a:p>
            <a:pPr algn="r" rtl="1">
              <a:lnSpc>
                <a:spcPct val="150000"/>
              </a:lnSpc>
            </a:pPr>
            <a:r>
              <a:rPr lang="ar-SA" sz="2800" b="1" dirty="0"/>
              <a:t>تطبيق لعبة إكسو على المصفوفات الثنائية البعد</a:t>
            </a:r>
          </a:p>
        </p:txBody>
      </p:sp>
    </p:spTree>
    <p:extLst>
      <p:ext uri="{BB962C8B-B14F-4D97-AF65-F5344CB8AC3E}">
        <p14:creationId xmlns:p14="http://schemas.microsoft.com/office/powerpoint/2010/main" val="1097935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مفهوم المصفوفات ثنائية البعد</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304801" y="1600199"/>
            <a:ext cx="8382000" cy="5121275"/>
          </a:xfrm>
        </p:spPr>
        <p:txBody>
          <a:bodyPr>
            <a:normAutofit fontScale="85000" lnSpcReduction="20000"/>
          </a:bodyPr>
          <a:lstStyle/>
          <a:p>
            <a:pPr algn="r" rtl="1">
              <a:lnSpc>
                <a:spcPct val="150000"/>
              </a:lnSpc>
            </a:pPr>
            <a:r>
              <a:rPr lang="ar-SA" sz="2800" b="1" dirty="0"/>
              <a:t>المصفوفات الثنائية لها استخدامات كثيرة وهي تساعد على تسهيل التعامل مع بعض المسائل المعقدة، فمثلاً لدينا عدد من المعامل (3 معامل .. معمل1، معمل2،معمل3) التي تنتج مواد كهربائية متشابهة مثل (تلفزيون، ثلاجة، غسالة، مجمدة، مكيف) فيمكن تمثيلها بمصفوفة ثنائية والتعامل معها على هذا المبدأ كما يأتي:</a:t>
            </a:r>
          </a:p>
          <a:p>
            <a:pPr algn="r" rtl="1">
              <a:lnSpc>
                <a:spcPct val="150000"/>
              </a:lnSpc>
            </a:pPr>
            <a:endParaRPr lang="ar-SA" sz="2800" b="1" dirty="0"/>
          </a:p>
          <a:p>
            <a:pPr algn="r" rtl="1">
              <a:lnSpc>
                <a:spcPct val="150000"/>
              </a:lnSpc>
            </a:pPr>
            <a:endParaRPr lang="ar-SA" sz="2800" b="1" dirty="0"/>
          </a:p>
          <a:p>
            <a:pPr algn="r" rtl="1">
              <a:lnSpc>
                <a:spcPct val="150000"/>
              </a:lnSpc>
            </a:pPr>
            <a:endParaRPr lang="ar-SA" sz="2800" b="1" dirty="0"/>
          </a:p>
          <a:p>
            <a:pPr algn="r" rtl="1">
              <a:lnSpc>
                <a:spcPct val="150000"/>
              </a:lnSpc>
            </a:pPr>
            <a:r>
              <a:rPr lang="ar-SA" sz="2800" b="1" dirty="0"/>
              <a:t>الآن لو سألنا كم غسالة اًنتجت في المعمل 1 بالتأكيد سيكون الجواب 56، واذا كان السؤال كم مكيف انتج في المعمل 3 فسيكون الجواب12 وهكذا .</a:t>
            </a:r>
          </a:p>
        </p:txBody>
      </p:sp>
      <p:pic>
        <p:nvPicPr>
          <p:cNvPr id="2" name="Picture 1">
            <a:extLst>
              <a:ext uri="{FF2B5EF4-FFF2-40B4-BE49-F238E27FC236}">
                <a16:creationId xmlns:a16="http://schemas.microsoft.com/office/drawing/2014/main" id="{58BB2917-8DC1-4028-A5DD-8CEB2A013F7E}"/>
              </a:ext>
            </a:extLst>
          </p:cNvPr>
          <p:cNvPicPr>
            <a:picLocks noChangeAspect="1"/>
          </p:cNvPicPr>
          <p:nvPr/>
        </p:nvPicPr>
        <p:blipFill>
          <a:blip r:embed="rId2"/>
          <a:stretch>
            <a:fillRect/>
          </a:stretch>
        </p:blipFill>
        <p:spPr>
          <a:xfrm>
            <a:off x="457199" y="3827563"/>
            <a:ext cx="7086600" cy="1430238"/>
          </a:xfrm>
          <a:prstGeom prst="rect">
            <a:avLst/>
          </a:prstGeom>
        </p:spPr>
      </p:pic>
    </p:spTree>
    <p:extLst>
      <p:ext uri="{BB962C8B-B14F-4D97-AF65-F5344CB8AC3E}">
        <p14:creationId xmlns:p14="http://schemas.microsoft.com/office/powerpoint/2010/main" val="100638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الاعلان عن المصفوفة الثنائية </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304801" y="1600199"/>
            <a:ext cx="8382000" cy="5121275"/>
          </a:xfrm>
        </p:spPr>
        <p:txBody>
          <a:bodyPr>
            <a:normAutofit fontScale="77500" lnSpcReduction="20000"/>
          </a:bodyPr>
          <a:lstStyle/>
          <a:p>
            <a:pPr algn="r" rtl="1">
              <a:lnSpc>
                <a:spcPct val="150000"/>
              </a:lnSpc>
            </a:pPr>
            <a:r>
              <a:rPr lang="ar-SA" sz="2800" b="1" dirty="0"/>
              <a:t>يتم الإعلان عن المصفوفة الثنائية بكتابة نوع المصفوفة متبوعاً باسم المصفوفة ثم عدد العناصر في المصفوفة وهنا يكون عدد العناصر موزعاً على قوسين مربعين(لأنها ثنائية) </a:t>
            </a:r>
          </a:p>
          <a:p>
            <a:pPr marL="0" indent="0" algn="l">
              <a:lnSpc>
                <a:spcPct val="150000"/>
              </a:lnSpc>
              <a:buNone/>
            </a:pPr>
            <a:r>
              <a:rPr lang="en-US" sz="2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600" dirty="0">
                <a:effectLst/>
                <a:latin typeface="Consolas" panose="020B0609020204030204" pitchFamily="49" charset="0"/>
                <a:ea typeface="Calibri" panose="020F0502020204030204" pitchFamily="34" charset="0"/>
                <a:cs typeface="Consolas" panose="020B0609020204030204" pitchFamily="49" charset="0"/>
              </a:rPr>
              <a:t> </a:t>
            </a:r>
            <a:r>
              <a:rPr lang="en-US" sz="2600" dirty="0" err="1">
                <a:effectLst/>
                <a:latin typeface="Consolas" panose="020B0609020204030204" pitchFamily="49" charset="0"/>
                <a:ea typeface="Calibri" panose="020F0502020204030204" pitchFamily="34" charset="0"/>
                <a:cs typeface="Consolas" panose="020B0609020204030204" pitchFamily="49" charset="0"/>
              </a:rPr>
              <a:t>TestArray</a:t>
            </a:r>
            <a:r>
              <a:rPr lang="en-US" sz="2600" dirty="0">
                <a:effectLst/>
                <a:latin typeface="Consolas" panose="020B0609020204030204" pitchFamily="49" charset="0"/>
                <a:ea typeface="Calibri" panose="020F0502020204030204" pitchFamily="34" charset="0"/>
                <a:cs typeface="Consolas" panose="020B0609020204030204" pitchFamily="49" charset="0"/>
              </a:rPr>
              <a:t>[3][5];</a:t>
            </a:r>
            <a:endParaRPr lang="ar-SA" sz="2600" dirty="0">
              <a:effectLst/>
              <a:latin typeface="Consolas" panose="020B0609020204030204" pitchFamily="49" charset="0"/>
              <a:ea typeface="Calibri" panose="020F0502020204030204" pitchFamily="34" charset="0"/>
              <a:cs typeface="Consolas" panose="020B0609020204030204" pitchFamily="49" charset="0"/>
            </a:endParaRPr>
          </a:p>
          <a:p>
            <a:pPr algn="r" rtl="1">
              <a:lnSpc>
                <a:spcPct val="150000"/>
              </a:lnSpc>
            </a:pPr>
            <a:r>
              <a:rPr lang="ar-SA" sz="2800" b="1" dirty="0"/>
              <a:t>تحتوي على 3 صفوف و5 أعمدة (أي أن عدد عناصرها الكلي يساوي حاصل ضرب عدد الصفوف في عدد الاعمدة وسيكون مساوي 3*5=15.</a:t>
            </a:r>
          </a:p>
          <a:p>
            <a:pPr algn="r" rtl="1">
              <a:lnSpc>
                <a:spcPct val="150000"/>
              </a:lnSpc>
            </a:pPr>
            <a:r>
              <a:rPr lang="ar-SA" sz="3500" b="1" dirty="0">
                <a:solidFill>
                  <a:srgbClr val="FF0000"/>
                </a:solidFill>
              </a:rPr>
              <a:t>الوصول</a:t>
            </a:r>
            <a:r>
              <a:rPr lang="ar-SA" sz="2800" b="1" dirty="0"/>
              <a:t> لأي عنصر من عناصر المصفوفات الثنائية يكون بدلالة رقم الصف ورقم العمود (ودائماً القوس المربع الأول يستخدم لرقم الصف والقوس المربع الثاني لرقم العمود).</a:t>
            </a:r>
          </a:p>
          <a:p>
            <a:pPr marL="0" indent="0" algn="l">
              <a:lnSpc>
                <a:spcPct val="150000"/>
              </a:lnSpc>
              <a:buNone/>
            </a:pPr>
            <a:r>
              <a:rPr lang="en-US" sz="2600" dirty="0" err="1">
                <a:effectLst/>
                <a:latin typeface="Consolas" panose="020B0609020204030204" pitchFamily="49" charset="0"/>
                <a:ea typeface="Calibri" panose="020F0502020204030204" pitchFamily="34" charset="0"/>
                <a:cs typeface="Consolas" panose="020B0609020204030204" pitchFamily="49" charset="0"/>
              </a:rPr>
              <a:t>TestArray</a:t>
            </a:r>
            <a:r>
              <a:rPr lang="en-US" sz="2600" dirty="0">
                <a:effectLst/>
                <a:latin typeface="Consolas" panose="020B0609020204030204" pitchFamily="49" charset="0"/>
                <a:ea typeface="Calibri" panose="020F0502020204030204" pitchFamily="34" charset="0"/>
                <a:cs typeface="Consolas" panose="020B0609020204030204" pitchFamily="49" charset="0"/>
              </a:rPr>
              <a:t>[3][5]=56;</a:t>
            </a:r>
            <a:endParaRPr lang="en-US" sz="2600" dirty="0">
              <a:effectLst/>
              <a:latin typeface="Calibri" panose="020F0502020204030204" pitchFamily="34" charset="0"/>
              <a:ea typeface="Calibri" panose="020F0502020204030204" pitchFamily="34" charset="0"/>
              <a:cs typeface="Arial" panose="020B0604020202020204" pitchFamily="34" charset="0"/>
            </a:endParaRPr>
          </a:p>
          <a:p>
            <a:pPr marL="0" indent="0" algn="l">
              <a:lnSpc>
                <a:spcPct val="150000"/>
              </a:lnSpc>
              <a:buNone/>
            </a:pPr>
            <a:r>
              <a:rPr lang="en-US" sz="2600" dirty="0">
                <a:effectLst/>
                <a:latin typeface="Consolas" panose="020B0609020204030204" pitchFamily="49" charset="0"/>
                <a:ea typeface="Calibri" panose="020F0502020204030204" pitchFamily="34" charset="0"/>
                <a:cs typeface="Consolas" panose="020B0609020204030204" pitchFamily="49" charset="0"/>
              </a:rPr>
              <a:t>x=</a:t>
            </a:r>
            <a:r>
              <a:rPr lang="en-US" sz="2600" dirty="0" err="1">
                <a:effectLst/>
                <a:latin typeface="Consolas" panose="020B0609020204030204" pitchFamily="49" charset="0"/>
                <a:ea typeface="Calibri" panose="020F0502020204030204" pitchFamily="34" charset="0"/>
                <a:cs typeface="Consolas" panose="020B0609020204030204" pitchFamily="49" charset="0"/>
              </a:rPr>
              <a:t>TestArray</a:t>
            </a:r>
            <a:r>
              <a:rPr lang="en-US" sz="2600" dirty="0">
                <a:effectLst/>
                <a:latin typeface="Consolas" panose="020B0609020204030204" pitchFamily="49" charset="0"/>
                <a:ea typeface="Calibri" panose="020F0502020204030204" pitchFamily="34" charset="0"/>
                <a:cs typeface="Consolas" panose="020B0609020204030204" pitchFamily="49" charset="0"/>
              </a:rPr>
              <a:t>[3][5];</a:t>
            </a:r>
            <a:endParaRPr lang="en-US" sz="2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672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lnSpcReduction="10000"/>
          </a:bodyPr>
          <a:lstStyle/>
          <a:p>
            <a:pPr marL="0" marR="0" indent="0" algn="r" rtl="1">
              <a:lnSpc>
                <a:spcPct val="115000"/>
              </a:lnSpc>
              <a:spcBef>
                <a:spcPts val="0"/>
              </a:spcBef>
              <a:spcAft>
                <a:spcPts val="1000"/>
              </a:spcAft>
              <a:buNone/>
            </a:pPr>
            <a:r>
              <a:rPr lang="ar-SA" sz="2500" b="1" dirty="0"/>
              <a:t>يتم ذلك بكتابة اسم المصفوفة مع الأقواس التي تمثل الأبعاد ومساواتها إلى مجموعة من القيم (تتكون من مجموعة من القيم تفصل بين قيمة وأخرى فاصلة وتحدد القيم بين قوسين متوسطين مع ملاحظة أن عدد القيم يجب أن لا يزيد عن عدد عناصر المصفوفة)</a:t>
            </a:r>
          </a:p>
          <a:p>
            <a:pPr marL="0" indent="0" algn="r" rtl="1">
              <a:lnSpc>
                <a:spcPct val="115000"/>
              </a:lnSpc>
              <a:spcBef>
                <a:spcPts val="0"/>
              </a:spcBef>
              <a:spcAft>
                <a:spcPts val="1000"/>
              </a:spcAft>
              <a:buNone/>
            </a:pP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err="1">
                <a:effectLst/>
                <a:latin typeface="Consolas" panose="020B0609020204030204" pitchFamily="49" charset="0"/>
                <a:ea typeface="Calibri" panose="020F0502020204030204" pitchFamily="34" charset="0"/>
                <a:cs typeface="Consolas" panose="020B0609020204030204" pitchFamily="49" charset="0"/>
              </a:rPr>
              <a:t>theArray</a:t>
            </a:r>
            <a:r>
              <a:rPr lang="en-US" sz="1600" dirty="0">
                <a:effectLst/>
                <a:latin typeface="Consolas" panose="020B0609020204030204" pitchFamily="49" charset="0"/>
                <a:ea typeface="Calibri" panose="020F0502020204030204" pitchFamily="34" charset="0"/>
                <a:cs typeface="Consolas" panose="020B0609020204030204" pitchFamily="49" charset="0"/>
              </a:rPr>
              <a:t>[5][3]={{1,2,3},{4,5,6},{7,8,9},{10,11,12},{13,14,15}};</a:t>
            </a:r>
            <a:endParaRPr lang="ar-SA" sz="1600" dirty="0">
              <a:effectLst/>
              <a:latin typeface="Consolas" panose="020B0609020204030204" pitchFamily="49" charset="0"/>
              <a:ea typeface="Calibri" panose="020F0502020204030204" pitchFamily="34" charset="0"/>
              <a:cs typeface="Consolas" panose="020B0609020204030204" pitchFamily="49" charset="0"/>
            </a:endParaRPr>
          </a:p>
          <a:p>
            <a:pPr marL="0" indent="0" algn="r" rtl="1">
              <a:lnSpc>
                <a:spcPct val="115000"/>
              </a:lnSpc>
              <a:spcBef>
                <a:spcPts val="0"/>
              </a:spcBef>
              <a:spcAft>
                <a:spcPts val="1000"/>
              </a:spcAft>
              <a:buNone/>
            </a:pPr>
            <a:r>
              <a:rPr lang="ar-SA" sz="2500" b="1" dirty="0"/>
              <a:t>يمكن تهيئة المصفوفة بإسناد قيم لها باستخدام الحلقات كما يلي:</a:t>
            </a:r>
          </a:p>
          <a:p>
            <a:pPr marL="0" marR="0" indent="0" algn="l" rtl="0">
              <a:lnSpc>
                <a:spcPct val="115000"/>
              </a:lnSpc>
              <a:spcBef>
                <a:spcPts val="0"/>
              </a:spcBef>
              <a:spcAft>
                <a:spcPts val="0"/>
              </a:spcAft>
              <a:buNone/>
            </a:pPr>
            <a:r>
              <a:rPr lang="ar-SA"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err="1">
                <a:effectLst/>
                <a:latin typeface="Consolas" panose="020B0609020204030204" pitchFamily="49" charset="0"/>
                <a:ea typeface="Calibri" panose="020F0502020204030204" pitchFamily="34" charset="0"/>
                <a:cs typeface="Consolas" panose="020B0609020204030204" pitchFamily="49" charset="0"/>
              </a:rPr>
              <a:t>SomeArray</a:t>
            </a:r>
            <a:r>
              <a:rPr lang="en-US" sz="1600" dirty="0">
                <a:effectLst/>
                <a:latin typeface="Consolas" panose="020B0609020204030204" pitchFamily="49" charset="0"/>
                <a:ea typeface="Calibri" panose="020F0502020204030204" pitchFamily="34" charset="0"/>
                <a:cs typeface="Consolas" panose="020B0609020204030204" pitchFamily="49" charset="0"/>
              </a:rPr>
              <a:t>[5][4];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err="1">
                <a:effectLst/>
                <a:latin typeface="Consolas" panose="020B0609020204030204" pitchFamily="49" charset="0"/>
                <a:ea typeface="Calibri" panose="020F0502020204030204" pitchFamily="34" charset="0"/>
                <a:cs typeface="Consolas" panose="020B0609020204030204" pitchFamily="49" charset="0"/>
              </a:rPr>
              <a:t>i</a:t>
            </a:r>
            <a:r>
              <a:rPr lang="en-US" sz="1600" dirty="0">
                <a:effectLst/>
                <a:latin typeface="Consolas" panose="020B0609020204030204" pitchFamily="49" charset="0"/>
                <a:ea typeface="Calibri" panose="020F0502020204030204" pitchFamily="34" charset="0"/>
                <a:cs typeface="Consolas" panose="020B0609020204030204" pitchFamily="49" charset="0"/>
              </a:rPr>
              <a:t>=0; </a:t>
            </a:r>
            <a:r>
              <a:rPr lang="en-US" sz="1600" dirty="0" err="1">
                <a:effectLst/>
                <a:latin typeface="Consolas" panose="020B0609020204030204" pitchFamily="49" charset="0"/>
                <a:ea typeface="Calibri" panose="020F0502020204030204" pitchFamily="34" charset="0"/>
                <a:cs typeface="Consolas" panose="020B0609020204030204" pitchFamily="49" charset="0"/>
              </a:rPr>
              <a:t>i</a:t>
            </a:r>
            <a:r>
              <a:rPr lang="en-US" sz="1600" dirty="0">
                <a:effectLst/>
                <a:latin typeface="Consolas" panose="020B0609020204030204" pitchFamily="49" charset="0"/>
                <a:ea typeface="Calibri" panose="020F0502020204030204" pitchFamily="34" charset="0"/>
                <a:cs typeface="Consolas" panose="020B0609020204030204" pitchFamily="49" charset="0"/>
              </a:rPr>
              <a:t>&lt;5; </a:t>
            </a:r>
            <a:r>
              <a:rPr lang="en-US" sz="1600" dirty="0" err="1">
                <a:effectLst/>
                <a:latin typeface="Consolas" panose="020B0609020204030204" pitchFamily="49" charset="0"/>
                <a:ea typeface="Calibri" panose="020F0502020204030204" pitchFamily="34" charset="0"/>
                <a:cs typeface="Consolas" panose="020B0609020204030204" pitchFamily="49" charset="0"/>
              </a:rPr>
              <a:t>i</a:t>
            </a:r>
            <a:r>
              <a:rPr lang="en-US" sz="1600" dirty="0">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effectLst/>
                <a:latin typeface="Consolas" panose="020B0609020204030204" pitchFamily="49" charset="0"/>
                <a:ea typeface="Calibri" panose="020F0502020204030204" pitchFamily="34" charset="0"/>
                <a:cs typeface="Consolas" panose="020B0609020204030204" pitchFamily="49" charset="0"/>
              </a:rPr>
              <a:t> j=0; j&lt;4; </a:t>
            </a:r>
            <a:r>
              <a:rPr lang="en-US" sz="1600" dirty="0" err="1">
                <a:effectLst/>
                <a:latin typeface="Consolas" panose="020B0609020204030204" pitchFamily="49" charset="0"/>
                <a:ea typeface="Calibri" panose="020F0502020204030204" pitchFamily="34" charset="0"/>
                <a:cs typeface="Consolas" panose="020B0609020204030204" pitchFamily="49" charset="0"/>
              </a:rPr>
              <a:t>j++</a:t>
            </a:r>
            <a:r>
              <a:rPr lang="en-US" sz="1600" dirty="0">
                <a:effectLst/>
                <a:latin typeface="Consolas" panose="020B0609020204030204" pitchFamily="49" charset="0"/>
                <a:ea typeface="Calibri" panose="020F0502020204030204" pitchFamily="34" charset="0"/>
                <a:cs typeface="Consolas" panose="020B0609020204030204" pitchFamily="49"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1600" dirty="0">
                <a:effectLst/>
                <a:latin typeface="Consolas" panose="020B0609020204030204" pitchFamily="49" charset="0"/>
                <a:ea typeface="Calibri" panose="020F0502020204030204" pitchFamily="34" charset="0"/>
                <a:cs typeface="Consolas" panose="020B0609020204030204" pitchFamily="49" charset="0"/>
              </a:rPr>
              <a:t>			</a:t>
            </a:r>
            <a:r>
              <a:rPr lang="en-US" sz="1600" dirty="0" err="1">
                <a:effectLst/>
                <a:latin typeface="Consolas" panose="020B0609020204030204" pitchFamily="49" charset="0"/>
                <a:ea typeface="Calibri" panose="020F0502020204030204" pitchFamily="34" charset="0"/>
                <a:cs typeface="Consolas" panose="020B0609020204030204" pitchFamily="49" charset="0"/>
              </a:rPr>
              <a:t>SomeArray</a:t>
            </a:r>
            <a:r>
              <a:rPr lang="en-US" sz="1600" dirty="0">
                <a:effectLst/>
                <a:latin typeface="Consolas" panose="020B0609020204030204" pitchFamily="49" charset="0"/>
                <a:ea typeface="Calibri" panose="020F0502020204030204" pitchFamily="34" charset="0"/>
                <a:cs typeface="Consolas" panose="020B0609020204030204" pitchFamily="49" charset="0"/>
              </a:rPr>
              <a:t>[</a:t>
            </a:r>
            <a:r>
              <a:rPr lang="en-US" sz="1600" dirty="0" err="1">
                <a:effectLst/>
                <a:latin typeface="Consolas" panose="020B0609020204030204" pitchFamily="49" charset="0"/>
                <a:ea typeface="Calibri" panose="020F0502020204030204" pitchFamily="34" charset="0"/>
                <a:cs typeface="Consolas" panose="020B0609020204030204" pitchFamily="49" charset="0"/>
              </a:rPr>
              <a:t>i</a:t>
            </a:r>
            <a:r>
              <a:rPr lang="en-US" sz="1600" dirty="0">
                <a:effectLst/>
                <a:latin typeface="Consolas" panose="020B0609020204030204" pitchFamily="49" charset="0"/>
                <a:ea typeface="Calibri" panose="020F0502020204030204" pitchFamily="34" charset="0"/>
                <a:cs typeface="Consolas" panose="020B0609020204030204" pitchFamily="49" charset="0"/>
              </a:rPr>
              <a:t>][j]=0;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lnSpc>
                <a:spcPct val="115000"/>
              </a:lnSpc>
              <a:spcBef>
                <a:spcPts val="0"/>
              </a:spcBef>
              <a:spcAft>
                <a:spcPts val="1000"/>
              </a:spcAft>
              <a:buNone/>
            </a:pPr>
            <a:r>
              <a:rPr lang="ar-SA" sz="2500" b="1" dirty="0"/>
              <a:t>هو مثال لتهيئة المصفوفة وإعطاء كل قيمها الابتدائية صفر. لاحظ احتياجنا لحلقتين في هذه الحالة، حلقة تكرارية لكل بعد. </a:t>
            </a:r>
            <a:endParaRPr lang="en-US" sz="2500" b="1" dirty="0"/>
          </a:p>
          <a:p>
            <a:pPr marL="0" marR="0" indent="0" algn="r" rtl="1">
              <a:lnSpc>
                <a:spcPct val="115000"/>
              </a:lnSpc>
              <a:spcBef>
                <a:spcPts val="0"/>
              </a:spcBef>
              <a:spcAft>
                <a:spcPts val="1000"/>
              </a:spcAft>
              <a:buNone/>
            </a:pPr>
            <a:endParaRPr lang="ar-SA" sz="1800" dirty="0">
              <a:effectLst/>
              <a:latin typeface="Consolas" panose="020B0609020204030204" pitchFamily="49" charset="0"/>
              <a:ea typeface="Calibri" panose="020F0502020204030204" pitchFamily="34" charset="0"/>
              <a:cs typeface="Arial" panose="020B0604020202020204" pitchFamily="34" charset="0"/>
            </a:endParaRPr>
          </a:p>
        </p:txBody>
      </p:sp>
      <p:sp>
        <p:nvSpPr>
          <p:cNvPr id="8" name="Rounded Rectangle 2">
            <a:extLst>
              <a:ext uri="{FF2B5EF4-FFF2-40B4-BE49-F238E27FC236}">
                <a16:creationId xmlns:a16="http://schemas.microsoft.com/office/drawing/2014/main" id="{7BD05BA6-7B41-446B-8594-5B025AA9D637}"/>
              </a:ext>
            </a:extLst>
          </p:cNvPr>
          <p:cNvSpPr txBox="1">
            <a:spLocks/>
          </p:cNvSpPr>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1">
              <a:defRPr/>
            </a:pPr>
            <a:r>
              <a:rPr lang="ar-SA" sz="3600" b="1" dirty="0">
                <a:solidFill>
                  <a:schemeClr val="tx2">
                    <a:lumMod val="75000"/>
                  </a:schemeClr>
                </a:solidFill>
              </a:rPr>
              <a:t>تهيئة المصفوفة الثنائية</a:t>
            </a:r>
            <a:endParaRPr lang="en-US" sz="3600" b="1" dirty="0">
              <a:solidFill>
                <a:schemeClr val="tx2">
                  <a:lumMod val="75000"/>
                </a:schemeClr>
              </a:solidFill>
            </a:endParaRPr>
          </a:p>
        </p:txBody>
      </p:sp>
    </p:spTree>
    <p:extLst>
      <p:ext uri="{BB962C8B-B14F-4D97-AF65-F5344CB8AC3E}">
        <p14:creationId xmlns:p14="http://schemas.microsoft.com/office/powerpoint/2010/main" val="268141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3276600" y="1632527"/>
            <a:ext cx="5410200" cy="475615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نريد عمل برنامج للعبة اكسو الشهيرة. </a:t>
            </a:r>
          </a:p>
          <a:p>
            <a:pPr algn="r" rtl="1">
              <a:lnSpc>
                <a:spcPct val="150000"/>
              </a:lnSpc>
            </a:pPr>
            <a:r>
              <a:rPr lang="ar-SA" sz="2400" b="1" dirty="0"/>
              <a:t>يمكن لشخصين ان يلعباها معا. في تبويب "اللاعب الحالي" ان اخترنا </a:t>
            </a:r>
            <a:r>
              <a:rPr lang="en-US" sz="2400" b="1" dirty="0"/>
              <a:t>X</a:t>
            </a:r>
            <a:r>
              <a:rPr lang="ar-SA" sz="2400" b="1" dirty="0"/>
              <a:t> سيتم طباعة </a:t>
            </a:r>
            <a:r>
              <a:rPr lang="en-US" sz="2400" b="1" dirty="0"/>
              <a:t>X</a:t>
            </a:r>
            <a:r>
              <a:rPr lang="ar-SA" sz="2400" b="1" dirty="0"/>
              <a:t> في المربع الذي يتم النقر عليه بالفأرة وكذا بالنسبة لـ </a:t>
            </a:r>
            <a:r>
              <a:rPr lang="en-US" sz="2400" b="1" dirty="0"/>
              <a:t>O</a:t>
            </a:r>
            <a:endParaRPr lang="ar-SA" sz="2400" b="1" dirty="0"/>
          </a:p>
          <a:p>
            <a:pPr algn="r" rtl="1">
              <a:lnSpc>
                <a:spcPct val="150000"/>
              </a:lnSpc>
            </a:pPr>
            <a:r>
              <a:rPr lang="ar-SA" sz="2400" b="1" dirty="0"/>
              <a:t>للنموذج، قم بتعطيل مربع التكبير</a:t>
            </a:r>
            <a:r>
              <a:rPr lang="en-US" sz="2400" b="1" dirty="0" err="1"/>
              <a:t>MaximizeBox</a:t>
            </a:r>
            <a:r>
              <a:rPr lang="ar-SA" sz="2400" b="1" dirty="0"/>
              <a:t> وإخراج النموذج في منتصف الشاشة، غير</a:t>
            </a:r>
            <a:r>
              <a:rPr lang="en-US" sz="2400" b="1" dirty="0" err="1"/>
              <a:t>startposition</a:t>
            </a:r>
            <a:r>
              <a:rPr lang="en-US" sz="2400" b="1" dirty="0"/>
              <a:t> </a:t>
            </a:r>
            <a:r>
              <a:rPr lang="ar-SA" sz="2400" b="1" dirty="0"/>
              <a:t> إلى </a:t>
            </a:r>
            <a:r>
              <a:rPr lang="en-US" sz="2400" b="1" dirty="0" err="1"/>
              <a:t>centerscreen</a:t>
            </a:r>
            <a:endParaRPr lang="ar-SA" sz="2400" b="1" dirty="0"/>
          </a:p>
          <a:p>
            <a:pPr algn="r" rtl="1">
              <a:lnSpc>
                <a:spcPct val="150000"/>
              </a:lnSpc>
            </a:pPr>
            <a:r>
              <a:rPr lang="ar-SA" sz="2400" b="1" dirty="0"/>
              <a:t>قم بإضافة صندوق تجميع </a:t>
            </a:r>
            <a:r>
              <a:rPr lang="en-US" sz="2400" b="1" dirty="0"/>
              <a:t>Group Box</a:t>
            </a:r>
            <a:r>
              <a:rPr lang="ar-SA" sz="2400" b="1" dirty="0"/>
              <a:t> وضع فيه زري راديو، واحد </a:t>
            </a:r>
            <a:r>
              <a:rPr lang="ar-SA" sz="2400" b="1" dirty="0" err="1"/>
              <a:t>لاكس</a:t>
            </a:r>
            <a:r>
              <a:rPr lang="ar-SA" sz="2400" b="1" dirty="0"/>
              <a:t> وواحد </a:t>
            </a:r>
            <a:r>
              <a:rPr lang="ar-SA" sz="2400" b="1" dirty="0" err="1"/>
              <a:t>لأو</a:t>
            </a:r>
            <a:r>
              <a:rPr lang="ar-SA" sz="2400" b="1" dirty="0"/>
              <a:t>. غير الأسماء إلى </a:t>
            </a:r>
            <a:r>
              <a:rPr lang="en-US" sz="2400" b="1" dirty="0" err="1"/>
              <a:t>rdbX</a:t>
            </a:r>
            <a:r>
              <a:rPr lang="ar-SA" sz="2400" b="1" dirty="0"/>
              <a:t> و </a:t>
            </a:r>
            <a:r>
              <a:rPr lang="en-US" sz="2400" b="1" dirty="0" err="1"/>
              <a:t>rdbO</a:t>
            </a:r>
            <a:r>
              <a:rPr lang="ar-SA" sz="2400" b="1" dirty="0"/>
              <a:t> واجعل زر </a:t>
            </a:r>
            <a:r>
              <a:rPr lang="en-US" sz="2400" b="1" dirty="0"/>
              <a:t>X</a:t>
            </a:r>
            <a:r>
              <a:rPr lang="ar-SA" sz="2400" b="1" dirty="0"/>
              <a:t> مختار او </a:t>
            </a:r>
            <a:r>
              <a:rPr lang="en-US" sz="2400" b="1" dirty="0"/>
              <a:t>Checked</a:t>
            </a:r>
            <a:endParaRPr lang="ar-SA" sz="2400" b="1" dirty="0"/>
          </a:p>
        </p:txBody>
      </p:sp>
      <p:pic>
        <p:nvPicPr>
          <p:cNvPr id="6" name="Picture 5">
            <a:extLst>
              <a:ext uri="{FF2B5EF4-FFF2-40B4-BE49-F238E27FC236}">
                <a16:creationId xmlns:a16="http://schemas.microsoft.com/office/drawing/2014/main" id="{B5D27A46-D95E-4CBE-A9F2-D0B1D7E8B2DE}"/>
              </a:ext>
            </a:extLst>
          </p:cNvPr>
          <p:cNvPicPr>
            <a:picLocks noChangeAspect="1"/>
          </p:cNvPicPr>
          <p:nvPr/>
        </p:nvPicPr>
        <p:blipFill>
          <a:blip r:embed="rId3"/>
          <a:stretch>
            <a:fillRect/>
          </a:stretch>
        </p:blipFill>
        <p:spPr>
          <a:xfrm>
            <a:off x="304800" y="2133600"/>
            <a:ext cx="2814883" cy="3505200"/>
          </a:xfrm>
          <a:prstGeom prst="rect">
            <a:avLst/>
          </a:prstGeom>
        </p:spPr>
      </p:pic>
    </p:spTree>
    <p:extLst>
      <p:ext uri="{BB962C8B-B14F-4D97-AF65-F5344CB8AC3E}">
        <p14:creationId xmlns:p14="http://schemas.microsoft.com/office/powerpoint/2010/main" val="189596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3200400" y="1632527"/>
            <a:ext cx="5486400" cy="508894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قم بإضافة عنوان </a:t>
            </a:r>
            <a:r>
              <a:rPr lang="en-US" sz="2400" b="1" dirty="0"/>
              <a:t>label</a:t>
            </a:r>
            <a:r>
              <a:rPr lang="ar-SA" sz="2400" b="1" dirty="0"/>
              <a:t> وغير الخواص التالية به</a:t>
            </a:r>
          </a:p>
          <a:p>
            <a:pPr lvl="1" algn="r" rtl="1">
              <a:lnSpc>
                <a:spcPct val="150000"/>
              </a:lnSpc>
            </a:pPr>
            <a:r>
              <a:rPr lang="ar-SA" sz="2000" b="1" dirty="0"/>
              <a:t>خاصية </a:t>
            </a:r>
            <a:r>
              <a:rPr lang="en-US" sz="2000" b="1" dirty="0" err="1"/>
              <a:t>AutoSize</a:t>
            </a:r>
            <a:r>
              <a:rPr lang="ar-SA" sz="2000" b="1" dirty="0"/>
              <a:t> إلى </a:t>
            </a:r>
            <a:r>
              <a:rPr lang="en-US" sz="2000" b="1" dirty="0"/>
              <a:t>False</a:t>
            </a:r>
            <a:r>
              <a:rPr lang="ar-SA" sz="2000" b="1" dirty="0"/>
              <a:t> وغير طوله وعرضه ليكون مناسبا. </a:t>
            </a:r>
          </a:p>
          <a:p>
            <a:pPr lvl="1" algn="r" rtl="1">
              <a:lnSpc>
                <a:spcPct val="150000"/>
              </a:lnSpc>
            </a:pPr>
            <a:r>
              <a:rPr lang="ar-SA" sz="2000" b="1" dirty="0"/>
              <a:t>غير خاصية </a:t>
            </a:r>
            <a:r>
              <a:rPr lang="en-US" sz="2000" b="1" dirty="0"/>
              <a:t>Font</a:t>
            </a:r>
            <a:r>
              <a:rPr lang="ar-SA" sz="2000" b="1" dirty="0"/>
              <a:t> واجعله بحجم 70، أو اختر الحجم الذي يناسب طول وعرض العنوان. </a:t>
            </a:r>
          </a:p>
          <a:p>
            <a:pPr lvl="1" algn="r" rtl="1">
              <a:lnSpc>
                <a:spcPct val="150000"/>
              </a:lnSpc>
            </a:pPr>
            <a:r>
              <a:rPr lang="ar-SA" sz="2000" b="1" dirty="0"/>
              <a:t>قم بتفريغ خاصية النص </a:t>
            </a:r>
            <a:r>
              <a:rPr lang="en-US" sz="2000" b="1" dirty="0"/>
              <a:t>Text</a:t>
            </a:r>
            <a:endParaRPr lang="ar-SA" sz="2000" b="1" dirty="0"/>
          </a:p>
          <a:p>
            <a:pPr lvl="1" algn="r" rtl="1">
              <a:lnSpc>
                <a:spcPct val="150000"/>
              </a:lnSpc>
            </a:pPr>
            <a:r>
              <a:rPr lang="ar-SA" sz="2000" b="1" dirty="0"/>
              <a:t>قم بتغيير لو الخلفية </a:t>
            </a:r>
            <a:r>
              <a:rPr lang="en-US" sz="2000" b="1" dirty="0" err="1"/>
              <a:t>Backcolor</a:t>
            </a:r>
            <a:r>
              <a:rPr lang="ar-SA" sz="2000" b="1" dirty="0"/>
              <a:t> إلى أصفر. </a:t>
            </a:r>
          </a:p>
          <a:p>
            <a:pPr lvl="1" algn="r" rtl="1">
              <a:lnSpc>
                <a:spcPct val="150000"/>
              </a:lnSpc>
            </a:pPr>
            <a:r>
              <a:rPr lang="ar-SA" sz="2000" b="1" dirty="0"/>
              <a:t>قم بعمل 9 نسخ من هذا العنوان ورتبهم كما بالشكل. </a:t>
            </a:r>
          </a:p>
          <a:p>
            <a:pPr algn="r" rtl="1">
              <a:lnSpc>
                <a:spcPct val="150000"/>
              </a:lnSpc>
            </a:pPr>
            <a:r>
              <a:rPr lang="ar-SA" sz="2400" b="1" dirty="0"/>
              <a:t>برمجيا نحتاج إلى تعريف مصفوفة خارج الفئة </a:t>
            </a:r>
            <a:r>
              <a:rPr lang="en-US" sz="2400" b="1" dirty="0"/>
              <a:t>Form1</a:t>
            </a:r>
            <a:r>
              <a:rPr lang="ar-SA" sz="2400" b="1" dirty="0"/>
              <a:t> لتكون عامة يمكن تعريفها كالتالي</a:t>
            </a:r>
          </a:p>
          <a:p>
            <a:pPr algn="r" rtl="1">
              <a:lnSpc>
                <a:spcPct val="150000"/>
              </a:lnSpc>
            </a:pPr>
            <a:r>
              <a:rPr lang="ar-SA" sz="2400" b="1" dirty="0"/>
              <a:t>تكون من 3 في 3 عناصر</a:t>
            </a:r>
          </a:p>
        </p:txBody>
      </p:sp>
      <p:pic>
        <p:nvPicPr>
          <p:cNvPr id="6" name="Picture 5">
            <a:extLst>
              <a:ext uri="{FF2B5EF4-FFF2-40B4-BE49-F238E27FC236}">
                <a16:creationId xmlns:a16="http://schemas.microsoft.com/office/drawing/2014/main" id="{B5D27A46-D95E-4CBE-A9F2-D0B1D7E8B2DE}"/>
              </a:ext>
            </a:extLst>
          </p:cNvPr>
          <p:cNvPicPr>
            <a:picLocks noChangeAspect="1"/>
          </p:cNvPicPr>
          <p:nvPr/>
        </p:nvPicPr>
        <p:blipFill>
          <a:blip r:embed="rId3"/>
          <a:stretch>
            <a:fillRect/>
          </a:stretch>
        </p:blipFill>
        <p:spPr>
          <a:xfrm>
            <a:off x="152400" y="1828800"/>
            <a:ext cx="2814883" cy="3505200"/>
          </a:xfrm>
          <a:prstGeom prst="rect">
            <a:avLst/>
          </a:prstGeom>
        </p:spPr>
      </p:pic>
      <p:sp>
        <p:nvSpPr>
          <p:cNvPr id="9" name="TextBox 8">
            <a:extLst>
              <a:ext uri="{FF2B5EF4-FFF2-40B4-BE49-F238E27FC236}">
                <a16:creationId xmlns:a16="http://schemas.microsoft.com/office/drawing/2014/main" id="{52BD9112-8F70-4028-B9F9-8D256F2A1847}"/>
              </a:ext>
            </a:extLst>
          </p:cNvPr>
          <p:cNvSpPr txBox="1"/>
          <p:nvPr/>
        </p:nvSpPr>
        <p:spPr>
          <a:xfrm>
            <a:off x="-76200" y="6019800"/>
            <a:ext cx="6019800" cy="420821"/>
          </a:xfrm>
          <a:prstGeom prst="rect">
            <a:avLst/>
          </a:prstGeom>
          <a:noFill/>
        </p:spPr>
        <p:txBody>
          <a:bodyPr wrap="square">
            <a:spAutoFit/>
          </a:bodyPr>
          <a:lstStyle/>
          <a:p>
            <a:pPr algn="r" rtl="1">
              <a:lnSpc>
                <a:spcPct val="150000"/>
              </a:lnSpc>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game_array</a:t>
            </a:r>
            <a:r>
              <a:rPr lang="en-US" sz="1600" dirty="0">
                <a:solidFill>
                  <a:srgbClr val="000000"/>
                </a:solidFill>
                <a:latin typeface="Consolas" panose="020B0609020204030204" pitchFamily="49" charset="0"/>
              </a:rPr>
              <a:t>[3][3] = { {9,9,9}, {9,9,9}, {9,9,9}};</a:t>
            </a:r>
            <a:endParaRPr lang="ar-SA" sz="2000" b="1" dirty="0"/>
          </a:p>
        </p:txBody>
      </p:sp>
    </p:spTree>
    <p:extLst>
      <p:ext uri="{BB962C8B-B14F-4D97-AF65-F5344CB8AC3E}">
        <p14:creationId xmlns:p14="http://schemas.microsoft.com/office/powerpoint/2010/main" val="1810772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152400" y="1632526"/>
            <a:ext cx="8534400" cy="14154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كل عنصر تم تهيئته بالقيمة الافتراضية 9، يمكن اختيار أي قيمة أخرى لكن يجب ان تكون كبيرة،</a:t>
            </a:r>
          </a:p>
          <a:p>
            <a:pPr algn="r" rtl="1">
              <a:lnSpc>
                <a:spcPct val="150000"/>
              </a:lnSpc>
            </a:pPr>
            <a:r>
              <a:rPr lang="ar-SA" sz="2400" b="1" dirty="0"/>
              <a:t>الآن الفكرة بسيطة، المصفوفة جميع قيمها 9، عند النقر ب </a:t>
            </a:r>
            <a:r>
              <a:rPr lang="en-US" sz="2400" b="1" dirty="0"/>
              <a:t>X</a:t>
            </a:r>
            <a:r>
              <a:rPr lang="ar-SA" sz="2400" b="1" dirty="0"/>
              <a:t> نغير العنصر المقابل في المصفوفة </a:t>
            </a:r>
            <a:r>
              <a:rPr lang="en-US" sz="2400" b="1" dirty="0" err="1"/>
              <a:t>game_array</a:t>
            </a:r>
            <a:r>
              <a:rPr lang="ar-SA" sz="2400" b="1" dirty="0"/>
              <a:t> إلى 1 وعند النقر بـ </a:t>
            </a:r>
            <a:r>
              <a:rPr lang="en-US" sz="2400" b="1" dirty="0"/>
              <a:t>O</a:t>
            </a:r>
            <a:r>
              <a:rPr lang="ar-SA" sz="2400" b="1" dirty="0"/>
              <a:t> نغير العنصر المقابل إلى 0</a:t>
            </a:r>
          </a:p>
        </p:txBody>
      </p:sp>
      <p:pic>
        <p:nvPicPr>
          <p:cNvPr id="2" name="Picture 1">
            <a:extLst>
              <a:ext uri="{FF2B5EF4-FFF2-40B4-BE49-F238E27FC236}">
                <a16:creationId xmlns:a16="http://schemas.microsoft.com/office/drawing/2014/main" id="{BD045D55-DE7B-4E5E-9848-DE440EEFD5D9}"/>
              </a:ext>
            </a:extLst>
          </p:cNvPr>
          <p:cNvPicPr>
            <a:picLocks noChangeAspect="1"/>
          </p:cNvPicPr>
          <p:nvPr/>
        </p:nvPicPr>
        <p:blipFill>
          <a:blip r:embed="rId3"/>
          <a:stretch>
            <a:fillRect/>
          </a:stretch>
        </p:blipFill>
        <p:spPr>
          <a:xfrm>
            <a:off x="1447800" y="3047999"/>
            <a:ext cx="6477000" cy="3582154"/>
          </a:xfrm>
          <a:prstGeom prst="rect">
            <a:avLst/>
          </a:prstGeom>
        </p:spPr>
      </p:pic>
    </p:spTree>
    <p:extLst>
      <p:ext uri="{BB962C8B-B14F-4D97-AF65-F5344CB8AC3E}">
        <p14:creationId xmlns:p14="http://schemas.microsoft.com/office/powerpoint/2010/main" val="71274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152400" y="1632526"/>
            <a:ext cx="8534400" cy="4920674"/>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يتم ذلك برمجيا بالدالة التالية </a:t>
            </a:r>
          </a:p>
          <a:p>
            <a:pPr marL="0" indent="0">
              <a:buNone/>
            </a:pPr>
            <a:r>
              <a:rPr lang="en-US" sz="1700" dirty="0">
                <a:solidFill>
                  <a:srgbClr val="0000FF"/>
                </a:solidFill>
                <a:latin typeface="Consolas" panose="020B0609020204030204" pitchFamily="49" charset="0"/>
              </a:rPr>
              <a:t>private</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void</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printXorO</a:t>
            </a:r>
            <a:r>
              <a:rPr lang="en-US" sz="1700" dirty="0">
                <a:solidFill>
                  <a:srgbClr val="000000"/>
                </a:solidFill>
                <a:latin typeface="Consolas" panose="020B0609020204030204" pitchFamily="49" charset="0"/>
              </a:rPr>
              <a:t>(</a:t>
            </a:r>
            <a:r>
              <a:rPr lang="en-US" sz="1700" dirty="0">
                <a:solidFill>
                  <a:srgbClr val="2B91AF"/>
                </a:solidFill>
                <a:latin typeface="Consolas" panose="020B0609020204030204" pitchFamily="49" charset="0"/>
              </a:rPr>
              <a:t>Object</a:t>
            </a:r>
            <a:r>
              <a:rPr lang="en-US" sz="1700" dirty="0">
                <a:solidFill>
                  <a:srgbClr val="000000"/>
                </a:solidFill>
                <a:latin typeface="Consolas" panose="020B0609020204030204" pitchFamily="49" charset="0"/>
              </a:rPr>
              <a:t>^ </a:t>
            </a:r>
            <a:r>
              <a:rPr lang="en-US" sz="1700" dirty="0" err="1">
                <a:solidFill>
                  <a:srgbClr val="808080"/>
                </a:solidFill>
                <a:latin typeface="Consolas" panose="020B0609020204030204" pitchFamily="49" charset="0"/>
              </a:rPr>
              <a:t>s</a:t>
            </a:r>
            <a:r>
              <a:rPr lang="en-US" sz="1700" dirty="0" err="1">
                <a:solidFill>
                  <a:srgbClr val="000000"/>
                </a:solidFill>
                <a:latin typeface="Consolas" panose="020B0609020204030204" pitchFamily="49" charset="0"/>
              </a:rPr>
              <a:t>,</a:t>
            </a:r>
            <a:r>
              <a:rPr lang="en-US" sz="1700" dirty="0" err="1">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a:t>
            </a:r>
            <a:r>
              <a:rPr lang="en-US" sz="1700" dirty="0" err="1">
                <a:solidFill>
                  <a:srgbClr val="808080"/>
                </a:solidFill>
                <a:latin typeface="Consolas" panose="020B0609020204030204" pitchFamily="49" charset="0"/>
              </a:rPr>
              <a:t>i</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int</a:t>
            </a:r>
            <a:r>
              <a:rPr lang="en-US" sz="1700" dirty="0">
                <a:solidFill>
                  <a:srgbClr val="000000"/>
                </a:solidFill>
                <a:latin typeface="Consolas" panose="020B0609020204030204" pitchFamily="49" charset="0"/>
              </a:rPr>
              <a:t> </a:t>
            </a:r>
            <a:r>
              <a:rPr lang="en-US" sz="1700" dirty="0">
                <a:solidFill>
                  <a:srgbClr val="808080"/>
                </a:solidFill>
                <a:latin typeface="Consolas" panose="020B0609020204030204" pitchFamily="49" charset="0"/>
              </a:rPr>
              <a:t>j</a:t>
            </a:r>
            <a:r>
              <a:rPr lang="en-US" sz="17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a:t>
            </a:r>
          </a:p>
          <a:p>
            <a:pPr marL="400050" lvl="1" indent="0">
              <a:buNone/>
            </a:pPr>
            <a:r>
              <a:rPr lang="en-US" sz="1300" dirty="0">
                <a:solidFill>
                  <a:srgbClr val="2B91AF"/>
                </a:solidFill>
                <a:latin typeface="Consolas" panose="020B0609020204030204" pitchFamily="49" charset="0"/>
              </a:rPr>
              <a:t>Label</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lbl</a:t>
            </a:r>
            <a:r>
              <a:rPr lang="en-US" sz="1300" dirty="0">
                <a:solidFill>
                  <a:srgbClr val="000000"/>
                </a:solidFill>
                <a:latin typeface="Consolas" panose="020B0609020204030204" pitchFamily="49" charset="0"/>
              </a:rPr>
              <a:t> = (</a:t>
            </a:r>
            <a:r>
              <a:rPr lang="en-US" sz="1300" dirty="0">
                <a:solidFill>
                  <a:srgbClr val="2B91AF"/>
                </a:solidFill>
                <a:latin typeface="Consolas" panose="020B0609020204030204" pitchFamily="49" charset="0"/>
              </a:rPr>
              <a:t>Label</a:t>
            </a:r>
            <a:r>
              <a:rPr lang="en-US" sz="1300" dirty="0">
                <a:solidFill>
                  <a:srgbClr val="000000"/>
                </a:solidFill>
                <a:latin typeface="Consolas" panose="020B0609020204030204" pitchFamily="49" charset="0"/>
              </a:rPr>
              <a:t>^)</a:t>
            </a:r>
            <a:r>
              <a:rPr lang="en-US" sz="1300" dirty="0">
                <a:solidFill>
                  <a:srgbClr val="808080"/>
                </a:solidFill>
                <a:latin typeface="Consolas" panose="020B0609020204030204" pitchFamily="49" charset="0"/>
              </a:rPr>
              <a:t>s</a:t>
            </a:r>
            <a:r>
              <a:rPr lang="en-US" sz="1300" dirty="0">
                <a:solidFill>
                  <a:srgbClr val="000000"/>
                </a:solidFill>
                <a:latin typeface="Consolas" panose="020B0609020204030204" pitchFamily="49" charset="0"/>
              </a:rPr>
              <a:t>;</a:t>
            </a:r>
          </a:p>
          <a:p>
            <a:pPr marL="400050" lvl="1" indent="0">
              <a:buNone/>
            </a:pPr>
            <a:r>
              <a:rPr lang="en-US" sz="1300" dirty="0">
                <a:solidFill>
                  <a:srgbClr val="0000FF"/>
                </a:solidFill>
                <a:latin typeface="Consolas" panose="020B0609020204030204" pitchFamily="49" charset="0"/>
              </a:rPr>
              <a:t>if</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rdbX</a:t>
            </a:r>
            <a:r>
              <a:rPr lang="en-US" sz="1300" dirty="0">
                <a:solidFill>
                  <a:srgbClr val="000000"/>
                </a:solidFill>
                <a:latin typeface="Consolas" panose="020B0609020204030204" pitchFamily="49" charset="0"/>
              </a:rPr>
              <a:t>-&gt;Checked)</a:t>
            </a:r>
          </a:p>
          <a:p>
            <a:pPr marL="400050" lvl="1" indent="0">
              <a:buNone/>
            </a:pPr>
            <a:r>
              <a:rPr lang="en-US" sz="1300" dirty="0">
                <a:solidFill>
                  <a:srgbClr val="000000"/>
                </a:solidFill>
                <a:latin typeface="Consolas" panose="020B0609020204030204" pitchFamily="49" charset="0"/>
              </a:rPr>
              <a:t>{</a:t>
            </a:r>
          </a:p>
          <a:p>
            <a:pPr marL="400050" lvl="1" indent="0">
              <a:buNone/>
            </a:pPr>
            <a:r>
              <a:rPr lang="ar-SA"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lbl</a:t>
            </a:r>
            <a:r>
              <a:rPr lang="en-US" sz="1300" dirty="0">
                <a:solidFill>
                  <a:srgbClr val="000000"/>
                </a:solidFill>
                <a:latin typeface="Consolas" panose="020B0609020204030204" pitchFamily="49" charset="0"/>
              </a:rPr>
              <a:t>-&gt;Text = </a:t>
            </a:r>
            <a:r>
              <a:rPr lang="en-US" sz="1300" dirty="0">
                <a:solidFill>
                  <a:srgbClr val="A31515"/>
                </a:solidFill>
                <a:latin typeface="Consolas" panose="020B0609020204030204" pitchFamily="49" charset="0"/>
              </a:rPr>
              <a:t>"X"</a:t>
            </a:r>
            <a:r>
              <a:rPr lang="en-US" sz="1300" dirty="0">
                <a:solidFill>
                  <a:srgbClr val="000000"/>
                </a:solidFill>
                <a:latin typeface="Consolas" panose="020B0609020204030204" pitchFamily="49" charset="0"/>
              </a:rPr>
              <a:t>;</a:t>
            </a:r>
          </a:p>
          <a:p>
            <a:pPr marL="400050" lvl="1" indent="0">
              <a:buNone/>
            </a:pPr>
            <a:r>
              <a:rPr lang="ar-SA"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game_array</a:t>
            </a:r>
            <a:r>
              <a:rPr lang="en-US" sz="1300" dirty="0">
                <a:solidFill>
                  <a:srgbClr val="000000"/>
                </a:solidFill>
                <a:latin typeface="Consolas" panose="020B0609020204030204" pitchFamily="49" charset="0"/>
              </a:rPr>
              <a:t>[</a:t>
            </a:r>
            <a:r>
              <a:rPr lang="en-US" sz="1300" dirty="0" err="1">
                <a:solidFill>
                  <a:srgbClr val="808080"/>
                </a:solidFill>
                <a:latin typeface="Consolas" panose="020B0609020204030204" pitchFamily="49" charset="0"/>
              </a:rPr>
              <a:t>i</a:t>
            </a:r>
            <a:r>
              <a:rPr lang="en-US" sz="1300" dirty="0">
                <a:solidFill>
                  <a:srgbClr val="000000"/>
                </a:solidFill>
                <a:latin typeface="Consolas" panose="020B0609020204030204" pitchFamily="49" charset="0"/>
              </a:rPr>
              <a:t>][</a:t>
            </a:r>
            <a:r>
              <a:rPr lang="en-US" sz="1300" dirty="0">
                <a:solidFill>
                  <a:srgbClr val="808080"/>
                </a:solidFill>
                <a:latin typeface="Consolas" panose="020B0609020204030204" pitchFamily="49" charset="0"/>
              </a:rPr>
              <a:t>j</a:t>
            </a:r>
            <a:r>
              <a:rPr lang="en-US" sz="1300" dirty="0">
                <a:solidFill>
                  <a:srgbClr val="000000"/>
                </a:solidFill>
                <a:latin typeface="Consolas" panose="020B0609020204030204" pitchFamily="49" charset="0"/>
              </a:rPr>
              <a:t>] = 1;</a:t>
            </a:r>
          </a:p>
          <a:p>
            <a:pPr marL="400050" lvl="1" indent="0">
              <a:buNone/>
            </a:pPr>
            <a:r>
              <a:rPr lang="en-US" sz="1300" dirty="0">
                <a:solidFill>
                  <a:srgbClr val="000000"/>
                </a:solidFill>
                <a:latin typeface="Consolas" panose="020B0609020204030204" pitchFamily="49" charset="0"/>
              </a:rPr>
              <a:t>}</a:t>
            </a:r>
          </a:p>
          <a:p>
            <a:pPr marL="400050" lvl="1" indent="0">
              <a:buNone/>
            </a:pPr>
            <a:endParaRPr lang="en-US" sz="1300" dirty="0">
              <a:solidFill>
                <a:srgbClr val="000000"/>
              </a:solidFill>
              <a:latin typeface="Consolas" panose="020B0609020204030204" pitchFamily="49" charset="0"/>
            </a:endParaRPr>
          </a:p>
          <a:p>
            <a:pPr marL="400050" lvl="1" indent="0">
              <a:buNone/>
            </a:pPr>
            <a:r>
              <a:rPr lang="en-US" sz="1300" dirty="0">
                <a:solidFill>
                  <a:srgbClr val="0000FF"/>
                </a:solidFill>
                <a:latin typeface="Consolas" panose="020B0609020204030204" pitchFamily="49" charset="0"/>
              </a:rPr>
              <a:t>else</a:t>
            </a:r>
            <a:endParaRPr lang="en-US" sz="1300" dirty="0">
              <a:solidFill>
                <a:srgbClr val="000000"/>
              </a:solidFill>
              <a:latin typeface="Consolas" panose="020B0609020204030204" pitchFamily="49" charset="0"/>
            </a:endParaRPr>
          </a:p>
          <a:p>
            <a:pPr marL="400050" lvl="1" indent="0">
              <a:buNone/>
            </a:pPr>
            <a:r>
              <a:rPr lang="en-US" sz="1300" dirty="0">
                <a:solidFill>
                  <a:srgbClr val="000000"/>
                </a:solidFill>
                <a:latin typeface="Consolas" panose="020B0609020204030204" pitchFamily="49" charset="0"/>
              </a:rPr>
              <a:t>{</a:t>
            </a:r>
          </a:p>
          <a:p>
            <a:pPr marL="400050" lvl="1" indent="0">
              <a:buNone/>
            </a:pPr>
            <a:r>
              <a:rPr lang="ar-SA"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lbl</a:t>
            </a:r>
            <a:r>
              <a:rPr lang="en-US" sz="1300" dirty="0">
                <a:solidFill>
                  <a:srgbClr val="000000"/>
                </a:solidFill>
                <a:latin typeface="Consolas" panose="020B0609020204030204" pitchFamily="49" charset="0"/>
              </a:rPr>
              <a:t>-&gt;Text = </a:t>
            </a:r>
            <a:r>
              <a:rPr lang="en-US" sz="1300" dirty="0">
                <a:solidFill>
                  <a:srgbClr val="A31515"/>
                </a:solidFill>
                <a:latin typeface="Consolas" panose="020B0609020204030204" pitchFamily="49" charset="0"/>
              </a:rPr>
              <a:t>"O"</a:t>
            </a:r>
            <a:r>
              <a:rPr lang="en-US" sz="1300" dirty="0">
                <a:solidFill>
                  <a:srgbClr val="000000"/>
                </a:solidFill>
                <a:latin typeface="Consolas" panose="020B0609020204030204" pitchFamily="49" charset="0"/>
              </a:rPr>
              <a:t>;</a:t>
            </a:r>
          </a:p>
          <a:p>
            <a:pPr marL="400050" lvl="1" indent="0">
              <a:buNone/>
            </a:pPr>
            <a:r>
              <a:rPr lang="ar-SA"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game_array</a:t>
            </a:r>
            <a:r>
              <a:rPr lang="en-US" sz="1300" dirty="0">
                <a:solidFill>
                  <a:srgbClr val="000000"/>
                </a:solidFill>
                <a:latin typeface="Consolas" panose="020B0609020204030204" pitchFamily="49" charset="0"/>
              </a:rPr>
              <a:t>[</a:t>
            </a:r>
            <a:r>
              <a:rPr lang="en-US" sz="1300" dirty="0" err="1">
                <a:solidFill>
                  <a:srgbClr val="808080"/>
                </a:solidFill>
                <a:latin typeface="Consolas" panose="020B0609020204030204" pitchFamily="49" charset="0"/>
              </a:rPr>
              <a:t>i</a:t>
            </a:r>
            <a:r>
              <a:rPr lang="en-US" sz="1300" dirty="0">
                <a:solidFill>
                  <a:srgbClr val="000000"/>
                </a:solidFill>
                <a:latin typeface="Consolas" panose="020B0609020204030204" pitchFamily="49" charset="0"/>
              </a:rPr>
              <a:t>][</a:t>
            </a:r>
            <a:r>
              <a:rPr lang="en-US" sz="1300" dirty="0">
                <a:solidFill>
                  <a:srgbClr val="808080"/>
                </a:solidFill>
                <a:latin typeface="Consolas" panose="020B0609020204030204" pitchFamily="49" charset="0"/>
              </a:rPr>
              <a:t>j</a:t>
            </a:r>
            <a:r>
              <a:rPr lang="en-US" sz="1300" dirty="0">
                <a:solidFill>
                  <a:srgbClr val="000000"/>
                </a:solidFill>
                <a:latin typeface="Consolas" panose="020B0609020204030204" pitchFamily="49" charset="0"/>
              </a:rPr>
              <a:t>] = 0;</a:t>
            </a:r>
          </a:p>
          <a:p>
            <a:pPr marL="400050" lvl="1" indent="0">
              <a:buNone/>
            </a:pPr>
            <a:r>
              <a:rPr lang="en-US" sz="1300" dirty="0">
                <a:solidFill>
                  <a:srgbClr val="000000"/>
                </a:solidFill>
                <a:latin typeface="Consolas" panose="020B0609020204030204" pitchFamily="49" charset="0"/>
              </a:rPr>
              <a:t>}</a:t>
            </a:r>
          </a:p>
          <a:p>
            <a:pPr marL="0" indent="0">
              <a:buNone/>
            </a:pPr>
            <a:r>
              <a:rPr lang="en-US" sz="1700" dirty="0">
                <a:solidFill>
                  <a:srgbClr val="000000"/>
                </a:solidFill>
                <a:latin typeface="Consolas" panose="020B0609020204030204" pitchFamily="49" charset="0"/>
              </a:rPr>
              <a:t>}</a:t>
            </a:r>
            <a:endParaRPr lang="ar-SA" sz="1700" dirty="0">
              <a:solidFill>
                <a:srgbClr val="000000"/>
              </a:solidFill>
              <a:latin typeface="Consolas" panose="020B0609020204030204" pitchFamily="49" charset="0"/>
            </a:endParaRPr>
          </a:p>
          <a:p>
            <a:pPr algn="r" rtl="1"/>
            <a:r>
              <a:rPr lang="ar-SA" sz="2400" b="1" dirty="0"/>
              <a:t>الدالة تأخذ العنوان </a:t>
            </a:r>
            <a:r>
              <a:rPr lang="en-US" sz="2400" b="1" dirty="0"/>
              <a:t>Label</a:t>
            </a:r>
            <a:r>
              <a:rPr lang="ar-SA" sz="2400" b="1" dirty="0"/>
              <a:t> وموقعه (</a:t>
            </a:r>
            <a:r>
              <a:rPr lang="en-US" sz="2400" b="1" dirty="0" err="1"/>
              <a:t>i,j</a:t>
            </a:r>
            <a:r>
              <a:rPr lang="ar-SA" sz="2400" b="1" dirty="0"/>
              <a:t>)على لوحة اللعب ثم نغير خاصية النص إلى قيمة زر الراديو المختار. ونغير الموقع المقابل في المصفوفة </a:t>
            </a:r>
            <a:r>
              <a:rPr lang="en-US" sz="2400" b="1" dirty="0" err="1"/>
              <a:t>game_array</a:t>
            </a:r>
            <a:r>
              <a:rPr lang="ar-SA" sz="2400" b="1" dirty="0"/>
              <a:t> إلى صفر عند اختيار </a:t>
            </a:r>
            <a:r>
              <a:rPr lang="en-US" sz="2400" b="1" dirty="0"/>
              <a:t>O</a:t>
            </a:r>
            <a:r>
              <a:rPr lang="ar-SA" sz="2400" b="1" dirty="0"/>
              <a:t> وإلى 1 عند اختيار </a:t>
            </a:r>
            <a:r>
              <a:rPr lang="en-US" sz="2400" b="1" dirty="0"/>
              <a:t>X</a:t>
            </a:r>
            <a:endParaRPr lang="ar-SA" sz="2400" b="1" dirty="0"/>
          </a:p>
        </p:txBody>
      </p:sp>
    </p:spTree>
    <p:extLst>
      <p:ext uri="{BB962C8B-B14F-4D97-AF65-F5344CB8AC3E}">
        <p14:creationId xmlns:p14="http://schemas.microsoft.com/office/powerpoint/2010/main" val="3535132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2286000" y="1632526"/>
            <a:ext cx="6400800" cy="492067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لكن كيف نعرف من الفائز؟، الامر بسيط</a:t>
            </a:r>
          </a:p>
          <a:p>
            <a:pPr lvl="1" algn="r" rtl="1">
              <a:lnSpc>
                <a:spcPct val="150000"/>
              </a:lnSpc>
            </a:pPr>
            <a:r>
              <a:rPr lang="ar-SA" sz="2000" b="1" dirty="0"/>
              <a:t>نقوم بجمع قيم كل صف على حدة (نحصل على 3 قيم)</a:t>
            </a:r>
          </a:p>
          <a:p>
            <a:pPr lvl="1" algn="r" rtl="1">
              <a:lnSpc>
                <a:spcPct val="150000"/>
              </a:lnSpc>
            </a:pPr>
            <a:r>
              <a:rPr lang="ar-SA" sz="2000" b="1" dirty="0"/>
              <a:t>نقوم بجمع قيم كل عمود على حدة (نحصل على 3 قيم)</a:t>
            </a:r>
          </a:p>
          <a:p>
            <a:pPr lvl="1" algn="r" rtl="1">
              <a:lnSpc>
                <a:spcPct val="150000"/>
              </a:lnSpc>
            </a:pPr>
            <a:r>
              <a:rPr lang="ar-SA" sz="2000" b="1" dirty="0"/>
              <a:t>نقوم بجمع قطري المصفوفة كل على حدة. (نحصل على 2 قيمة)</a:t>
            </a:r>
          </a:p>
          <a:p>
            <a:pPr algn="r" rtl="1">
              <a:lnSpc>
                <a:spcPct val="150000"/>
              </a:lnSpc>
            </a:pPr>
            <a:r>
              <a:rPr lang="ar-SA" sz="2400" b="1" dirty="0"/>
              <a:t>إذا وجدنا أي من هذه الـ 8 قيم يساوي 0 معنى ذلك أن </a:t>
            </a:r>
            <a:r>
              <a:rPr lang="en-US" sz="2400" b="1" dirty="0"/>
              <a:t>O</a:t>
            </a:r>
            <a:r>
              <a:rPr lang="ar-SA" sz="2400" b="1" dirty="0"/>
              <a:t> هو الفائز، كما في الشكل المقابل. </a:t>
            </a:r>
          </a:p>
          <a:p>
            <a:pPr algn="r" rtl="1">
              <a:lnSpc>
                <a:spcPct val="150000"/>
              </a:lnSpc>
            </a:pPr>
            <a:r>
              <a:rPr lang="ar-SA" sz="2400" b="1" dirty="0"/>
              <a:t>وإذا وجدنا أي من هذه القيم يساوي 3</a:t>
            </a:r>
            <a:r>
              <a:rPr lang="en-US" sz="2400" b="1" dirty="0"/>
              <a:t> </a:t>
            </a:r>
            <a:r>
              <a:rPr lang="ar-SA" sz="2400" b="1" dirty="0"/>
              <a:t> معنى ذلك أن </a:t>
            </a:r>
            <a:r>
              <a:rPr lang="en-US" sz="2400" b="1" dirty="0"/>
              <a:t>X</a:t>
            </a:r>
            <a:r>
              <a:rPr lang="ar-SA" sz="2400" b="1" dirty="0"/>
              <a:t> هو الفائز.</a:t>
            </a:r>
          </a:p>
          <a:p>
            <a:pPr algn="r" rtl="1">
              <a:lnSpc>
                <a:spcPct val="150000"/>
              </a:lnSpc>
            </a:pPr>
            <a:r>
              <a:rPr lang="ar-SA" sz="2400" b="1" dirty="0"/>
              <a:t> وإذا كان الناتج قيمة أخرى غير الصفر وال 3 فمعنى ذلك انه لم يفز احد بعد. </a:t>
            </a:r>
          </a:p>
        </p:txBody>
      </p:sp>
      <p:pic>
        <p:nvPicPr>
          <p:cNvPr id="2" name="Picture 1">
            <a:extLst>
              <a:ext uri="{FF2B5EF4-FFF2-40B4-BE49-F238E27FC236}">
                <a16:creationId xmlns:a16="http://schemas.microsoft.com/office/drawing/2014/main" id="{5F64D869-C63C-45F7-B3BD-F214B3A48E38}"/>
              </a:ext>
            </a:extLst>
          </p:cNvPr>
          <p:cNvPicPr>
            <a:picLocks noChangeAspect="1"/>
          </p:cNvPicPr>
          <p:nvPr/>
        </p:nvPicPr>
        <p:blipFill>
          <a:blip r:embed="rId3"/>
          <a:stretch>
            <a:fillRect/>
          </a:stretch>
        </p:blipFill>
        <p:spPr>
          <a:xfrm>
            <a:off x="209601" y="1901946"/>
            <a:ext cx="2171597" cy="4381834"/>
          </a:xfrm>
          <a:prstGeom prst="rect">
            <a:avLst/>
          </a:prstGeom>
        </p:spPr>
      </p:pic>
    </p:spTree>
    <p:extLst>
      <p:ext uri="{BB962C8B-B14F-4D97-AF65-F5344CB8AC3E}">
        <p14:creationId xmlns:p14="http://schemas.microsoft.com/office/powerpoint/2010/main" val="3469368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2743200" y="1632525"/>
            <a:ext cx="5943600" cy="50889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400" b="1" dirty="0"/>
              <a:t>لكن كيف يتم تجميع هذه القيم الثمانية ؟</a:t>
            </a:r>
          </a:p>
          <a:p>
            <a:pPr algn="r" rtl="1">
              <a:lnSpc>
                <a:spcPct val="150000"/>
              </a:lnSpc>
            </a:pPr>
            <a:r>
              <a:rPr lang="ar-SA" sz="2400" b="1" dirty="0"/>
              <a:t>نقوم بعمل حلقتين </a:t>
            </a:r>
            <a:r>
              <a:rPr lang="en-US" sz="2400" b="1" dirty="0"/>
              <a:t>for loop</a:t>
            </a:r>
            <a:r>
              <a:rPr lang="ar-SA" sz="2400" b="1" dirty="0"/>
              <a:t> واحدة للصفوف وواحدة للأعمدة تسير بالدليلين </a:t>
            </a:r>
            <a:r>
              <a:rPr lang="en-US" sz="2400" b="1" dirty="0" err="1"/>
              <a:t>i,j</a:t>
            </a:r>
            <a:r>
              <a:rPr lang="en-US" sz="2400" b="1" dirty="0"/>
              <a:t> </a:t>
            </a:r>
            <a:r>
              <a:rPr lang="ar-SA" sz="2400" b="1" dirty="0"/>
              <a:t>  نعرف 8 متغيرات لتجميع القيم التالية:</a:t>
            </a:r>
          </a:p>
          <a:p>
            <a:pPr marL="457200" indent="-457200" algn="r" rtl="1">
              <a:lnSpc>
                <a:spcPct val="150000"/>
              </a:lnSpc>
              <a:buFont typeface="+mj-lt"/>
              <a:buAutoNum type="arabicPeriod"/>
            </a:pPr>
            <a:r>
              <a:rPr lang="ar-SA" sz="2400" b="1" dirty="0"/>
              <a:t>نقوم بتجميع كل القيم التي دليلها </a:t>
            </a:r>
            <a:r>
              <a:rPr lang="en-US" sz="2400" b="1" dirty="0" err="1"/>
              <a:t>i</a:t>
            </a:r>
            <a:r>
              <a:rPr lang="en-US" sz="2400" b="1" dirty="0"/>
              <a:t>=0</a:t>
            </a:r>
            <a:r>
              <a:rPr lang="ar-SA" sz="2400" b="1" dirty="0"/>
              <a:t>، الصف الأول</a:t>
            </a:r>
          </a:p>
          <a:p>
            <a:pPr marL="457200" indent="-457200" algn="r" rtl="1">
              <a:lnSpc>
                <a:spcPct val="150000"/>
              </a:lnSpc>
              <a:buFont typeface="+mj-lt"/>
              <a:buAutoNum type="arabicPeriod"/>
            </a:pPr>
            <a:r>
              <a:rPr lang="ar-SA" sz="2400" b="1" dirty="0"/>
              <a:t>نقوم بتجميع كل القيم التي دليلها </a:t>
            </a:r>
            <a:r>
              <a:rPr lang="en-US" sz="2400" b="1" dirty="0" err="1"/>
              <a:t>i</a:t>
            </a:r>
            <a:r>
              <a:rPr lang="en-US" sz="2400" b="1" dirty="0"/>
              <a:t>=1</a:t>
            </a:r>
            <a:r>
              <a:rPr lang="ar-SA" sz="2400" b="1" dirty="0"/>
              <a:t>، الصف الثاني</a:t>
            </a:r>
          </a:p>
          <a:p>
            <a:pPr marL="457200" indent="-457200" algn="r" rtl="1">
              <a:lnSpc>
                <a:spcPct val="150000"/>
              </a:lnSpc>
              <a:buFont typeface="+mj-lt"/>
              <a:buAutoNum type="arabicPeriod"/>
            </a:pPr>
            <a:r>
              <a:rPr lang="ar-SA" sz="2400" b="1" dirty="0"/>
              <a:t>نقوم بتجميع كل القيم التي دليلها </a:t>
            </a:r>
            <a:r>
              <a:rPr lang="en-US" sz="2400" b="1" dirty="0" err="1"/>
              <a:t>i</a:t>
            </a:r>
            <a:r>
              <a:rPr lang="en-US" sz="2400" b="1" dirty="0"/>
              <a:t>=2</a:t>
            </a:r>
            <a:r>
              <a:rPr lang="ar-SA" sz="2400" b="1" dirty="0"/>
              <a:t>، الصف الثالث</a:t>
            </a:r>
          </a:p>
          <a:p>
            <a:pPr marL="457200" indent="-457200" algn="r" rtl="1">
              <a:lnSpc>
                <a:spcPct val="150000"/>
              </a:lnSpc>
              <a:buFont typeface="+mj-lt"/>
              <a:buAutoNum type="arabicPeriod"/>
            </a:pPr>
            <a:r>
              <a:rPr lang="ar-SA" sz="2400" b="1" dirty="0"/>
              <a:t>نقوم بتجميع كل القيم التي دليلها </a:t>
            </a:r>
            <a:r>
              <a:rPr lang="en-US" sz="2400" b="1" dirty="0"/>
              <a:t>j=0</a:t>
            </a:r>
            <a:r>
              <a:rPr lang="ar-SA" sz="2400" b="1" dirty="0"/>
              <a:t>، العمود الأول</a:t>
            </a:r>
          </a:p>
          <a:p>
            <a:pPr marL="457200" indent="-457200" algn="r" rtl="1">
              <a:lnSpc>
                <a:spcPct val="150000"/>
              </a:lnSpc>
              <a:buFont typeface="+mj-lt"/>
              <a:buAutoNum type="arabicPeriod"/>
            </a:pPr>
            <a:r>
              <a:rPr lang="ar-SA" sz="2400" b="1" dirty="0"/>
              <a:t>نقوم بتجميع كل القيم التي دليلها </a:t>
            </a:r>
            <a:r>
              <a:rPr lang="en-US" sz="2400" b="1" dirty="0"/>
              <a:t>j=1</a:t>
            </a:r>
            <a:r>
              <a:rPr lang="ar-SA" sz="2400" b="1" dirty="0"/>
              <a:t>، العمود الثاني</a:t>
            </a:r>
          </a:p>
          <a:p>
            <a:pPr marL="457200" indent="-457200" algn="r" rtl="1">
              <a:lnSpc>
                <a:spcPct val="150000"/>
              </a:lnSpc>
              <a:buFont typeface="+mj-lt"/>
              <a:buAutoNum type="arabicPeriod"/>
            </a:pPr>
            <a:r>
              <a:rPr lang="ar-SA" sz="2400" b="1" dirty="0"/>
              <a:t>نقوم بتجميع كل القيم التي دليلها </a:t>
            </a:r>
            <a:r>
              <a:rPr lang="en-US" sz="2400" b="1" dirty="0"/>
              <a:t>j=2</a:t>
            </a:r>
            <a:r>
              <a:rPr lang="ar-SA" sz="2400" b="1" dirty="0"/>
              <a:t>، العمود الثالث</a:t>
            </a:r>
          </a:p>
          <a:p>
            <a:pPr marL="457200" indent="-457200" algn="r" rtl="1">
              <a:lnSpc>
                <a:spcPct val="150000"/>
              </a:lnSpc>
              <a:buFont typeface="+mj-lt"/>
              <a:buAutoNum type="arabicPeriod"/>
            </a:pPr>
            <a:r>
              <a:rPr lang="ar-SA" sz="2400" b="1" dirty="0"/>
              <a:t>نقوم بتجميع القيم التي يكون فيها </a:t>
            </a:r>
            <a:r>
              <a:rPr lang="en-US" sz="2400" b="1" dirty="0" err="1"/>
              <a:t>i</a:t>
            </a:r>
            <a:r>
              <a:rPr lang="en-US" sz="2400" b="1" dirty="0"/>
              <a:t>=j</a:t>
            </a:r>
            <a:r>
              <a:rPr lang="ar-SA" sz="2400" b="1" dirty="0"/>
              <a:t> ، القطر الأول</a:t>
            </a:r>
          </a:p>
          <a:p>
            <a:pPr marL="457200" indent="-457200" algn="r" rtl="1">
              <a:lnSpc>
                <a:spcPct val="150000"/>
              </a:lnSpc>
              <a:buFont typeface="+mj-lt"/>
              <a:buAutoNum type="arabicPeriod"/>
            </a:pPr>
            <a:r>
              <a:rPr lang="ar-SA" sz="2400" b="1" dirty="0"/>
              <a:t>نقوم بتجميع كل القيم التي يكون مجموع </a:t>
            </a:r>
            <a:r>
              <a:rPr lang="en-US" sz="2400" b="1" dirty="0" err="1"/>
              <a:t>i,j</a:t>
            </a:r>
            <a:r>
              <a:rPr lang="ar-SA" sz="2400" b="1" dirty="0"/>
              <a:t> يساوي 2، القطر الثاني</a:t>
            </a:r>
          </a:p>
          <a:p>
            <a:pPr algn="r" rtl="1">
              <a:lnSpc>
                <a:spcPct val="150000"/>
              </a:lnSpc>
            </a:pPr>
            <a:endParaRPr lang="ar-SA" sz="2400" b="1" dirty="0"/>
          </a:p>
          <a:p>
            <a:pPr algn="r" rtl="1">
              <a:lnSpc>
                <a:spcPct val="150000"/>
              </a:lnSpc>
            </a:pPr>
            <a:endParaRPr lang="ar-SA" sz="2400" b="1" dirty="0"/>
          </a:p>
          <a:p>
            <a:pPr algn="r" rtl="1">
              <a:lnSpc>
                <a:spcPct val="150000"/>
              </a:lnSpc>
            </a:pPr>
            <a:endParaRPr lang="ar-SA" sz="2400" b="1" dirty="0"/>
          </a:p>
        </p:txBody>
      </p:sp>
      <p:pic>
        <p:nvPicPr>
          <p:cNvPr id="4" name="Picture 3">
            <a:extLst>
              <a:ext uri="{FF2B5EF4-FFF2-40B4-BE49-F238E27FC236}">
                <a16:creationId xmlns:a16="http://schemas.microsoft.com/office/drawing/2014/main" id="{828D937D-ABD2-47AD-8745-79F5FF2C694F}"/>
              </a:ext>
            </a:extLst>
          </p:cNvPr>
          <p:cNvPicPr>
            <a:picLocks noChangeAspect="1"/>
          </p:cNvPicPr>
          <p:nvPr/>
        </p:nvPicPr>
        <p:blipFill>
          <a:blip r:embed="rId3"/>
          <a:stretch>
            <a:fillRect/>
          </a:stretch>
        </p:blipFill>
        <p:spPr>
          <a:xfrm>
            <a:off x="0" y="2819400"/>
            <a:ext cx="2905145" cy="2999061"/>
          </a:xfrm>
          <a:prstGeom prst="rect">
            <a:avLst/>
          </a:prstGeom>
        </p:spPr>
      </p:pic>
      <p:sp>
        <p:nvSpPr>
          <p:cNvPr id="9" name="TextBox 8">
            <a:extLst>
              <a:ext uri="{FF2B5EF4-FFF2-40B4-BE49-F238E27FC236}">
                <a16:creationId xmlns:a16="http://schemas.microsoft.com/office/drawing/2014/main" id="{77CC21A8-3FBC-4BEF-8AD3-1557BBAA34C5}"/>
              </a:ext>
            </a:extLst>
          </p:cNvPr>
          <p:cNvSpPr txBox="1"/>
          <p:nvPr/>
        </p:nvSpPr>
        <p:spPr>
          <a:xfrm>
            <a:off x="690572" y="2484704"/>
            <a:ext cx="1524000" cy="369332"/>
          </a:xfrm>
          <a:prstGeom prst="rect">
            <a:avLst/>
          </a:prstGeom>
          <a:noFill/>
        </p:spPr>
        <p:txBody>
          <a:bodyPr wrap="square">
            <a:spAutoFit/>
          </a:bodyPr>
          <a:lstStyle/>
          <a:p>
            <a:r>
              <a:rPr lang="en-US" sz="1800" b="1" dirty="0" err="1"/>
              <a:t>game_array</a:t>
            </a:r>
            <a:endParaRPr lang="en-US" dirty="0"/>
          </a:p>
        </p:txBody>
      </p:sp>
    </p:spTree>
    <p:extLst>
      <p:ext uri="{BB962C8B-B14F-4D97-AF65-F5344CB8AC3E}">
        <p14:creationId xmlns:p14="http://schemas.microsoft.com/office/powerpoint/2010/main" val="2832930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8" name="Content Placeholder 2">
            <a:extLst>
              <a:ext uri="{FF2B5EF4-FFF2-40B4-BE49-F238E27FC236}">
                <a16:creationId xmlns:a16="http://schemas.microsoft.com/office/drawing/2014/main" id="{31951EDE-5E7F-4B1F-8421-40C4615AFF91}"/>
              </a:ext>
            </a:extLst>
          </p:cNvPr>
          <p:cNvSpPr txBox="1">
            <a:spLocks/>
          </p:cNvSpPr>
          <p:nvPr/>
        </p:nvSpPr>
        <p:spPr>
          <a:xfrm>
            <a:off x="404446" y="1703673"/>
            <a:ext cx="3810000" cy="484447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3; i++)</a:t>
            </a:r>
          </a:p>
          <a:p>
            <a:pPr marL="0" indent="0">
              <a:buNone/>
            </a:pPr>
            <a:r>
              <a:rPr lang="en-US" sz="1800" dirty="0">
                <a:solidFill>
                  <a:srgbClr val="000000"/>
                </a:solidFill>
                <a:latin typeface="Consolas" panose="020B0609020204030204" pitchFamily="49" charset="0"/>
              </a:rPr>
              <a:t>{</a:t>
            </a:r>
          </a:p>
          <a:p>
            <a:pPr marL="400050" lvl="1" indent="0">
              <a:buNone/>
            </a:pPr>
            <a:r>
              <a:rPr lang="en-US" sz="1800" dirty="0">
                <a:solidFill>
                  <a:srgbClr val="0000FF"/>
                </a:solidFill>
                <a:latin typeface="Consolas" panose="020B0609020204030204" pitchFamily="49" charset="0"/>
              </a:rPr>
              <a:t>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j = 0; j &lt; 3; </a:t>
            </a:r>
            <a:r>
              <a:rPr lang="en-US" sz="1800" dirty="0" err="1">
                <a:solidFill>
                  <a:srgbClr val="000000"/>
                </a:solidFill>
                <a:latin typeface="Consolas" panose="020B0609020204030204" pitchFamily="49" charset="0"/>
              </a:rPr>
              <a:t>j++</a:t>
            </a:r>
            <a:r>
              <a:rPr lang="en-US" sz="1800" dirty="0">
                <a:solidFill>
                  <a:srgbClr val="000000"/>
                </a:solidFill>
                <a:latin typeface="Consolas" panose="020B0609020204030204" pitchFamily="49" charset="0"/>
              </a:rPr>
              <a:t>)</a:t>
            </a:r>
          </a:p>
          <a:p>
            <a:pPr marL="400050" lvl="1" indent="0">
              <a:buNone/>
            </a:pPr>
            <a:r>
              <a:rPr lang="en-US" sz="1800" dirty="0">
                <a:solidFill>
                  <a:srgbClr val="000000"/>
                </a:solidFill>
                <a:latin typeface="Consolas" panose="020B0609020204030204" pitchFamily="49" charset="0"/>
              </a:rPr>
              <a:t>{</a:t>
            </a:r>
          </a:p>
          <a:p>
            <a:pPr marL="800100" lvl="2" indent="0">
              <a:buNone/>
            </a:pPr>
            <a:r>
              <a:rPr lang="en-US" sz="1400" dirty="0">
                <a:solidFill>
                  <a:srgbClr val="008000"/>
                </a:solidFill>
                <a:latin typeface="Consolas" panose="020B0609020204030204" pitchFamily="49" charset="0"/>
              </a:rPr>
              <a:t>//rows</a:t>
            </a:r>
            <a:endParaRPr lang="en-US" sz="1400" dirty="0">
              <a:solidFill>
                <a:srgbClr val="000000"/>
              </a:solidFill>
              <a:latin typeface="Consolas" panose="020B0609020204030204" pitchFamily="49" charset="0"/>
            </a:endParaRPr>
          </a:p>
          <a:p>
            <a:pPr marL="800100" lvl="2"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0)</a:t>
            </a:r>
          </a:p>
          <a:p>
            <a:pPr marL="800100" lvl="2" indent="0">
              <a:buNone/>
            </a:pPr>
            <a:r>
              <a:rPr lang="ar-S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row0_sum += </a:t>
            </a:r>
            <a:r>
              <a:rPr lang="en-US" sz="1400" dirty="0" err="1">
                <a:solidFill>
                  <a:srgbClr val="000000"/>
                </a:solidFill>
                <a:latin typeface="Consolas" panose="020B0609020204030204" pitchFamily="49" charset="0"/>
              </a:rPr>
              <a:t>game_array</a:t>
            </a:r>
            <a:r>
              <a:rPr lang="en-US" sz="1400" dirty="0">
                <a:solidFill>
                  <a:srgbClr val="000000"/>
                </a:solidFill>
                <a:latin typeface="Consolas" panose="020B0609020204030204" pitchFamily="49" charset="0"/>
              </a:rPr>
              <a:t>[0][j];</a:t>
            </a:r>
          </a:p>
          <a:p>
            <a:pPr marL="800100" lvl="2"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1)</a:t>
            </a:r>
          </a:p>
          <a:p>
            <a:pPr marL="800100" lvl="2" indent="0">
              <a:buNone/>
            </a:pPr>
            <a:r>
              <a:rPr lang="ar-S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row1_sum += </a:t>
            </a:r>
            <a:r>
              <a:rPr lang="en-US" sz="1400" dirty="0" err="1">
                <a:solidFill>
                  <a:srgbClr val="000000"/>
                </a:solidFill>
                <a:latin typeface="Consolas" panose="020B0609020204030204" pitchFamily="49" charset="0"/>
              </a:rPr>
              <a:t>game_array</a:t>
            </a:r>
            <a:r>
              <a:rPr lang="en-US" sz="1400" dirty="0">
                <a:solidFill>
                  <a:srgbClr val="000000"/>
                </a:solidFill>
                <a:latin typeface="Consolas" panose="020B0609020204030204" pitchFamily="49" charset="0"/>
              </a:rPr>
              <a:t>[1][j];</a:t>
            </a:r>
          </a:p>
          <a:p>
            <a:pPr marL="800100" lvl="2"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2)</a:t>
            </a:r>
          </a:p>
          <a:p>
            <a:pPr marL="800100" lvl="2" indent="0">
              <a:buNone/>
            </a:pPr>
            <a:r>
              <a:rPr lang="ar-S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row2_sum += </a:t>
            </a:r>
            <a:r>
              <a:rPr lang="en-US" sz="1400" dirty="0" err="1">
                <a:solidFill>
                  <a:srgbClr val="000000"/>
                </a:solidFill>
                <a:latin typeface="Consolas" panose="020B0609020204030204" pitchFamily="49" charset="0"/>
              </a:rPr>
              <a:t>game_array</a:t>
            </a:r>
            <a:r>
              <a:rPr lang="en-US" sz="1400" dirty="0">
                <a:solidFill>
                  <a:srgbClr val="000000"/>
                </a:solidFill>
                <a:latin typeface="Consolas" panose="020B0609020204030204" pitchFamily="49" charset="0"/>
              </a:rPr>
              <a:t>[2][j];</a:t>
            </a:r>
          </a:p>
          <a:p>
            <a:pPr marL="800100" lvl="2" indent="0">
              <a:buNone/>
            </a:pPr>
            <a:r>
              <a:rPr lang="en-US" sz="1400" dirty="0">
                <a:solidFill>
                  <a:srgbClr val="008000"/>
                </a:solidFill>
                <a:latin typeface="Consolas" panose="020B0609020204030204" pitchFamily="49" charset="0"/>
              </a:rPr>
              <a:t>//cols</a:t>
            </a:r>
            <a:endParaRPr lang="en-US" sz="1400" dirty="0">
              <a:solidFill>
                <a:srgbClr val="000000"/>
              </a:solidFill>
              <a:latin typeface="Consolas" panose="020B0609020204030204" pitchFamily="49" charset="0"/>
            </a:endParaRPr>
          </a:p>
          <a:p>
            <a:pPr marL="800100" lvl="2"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(j == 0)</a:t>
            </a:r>
          </a:p>
          <a:p>
            <a:pPr marL="800100" lvl="2" indent="0">
              <a:buNone/>
            </a:pPr>
            <a:r>
              <a:rPr lang="ar-SA" sz="1400" dirty="0">
                <a:solidFill>
                  <a:srgbClr val="000000"/>
                </a:solidFill>
                <a:latin typeface="Consolas" panose="020B0609020204030204" pitchFamily="49" charset="0"/>
              </a:rPr>
              <a:t>	</a:t>
            </a:r>
            <a:r>
              <a:rPr lang="it-IT" sz="1400" dirty="0">
                <a:solidFill>
                  <a:srgbClr val="000000"/>
                </a:solidFill>
                <a:latin typeface="Consolas" panose="020B0609020204030204" pitchFamily="49" charset="0"/>
              </a:rPr>
              <a:t>col0_sum += game_array[i][0];</a:t>
            </a:r>
          </a:p>
          <a:p>
            <a:pPr marL="800100" lvl="2"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(j == 1)</a:t>
            </a:r>
          </a:p>
          <a:p>
            <a:pPr marL="800100" lvl="2" indent="0">
              <a:buNone/>
            </a:pPr>
            <a:r>
              <a:rPr lang="ar-SA" sz="1400" dirty="0">
                <a:solidFill>
                  <a:srgbClr val="000000"/>
                </a:solidFill>
                <a:latin typeface="Consolas" panose="020B0609020204030204" pitchFamily="49" charset="0"/>
              </a:rPr>
              <a:t>	</a:t>
            </a:r>
            <a:r>
              <a:rPr lang="it-IT" sz="1400" dirty="0">
                <a:solidFill>
                  <a:srgbClr val="000000"/>
                </a:solidFill>
                <a:latin typeface="Consolas" panose="020B0609020204030204" pitchFamily="49" charset="0"/>
              </a:rPr>
              <a:t>col1_sum += game_array[i][1];</a:t>
            </a:r>
          </a:p>
          <a:p>
            <a:pPr marL="800100" lvl="2"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(j == 2)</a:t>
            </a:r>
          </a:p>
          <a:p>
            <a:pPr marL="800100" lvl="2" indent="0">
              <a:buNone/>
            </a:pPr>
            <a:r>
              <a:rPr lang="ar-SA" sz="1400" dirty="0">
                <a:solidFill>
                  <a:srgbClr val="000000"/>
                </a:solidFill>
                <a:latin typeface="Consolas" panose="020B0609020204030204" pitchFamily="49" charset="0"/>
              </a:rPr>
              <a:t>	</a:t>
            </a:r>
            <a:r>
              <a:rPr lang="it-IT" sz="1400" dirty="0">
                <a:solidFill>
                  <a:srgbClr val="000000"/>
                </a:solidFill>
                <a:latin typeface="Consolas" panose="020B0609020204030204" pitchFamily="49" charset="0"/>
              </a:rPr>
              <a:t>col2_sum += game_array[i][2];</a:t>
            </a:r>
          </a:p>
          <a:p>
            <a:pPr marL="800100" lvl="2" indent="0">
              <a:buNone/>
            </a:pPr>
            <a:r>
              <a:rPr lang="en-US" sz="1400" dirty="0">
                <a:solidFill>
                  <a:srgbClr val="008000"/>
                </a:solidFill>
                <a:latin typeface="Consolas" panose="020B0609020204030204" pitchFamily="49" charset="0"/>
              </a:rPr>
              <a:t>//</a:t>
            </a:r>
            <a:r>
              <a:rPr lang="en-US" sz="1400" dirty="0" err="1">
                <a:solidFill>
                  <a:srgbClr val="008000"/>
                </a:solidFill>
                <a:latin typeface="Consolas" panose="020B0609020204030204" pitchFamily="49" charset="0"/>
              </a:rPr>
              <a:t>diags</a:t>
            </a:r>
            <a:endParaRPr lang="en-US" sz="1400" dirty="0">
              <a:solidFill>
                <a:srgbClr val="000000"/>
              </a:solidFill>
              <a:latin typeface="Consolas" panose="020B0609020204030204" pitchFamily="49" charset="0"/>
            </a:endParaRPr>
          </a:p>
          <a:p>
            <a:pPr marL="800100" lvl="2"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==j)</a:t>
            </a:r>
          </a:p>
          <a:p>
            <a:pPr marL="800100" lvl="2" indent="0">
              <a:buNone/>
            </a:pPr>
            <a:r>
              <a:rPr lang="ar-S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diag0_sum += </a:t>
            </a:r>
            <a:r>
              <a:rPr lang="en-US" sz="1400" dirty="0" err="1">
                <a:solidFill>
                  <a:srgbClr val="000000"/>
                </a:solidFill>
                <a:latin typeface="Consolas" panose="020B0609020204030204" pitchFamily="49" charset="0"/>
              </a:rPr>
              <a:t>game_array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][j];</a:t>
            </a:r>
          </a:p>
          <a:p>
            <a:pPr marL="800100" lvl="2"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i+j</a:t>
            </a:r>
            <a:r>
              <a:rPr lang="en-US" sz="1400" dirty="0">
                <a:solidFill>
                  <a:srgbClr val="000000"/>
                </a:solidFill>
                <a:latin typeface="Consolas" panose="020B0609020204030204" pitchFamily="49" charset="0"/>
              </a:rPr>
              <a:t>) == 2)</a:t>
            </a:r>
          </a:p>
          <a:p>
            <a:pPr marL="800100" lvl="2" indent="0">
              <a:buNone/>
            </a:pPr>
            <a:r>
              <a:rPr lang="ar-SA" sz="1400" dirty="0">
                <a:solidFill>
                  <a:srgbClr val="000000"/>
                </a:solidFill>
                <a:latin typeface="Consolas" panose="020B0609020204030204" pitchFamily="49" charset="0"/>
              </a:rPr>
              <a:t>	</a:t>
            </a:r>
            <a:r>
              <a:rPr lang="en-US" sz="1400" dirty="0">
                <a:solidFill>
                  <a:srgbClr val="000000"/>
                </a:solidFill>
                <a:latin typeface="Consolas" panose="020B0609020204030204" pitchFamily="49" charset="0"/>
              </a:rPr>
              <a:t>diag1_sum += </a:t>
            </a:r>
            <a:r>
              <a:rPr lang="en-US" sz="1400" dirty="0" err="1">
                <a:solidFill>
                  <a:srgbClr val="000000"/>
                </a:solidFill>
                <a:latin typeface="Consolas" panose="020B0609020204030204" pitchFamily="49" charset="0"/>
              </a:rPr>
              <a:t>game_array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][j];</a:t>
            </a:r>
          </a:p>
          <a:p>
            <a:pPr marL="400050" lvl="1" indent="0">
              <a:buNone/>
            </a:pPr>
            <a:endParaRPr lang="en-US" sz="1900" dirty="0">
              <a:solidFill>
                <a:srgbClr val="000000"/>
              </a:solidFill>
              <a:latin typeface="Consolas" panose="020B0609020204030204" pitchFamily="49" charset="0"/>
            </a:endParaRPr>
          </a:p>
          <a:p>
            <a:pPr marL="400050" lvl="1" indent="0">
              <a:buNone/>
            </a:pP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endParaRPr lang="ar-SA" sz="2400" b="1" dirty="0"/>
          </a:p>
        </p:txBody>
      </p:sp>
      <p:sp>
        <p:nvSpPr>
          <p:cNvPr id="7" name="Content Placeholder 2">
            <a:extLst>
              <a:ext uri="{FF2B5EF4-FFF2-40B4-BE49-F238E27FC236}">
                <a16:creationId xmlns:a16="http://schemas.microsoft.com/office/drawing/2014/main" id="{3F304B59-9A1B-427A-B930-EDE70194CAFC}"/>
              </a:ext>
            </a:extLst>
          </p:cNvPr>
          <p:cNvSpPr txBox="1">
            <a:spLocks/>
          </p:cNvSpPr>
          <p:nvPr/>
        </p:nvSpPr>
        <p:spPr>
          <a:xfrm>
            <a:off x="4648200" y="1703673"/>
            <a:ext cx="3810000" cy="4844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1800" b="1" dirty="0"/>
              <a:t>يتم ذلك برمجيا كما في الكود المقابل مستخدمين الدالة </a:t>
            </a:r>
            <a:r>
              <a:rPr lang="en-US" sz="1800" dirty="0" err="1">
                <a:solidFill>
                  <a:srgbClr val="000000"/>
                </a:solidFill>
                <a:latin typeface="Consolas" panose="020B0609020204030204" pitchFamily="49" charset="0"/>
              </a:rPr>
              <a:t>getWinner</a:t>
            </a:r>
            <a:endParaRPr lang="ar-SA" sz="1800" b="1" dirty="0"/>
          </a:p>
          <a:p>
            <a:pPr algn="r" rtl="1">
              <a:lnSpc>
                <a:spcPct val="150000"/>
              </a:lnSpc>
            </a:pPr>
            <a:r>
              <a:rPr lang="ar-SA" sz="1800" b="1" dirty="0"/>
              <a:t>لاحظ وجود دوارتين للوصول لجميع عناصر المصفوفة.  </a:t>
            </a:r>
          </a:p>
        </p:txBody>
      </p:sp>
    </p:spTree>
    <p:extLst>
      <p:ext uri="{BB962C8B-B14F-4D97-AF65-F5344CB8AC3E}">
        <p14:creationId xmlns:p14="http://schemas.microsoft.com/office/powerpoint/2010/main" val="149494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مفهوم المصفوفة </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838200" y="1600200"/>
            <a:ext cx="7848600" cy="5029200"/>
          </a:xfrm>
        </p:spPr>
        <p:txBody>
          <a:bodyPr>
            <a:normAutofit fontScale="85000" lnSpcReduction="10000"/>
          </a:bodyPr>
          <a:lstStyle/>
          <a:p>
            <a:pPr algn="r" rtl="1">
              <a:lnSpc>
                <a:spcPct val="150000"/>
              </a:lnSpc>
            </a:pPr>
            <a:r>
              <a:rPr lang="ar-SA" sz="2800" b="1" dirty="0"/>
              <a:t>المصفوفات هي هيكل بيانات يخزن مجموعة من المتغيرات لها نفس النوع، فهي تجميع لكيانات البيانات المتشابهة </a:t>
            </a:r>
            <a:r>
              <a:rPr lang="ar-SA" sz="2800" b="1"/>
              <a:t>والتي تُخزن </a:t>
            </a:r>
            <a:r>
              <a:rPr lang="ar-SA" sz="2800" b="1" dirty="0"/>
              <a:t>في مواقع ذاكرة متجاورة تحت اسم محدد.</a:t>
            </a:r>
          </a:p>
          <a:p>
            <a:pPr algn="r" rtl="1">
              <a:lnSpc>
                <a:spcPct val="150000"/>
              </a:lnSpc>
            </a:pPr>
            <a:r>
              <a:rPr lang="ar-SA" sz="2800" b="1" dirty="0"/>
              <a:t>بصيغة أخرى فإن المصفوفة هي مجموعة من الكيانات (تسمى العناصر)، جميع هذه العناصر من نوع واحد ويتم خزنها في الذاكرة في مواقع متجاورة.</a:t>
            </a:r>
          </a:p>
          <a:p>
            <a:pPr algn="r" rtl="1">
              <a:lnSpc>
                <a:spcPct val="150000"/>
              </a:lnSpc>
            </a:pPr>
            <a:r>
              <a:rPr lang="ar-SA" sz="2800" b="1" dirty="0"/>
              <a:t>وتعرف المصفوفة من خلال الاسم الذي يُسند لها</a:t>
            </a:r>
          </a:p>
          <a:p>
            <a:pPr algn="r" rtl="1">
              <a:lnSpc>
                <a:spcPct val="150000"/>
              </a:lnSpc>
            </a:pPr>
            <a:r>
              <a:rPr lang="ar-SA" sz="2800" b="1" dirty="0"/>
              <a:t>تستخدم المصفوفة كبديل للاعلان عن عدد من المتغيرات المتشابهة النوع، فمثلاً برنامج يحتاج إلى عشرة متغيرات من نوع الأعداد الصحيحة</a:t>
            </a:r>
          </a:p>
          <a:p>
            <a:pPr algn="r" rtl="1">
              <a:lnSpc>
                <a:spcPct val="150000"/>
              </a:lnSpc>
            </a:pPr>
            <a:endParaRPr lang="ar-SA" sz="2800" b="1" dirty="0"/>
          </a:p>
        </p:txBody>
      </p:sp>
    </p:spTree>
    <p:extLst>
      <p:ext uri="{BB962C8B-B14F-4D97-AF65-F5344CB8AC3E}">
        <p14:creationId xmlns:p14="http://schemas.microsoft.com/office/powerpoint/2010/main" val="3604294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7" name="Content Placeholder 2">
            <a:extLst>
              <a:ext uri="{FF2B5EF4-FFF2-40B4-BE49-F238E27FC236}">
                <a16:creationId xmlns:a16="http://schemas.microsoft.com/office/drawing/2014/main" id="{3F304B59-9A1B-427A-B930-EDE70194CAFC}"/>
              </a:ext>
            </a:extLst>
          </p:cNvPr>
          <p:cNvSpPr txBox="1">
            <a:spLocks/>
          </p:cNvSpPr>
          <p:nvPr/>
        </p:nvSpPr>
        <p:spPr>
          <a:xfrm>
            <a:off x="457200" y="1703673"/>
            <a:ext cx="8001000" cy="484447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pPr>
            <a:r>
              <a:rPr lang="ar-SA" sz="2600" b="1" dirty="0"/>
              <a:t>نختبر ان كان احد القيم الـ 8 يساوي 3 فيكون </a:t>
            </a:r>
            <a:r>
              <a:rPr lang="en-US" sz="2600" b="1" dirty="0"/>
              <a:t>X</a:t>
            </a:r>
            <a:r>
              <a:rPr lang="ar-SA" sz="2600" b="1" dirty="0"/>
              <a:t> هو الفائز</a:t>
            </a:r>
          </a:p>
          <a:p>
            <a:pPr algn="r" rtl="1">
              <a:lnSpc>
                <a:spcPct val="150000"/>
              </a:lnSpc>
            </a:pPr>
            <a:r>
              <a:rPr lang="ar-SA" sz="2600" b="1" dirty="0"/>
              <a:t>نختبر إن كان احد القيم الـ 8 يساوي 0 فيكون </a:t>
            </a:r>
            <a:r>
              <a:rPr lang="en-US" sz="2600" b="1" dirty="0"/>
              <a:t>O</a:t>
            </a:r>
            <a:r>
              <a:rPr lang="ar-SA" sz="2600" b="1" dirty="0"/>
              <a:t> هو الفائز</a:t>
            </a:r>
          </a:p>
          <a:p>
            <a:pPr algn="r" rtl="1">
              <a:lnSpc>
                <a:spcPct val="150000"/>
              </a:lnSpc>
            </a:pPr>
            <a:r>
              <a:rPr lang="ar-SA" sz="2600" b="1" dirty="0"/>
              <a:t>يتم ذلك برمجيا باستكمال الدالة </a:t>
            </a:r>
            <a:r>
              <a:rPr lang="en-US" sz="2600" b="1" dirty="0" err="1"/>
              <a:t>getWinner</a:t>
            </a:r>
            <a:r>
              <a:rPr lang="en-US" sz="2600" b="1" dirty="0"/>
              <a:t>()</a:t>
            </a:r>
            <a:r>
              <a:rPr lang="ar-SA" sz="2600" b="1" dirty="0"/>
              <a:t> كما يلي</a:t>
            </a:r>
          </a:p>
          <a:p>
            <a:pPr marL="0" indent="0">
              <a:buNone/>
            </a:pP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(row0_sum == 3 || row1_sum == 3 || row2_sum == 3 || col0_sum == 3 || col1_sum == 3 || col2_sum == 3 ||</a:t>
            </a:r>
          </a:p>
          <a:p>
            <a:pPr marL="0" indent="0">
              <a:buNone/>
            </a:pPr>
            <a:r>
              <a:rPr lang="pt-BR" sz="1800" dirty="0">
                <a:solidFill>
                  <a:srgbClr val="000000"/>
                </a:solidFill>
                <a:latin typeface="Consolas" panose="020B0609020204030204" pitchFamily="49" charset="0"/>
              </a:rPr>
              <a:t>diag0_sum == 3 || diag1_sum == 3)</a:t>
            </a:r>
          </a:p>
          <a:p>
            <a:pPr marL="0" indent="0">
              <a:buNone/>
            </a:pPr>
            <a:r>
              <a:rPr lang="ar-SA"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1;</a:t>
            </a:r>
          </a:p>
          <a:p>
            <a:pPr marL="0" indent="0">
              <a:buNone/>
            </a:pPr>
            <a:r>
              <a:rPr lang="en-US" sz="1800" dirty="0">
                <a:solidFill>
                  <a:srgbClr val="0000FF"/>
                </a:solidFill>
                <a:latin typeface="Consolas" panose="020B0609020204030204" pitchFamily="49" charset="0"/>
              </a:rPr>
              <a:t>else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if</a:t>
            </a:r>
            <a:r>
              <a:rPr lang="en-US" sz="1800" dirty="0">
                <a:solidFill>
                  <a:srgbClr val="000000"/>
                </a:solidFill>
                <a:latin typeface="Consolas" panose="020B0609020204030204" pitchFamily="49" charset="0"/>
              </a:rPr>
              <a:t> (row0_sum == 0 || row1_sum == 0 || row2_sum == 0 || col0_sum == 0 || col1_sum == 0 || col2_sum == 0 ||</a:t>
            </a:r>
          </a:p>
          <a:p>
            <a:pPr marL="0" indent="0">
              <a:buNone/>
            </a:pPr>
            <a:r>
              <a:rPr lang="pt-BR" sz="1800" dirty="0">
                <a:solidFill>
                  <a:srgbClr val="000000"/>
                </a:solidFill>
                <a:latin typeface="Consolas" panose="020B0609020204030204" pitchFamily="49" charset="0"/>
              </a:rPr>
              <a:t>diag0_sum == 0 || diag1_sum == 0)</a:t>
            </a:r>
          </a:p>
          <a:p>
            <a:pPr marL="0" indent="0">
              <a:buNone/>
            </a:pPr>
            <a:r>
              <a:rPr lang="ar-SA"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0;</a:t>
            </a:r>
          </a:p>
          <a:p>
            <a:pPr marL="0" indent="0">
              <a:buNone/>
            </a:pPr>
            <a:r>
              <a:rPr lang="en-US" sz="1800" dirty="0">
                <a:solidFill>
                  <a:srgbClr val="0000FF"/>
                </a:solidFill>
                <a:latin typeface="Consolas" panose="020B0609020204030204" pitchFamily="49" charset="0"/>
              </a:rPr>
              <a:t>else</a:t>
            </a:r>
            <a:endParaRPr lang="en-US" sz="1800" dirty="0">
              <a:solidFill>
                <a:srgbClr val="000000"/>
              </a:solidFill>
              <a:latin typeface="Consolas" panose="020B0609020204030204" pitchFamily="49" charset="0"/>
            </a:endParaRPr>
          </a:p>
          <a:p>
            <a:pPr marL="0" indent="0">
              <a:buNone/>
            </a:pPr>
            <a:r>
              <a:rPr lang="ar-SA"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9;</a:t>
            </a:r>
            <a:endParaRPr lang="ar-SA" sz="1800" b="1" dirty="0"/>
          </a:p>
        </p:txBody>
      </p:sp>
    </p:spTree>
    <p:extLst>
      <p:ext uri="{BB962C8B-B14F-4D97-AF65-F5344CB8AC3E}">
        <p14:creationId xmlns:p14="http://schemas.microsoft.com/office/powerpoint/2010/main" val="1361947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7" name="Content Placeholder 2">
            <a:extLst>
              <a:ext uri="{FF2B5EF4-FFF2-40B4-BE49-F238E27FC236}">
                <a16:creationId xmlns:a16="http://schemas.microsoft.com/office/drawing/2014/main" id="{3F304B59-9A1B-427A-B930-EDE70194CAFC}"/>
              </a:ext>
            </a:extLst>
          </p:cNvPr>
          <p:cNvSpPr txBox="1">
            <a:spLocks/>
          </p:cNvSpPr>
          <p:nvPr/>
        </p:nvSpPr>
        <p:spPr>
          <a:xfrm>
            <a:off x="457200" y="1703673"/>
            <a:ext cx="8001000" cy="4844475"/>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lnSpc>
                <a:spcPct val="150000"/>
              </a:lnSpc>
              <a:buNone/>
            </a:pPr>
            <a:r>
              <a:rPr lang="ar-SA" sz="2600" b="1" dirty="0"/>
              <a:t>نستطيع الآن استخدام الدالة </a:t>
            </a:r>
            <a:r>
              <a:rPr lang="en-US" sz="1800" dirty="0" err="1">
                <a:solidFill>
                  <a:srgbClr val="000000"/>
                </a:solidFill>
                <a:latin typeface="Consolas" panose="020B0609020204030204" pitchFamily="49" charset="0"/>
              </a:rPr>
              <a:t>getWinner</a:t>
            </a:r>
            <a:r>
              <a:rPr lang="ar-SA" sz="2600" b="1" dirty="0">
                <a:solidFill>
                  <a:srgbClr val="000000"/>
                </a:solidFill>
                <a:latin typeface="Consolas" panose="020B0609020204030204" pitchFamily="49" charset="0"/>
              </a:rPr>
              <a:t> لاختبار من الفائز ومن ثم عرض رسالة تهنئة للفائز، ثم اغلاق التطبيق. </a:t>
            </a:r>
          </a:p>
          <a:p>
            <a:pPr marL="0" indent="0">
              <a:buNone/>
            </a:pPr>
            <a:r>
              <a:rPr lang="en-US" sz="1800" dirty="0">
                <a:solidFill>
                  <a:srgbClr val="0000FF"/>
                </a:solidFill>
                <a:latin typeface="Consolas" panose="020B0609020204030204" pitchFamily="49" charset="0"/>
              </a:rPr>
              <a:t>private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displayWinningMessage</a:t>
            </a:r>
            <a:r>
              <a:rPr lang="en-US" sz="1800" dirty="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getWinner</a:t>
            </a:r>
            <a:r>
              <a:rPr lang="en-US" sz="1400" dirty="0">
                <a:solidFill>
                  <a:srgbClr val="000000"/>
                </a:solidFill>
                <a:latin typeface="Consolas" panose="020B0609020204030204" pitchFamily="49" charset="0"/>
              </a:rPr>
              <a:t>() == 0)</a:t>
            </a:r>
          </a:p>
          <a:p>
            <a:pPr marL="400050" lvl="1" indent="0">
              <a:buNone/>
            </a:pPr>
            <a:r>
              <a:rPr lang="en-US" sz="1400" dirty="0">
                <a:solidFill>
                  <a:srgbClr val="000000"/>
                </a:solidFill>
                <a:latin typeface="Consolas" panose="020B0609020204030204" pitchFamily="49" charset="0"/>
              </a:rPr>
              <a:t>{</a:t>
            </a:r>
          </a:p>
          <a:p>
            <a:pPr marL="400050" lvl="1" indent="0">
              <a:buNone/>
            </a:pPr>
            <a:r>
              <a:rPr lang="ar-SA" sz="1400" dirty="0">
                <a:solidFill>
                  <a:srgbClr val="2B91AF"/>
                </a:solidFill>
                <a:latin typeface="Consolas" panose="020B0609020204030204" pitchFamily="49" charset="0"/>
              </a:rPr>
              <a:t>	</a:t>
            </a:r>
            <a:r>
              <a:rPr lang="en-US" sz="1400" dirty="0" err="1">
                <a:solidFill>
                  <a:srgbClr val="2B91AF"/>
                </a:solidFill>
                <a:latin typeface="Consolas" panose="020B0609020204030204" pitchFamily="49" charset="0"/>
              </a:rPr>
              <a:t>MessageBox</a:t>
            </a:r>
            <a:r>
              <a:rPr lang="en-US" sz="1400" dirty="0">
                <a:solidFill>
                  <a:srgbClr val="000000"/>
                </a:solidFill>
                <a:latin typeface="Consolas" panose="020B0609020204030204" pitchFamily="49" charset="0"/>
              </a:rPr>
              <a:t>::Show(</a:t>
            </a:r>
            <a:r>
              <a:rPr lang="en-US" sz="1400" dirty="0">
                <a:solidFill>
                  <a:srgbClr val="A31515"/>
                </a:solidFill>
                <a:latin typeface="Consolas" panose="020B0609020204030204" pitchFamily="49" charset="0"/>
              </a:rPr>
              <a:t>"O wins, Congratulations !!, The program will exit"</a:t>
            </a:r>
            <a:r>
              <a:rPr lang="en-US" sz="1400" dirty="0">
                <a:solidFill>
                  <a:srgbClr val="000000"/>
                </a:solidFill>
                <a:latin typeface="Consolas" panose="020B0609020204030204" pitchFamily="49" charset="0"/>
              </a:rPr>
              <a:t>);</a:t>
            </a:r>
          </a:p>
          <a:p>
            <a:pPr marL="400050" lvl="1" indent="0">
              <a:buNone/>
            </a:pPr>
            <a:r>
              <a:rPr lang="ar-SA" sz="1400" dirty="0">
                <a:solidFill>
                  <a:srgbClr val="2B91AF"/>
                </a:solidFill>
                <a:latin typeface="Consolas" panose="020B0609020204030204" pitchFamily="49" charset="0"/>
              </a:rPr>
              <a:t>	</a:t>
            </a:r>
            <a:r>
              <a:rPr lang="en-US" sz="1400" dirty="0">
                <a:solidFill>
                  <a:srgbClr val="2B91AF"/>
                </a:solidFill>
                <a:latin typeface="Consolas" panose="020B0609020204030204" pitchFamily="49" charset="0"/>
              </a:rPr>
              <a:t>Application</a:t>
            </a:r>
            <a:r>
              <a:rPr lang="en-US" sz="1400" dirty="0">
                <a:solidFill>
                  <a:srgbClr val="000000"/>
                </a:solidFill>
                <a:latin typeface="Consolas" panose="020B0609020204030204" pitchFamily="49" charset="0"/>
              </a:rPr>
              <a:t>::Exit();</a:t>
            </a:r>
          </a:p>
          <a:p>
            <a:pPr marL="400050" lvl="1" indent="0">
              <a:buNone/>
            </a:pPr>
            <a:r>
              <a:rPr lang="en-US" sz="1400" dirty="0">
                <a:solidFill>
                  <a:srgbClr val="000000"/>
                </a:solidFill>
                <a:latin typeface="Consolas" panose="020B0609020204030204" pitchFamily="49" charset="0"/>
              </a:rPr>
              <a:t>}</a:t>
            </a:r>
          </a:p>
          <a:p>
            <a:pPr marL="400050" lvl="1" indent="0">
              <a:buNone/>
            </a:pP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getWinner</a:t>
            </a:r>
            <a:r>
              <a:rPr lang="en-US" sz="1400" dirty="0">
                <a:solidFill>
                  <a:srgbClr val="000000"/>
                </a:solidFill>
                <a:latin typeface="Consolas" panose="020B0609020204030204" pitchFamily="49" charset="0"/>
              </a:rPr>
              <a:t>() == 1)</a:t>
            </a:r>
          </a:p>
          <a:p>
            <a:pPr marL="400050" lvl="1" indent="0">
              <a:buNone/>
            </a:pPr>
            <a:r>
              <a:rPr lang="en-US" sz="1400" dirty="0">
                <a:solidFill>
                  <a:srgbClr val="000000"/>
                </a:solidFill>
                <a:latin typeface="Consolas" panose="020B0609020204030204" pitchFamily="49" charset="0"/>
              </a:rPr>
              <a:t>{</a:t>
            </a:r>
          </a:p>
          <a:p>
            <a:pPr marL="400050" lvl="1" indent="0">
              <a:buNone/>
            </a:pPr>
            <a:r>
              <a:rPr lang="ar-SA" sz="1400" dirty="0">
                <a:solidFill>
                  <a:srgbClr val="2B91AF"/>
                </a:solidFill>
                <a:latin typeface="Consolas" panose="020B0609020204030204" pitchFamily="49" charset="0"/>
              </a:rPr>
              <a:t>	</a:t>
            </a:r>
            <a:r>
              <a:rPr lang="en-US" sz="1400" dirty="0" err="1">
                <a:solidFill>
                  <a:srgbClr val="2B91AF"/>
                </a:solidFill>
                <a:latin typeface="Consolas" panose="020B0609020204030204" pitchFamily="49" charset="0"/>
              </a:rPr>
              <a:t>MessageBox</a:t>
            </a:r>
            <a:r>
              <a:rPr lang="en-US" sz="1400" dirty="0">
                <a:solidFill>
                  <a:srgbClr val="000000"/>
                </a:solidFill>
                <a:latin typeface="Consolas" panose="020B0609020204030204" pitchFamily="49" charset="0"/>
              </a:rPr>
              <a:t>::Show(</a:t>
            </a:r>
            <a:r>
              <a:rPr lang="en-US" sz="1400" dirty="0">
                <a:solidFill>
                  <a:srgbClr val="A31515"/>
                </a:solidFill>
                <a:latin typeface="Consolas" panose="020B0609020204030204" pitchFamily="49" charset="0"/>
              </a:rPr>
              <a:t>"X wins, Congratulations !!,  The program will exit"</a:t>
            </a:r>
            <a:r>
              <a:rPr lang="en-US" sz="1400" dirty="0">
                <a:solidFill>
                  <a:srgbClr val="000000"/>
                </a:solidFill>
                <a:latin typeface="Consolas" panose="020B0609020204030204" pitchFamily="49" charset="0"/>
              </a:rPr>
              <a:t>);</a:t>
            </a:r>
          </a:p>
          <a:p>
            <a:pPr marL="400050" lvl="1" indent="0">
              <a:buNone/>
            </a:pPr>
            <a:r>
              <a:rPr lang="ar-SA" sz="1400" dirty="0">
                <a:solidFill>
                  <a:srgbClr val="2B91AF"/>
                </a:solidFill>
                <a:latin typeface="Consolas" panose="020B0609020204030204" pitchFamily="49" charset="0"/>
              </a:rPr>
              <a:t>	</a:t>
            </a:r>
            <a:r>
              <a:rPr lang="en-US" sz="1400" dirty="0">
                <a:solidFill>
                  <a:srgbClr val="2B91AF"/>
                </a:solidFill>
                <a:latin typeface="Consolas" panose="020B0609020204030204" pitchFamily="49" charset="0"/>
              </a:rPr>
              <a:t>Application</a:t>
            </a:r>
            <a:r>
              <a:rPr lang="en-US" sz="1400" dirty="0">
                <a:solidFill>
                  <a:srgbClr val="000000"/>
                </a:solidFill>
                <a:latin typeface="Consolas" panose="020B0609020204030204" pitchFamily="49" charset="0"/>
              </a:rPr>
              <a:t>::Exit();</a:t>
            </a:r>
          </a:p>
          <a:p>
            <a:pPr marL="400050" lvl="1" indent="0">
              <a:buNone/>
            </a:pPr>
            <a:r>
              <a:rPr lang="en-US" sz="1400" dirty="0">
                <a:solidFill>
                  <a:srgbClr val="000000"/>
                </a:solidFill>
                <a:latin typeface="Consolas" panose="020B0609020204030204" pitchFamily="49" charset="0"/>
              </a:rPr>
              <a:t>}</a:t>
            </a:r>
          </a:p>
          <a:p>
            <a:pPr marL="0" indent="0">
              <a:buNone/>
            </a:pPr>
            <a:endParaRPr lang="en-US"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a:t>
            </a:r>
            <a:endParaRPr lang="ar-SA" sz="2600" b="1" dirty="0">
              <a:solidFill>
                <a:srgbClr val="000000"/>
              </a:solidFill>
              <a:latin typeface="Consolas" panose="020B0609020204030204" pitchFamily="49" charset="0"/>
            </a:endParaRPr>
          </a:p>
          <a:p>
            <a:pPr algn="r" rtl="1">
              <a:lnSpc>
                <a:spcPct val="150000"/>
              </a:lnSpc>
            </a:pPr>
            <a:r>
              <a:rPr lang="ar-SA" sz="2600" b="1" dirty="0">
                <a:solidFill>
                  <a:srgbClr val="000000"/>
                </a:solidFill>
                <a:latin typeface="Consolas" panose="020B0609020204030204" pitchFamily="49" charset="0"/>
              </a:rPr>
              <a:t>لكن متى سيتم اختبار من الفائز، يتم اختبار من الفائز عند النقر على أي عنوان </a:t>
            </a:r>
            <a:r>
              <a:rPr lang="en-US" sz="2600" b="1" dirty="0">
                <a:solidFill>
                  <a:srgbClr val="000000"/>
                </a:solidFill>
                <a:latin typeface="Consolas" panose="020B0609020204030204" pitchFamily="49" charset="0"/>
              </a:rPr>
              <a:t>label</a:t>
            </a:r>
            <a:r>
              <a:rPr lang="ar-SA" sz="2600" b="1" dirty="0">
                <a:solidFill>
                  <a:srgbClr val="000000"/>
                </a:solidFill>
                <a:latin typeface="Consolas" panose="020B0609020204030204" pitchFamily="49" charset="0"/>
              </a:rPr>
              <a:t> أي اننا سنكرر استدعاء الدالتين </a:t>
            </a:r>
            <a:r>
              <a:rPr lang="en-US" sz="2600" b="1" dirty="0" err="1">
                <a:solidFill>
                  <a:srgbClr val="000000"/>
                </a:solidFill>
                <a:latin typeface="Consolas" panose="020B0609020204030204" pitchFamily="49" charset="0"/>
              </a:rPr>
              <a:t>printXorO</a:t>
            </a:r>
            <a:r>
              <a:rPr lang="ar-SA" sz="2600" b="1" dirty="0">
                <a:solidFill>
                  <a:srgbClr val="000000"/>
                </a:solidFill>
                <a:latin typeface="Consolas" panose="020B0609020204030204" pitchFamily="49" charset="0"/>
              </a:rPr>
              <a:t> و </a:t>
            </a:r>
            <a:r>
              <a:rPr lang="en-US" sz="2600" b="1" dirty="0" err="1">
                <a:solidFill>
                  <a:srgbClr val="000000"/>
                </a:solidFill>
                <a:latin typeface="Consolas" panose="020B0609020204030204" pitchFamily="49" charset="0"/>
              </a:rPr>
              <a:t>displayWinningMessage</a:t>
            </a:r>
            <a:r>
              <a:rPr lang="ar-SA" sz="2600" b="1" dirty="0">
                <a:solidFill>
                  <a:srgbClr val="000000"/>
                </a:solidFill>
                <a:latin typeface="Consolas" panose="020B0609020204030204" pitchFamily="49" charset="0"/>
              </a:rPr>
              <a:t> عند النقر على أي عنوان </a:t>
            </a:r>
            <a:r>
              <a:rPr lang="en-US" sz="2600" b="1" dirty="0">
                <a:solidFill>
                  <a:srgbClr val="000000"/>
                </a:solidFill>
                <a:latin typeface="Consolas" panose="020B0609020204030204" pitchFamily="49" charset="0"/>
              </a:rPr>
              <a:t>label</a:t>
            </a:r>
            <a:endParaRPr lang="ar-SA" sz="2600" b="1" dirty="0"/>
          </a:p>
        </p:txBody>
      </p:sp>
    </p:spTree>
    <p:extLst>
      <p:ext uri="{BB962C8B-B14F-4D97-AF65-F5344CB8AC3E}">
        <p14:creationId xmlns:p14="http://schemas.microsoft.com/office/powerpoint/2010/main" val="3419764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00" y="224392"/>
            <a:ext cx="5791200" cy="1223408"/>
          </a:xfrm>
          <a:prstGeom prst="roundRect">
            <a:avLst/>
          </a:prstGeom>
          <a:gradFill>
            <a:gsLst>
              <a:gs pos="51000">
                <a:schemeClr val="accent2">
                  <a:lumMod val="20000"/>
                  <a:lumOff val="80000"/>
                </a:schemeClr>
              </a:gs>
              <a:gs pos="35000">
                <a:schemeClr val="accent3">
                  <a:tint val="37000"/>
                  <a:satMod val="300000"/>
                </a:schemeClr>
              </a:gs>
              <a:gs pos="100000">
                <a:schemeClr val="accent3">
                  <a:tint val="15000"/>
                  <a:satMod val="350000"/>
                </a:schemeClr>
              </a:gs>
            </a:gsLst>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مثال على المصفوفة ثنائية البعد</a:t>
            </a:r>
          </a:p>
          <a:p>
            <a:pPr algn="ctr" rtl="1">
              <a:defRPr/>
            </a:pPr>
            <a:r>
              <a:rPr lang="ar-SA" sz="4000" b="1" dirty="0">
                <a:solidFill>
                  <a:schemeClr val="accent4">
                    <a:lumMod val="75000"/>
                  </a:schemeClr>
                </a:solidFill>
              </a:rPr>
              <a:t>(لعبة اكسو </a:t>
            </a:r>
            <a:r>
              <a:rPr lang="en-US" sz="4000" b="1" dirty="0">
                <a:solidFill>
                  <a:schemeClr val="accent4">
                    <a:lumMod val="75000"/>
                  </a:schemeClr>
                </a:solidFill>
              </a:rPr>
              <a:t>XO</a:t>
            </a:r>
            <a:r>
              <a:rPr lang="ar-SA" sz="4000" b="1" dirty="0">
                <a:solidFill>
                  <a:schemeClr val="accent4">
                    <a:lumMod val="75000"/>
                  </a:schemeClr>
                </a:solidFill>
              </a:rPr>
              <a:t>)</a:t>
            </a:r>
            <a:endParaRPr lang="en-US" sz="4000" b="1" dirty="0">
              <a:solidFill>
                <a:schemeClr val="accent4">
                  <a:lumMod val="75000"/>
                </a:schemeClr>
              </a:solidFill>
            </a:endParaRPr>
          </a:p>
        </p:txBody>
      </p:sp>
      <p:pic>
        <p:nvPicPr>
          <p:cNvPr id="1026" name="Picture 2" descr="ØµÙØ±Ø© Ø°Ø§Øª ØµÙØ©">
            <a:extLst>
              <a:ext uri="{FF2B5EF4-FFF2-40B4-BE49-F238E27FC236}">
                <a16:creationId xmlns:a16="http://schemas.microsoft.com/office/drawing/2014/main" id="{2E6C8B37-E980-4967-A07E-4E99821BF5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46" y="143984"/>
            <a:ext cx="890954" cy="890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7" name="Content Placeholder 2">
            <a:extLst>
              <a:ext uri="{FF2B5EF4-FFF2-40B4-BE49-F238E27FC236}">
                <a16:creationId xmlns:a16="http://schemas.microsoft.com/office/drawing/2014/main" id="{3F304B59-9A1B-427A-B930-EDE70194CAFC}"/>
              </a:ext>
            </a:extLst>
          </p:cNvPr>
          <p:cNvSpPr txBox="1">
            <a:spLocks/>
          </p:cNvSpPr>
          <p:nvPr/>
        </p:nvSpPr>
        <p:spPr>
          <a:xfrm>
            <a:off x="3352800" y="1703673"/>
            <a:ext cx="5105400" cy="4844475"/>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lnSpc>
                <a:spcPct val="150000"/>
              </a:lnSpc>
              <a:buNone/>
            </a:pPr>
            <a:r>
              <a:rPr lang="ar-SA" sz="2600" b="1" dirty="0"/>
              <a:t>فالنقر على أي عنوان </a:t>
            </a:r>
            <a:r>
              <a:rPr lang="en-US" sz="2600" b="1" dirty="0"/>
              <a:t>label</a:t>
            </a:r>
            <a:r>
              <a:rPr lang="ar-SA" sz="2600" b="1" dirty="0"/>
              <a:t> يعني </a:t>
            </a:r>
          </a:p>
          <a:p>
            <a:pPr algn="r" rtl="1">
              <a:lnSpc>
                <a:spcPct val="150000"/>
              </a:lnSpc>
            </a:pPr>
            <a:r>
              <a:rPr lang="ar-SA" sz="2600" b="1" dirty="0"/>
              <a:t>كتابة حرف </a:t>
            </a:r>
            <a:r>
              <a:rPr lang="en-US" sz="2600" b="1" dirty="0"/>
              <a:t>X</a:t>
            </a:r>
            <a:r>
              <a:rPr lang="ar-SA" sz="2600" b="1" dirty="0"/>
              <a:t> او </a:t>
            </a:r>
            <a:r>
              <a:rPr lang="en-US" sz="2600" b="1" dirty="0"/>
              <a:t>O</a:t>
            </a:r>
            <a:r>
              <a:rPr lang="ar-SA" sz="2600" b="1" dirty="0"/>
              <a:t> وتغيير القيمة المقابلة في </a:t>
            </a:r>
            <a:r>
              <a:rPr lang="en-US" sz="2600" b="1" dirty="0" err="1"/>
              <a:t>game_array</a:t>
            </a:r>
            <a:r>
              <a:rPr lang="ar-SA" sz="2600" b="1" dirty="0"/>
              <a:t> كل هذا يتم في </a:t>
            </a:r>
            <a:r>
              <a:rPr lang="en-US" sz="2600" b="1" dirty="0" err="1"/>
              <a:t>printXorO</a:t>
            </a:r>
            <a:r>
              <a:rPr lang="en-US" sz="2600" b="1" dirty="0"/>
              <a:t>()</a:t>
            </a:r>
            <a:endParaRPr lang="ar-SA" sz="2600" b="1" dirty="0"/>
          </a:p>
          <a:p>
            <a:pPr algn="r" rtl="1">
              <a:lnSpc>
                <a:spcPct val="150000"/>
              </a:lnSpc>
            </a:pPr>
            <a:r>
              <a:rPr lang="ar-SA" sz="2600" b="1" dirty="0"/>
              <a:t>اختبار من الفائز وعرض الرسالة. وذلك باستخدام الدالة </a:t>
            </a:r>
            <a:r>
              <a:rPr lang="en-US" sz="2600" b="1" dirty="0" err="1">
                <a:solidFill>
                  <a:srgbClr val="000000"/>
                </a:solidFill>
                <a:latin typeface="Consolas" panose="020B0609020204030204" pitchFamily="49" charset="0"/>
              </a:rPr>
              <a:t>displayWinningMessage</a:t>
            </a:r>
            <a:endParaRPr lang="ar-SA" sz="2600" b="1" dirty="0">
              <a:solidFill>
                <a:srgbClr val="000000"/>
              </a:solidFill>
              <a:latin typeface="Consolas" panose="020B0609020204030204" pitchFamily="49" charset="0"/>
            </a:endParaRPr>
          </a:p>
          <a:p>
            <a:pPr marL="0" indent="0" algn="r" rtl="1">
              <a:buNone/>
            </a:pPr>
            <a:r>
              <a:rPr lang="ar-SA" sz="2600" b="1" dirty="0">
                <a:solidFill>
                  <a:srgbClr val="000000"/>
                </a:solidFill>
                <a:latin typeface="Consolas" panose="020B0609020204030204" pitchFamily="49" charset="0"/>
              </a:rPr>
              <a:t>على سبيل المثال العنوان الأول يسار اعلى نستخدم الأوامر التالية</a:t>
            </a:r>
          </a:p>
          <a:p>
            <a:pPr marL="0" indent="0">
              <a:buNone/>
            </a:pPr>
            <a:r>
              <a:rPr lang="ar-SA" sz="2600" b="1"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printXorO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sender</a:t>
            </a:r>
            <a:r>
              <a:rPr lang="en-US" sz="1800" dirty="0">
                <a:solidFill>
                  <a:srgbClr val="000000"/>
                </a:solidFill>
                <a:latin typeface="Consolas" panose="020B0609020204030204" pitchFamily="49" charset="0"/>
              </a:rPr>
              <a:t>,0,0);</a:t>
            </a:r>
          </a:p>
          <a:p>
            <a:pPr marL="0" indent="0">
              <a:buNone/>
            </a:pPr>
            <a:r>
              <a:rPr lang="en-US" sz="1800" dirty="0" err="1">
                <a:solidFill>
                  <a:srgbClr val="000000"/>
                </a:solidFill>
                <a:latin typeface="Consolas" panose="020B0609020204030204" pitchFamily="49" charset="0"/>
              </a:rPr>
              <a:t>displayWinningMessage</a:t>
            </a:r>
            <a:r>
              <a:rPr lang="en-US" sz="1800" dirty="0">
                <a:solidFill>
                  <a:srgbClr val="000000"/>
                </a:solidFill>
                <a:latin typeface="Consolas" panose="020B0609020204030204" pitchFamily="49" charset="0"/>
              </a:rPr>
              <a:t>();</a:t>
            </a:r>
            <a:endParaRPr lang="ar-SA" sz="2600" b="1" dirty="0"/>
          </a:p>
          <a:p>
            <a:pPr marL="0" indent="0" algn="r" rtl="1">
              <a:lnSpc>
                <a:spcPct val="150000"/>
              </a:lnSpc>
              <a:buNone/>
            </a:pPr>
            <a:endParaRPr lang="ar-SA" sz="2600" b="1" dirty="0"/>
          </a:p>
        </p:txBody>
      </p:sp>
      <p:pic>
        <p:nvPicPr>
          <p:cNvPr id="4" name="Picture 3">
            <a:extLst>
              <a:ext uri="{FF2B5EF4-FFF2-40B4-BE49-F238E27FC236}">
                <a16:creationId xmlns:a16="http://schemas.microsoft.com/office/drawing/2014/main" id="{D00EF2F6-5A97-4DA8-AC3B-60C33E1E18F2}"/>
              </a:ext>
            </a:extLst>
          </p:cNvPr>
          <p:cNvPicPr>
            <a:picLocks noChangeAspect="1"/>
          </p:cNvPicPr>
          <p:nvPr/>
        </p:nvPicPr>
        <p:blipFill>
          <a:blip r:embed="rId3"/>
          <a:stretch>
            <a:fillRect/>
          </a:stretch>
        </p:blipFill>
        <p:spPr>
          <a:xfrm>
            <a:off x="258168" y="1703673"/>
            <a:ext cx="2574471" cy="5029200"/>
          </a:xfrm>
          <a:prstGeom prst="rect">
            <a:avLst/>
          </a:prstGeom>
        </p:spPr>
      </p:pic>
    </p:spTree>
    <p:extLst>
      <p:ext uri="{BB962C8B-B14F-4D97-AF65-F5344CB8AC3E}">
        <p14:creationId xmlns:p14="http://schemas.microsoft.com/office/powerpoint/2010/main" val="3056377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81201" y="457200"/>
            <a:ext cx="6705598" cy="852624"/>
          </a:xfrm>
          <a:prstGeom prst="roundRect">
            <a:avLst/>
          </a:prstGeom>
          <a:gradFill>
            <a:gsLst>
              <a:gs pos="100000">
                <a:schemeClr val="accent6"/>
              </a:gs>
              <a:gs pos="35000">
                <a:schemeClr val="accent3">
                  <a:tint val="37000"/>
                  <a:satMod val="300000"/>
                </a:schemeClr>
              </a:gs>
              <a:gs pos="100000">
                <a:schemeClr val="accent3">
                  <a:tint val="15000"/>
                  <a:satMod val="350000"/>
                </a:schemeClr>
              </a:gs>
            </a:gsLst>
            <a:lin ang="16200000" scaled="1"/>
          </a:gradFill>
        </p:spPr>
        <p:style>
          <a:lnRef idx="1">
            <a:schemeClr val="accent3"/>
          </a:lnRef>
          <a:fillRef idx="2">
            <a:schemeClr val="accent3"/>
          </a:fillRef>
          <a:effectRef idx="1">
            <a:schemeClr val="accent3"/>
          </a:effectRef>
          <a:fontRef idx="minor">
            <a:schemeClr val="dk1"/>
          </a:fontRef>
        </p:style>
        <p:txBody>
          <a:bodyPr anchor="ctr"/>
          <a:lstStyle/>
          <a:p>
            <a:pPr algn="ctr">
              <a:defRPr/>
            </a:pPr>
            <a:r>
              <a:rPr lang="ar-SA" sz="4000" b="1" dirty="0">
                <a:solidFill>
                  <a:schemeClr val="accent4">
                    <a:lumMod val="75000"/>
                  </a:schemeClr>
                </a:solidFill>
              </a:rPr>
              <a:t>تمرين</a:t>
            </a:r>
            <a:endParaRPr lang="en-US" sz="4000" b="1" dirty="0">
              <a:solidFill>
                <a:schemeClr val="accent4">
                  <a:lumMod val="75000"/>
                </a:schemeClr>
              </a:solidFill>
            </a:endParaRPr>
          </a:p>
        </p:txBody>
      </p:sp>
      <p:sp>
        <p:nvSpPr>
          <p:cNvPr id="5" name="Slide Number Placeholder 4">
            <a:extLst>
              <a:ext uri="{FF2B5EF4-FFF2-40B4-BE49-F238E27FC236}">
                <a16:creationId xmlns:a16="http://schemas.microsoft.com/office/drawing/2014/main" id="{2F16AC0A-3339-4051-A760-5B043B75A2E6}"/>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10" name="Rectangle 4">
            <a:extLst>
              <a:ext uri="{FF2B5EF4-FFF2-40B4-BE49-F238E27FC236}">
                <a16:creationId xmlns:a16="http://schemas.microsoft.com/office/drawing/2014/main" id="{73D41474-D41E-4DEC-924B-EF95E5FB556C}"/>
              </a:ext>
            </a:extLst>
          </p:cNvPr>
          <p:cNvSpPr>
            <a:spLocks noChangeArrowheads="1"/>
          </p:cNvSpPr>
          <p:nvPr/>
        </p:nvSpPr>
        <p:spPr bwMode="auto">
          <a:xfrm>
            <a:off x="762000" y="40836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Content Placeholder 2">
            <a:extLst>
              <a:ext uri="{FF2B5EF4-FFF2-40B4-BE49-F238E27FC236}">
                <a16:creationId xmlns:a16="http://schemas.microsoft.com/office/drawing/2014/main" id="{41FE1DB5-8880-44CA-8A01-91EC9D1E2C91}"/>
              </a:ext>
            </a:extLst>
          </p:cNvPr>
          <p:cNvSpPr>
            <a:spLocks noGrp="1"/>
          </p:cNvSpPr>
          <p:nvPr>
            <p:ph idx="1"/>
          </p:nvPr>
        </p:nvSpPr>
        <p:spPr>
          <a:xfrm>
            <a:off x="4010026" y="1569044"/>
            <a:ext cx="4952999" cy="5029200"/>
          </a:xfrm>
        </p:spPr>
        <p:txBody>
          <a:bodyPr>
            <a:normAutofit/>
          </a:bodyPr>
          <a:lstStyle/>
          <a:p>
            <a:pPr algn="r" rtl="1">
              <a:lnSpc>
                <a:spcPct val="150000"/>
              </a:lnSpc>
            </a:pPr>
            <a:r>
              <a:rPr lang="ar-SA" sz="2400" b="1" dirty="0"/>
              <a:t>غير اللعبة بحيث يمكن اللعب مع الحاسوب.</a:t>
            </a:r>
          </a:p>
          <a:p>
            <a:pPr algn="r" rtl="1">
              <a:lnSpc>
                <a:spcPct val="150000"/>
              </a:lnSpc>
            </a:pPr>
            <a:r>
              <a:rPr lang="ar-SA" sz="2400" b="1" dirty="0"/>
              <a:t>عند النقر على أي عنوان </a:t>
            </a:r>
            <a:r>
              <a:rPr lang="en-US" sz="2400" b="1" dirty="0"/>
              <a:t>label</a:t>
            </a:r>
            <a:r>
              <a:rPr lang="ar-SA" sz="2400" b="1" dirty="0"/>
              <a:t> </a:t>
            </a:r>
          </a:p>
          <a:p>
            <a:pPr lvl="1" algn="r" rtl="1">
              <a:lnSpc>
                <a:spcPct val="150000"/>
              </a:lnSpc>
            </a:pPr>
            <a:r>
              <a:rPr lang="ar-SA" sz="2000" b="1" dirty="0"/>
              <a:t>بالإضافة إلى الدالة </a:t>
            </a:r>
            <a:r>
              <a:rPr lang="en-US" sz="2000" b="1" dirty="0" err="1"/>
              <a:t>printXorO</a:t>
            </a:r>
            <a:r>
              <a:rPr lang="ar-SA" sz="2000" b="1" dirty="0"/>
              <a:t> ستحتاج إلى دالة لتغيير قيم المصفوفة حسب المكان الأفضل. لا يريد الكمبيوتر ان يهزم. </a:t>
            </a:r>
          </a:p>
          <a:p>
            <a:pPr lvl="1" algn="r" rtl="1">
              <a:lnSpc>
                <a:spcPct val="150000"/>
              </a:lnSpc>
            </a:pPr>
            <a:r>
              <a:rPr lang="ar-SA" sz="2000" b="1" dirty="0"/>
              <a:t>ثم استخدام دالة أخرى لعرض حرف </a:t>
            </a:r>
            <a:r>
              <a:rPr lang="en-US" sz="2000" b="1" dirty="0"/>
              <a:t>X</a:t>
            </a:r>
            <a:r>
              <a:rPr lang="ar-SA" sz="2000" b="1" dirty="0"/>
              <a:t> الخاص بالكمبيوتر في العنوان المقابل. </a:t>
            </a:r>
          </a:p>
          <a:p>
            <a:pPr lvl="1" algn="r" rtl="1">
              <a:lnSpc>
                <a:spcPct val="150000"/>
              </a:lnSpc>
            </a:pPr>
            <a:r>
              <a:rPr lang="ar-SA" sz="2000" b="1" dirty="0"/>
              <a:t>وفي النهاية استخدام الدالة </a:t>
            </a:r>
            <a:r>
              <a:rPr lang="en-US" sz="1200" dirty="0" err="1">
                <a:solidFill>
                  <a:srgbClr val="000000"/>
                </a:solidFill>
                <a:latin typeface="Consolas" panose="020B0609020204030204" pitchFamily="49" charset="0"/>
              </a:rPr>
              <a:t>displayWinningMessage</a:t>
            </a:r>
            <a:r>
              <a:rPr lang="ar-SA" sz="1200" dirty="0">
                <a:solidFill>
                  <a:srgbClr val="000000"/>
                </a:solidFill>
                <a:latin typeface="Consolas" panose="020B0609020204030204" pitchFamily="49" charset="0"/>
              </a:rPr>
              <a:t> </a:t>
            </a:r>
            <a:r>
              <a:rPr lang="ar-SA" sz="2000" b="1" dirty="0"/>
              <a:t>لمعرفة من الفائز</a:t>
            </a:r>
            <a:endParaRPr lang="en-US" sz="2000" b="1" dirty="0"/>
          </a:p>
          <a:p>
            <a:pPr algn="r" rtl="1">
              <a:lnSpc>
                <a:spcPct val="150000"/>
              </a:lnSpc>
            </a:pPr>
            <a:endParaRPr lang="en-US" sz="2400" dirty="0"/>
          </a:p>
        </p:txBody>
      </p:sp>
      <p:pic>
        <p:nvPicPr>
          <p:cNvPr id="2052" name="Picture 4" descr="Homework Computer Icons School Student Education, Homework Symbols ...">
            <a:extLst>
              <a:ext uri="{FF2B5EF4-FFF2-40B4-BE49-F238E27FC236}">
                <a16:creationId xmlns:a16="http://schemas.microsoft.com/office/drawing/2014/main" id="{3EEEA3AC-E36E-41B0-87AE-FD2C83471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43616"/>
            <a:ext cx="766208" cy="7662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75B2E69-1F52-4A0D-9ADD-F5E0916A1236}"/>
              </a:ext>
            </a:extLst>
          </p:cNvPr>
          <p:cNvPicPr>
            <a:picLocks noChangeAspect="1"/>
          </p:cNvPicPr>
          <p:nvPr/>
        </p:nvPicPr>
        <p:blipFill>
          <a:blip r:embed="rId3"/>
          <a:stretch>
            <a:fillRect/>
          </a:stretch>
        </p:blipFill>
        <p:spPr>
          <a:xfrm>
            <a:off x="152400" y="1828800"/>
            <a:ext cx="3857626" cy="4686754"/>
          </a:xfrm>
          <a:prstGeom prst="rect">
            <a:avLst/>
          </a:prstGeom>
        </p:spPr>
      </p:pic>
    </p:spTree>
    <p:extLst>
      <p:ext uri="{BB962C8B-B14F-4D97-AF65-F5344CB8AC3E}">
        <p14:creationId xmlns:p14="http://schemas.microsoft.com/office/powerpoint/2010/main" val="1344545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905000" y="1676400"/>
            <a:ext cx="5334000" cy="3657600"/>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4000" b="1" dirty="0">
                <a:solidFill>
                  <a:srgbClr val="002060"/>
                </a:solidFill>
              </a:rPr>
              <a:t>Thank You</a:t>
            </a:r>
          </a:p>
        </p:txBody>
      </p:sp>
      <p:sp>
        <p:nvSpPr>
          <p:cNvPr id="2" name="AutoShape 5"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 descr="data:image/jpeg;base64,/9j/4AAQSkZJRgABAQAAAQABAAD/2wCEAAkGBhQSERUUExQVFRUWFRkYGBgYGBgXFhwZGBgYFiAcIBYeHCgeHRojGhoeIDAgIycqLjAtHB4xNjAtNiYrLCkBCQoKDgwOGg8PGiwkHyIsLywvKiwrLC8sLCwsLCwsLCw0LCwsKSwsNCwsLCwsLCwsLCwsLCwsLCwsLCwsLCwsLP/AABEIANMA7wMBIgACEQEDEQH/xAAcAAACAgMBAQAAAAAAAAAAAAAABQQGAQIDBwj/xABHEAACAQMCBAQDBAQNAgUFAAABAhEDEiEABAUGMUETIlFhBzJxFHSBkTNCsbMVFiMkNFJUYnJzobTTssEIgtHh8UODk8Pw/8QAGQEBAAMBAQAAAAAAAAAAAAAAAAIDBAEF/8QALxEAAQQBAgYABgEEAwAAAAAAAQACAxEhEjEEEyJBUWEUI3GBkaEyQrHB0QUkUv/aAAwDAQACEQMRAD8A9x0aNGiI0aNGiI0aNGiI0aNYnRFnRqNxDiNOhTapVdaaKJLMYA/9/bUHgPNW23qs22qrUti4AMrCZiVYBgDBgkZg67S5ab6NIt5xaoKjBXpqtM+YMpJgwQSbxbOexn66hca5jroKVirTL01c+IpYgnqsBgJHfJ/76pmlbCzW/ZTiaZXaW7q1aNLOAcTavRDsoWWIEfKwBgMPY/8ArqRxPdtTpM6rcQMD8Yn6DqfYHU2uDgHDuuOGkkHspR1p46zEifSc/lpPsuJVGqBHZGDAkWoVYAZB+Zgw7Tj/ALaX09q23ZEcqyi2HAq1KjRAuZFpm0mGly8T9YE6Veq8hded+eafDadNnpvUaoxCqsD5RJJY4HUfn7HWeSedE4lSeolNqdj2EMQf1Q0gjtn/AE023WwobumBUSnWpkyAwV1nIkT0IkiRkZ0trb3bbH+So0VSfOUpqqCDIuJgAyUjucCdRkljjj1OxXdSYx7303PpcU4VWDBiCasiagYhYnJAJIC9fJB9OmdWbVP5l55NHYVNzQp3sjqjK/RC1pua05WGU4PcZGoXwz583HEPFFako8MLFSmGCEknywWJuiDgnHXtqTetnMbsuEaHaTury25UGCRPpIB/LXUHVO4hyjVaoxVqbB2Yk1C1wuYtEBTeFBgC5cADHXTbie+fabenANQi2mzsTiEPnY+5AGSMsM6yNmf1GRtAd97C0GNuAw2SnmjVZ5c4/VrOUqBWhbr0UqBkAKQWbJBJH+E+2mu545TR7GYyOsI7KvfzOqlUxnzEYz01bDK2ZgezZQkYY3aXJjo1qjSJ1tq1QRo0aNERo0aNERo0aNERrE6DpPvuZ6VN7CWY3WtYLrTj5s+8wJOoPkbGLcaCk1pcaaLTidYZ4E6r3GOZyioaIV/EW9WYm23HYZJM+0d9SeHcwCpRvdSpusIAYgtAbymMgg9egMgnE6rbPG6QxA9Q7KRjc1msjC7jjyYuDKCQoJiJZrROZEkiPrmDjUDd7yqHYTVmfLbTJWJkZClYPQ3H8jnW/DdvRqPIFQEAN4bkwsEWkLJXBX1MfiNdeMcOeownz0rYNPEXAlrrThpwIPQgH1OtPdZjZH+lA5o4em72/wBm3AeWVWY0iIV1IIhm6+boIOAJidLuR+Ttrw5WripUvqCwtWtSBdNgUYJkdZMxjBy82nAMG8svmhAjkWoBAWekXFmA7SB0AGunEeXEqIiglLGZgZLfNMzJzM9fr66hI9zYyGZPjsVNjQXgvwP2u2/49QpUald6i+HTEuR5o6QIGZJIAHUzpLyv8RtrxCqaVIVFdVvAqKBIBgwVZhiR1jric6n7XlSmKdSnViqlVVV1ZQFhZx/W6mZnGIgySh4Fw/hmwrsaCMG8ymqS9RVzBUEkkZXMDt11WyVrYwZ8OPvFqx0bi8iLIHpTeYeIblKxAFRaeDTNJHecAG6FPmDT5TiIOe00cRrrSoqwArOrEs6yBaVxapALkGYDDox7RqTxLmOlRexrmbEhBdbORdkRjMdY+o123+5u25ekoqyJUEXAgmCbephZNoyYjvqqJrRK4h5J/wDN7fZWSFxjA017rdY4RxBqhdWXKWy6g2NIPSSYIjKyYlc51tu+DhnLq1rNF2LpgQDBOCB/7g6icH3papaplADcLAApOQZAEHqIzPXEE6a77arVpvTabXRkMGDDAqYPYweutZwVmHUMpdwrje1JFGnuaVR5MKKlNnJyx8qntnAGI9td+L8Oo1FmsAAubrihA7+dSCF9pjVH4F8F6W23NOv9oqOKTh1W1VyJgFgegMdsgEdDq9cWpKyAM4TzKVYmPMhDjuJ+XprkjWHG49rrHPG2CtNuaVGky0hNis1iks5iZ6m4knEnqTpBsub6pqrNNSjsAFQN4i3MFm64hrZk+VcSe2XW14SPESrfdaGst6Q8CSZzgfSc9hDFNmgYsEUMepgA9+/4n89Z5Y3kt5bqA3Fbq6N4o622T72UNuOKC0KzBSQSAOoJVgATJggg/wCk6Wc5b3dfYvE4eFqVGtIIAY+GwJLID5WbIImcTg4Bzxqgq1QlMFXYNUPmZaZl/N5VNxYs0mI9TkiWXBd8KistoU0iEIX5PlVhHp5SMdvfBOnbNLODu1U74YcU4lWar9tRxSC+VqtLwql8jAFq3LbJJI6xBOYt54GAWKsVDMznEkFpYwT08xJyD+AxrnzNu6tKmGpY8wuYLcQBnpmJiJg/mQQooVt5utpuESoabsg8GsRabjdcuADAgC+JF56ldUniGmbl0QSL2x+VdyDytZNj65Vp2e3WlTSmgIVFCr9FAA/00u4lzPTovYVdmAk2gQJ6CSRJPp+ZEiaR8NeTuI7XcO+5qRRKmU8XxL3PRozEeuCZGNXriPLtGu17Bg2JKuyzHSYPbXeJbIBUJF+9kgcwm5AaU3Y79aqK6zB9RBHaCPXUnXDabVaaKiCFHQST/qc676k266t1w1eEaNGjUlxYOl78dpByvmwSCwRjTBHUF4tEdOuufF+PJtyqsGZmBIA9BAJJOAJIHrnppbwlKVe8Ui6BWlkxcL2LyGzCsbvUiTEQIrE0Zfy76t6UnRv06wMKyFtJNxy5QqVGaSGbLBWA83QtETd6/TUjdcVWXpqCSoAMQILLIAJ7wQfxGR2gbDhDsabRTRUKsChN3lOVClIUNlTDHBPWZ118TJG08WPai2VzHdBS3nbm3bcNSjRegatwNiC0BVSFm5jM+aMdZOfVhy9xzb8Q2i1Kd1JA5W0whV1AkCPKwg+4M9JwGXHOXNtu1C7iktUKZW6ZB9mBBE+xzqB/FzwYG3SmKYVVWmSUVbbiYIRpuLSZEkyZOrAGUKGfKgS77eFy47WO1ipTX5sNUbKoothe0BiSbie3+GJnLfEnrU2Z4InysBAYH07GPUHUj7JUp7ZkpWeIEazBCBjJAiZj/wDvbSrhI3fjLf4lkm+62PkMfXMfLjr768+VzmcQ024g4oDA9la42tdERQBHvP0VI3fLXGzxHxBVYr4sh1rW0RTumPCJ6W4ttJ+vXXrW6DFGtMNBj6xjOf2H8dbVS1pti6DbMxMYmMxOkdP7RC/PeCl10W9TMkeUr1+XI8uNekXaq9LGBp+6Njs6i1AQGWWmoWMhhBxAYi6TIIwIPsCVOV9sWOWFzTYHAGYJAHUAkzAPcxGt+Kc7bLb1RRrbimlQx5TOJiLmAISZ/WI0u32x8OUco4Zi10VHq5JIY0qdMkkYUPcOgyIg1SRMkrW2++ym17o/4H9qPzZxbhtCt/Oaxp1XAkIGY+gZgqtGBAJ7Aeg00/hNKVKgaLKduUkVSQVOUCi7ABe4/iIjOlPNHw52e/f7S71Ea3ztTYQwURkMphgBEj0yDqbwDje3pJR21NaiIoWml0E+guIOCx/1PbVbjw0LgcBzv2pjnSNI7D9LtuOO1hRd1p+IAUtqD5CryS0DqEEZ6GRnB1py5zDVr1CCFenaZdIhWFsA9ZuDSO+PTUuv9o81t9/nsmLeptkjERHXzRPedM9zWZKTNaXZUJtWZYhZtH1OB9dcfE4yB4dQHbsUjkaGFpbnyqvxrhe6euz+dlkeFY9oVYmIuENcD5jjK57DpxDl+o6UqlSrTFZaYRyximclpBjDeuIaBgQIm0eM1C6m5KiOyqqqpuEsFJvvhguWPlGAe40j+JPw+rcR8NqVYL4Yjwql3hEkkl5AJDxj5TgdtR+CjcXCQkh29nH28KfxTqBYBbU62nBXpbe0MXZnDsEa0QQFtUk/LgE5BPmOJjRtq42ss5KUipAQ3O7MIMqskjEyIzj8VHK3Ca3Dtuu1NZGefEyrMADgoillNi2zM9WOACBpxu6KbqgKtUFDTLlWWDKgkSOoKuFBHfIgg51a9piiIjrAxaqa4SSW8n2mW23dHdLiGA6gghhI7qcidUWp8ZtrR3DUF21UIlRkLLYPMGIJFOel898zPfTzlzilGm4pgVAarYZ7YuCkhYU+XAY9+mT01P3HJmxNb7S22peIDeWt7iTcU+Ut3mJnPXUeEmbLHqdR+hxanPG5j6GPr4TqvXtUtBwCfyE9yBpfT4yCVDKVuIUGbvMegMDv69Nc24/TtDMpFNgCWMRDdCV6wZHr1yBqVQ4TSR71XzdpZmA6/KpJC9YwBjGr9t1TZOxVZ3fC92a5dS90mx7vIASYlLgLROVieoyfMZHMHDtxUqAreyCCoV7QGHtI6nuZH0xMrc8cqKXYGnalw8O03lgSAt5cAMZUAWnJ6wQdVbn8cZO6B2XieBYseH4Xz5m67P4nERrGP+PDgWayNRvdaPjCCHBoxjZXXbb40KNMVyTUIOBNRzB9FEmARJjEjJ7z9nvlqiVn3BBDDAMFTkHPfSbg/Da1TbUG3eN0tMq7C05YgkEL5T8qkxGR16y42Oz8MESTJnP7AOwH/wAknOtQAArwqbJNqVo0aNdXVC4hwelXA8RZjoQSrD6MCGAMZE50sq0/s38lt1RSRcWctUJPTILBmwOpb89Pm14/zFzjxYcQNFNtKCoRTp+CXV0DGG8U/wBZQcgiPwOjImudqoWoveQ3TaunF96hp+KabioX8O5WqU0MIWuJRhckYEn5vLI666cK43UehVSnTp+LTQFQJCmbsWSWBwe5k99MuNVSlJbVAS7zmAQiBWabYiCyhZjF09tc+A1Jutg08WkKFE5UiRAPyjtI9SIih0cjpNQfTfH+bVrZGBukt6vKWcB4huHrQ3iFBN99OwDBjLKD1EQs/Tvp7xeo6pKXDPmKgMwWDmCD3joD9NLN5xOorsviWvd5EsnHYW9XkA5BHeLYxy592e5rbM09tVFGqSDl/DuUA3IH7E4/9Y1Lh4TE3SXE+yoyyiQkgV9Ey4RuKjM03GnHV1ZWDTEAMoJWBMmcnGNcdzxioHJXw7FJBBksYx8wYBM9irf64rvws5c321Sp9qqTTa3w6d/ix1JYNJABkCAe0/VxxPckVGDEB5/kx4YJgdOoJeT6e4EESdBHVW6pshoUjiW0Fe2o6p4ZpqYq/qnLZRgVBg9eog9e0/g36OCVuBMgMWiSWiTnv6D2ERorUGq0lmKb+ViD5wGGSvuOokfUah7ektB769WkrFSqiSiwSCfmbzGQPp/5jqO4Xap1qr8yfC/abrePWfcVEZypqIpTrAUQSJW6O8z21bK3CqdKmsOKdOlTVfNFoRBEliQcLiSdcuJ7JlLOKlNUJE3qzEFiq4AIuJMQDkkgemlnGuB0eIbT7GWq0bbfDLZYmkIBILG9YOZM9/fUtRNWVyhnCdcEq0HRhRqpVFxvZHDi4gTMEgSB06azteWdvTcOqG4dJd2UfRSxUY9Bqr8h/DM8OarUNcVKjpYtqlFAkNkFjJuAz2z6nTra8JqLUDKvhtcDUabrlBkg585PSWGJnqIMJI2Ode9bGlNr3NFeU8q7tFIDMAT0BIBMeg6nSne8KNWoXNlVCFKBoIUrPyyCMzN34emkHH+fdkm58H7Qq1VJpsWpu1NSGyC4GCCM9R69MWjbhdtTJYlmZrjaGMtaBCqSYEKOpAmSYk6lRCiTqsdlttUFCiWqQCoJYi58AkxdFzQMf9u2uHDuZ6dV1phXUsCRcBEjJBKsQDH4YwdSae7p7hGQqwlfMjAqbSSvY+3Y49tJ9ttttt60qtZiC3mNzIkBgR6nBIwG/wBDrNIJ9bdFV3u7+yvYYgw6rvt4T3f1VRQWW7IgQCZ7ROB0641yo72nVJpx+r8rAQyHykj1GYP1HqJV888w09pszXdGqLcoUI1pl8A39AIkzntpN8OOcaW+aqFpVEqU1BLO/iSrE4utAXPbvj+rjToJbdKnV1UrFs+F7WhUlYDj+tUZrbpAgMxtnoOk/hrpxXf1A3h0/DBtBJcF8G4R4YZT2+aY7R6KdytjlaT3Iz1CzWGpaxdi4JVhMMSIgnt20y36AUKYpKHSFF5ioVphCQ4um4yFE56yemoNY1mGil1z3Puz/la8F4dSZb7CIYi0s7UpUiCisbbcAggDvGqDzfzBxqlvmShTfwrh4Qp0fEpspOLqhUwx6EFljtGGN/4NxJqjEKbqYU+YCArC2FBiDKkn2t/vCOG54y61Crnw2uIRYuuW4qp6Em4dhntg6taaPlVurSm+wpMUptWVBWsW+3IDkC4Kxzbd09o1vxCgz0nRGKMyMquOqkqQG/A5/DSPmji27pbA1aFC7cWKSnzWSJcgD57M4HXVZ+H3Om/rCu+9pN4FOmzir4fhmVE2BcXysmR0jJ8w1HRbSVZqANJ1wzlesldahKIbgXZTLMAflJKywYYknEk9QNXLSdOMmUuWLmVTBLEXeUdF8wuIzjEntpxrPDw7YG6W35ybVr5jMbKNGjRq5QQRrQrjW+jRFVE4duIDC77RAJcu3h3SATE2lMfKADEYByHe+4mKbKkEs4YgdMKVBJPsXX89MNRt5sEqiHEwZEEqQR6MpBHpg5BI6E67ajpoYK4cP4mKrOkFWQAkdQVcsFIPvacYOD7TD4hwqoarVKZRiyqCrkrFt0WsFOCTkR7z20022zWmIUR65JJ6CSxJJMACSdU37VvyxUeJ4s/1D4EzMXlbTT/G63HzazzT8kjpJs1hWxw8wEEjHlMd7zlsuHlKFeuqvE2qjkKCcSFBCDOJjAnTTibvU25O2cXMFKspEFSVJtbpJSYPSSM99VPnb4abbcNU3R8YVLSzLSKzUKrAwytDQAMdh0OpnKXFbDT2yLTFIAimEulVUFssWa/Pfy9fw12eaJmlhJt3pIo5HW4DAXbl3h+5p1c3LS814di8mIFoLEgggZwInqT5UHPfwnqb7d+Om4VQ4VWWorNaFAXyR2ME24yTnOLtxTfurhEKKbbvMpaRMGFDL7Zn8NdaXErqDVQA0BiLTINs9DHeP/nUuHZ8MygSfZyoyvE78j8Ljwnl1aO0p7Z3eqEA87nzkhrwfa1oj0gemoW+3ybWoMO7WmBKqoBJ9pLYj0+muHCea6lSsqMEdajQtgMqIJkm43LiCYH+unnEeD0q8eIkkdCCyN9LlIMd46d9Z+eeJiLoDR9hW8kRSASj8JLuPiTsqSr41Xw3bFhV2YEGDNqnyz+t0OfQxYaHEKb0hVV1amy3BwZUrEyCNUjmH4cbDeVFfxGpNhD4bLDQSoHmBF8gjHWMg6frttpQ267Q1FVKaqIZvMAvnDE9jIuk/wDtrXbWMGs579gqBbnHSMdlXqvw84bu90axFYM7lzTN1NKhJuYgMtxB6kKe/bV53WxV1AyIIItMRH+kRiNVDmTm7b8Mem1U1arOCUSmFi3ALMSQD7Z7mFwTp5wnmJd9tDX2hyQ4UVMW1AMK4BxmOhOCCNWO1VqzSg0DbFqbsuFrTZmksxABJgQB2AHQSZ+p+gHOrwVGJ8zWtMqDjPWD1A9vyjVVUbupURStVirAnxFK04wGlwlk2kwVnMRgHVt4Vs2RTcFBYzCkkD1yQJnrMD3nrrNBPzWl1EZrKuli5ZDcEekv43n+QimEsU2vTDqQpOIbywIX6Y9RqVy7sqSUpp0adG4n9GioGCswVsdQV8wk/raipznRZgFDlSQA4gjOLombfeJjMRqk/ELfcYp7s/ZvFG3KrYaSKy9BcXYqbSCTliFiD2aLIZGTWGOGN8qEjHxZcDlXnimzpUFeoWdVLZVc+ao0eXEgs7yZxJnGscC46lQrSWmUCp5YIKgLAj8BGt+Db0VtvTSu1N6rUl8VQVILWC/AwRPpjXXZcP2+3fygByO7M724GCxLBZHbEjVDuY97Sxw09+/7VrdDWnUDfZUX4i/EXebLdClRooKdqsHdWbxO5AIIAA6es57jV22W6r19lTqWeDWqU0ZkNwtJgsMwQYkCehidNE3Sst4YFetwOI9Z9NcNvxii5CpURiegBBnE49cZ1qdI0UNj/dVNa7J7Jdw3bOlQYdVMlrnkEn2JJJEdVgZ6nI08tB1XeYuXqtep4iMphQoRyVUZYlgwDZIIB8v6ozplwDhjUKVjNcZJx8qg/qjEx3z3J6dNZxK90paWUPPn7KzlsbGCHWfClpw+mCCEUEGQYGDFuPTEjHqdSNGjV6gjRo0aIjRo0aIjRo0aIjWLdZ0aIsW65DbqslVAJ6wAJ+vrrtrBGuUipVXnBmqeanT8K6LXkVOvUk+VW72kdhkdRZavFkUsoBJTBAAwbQwWSQJtIP4jI1JPD6Za8ol39a0T+fXXGrwhGLHKlhkqYMxaG/xQAJ/ur6aphZI0nmOu9sVSnK5rgOW2kt3XDV3BV0semwYMpAgsrCGIjLKUtgiQfodTOFcPamHDEBTARAIVFC2wPYxMYifx1O221WmoVAAo7D3Mk/UkyT6k6Tc78P3VbaOmzq+FVMGZglR1UP8AqE48316TOtA8Kqv6lt/FlbBSLk0wqrEQxCkQLh2gAYAODkHpw3HKCtUZ1qMt7FiIB8xySD/izmfT0iufC3ljiG0er9qc+EVhabVPFN8jzDJCiAR7yvpq4cc2LVLRFyANckwScFTEwwEMLT3KntIr4jh45eiTIUopXRjUzCW8x8s7FtvTXdUwy0QEpm5hU6AWhlYNmBie2unAuJbOhT8GiooJTRntItFqwWaZMxOSc677Pgl6NTqj+TJXw0JkoUJ8waTAIiB2g+pGpG35ZoIWNl1ylDd5vK3zDPY9/WBqp/OD2hlaO6m3llpLr1Ljt+aaLsq+ZSzWgsoAkmBkExd2n1AwTGnK9NKtvyrRRlYBiVMiWJEzIMd47fQemm4GkHO0nnVfrwpScu/l3XtKl5W24qXhMzNtzeHPX9HNnX21O3m0FSmyGQGUrI65Ed/++pGjVojaAQBuoFxO5Ve2HKi06iuXLWGVERm0rmDn5j7ft0w3fDS7XBoMAQQCMEmexnJ7x0x1lgBojUIYWQjTGKCSPdKbebUChwoLSenJN5Yse5L9fUD9ntpbsuUlSorl2axrgIiSBgkj0OfTVi1gDSSCORwe4WRsuskcxpa04KANZ0aNXKCNGjRoiNGjRoiNGjRoiNGjRoiNGjRoiNGjRoiNGjRoiNYI1nRoixGqb8TOem4XSoVFpLV8SsEIZisLBYwQDnED09Dq568l/wDEV/RNr95//W2iL1kazrA1nREaNGjREaNGjREaNGjREaNGjREaNGjREaNGjREaNGjREaNGjREaNGjREaNGjREaNGjREaNGjREaNGjRF5rxTnjecN4gw4gFbYV3IoVqa4pdYD4km3LTPcrIBXSv/wAQdYNstmykMp3IIIMgg02IIIwQRr1DjHB6W6ovRroHpuIZT+cg9QQcgjIORr51+JXAd5w6nT2jsa2xWt4m2qESymDNIkYBgzHQxKx5gCL3nnHnKhw3bmtWOchEHzu39Uf9z0A/CUfwu2m/NOvud87j7TUFSlQdmY0UlzHmPlBDKLOwUTkkBHyjy7X4rvF4rv08Oko/mm2IBhJJV2kZEm4HqxhsKFB9WA0RZ0aNGiI0aNGiI0aNGiI0aNGiI0aNGiI0aNGiI0aNGiLE6zpNxQO24o0lqvTDJVYlLJJQ0gMsrY8x6e2t/wCBH/te5/Oj/wAWiJto0p/gR/7Xufzo/wDFrStwwoCzb2uoHUk0APXr4WiJzo0h2e0FUTT31ZwDEq+3YT9RS13bgzgT9r3P50f+LRE30TqvUqSs5ReIVWcdVD7csPwFKdR+IpURrUr7l2wTLUUQAz+t4Bk46AGO8aLhIGSrTOsTqt8NpNWBH2ncq6wHQmgSCRIyKOVPZvYjBBAY8u1GNJg7s5WtWS5rbiEqsom0AdB6aLqZzrOlXH3YCkqO1MvWRCy23QQxxcpHb01j+BH/ALXufzo/8WiJtqNvthTrIUqolRDEq6q6mDI8rAjBzqF/Aj/2vc/nR/4tROI0024DVuIVaQJgGpU26Cc92pD0OiKwDWdJdvw01FDJva7KwkMrUCCPUEUoI1jdcPNNSz72uiqJLM1BVAGck0oGNETvROq9sKS11uo8Qq1VBgmnU27ifSVpETqj8V+J1GjuTRFfe1FRrHqA0AAQxVoQ0Za2O3XtqTWl2AFEuA3XrOsTpDw3bePSSrS3u4ZHUMrA0cg//Zwe0HIjTbZbQosGo9QzNz2z9PKoEfhqKkpBOszpXzFWZaIsYozVqCXLEgVNxSptEgibWPbWg4K/9r3P50f+LRE30TpT/Ar/ANr3P50f+LXDd7Lwluqb6siyBLNQUZwMmlHXRE90aR7XYeKt1PfV3U9CrUGH5ilGuj8IYCTvNwAOpJogfutctE3nWdV3ZU0rT4XEKtSOtj7do/KlqZ/Aj/2vc/nR/wCLQEHZNk21idKv4Ff+17n86P8Axa58MDrua1Jqr1VFKi4vskF33CnKouD4a9fTXUXTd/03b/5Vf9tDW3Ht81JVtIBaoFLESFBDGY6SSAonEsOpwdd3/Tdv/lV/20NMN1Zab7bYzdFv4zjRcOyQbIvTqIPFchngrUYvOGMKTkEdcR0Mj0lcf2zE0mALKjMzKBcfkMNHUlT2EnOBrTgv2QMfBAVp/XWorYBHl8QAxEzbjTwjXbyohuKJVa4dSerWp1FDqqXhyyuhYFSAlrAEi4hp6ApEzOm/Hds1Tb1FT5ivT1EglfTzCVz665fxhoX239/mtbw//wAtvh9cfN1x1xppoSutaAKVSrK1W6lTFRHEQxSoioQRDByoUx1AUmY9CTptxHhdRmL0mUEwCrg24nMr5piBn0GtOPbplekiyqvfcwkGRbCBuxaSZGfJjXHg0pWCCo5BViUdmqH9XzXMSw9MmM4HfUsnKrpo6VP4Zwnwizs11RwoYgQsIDAUSYUFmOST5jrTl35Kv3ncfvn00OlfLvyVfvO4/fPqCtApY4912/3lP2Pqh/F/nPdbVqVHbk0lqIWNUDzEhiLFJECAATGcjoNXzj3Xb/eU/wCl9R+bqmyFH+f+F4ROBUzLf3R813+HOpsNOFi1F4JGFUPg9zZud2K9PcMagpBCtRgJ810qSAJOAZOkvxg5U3dbeCvSpPVpeEiCwXMrBmkWDzQZBkCM9dS+cuaae22NP+CPCWi7lalWiuUgAgHEo7SYLZxjrOoPwp523LV6lPdVy9BaLVGeqZ8MhkAPitkA3EQxj0jM3iwTK0AelSaI5bj91a/hBy9udrtnG4lBUcMlJuqCDJI/VLGDHtJydHxh5e3G72tMbdTU8Ope9NYkixgCATkr6DOcSdWLg3OO03TFKFenUYfqgkN9QrAEj3E6qHNvxkXa7lqFKh43htbUYuUFw6qotMkepxOqm63PsDKsOkMonCS/B/lTeUt01eotShRsKFXBU1CenkOYUybj+EydTeN/BAPuHqpuhTpOzO4anJW4liFa4LbnEjHvq17H4l7NtrT3FSqtEVLgEcy8qxU+VQSQCOoEZGpPH44hw6uu0qq/i0mVGRgQT1tJnE/KQek51IyP1atlwMbprdHK3E9jTRdnta9JjSFoQVAz9SSevmMyTE99WQHXz3yx8OOIfbac0qlAUqis1UkBQFMm0g+eRjE9c4nX0IuoyNa04NqUbi4ZFJVzL+iT7ztf91R0v5t4lUpimtMlbywZxEiF+UGMEzIIz5THfTDmX9En3na/7qjrrxfwPCPj2Wf3s5g4A6lomAuesayTtLoyAaPnwtEZAeCRfpVvlnjFXxloszVFZWYljcyRmbv6pPlg9+nca25t2FXxhVAZ6YphQFBYo1zFjYJMMGWWA/UziNOOXTtbT9mgZk4cP9Tf5yPc402qsqgsSAAJJOAAO89hGsbOF5nDcqR+q+4V7p9M2tja9KscnbGorVKjKyq6pAZbWYgt5oPm6EDzAdMY1O5u2FSrRUUxdbUDMoOWUK4gDoSGKtB/q4zGpO15goVKhRKgLTGQwB6nysQA3T9UnTPV0UMfJ5LTYqrtVvleZeYRndUXlvZ1G3FN/CcBC0s6tTiUYQAwDGSRgAj1ggat3Ft2adCrUVbmSm7Bc5KqSBiTkjtnSDnDeurrTV2RShJCm1mMj9YeYQB0BHzGZGNHKPEaru9JizoiAhmJYq0xYWOTI82SSM9iNY+FdFw7zwjLveytE7XzN+IdVeEibjNdSav2hyYnMGken6gxBiMZzjOrZwisX3TsVtLbTasVPVSX3ZI+oONSk5Z2wqeIKKX9ZjE+tvyz7xrTaj+fV/u+3/ebvWvhIJYtXMfqv9KmeVklaG1Szu/6bt/8qv8Atoa347sGqqtsEpUVwp6NAIiexzIPqB9dabv+m7f/ACq/7aGp283qUlLOYGB3JJJgAAZJJwANbVlKSbOhUaok0SgUhialnvhQrN5hjJgfsLriG18SjUpyVvRlkdRcpWfwnXBOLUywUyCxhZEAmCYnpMA4PpqczAAnsNdKi0ADCq/2esBZ4BmLZlPB+X1uu8PtFk9o9bBw3aeFRp07i1iKlx6m1Qsn3MTqN/DtK2+TZE3WmLYmfW2Mz00xRpAIyOx0NoxoGyh8UakFiqAVYhbSt909rYM9J6YAJ6CdceGPQVjTpKlNj5ioQJI6SMANERiY9tcuPcPd2SoguNMOCmBcHtmCSAGFoiSBBYSJBGnC9tV8QMyWKoI8xUuSQOlrEKOvUyfQdS7ISdWydnSvl35Kv3ncfvn00OlfLvyVfvO4/fPrimsce67f7yn/AEvqkfFzkTcbxqVfb/yhRShpSFMFrrlLEL9QSOgjV34912/3lP8ApfXLmTm7bbEKdxUtvJCgBmYxEwqgmBIz0yNTYSHAt3UXgEUV5Jw6nU4JtarbuitR93FNNs5VqdtMks1SJXIYAATMj30bXi/8L7epsaG2o7WoD9oQUQEpOaeCriBDG4ENkSBMddeg7gbDj23ZFct4bCGClKtNiDBFwyCAcEEGPYRy4PydseCrU3L1GJCkGrUMkKxHkVEABJYDoCTgau1jJI6rVOg4o9Kpvw7+Gm8pb6luK9MUUokmGZGZrkdIUISB1Ekx7am/EPl/hR3hatu221ZgGqIlM1AZwGICm1iB+PWMybtwT4ibHd1fBo1f5QzarI6FoBOLhkwJjrrzznn4VbypvatbbgVUrMXy6oysYkG4iR6ETjHbXWuLpLeaXC0BnSLUXmb4Xu/hVuGD7Rt3prEOgYRPmJYqGDGTjIMiIjVw5N4dU4NwuvV3XzSaxpgzb5VQJIwGJAkiRnqddOD8Y23A9rS2m6rzWhqhCK7xe5OIXyrnF0TDHVip8b2e+2VWpetTbFXWqWDLACywIIDAhTPr0jUHPcRR2UmsaDY3VA4J8cXqbimlahTSm7hSyMxZbjaDBGRJE+0x6H14a8X5R4XwT7dTNPcVqr3zSSsltK7qvmNMSR2DHJjrjXtC6jKGg9IpSi1VkpVzL+iT7ztf91R1D5p4S9VUenLGnd5AQLgwA7kCRHf1P0MzmX9En3na/wC6o6kb/iSUVBckAkAQCST16D2Gsk7GPjc1+1ZWmNzmvBbuqrwfhr0an2muDRSkrDMMzX2johbyzGOpa3GBLbf8Qpbum1CnUKuwlZDLNjK0SR3iCOsEmMa4cS3FPep4dJoqIRUCNKBoBWJggjzdpg2zpZw7gdVai1a6mjTokVSSyMSQG8osZsZye+QAZx5jNUWiKBuqM7utbXVJqklNPGwpctty7uKjqrU3pC8MXJpkCxg2LXJuMYx6E9NXjebxaSF3MKO+T+AAySegAye2lu25noOwUFgWMC5Son0k9D2zrXmvh/jUltZQUe8BiAGNjrbJ6EhiQfUDtOr+Giighd8P1fe8qmZ75ZBzsfbsthxLa7lhSaxychHXBjOAwgkDMDMZ6alVKlHaUxhaaXQAqwLmM4VR1JknHqTqucv8FrCslR0sVTPmKMTKsPLYzAdRknpIEzOmnNfB3rBHp+Zqd3kkC4NE5OLhaIkgZORrscs5gMjmU/sPKPZEJQ1runymPD+NUqxIRpIyQQQYPfIyPcaj7b+nV/u+3/ebvSflvl+qtcVaq+HYGVRKktdEk2kgKI6TJMHEZcbb+nVvu+3/AHm71o4Z8j4w6UUfCpmaxryGGws7v+m7f/Kr/toa6cZ4eaqraQGRw6z0JAZYPcAqxEjI9+h57v8Apu3/AMqv+2hrHMVB2pgKCy3qaijqyQZEdxNpK4kAjMkHSqXbKHw9fEqKadSkVRvPawqH2EDAnOTnGB3DvfbUVaT026OjKenRgVPXHfvqucNZHqoaasbWgsEemFFrYJIEriLc5K4GDqx75HNJxTNrlGCE9AxBg9D0MdjqTlCOqwFX7Gu8LxaPjf4hM9Z8Kbpt80dPeM6f8O2gpUqdJZtpoqCesKoUT7wNVO9P0fh1PEj5LX8WY6+J0mP/AKl346tfDqbrRpiqQ1QIodh0LhQGIwMEyemhXI6zhacS4otECQWZsKixcxGcSQAAOpJAHr01x4fxoVGsZGpsZIDWm4CJIZSR36Eg/wCujivCjVdHUwyXLnoVcrcPr5VIPqI6E602PDai1AzFQoB8oyST6n0AiAB39s8xSkS6/SanSvl35Kv3ncfvn00OlfLvyVfvO4/fPrimsce67f7yn/S+qh8U+QDvLK6VUpvTWxvFa2mUksPNBta4xnBntGbfx7rt/vKf9L689+NnCd3V8JqatU26Kb0QFiKk/OyDJFsAHMebpM6si/kKNKuStOQnHwr5HOxWpVerTqNWCgGkxZAq3H5u5uJ6ekad8+8q/wAIbQ0A9jBg6McrcoIg97SCQSMiZz0NS+CXCd1RSs1ZHp0Xs8NXBWW81zBTkCIHQTjrqyfE/h+5rbB02slyyllUwz083KMZnGJEgEdyD198zfvuuNrRsqZ8Pvhm9HeJuW3O3daJbFFzUlmVkEmAFEMT641bOZfirtNlW8FhUquPn8MKQkwYJZh5oMwJ9+uvN/hVy/vF4hTcUq1KkhYViyvTUixwFIMXG4gxBjrqy83fBqpuN3Ur0KyKtVr2WpdIY5aCBlZzHucxq54aZPmO/CrbYZ0BcebeQjxV132xqoyVUAYVLkykII8hIwDIaMjHXT3l/wCGZo8M3Gzq1AX3FxZkkophQsAwSBaCek9PfVI47zJueECnw7bPZ4S31Ktisaj1Zc2hwQqCY6SSD0jN65E59avw6rud3A+zkh3AgOFRWkCYuJMECBMYGou5gYPHZdbo1HyqnwP4JbhdzTavUo+Ejqx8NnLtabgACgjzAAknpMa9pGvPODfGfa19wtE06tIOwVHey0k4FwBlZOO+SNehA6rlLyetWRhoHSlfMv6JPvO1/wB1Q1E5m4N4yo4ZVNK4y5hbGAuMxgiAZ6YIxMiXzL+iT7xtf91R0t5y29Rkp2gtTBY1FCljhZUkAZAg49SuCemHigDC623jbytUFiRtGva4ctcD/lVrl0YIGChGD+ZhBlhjC9gT80mIGrBxvh3j0HpzEwQfRlYOJ9rgJ1VOUNrUNcVEBWlawckFQ5/VABGSDm70kTkxZ+YqdRttUFKb7e3UgEFgP7xWQPcjp11n4PT8NhhAzjureJvnZdftVTbcumo4ptUowrqagSpc0KQYCxI8wCywWJMZEa25soltwb1LLapS4E0x2Ns+UNJg9/l6iNL+H7KoawWgpSojiTYVCC4FpNsQVkR3n06ek26w8NwzJ+HcxrTHlaZpnRTBziHYVH4Fxo7WmyurlSwNGmAAYGHIuICpd0BIkhoEae0ubKbUKtUKwaijO1NrQ8KGIyCVg2nMx16a15h4A9d1dGXAgq0ie4II6Ht0/ZnHAeWTRZ3qEMzLZAyoSbj1GST+EAe+tkQ4iOURV0Ab91nk5Lma/wConbskH8Z9yrmoXBAkmlCCnEdA9t8DrcT+HbVj4TuRU3VSoAQH2m1YA9QGfdmD751uvKm3B+Ty48txKYM/LOR7HEYjW21H8+rfd9v+83mreEjnZq5zr8KE74nVy20tt3/Tdv8A5Vf9tDUriPEFogFgTcwVQOpJzHp0BMkgQDqLuj/Pdv8A5Vf9tDUniXDhWUAkqVYMpHZgCOnQiCRB9fWCNyylQtnxlywWpSC3GFKOagGCfNKIQDEYBE9YjTHiG5NOjUcC4ojMFzkqpIGATmIwNLdjweqGDVKiG1pApoyA4I81zsYkzAjp1OnMY1012XG6qyqpfUjxPtDzbMyvgxHWyIs/GY7znVj4ZuTUo06jKULorFT1UsoYr+ExqL/Fyhff4YmZiWsn18ObJ946566ZjQkLjWkblQeJcVFK1Yud5tXpNsSSYMKJAmD1GDrjw3i7OwSpTCMQSCrF0xGJKqQcz8se84HTivC/FKsrW1EDBWi4Q0SpWRKmAcEHAgjM8eGcKdWD1XUkBgFQFUzGTcSxIj1Az06HTFIdWr0mx0r5d+Sr953H759NNK+Xfkq/edx++fXFNY4912/3lP2PrxLmT4m8QG9q2VmpLSrOi0wqWgI7KLpBuOM5+mvbePddv95T9j64b7krZ1qorVdtRep/WKjMf1h0b/zA6sjc1ptwtVvaXDBpacu8yeLsKW73AWhclz3G1RkiZbopAuE9iNJOdfiAtPYNX2NSlWa9adykOEuDeYqPpAugSfw1x+LXKe43e2p/ZvMKJZmpAwXBAAtHQlYMAx1xnrXPhXyDuaW4qVd1RsotSekyVIJcsUI8mQVFpye/SdSa1unUT9lEudekflQvhv8AEHe1N/SoVqxrU6pYNeFlYRmlSACMr06Z1beafjFR2m4NBKLV2QxUIYIqnuokEsw79B2n0tfCOUdptWLbehTpsepUeb6AnIHsMap3NnwbTdblq9Kt4JqNdUUpeCT1ZfMIJ9Ok+mpao3PsiguaXtbQNlSOYuK8N3nDk325ompTBtQfLWDF7bAVcdxMXRAnSTl/nLY76i/Dfs42aVUZUgqUmJBJhT4nlDSZm3J9be/w4oHho2FzWBrhUxffffd0ickdOmqhS+BhSnWI3AerYwo+U01BOJYySZEjGBceujTHRsn0jg+wa+qg8rfDXaHfQ2/oVxSe4UqcCo1vmF3m7ECQszHYa9pXXz5yv8N+IfbKU0n24p1AxqkgKAjZtIPmJEgAYM5xOvoNdcm3GbXYttqSvmX9En3ja/7qjrHGuNrt1WVLO8hVBA6CZJ7KMAkAnPQ6zzL+iT7xtf8AdUdacb4CNwqw1rpNrRI8wggiRgmDgg+UZ1jm16Dy/wCXZaY9Ooa9lw4JzOKzCm6inUIJADF1IHWGtXIGYI6dCcxN5i3zUttUdB5gAAesXMFujuFm78NL+B8reE4q1WD1ACFtBVFBwTBJJYjEnHoOsv6tIMpVgCCIIOQQcEEdwdVQCYxfNw70rJeWJPl/xVB2/HK9OpffUq3OoNMwQQzWwot8pzIj0zidegDS7acu0KVQ1EpgMSTMkxPWASQs/wB2NMdQ4OCWFpEjtRtd4iRkjgWNpJ+Pcw/Z4VULuRIzaoAIGWgnMmIU9Mx11z4bzXTqI5qfybU0NRxlhYOrBoBZREdAfbpOeYOXzXIZHCOFIEi5DkHIENjMQe/Q65cM5SVEqCofEarTNNyJQWEGVUXEiZmZmY6QAI/9r4g7aP2pfJ5XfUog56IbzUCKfrfNQD1NO2MdSA5wO5xpnw+sH3lVlMq212xBHQg1N2QfxGlP8R3LQ1cGn7JFU+vmutB9wvfABghrw6iE3lVVEKu12ygegFTdgD8BrvCfE9XxFeqXJ+TjlX7Tc0FuDQLgCAYyAYkA+8D8hrpo0a3LMiNGjRoiNGjRoiNY1nRoixGtKNBVm0ASSTGMkyT9Sczo0aIirRVouAMEESJgjuPQ5666aNGiLBGsAaNGiLbWNGjRFmNYjWdGiLW3WY0aNEWlagrCGAIkGDnKkMD9QwBB9RreNGjREazo0aIjRo0aIsRojRo0RA1p4K3FoFxABMZIUkgE+gLH8zo0aIv/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a:extLst>
              <a:ext uri="{FF2B5EF4-FFF2-40B4-BE49-F238E27FC236}">
                <a16:creationId xmlns:a16="http://schemas.microsoft.com/office/drawing/2014/main" id="{CB161C0F-F398-49EA-BE94-159EF78AA816}"/>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383389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أنواع المصفوفات</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fontScale="92500"/>
          </a:bodyPr>
          <a:lstStyle/>
          <a:p>
            <a:pPr algn="r" rtl="1">
              <a:lnSpc>
                <a:spcPct val="150000"/>
              </a:lnSpc>
            </a:pPr>
            <a:r>
              <a:rPr lang="ar-SA" sz="2800" b="1" dirty="0"/>
              <a:t>مصفوفة أحادية البعد</a:t>
            </a:r>
            <a:r>
              <a:rPr lang="ar-SA" sz="2800" dirty="0"/>
              <a:t>: في بعض الأحيان  (تسمى المتجه </a:t>
            </a:r>
            <a:r>
              <a:rPr lang="en-US" sz="2800" dirty="0"/>
              <a:t>Vector</a:t>
            </a:r>
            <a:r>
              <a:rPr lang="ar-SA" sz="2800" dirty="0"/>
              <a:t>) ولكن المتجه ليس له نهاية أما المصفوفة احادية البعد لها طول ثابت ومحدد. </a:t>
            </a:r>
          </a:p>
          <a:p>
            <a:pPr algn="r" rtl="1">
              <a:lnSpc>
                <a:spcPct val="150000"/>
              </a:lnSpc>
            </a:pPr>
            <a:r>
              <a:rPr lang="ar-SA" sz="2800" b="1" dirty="0"/>
              <a:t>مصفوفة ثنائية البعد</a:t>
            </a:r>
            <a:r>
              <a:rPr lang="ar-SA" sz="2800" dirty="0"/>
              <a:t>: هي عبارة عن مصفوفة ذات صفوف واعمدة، وتقاطع الصفوف مع الأعمدة يعطي خلية بها قيمة. تشبه جداول الاكسيل. </a:t>
            </a:r>
          </a:p>
          <a:p>
            <a:pPr algn="r" rtl="1">
              <a:lnSpc>
                <a:spcPct val="150000"/>
              </a:lnSpc>
            </a:pPr>
            <a:r>
              <a:rPr lang="ar-SA" sz="2800" b="1" dirty="0"/>
              <a:t>مصفوفة متعددة الأبعاد</a:t>
            </a:r>
            <a:r>
              <a:rPr lang="ar-SA" sz="2800" dirty="0"/>
              <a:t>، هي عبارة عن مجموعة مصفوفات ثنائية البعد. على سبيل المثال يوجد للصورة الرقمية ابعاد الطول والعرض والقناة (اللون) واللون به ثلاث مصفوفات للألوان الاحمر والأخضر والأزرق</a:t>
            </a:r>
          </a:p>
          <a:p>
            <a:pPr algn="r" rtl="1">
              <a:lnSpc>
                <a:spcPct val="150000"/>
              </a:lnSpc>
            </a:pPr>
            <a:endParaRPr lang="ar-SA" sz="2800" b="1" dirty="0"/>
          </a:p>
        </p:txBody>
      </p:sp>
    </p:spTree>
    <p:extLst>
      <p:ext uri="{BB962C8B-B14F-4D97-AF65-F5344CB8AC3E}">
        <p14:creationId xmlns:p14="http://schemas.microsoft.com/office/powerpoint/2010/main" val="1655217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781300" y="609600"/>
            <a:ext cx="35814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مفهوم المصفوفة </a:t>
            </a:r>
            <a:endParaRPr lang="en-US" sz="3600" b="1" dirty="0">
              <a:solidFill>
                <a:schemeClr val="tx2">
                  <a:lumMod val="75000"/>
                </a:schemeClr>
              </a:solidFill>
            </a:endParaRPr>
          </a:p>
        </p:txBody>
      </p:sp>
      <p:pic>
        <p:nvPicPr>
          <p:cNvPr id="7" name="Picture 6">
            <a:extLst>
              <a:ext uri="{FF2B5EF4-FFF2-40B4-BE49-F238E27FC236}">
                <a16:creationId xmlns:a16="http://schemas.microsoft.com/office/drawing/2014/main" id="{42EA71F3-6ABF-47C4-A4A0-82F88316EEFE}"/>
              </a:ext>
            </a:extLst>
          </p:cNvPr>
          <p:cNvPicPr>
            <a:picLocks noChangeAspect="1"/>
          </p:cNvPicPr>
          <p:nvPr/>
        </p:nvPicPr>
        <p:blipFill>
          <a:blip r:embed="rId2"/>
          <a:stretch>
            <a:fillRect/>
          </a:stretch>
        </p:blipFill>
        <p:spPr>
          <a:xfrm>
            <a:off x="1109662" y="1469672"/>
            <a:ext cx="6924675" cy="5229225"/>
          </a:xfrm>
          <a:prstGeom prst="rect">
            <a:avLst/>
          </a:prstGeom>
        </p:spPr>
      </p:pic>
    </p:spTree>
    <p:extLst>
      <p:ext uri="{BB962C8B-B14F-4D97-AF65-F5344CB8AC3E}">
        <p14:creationId xmlns:p14="http://schemas.microsoft.com/office/powerpoint/2010/main" val="358748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2457450" y="2057400"/>
            <a:ext cx="4229100" cy="21336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a:defRPr/>
            </a:pPr>
            <a:r>
              <a:rPr lang="ar-SA" sz="3600" b="1" dirty="0">
                <a:solidFill>
                  <a:schemeClr val="tx2">
                    <a:lumMod val="75000"/>
                  </a:schemeClr>
                </a:solidFill>
              </a:rPr>
              <a:t>المصفوفة أحادية البعد</a:t>
            </a:r>
            <a:endParaRPr lang="en-US" sz="3600" b="1" dirty="0">
              <a:solidFill>
                <a:schemeClr val="tx2">
                  <a:lumMod val="75000"/>
                </a:schemeClr>
              </a:solidFill>
            </a:endParaRPr>
          </a:p>
        </p:txBody>
      </p:sp>
    </p:spTree>
    <p:extLst>
      <p:ext uri="{BB962C8B-B14F-4D97-AF65-F5344CB8AC3E}">
        <p14:creationId xmlns:p14="http://schemas.microsoft.com/office/powerpoint/2010/main" val="278465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Rounded Rectangle 2">
            <a:extLst>
              <a:ext uri="{FF2B5EF4-FFF2-40B4-BE49-F238E27FC236}">
                <a16:creationId xmlns:a16="http://schemas.microsoft.com/office/drawing/2014/main" id="{F666E11D-E12E-4A1B-AC49-37C776D88AF6}"/>
              </a:ext>
            </a:extLst>
          </p:cNvPr>
          <p:cNvSpPr>
            <a:spLocks noGrp="1"/>
          </p:cNvSpPr>
          <p:nvPr>
            <p:ph type="title"/>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anchor="ctr">
            <a:noAutofit/>
          </a:bodyPr>
          <a:lstStyle/>
          <a:p>
            <a:pPr algn="ctr" rtl="1">
              <a:defRPr/>
            </a:pPr>
            <a:r>
              <a:rPr lang="ar-SA" sz="3600" b="1" dirty="0">
                <a:solidFill>
                  <a:schemeClr val="tx2">
                    <a:lumMod val="75000"/>
                  </a:schemeClr>
                </a:solidFill>
              </a:rPr>
              <a:t>مفهوم المصفوفات: احادية البعد</a:t>
            </a:r>
            <a:endParaRPr lang="en-US" sz="3600" b="1" dirty="0">
              <a:solidFill>
                <a:schemeClr val="tx2">
                  <a:lumMod val="75000"/>
                </a:schemeClr>
              </a:solidFill>
            </a:endParaRPr>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fontScale="77500" lnSpcReduction="20000"/>
          </a:bodyPr>
          <a:lstStyle/>
          <a:p>
            <a:pPr marL="0" indent="0" algn="r" rtl="1">
              <a:lnSpc>
                <a:spcPct val="150000"/>
              </a:lnSpc>
              <a:buNone/>
            </a:pPr>
            <a:r>
              <a:rPr lang="ar-SA" sz="3600" b="1" dirty="0">
                <a:solidFill>
                  <a:schemeClr val="tx2">
                    <a:lumMod val="75000"/>
                  </a:schemeClr>
                </a:solidFill>
              </a:rPr>
              <a:t>الصيغة العامة للإعلان عن المصفوفة </a:t>
            </a:r>
          </a:p>
          <a:p>
            <a:pPr marL="0" indent="0" rtl="1">
              <a:lnSpc>
                <a:spcPct val="150000"/>
              </a:lnSpc>
              <a:buNone/>
            </a:pPr>
            <a:r>
              <a:rPr lang="en-US" sz="2800" b="1" dirty="0"/>
              <a:t>type </a:t>
            </a:r>
            <a:r>
              <a:rPr lang="en-US" sz="2800" b="1" dirty="0" err="1"/>
              <a:t>ArrayName</a:t>
            </a:r>
            <a:r>
              <a:rPr lang="en-US" sz="2800" b="1" dirty="0"/>
              <a:t> [ number of elements];</a:t>
            </a:r>
            <a:endParaRPr lang="ar-SA" sz="2800" b="1" dirty="0"/>
          </a:p>
          <a:p>
            <a:pPr algn="r" rtl="1">
              <a:lnSpc>
                <a:spcPct val="150000"/>
              </a:lnSpc>
            </a:pPr>
            <a:r>
              <a:rPr lang="ar-SA" sz="2800" b="1" dirty="0"/>
              <a:t>حيث أن النوع هو أي نوع من أنواع المتغيرات المقبولة في لغة </a:t>
            </a:r>
            <a:r>
              <a:rPr lang="en-US" sz="2800" b="1" dirty="0"/>
              <a:t>C++، </a:t>
            </a:r>
            <a:endParaRPr lang="ar-SA" sz="2800" b="1" dirty="0"/>
          </a:p>
          <a:p>
            <a:pPr algn="r" rtl="1">
              <a:lnSpc>
                <a:spcPct val="150000"/>
              </a:lnSpc>
            </a:pPr>
            <a:r>
              <a:rPr lang="ar-SA" sz="2800" b="1" dirty="0"/>
              <a:t>والاسم هو أي اسم يتم اختياره من قبل المبرمج، </a:t>
            </a:r>
          </a:p>
          <a:p>
            <a:pPr algn="r" rtl="1">
              <a:lnSpc>
                <a:spcPct val="150000"/>
              </a:lnSpc>
            </a:pPr>
            <a:r>
              <a:rPr lang="ar-SA" sz="2800" b="1" dirty="0"/>
              <a:t>وأخيراً عدد العناصر التي تحتويها المصفوفة الذي يجب دائماً أن يكون محدداً بين قوسين مربعين. </a:t>
            </a:r>
          </a:p>
          <a:p>
            <a:pPr algn="r" rtl="1">
              <a:lnSpc>
                <a:spcPct val="150000"/>
              </a:lnSpc>
            </a:pPr>
            <a:r>
              <a:rPr lang="ar-SA" sz="2800" b="1" dirty="0"/>
              <a:t>طبعاً نفترض أن هذه المواقع خالية من أي قيمة أو ربما هي تحتوي على قيمة قديمة ليس لها علاقة بهذا البرنامج ويجب تغييرها. </a:t>
            </a:r>
          </a:p>
          <a:p>
            <a:pPr marL="0" indent="0" algn="r" rtl="1">
              <a:lnSpc>
                <a:spcPct val="150000"/>
              </a:lnSpc>
              <a:buNone/>
            </a:pPr>
            <a:r>
              <a:rPr lang="ar-SA" sz="2800" b="1" dirty="0">
                <a:solidFill>
                  <a:srgbClr val="002060"/>
                </a:solidFill>
              </a:rPr>
              <a:t>مثال</a:t>
            </a:r>
            <a:r>
              <a:rPr lang="ar-SA" sz="2800" b="1" dirty="0"/>
              <a:t> : لتعريف مصفوفة جديدة في لغة سي ++ . </a:t>
            </a:r>
          </a:p>
          <a:p>
            <a:pPr marL="0" indent="0">
              <a:lnSpc>
                <a:spcPct val="150000"/>
              </a:lnSpc>
              <a:buNone/>
            </a:pPr>
            <a:r>
              <a:rPr lang="en-US" sz="2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600" dirty="0">
                <a:effectLst/>
                <a:latin typeface="Consolas" panose="020B0609020204030204" pitchFamily="49" charset="0"/>
                <a:ea typeface="Calibri" panose="020F0502020204030204" pitchFamily="34" charset="0"/>
                <a:cs typeface="Consolas" panose="020B0609020204030204" pitchFamily="49" charset="0"/>
              </a:rPr>
              <a:t> ABC [5];</a:t>
            </a:r>
            <a:endParaRPr lang="en-US" sz="2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50000"/>
              </a:lnSpc>
              <a:buNone/>
            </a:pPr>
            <a:endParaRPr lang="ar-SA" sz="2800" b="1" dirty="0"/>
          </a:p>
          <a:p>
            <a:pPr marL="0" indent="0" algn="r" rtl="1">
              <a:lnSpc>
                <a:spcPct val="150000"/>
              </a:lnSpc>
              <a:buNone/>
            </a:pPr>
            <a:endParaRPr lang="ar-SA" sz="2800" b="1" dirty="0"/>
          </a:p>
        </p:txBody>
      </p:sp>
      <p:pic>
        <p:nvPicPr>
          <p:cNvPr id="2" name="Picture 1">
            <a:extLst>
              <a:ext uri="{FF2B5EF4-FFF2-40B4-BE49-F238E27FC236}">
                <a16:creationId xmlns:a16="http://schemas.microsoft.com/office/drawing/2014/main" id="{49D8FAA5-31EF-487E-8EC2-3594148EA05D}"/>
              </a:ext>
            </a:extLst>
          </p:cNvPr>
          <p:cNvPicPr>
            <a:picLocks noChangeAspect="1"/>
          </p:cNvPicPr>
          <p:nvPr/>
        </p:nvPicPr>
        <p:blipFill>
          <a:blip r:embed="rId2"/>
          <a:stretch>
            <a:fillRect/>
          </a:stretch>
        </p:blipFill>
        <p:spPr>
          <a:xfrm>
            <a:off x="5410200" y="6029325"/>
            <a:ext cx="2571750" cy="828675"/>
          </a:xfrm>
          <a:prstGeom prst="rect">
            <a:avLst/>
          </a:prstGeom>
        </p:spPr>
      </p:pic>
    </p:spTree>
    <p:extLst>
      <p:ext uri="{BB962C8B-B14F-4D97-AF65-F5344CB8AC3E}">
        <p14:creationId xmlns:p14="http://schemas.microsoft.com/office/powerpoint/2010/main" val="67213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lnSpcReduction="10000"/>
          </a:bodyPr>
          <a:lstStyle/>
          <a:p>
            <a:pPr marL="0" marR="0" indent="0" algn="r" rtl="1">
              <a:lnSpc>
                <a:spcPct val="115000"/>
              </a:lnSpc>
              <a:spcBef>
                <a:spcPts val="0"/>
              </a:spcBef>
              <a:spcAft>
                <a:spcPts val="1000"/>
              </a:spcAft>
              <a:buNone/>
            </a:pPr>
            <a:r>
              <a:rPr lang="ar-SA" sz="2400" b="1" dirty="0">
                <a:solidFill>
                  <a:schemeClr val="tx2">
                    <a:lumMod val="75000"/>
                  </a:schemeClr>
                </a:solidFill>
              </a:rPr>
              <a:t>ملاحظة 1</a:t>
            </a:r>
            <a:endParaRPr lang="en-US" sz="2400" b="1" dirty="0">
              <a:solidFill>
                <a:schemeClr val="tx2">
                  <a:lumMod val="75000"/>
                </a:schemeClr>
              </a:solidFill>
            </a:endParaRPr>
          </a:p>
          <a:p>
            <a:pPr marL="0" marR="0" indent="0" algn="r" rtl="1">
              <a:lnSpc>
                <a:spcPct val="115000"/>
              </a:lnSpc>
              <a:spcBef>
                <a:spcPts val="0"/>
              </a:spcBef>
              <a:spcAft>
                <a:spcPts val="1000"/>
              </a:spcAft>
              <a:buNone/>
            </a:pPr>
            <a:r>
              <a:rPr lang="ar-SA" sz="1800" b="1" dirty="0">
                <a:effectLst/>
                <a:latin typeface="Calibri" panose="020F0502020204030204" pitchFamily="34" charset="0"/>
                <a:ea typeface="Calibri" panose="020F0502020204030204" pitchFamily="34" charset="0"/>
                <a:cs typeface="Arial" panose="020B0604020202020204" pitchFamily="34" charset="0"/>
              </a:rPr>
              <a:t>دائماً الرقم الموجود بين القوسين المربعين </a:t>
            </a:r>
            <a:r>
              <a:rPr lang="en-US" sz="1800" b="1" dirty="0">
                <a:effectLst/>
                <a:latin typeface="Calibri" panose="020F0502020204030204" pitchFamily="34" charset="0"/>
                <a:ea typeface="Calibri" panose="020F0502020204030204" pitchFamily="34" charset="0"/>
                <a:cs typeface="Arial" panose="020B0604020202020204" pitchFamily="34" charset="0"/>
              </a:rPr>
              <a:t>[]</a:t>
            </a:r>
            <a:r>
              <a:rPr lang="ar-SA" sz="1800" b="1" dirty="0">
                <a:effectLst/>
                <a:latin typeface="Calibri" panose="020F0502020204030204" pitchFamily="34" charset="0"/>
                <a:ea typeface="Calibri" panose="020F0502020204030204" pitchFamily="34" charset="0"/>
                <a:cs typeface="Arial" panose="020B0604020202020204" pitchFamily="34" charset="0"/>
              </a:rPr>
              <a:t>والذي يمثل عدد العناصر يجب أن يكون من الأعداد الصحيحة الموجبة فقط. التعبيرات التالية غير مقبولة: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200" strike="sngStrike"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strike="sngStrike" dirty="0">
                <a:effectLst/>
                <a:latin typeface="Consolas" panose="020B0609020204030204" pitchFamily="49" charset="0"/>
                <a:ea typeface="Calibri" panose="020F0502020204030204" pitchFamily="34" charset="0"/>
                <a:cs typeface="Consolas" panose="020B0609020204030204" pitchFamily="49" charset="0"/>
              </a:rPr>
              <a:t> value[0.02];</a:t>
            </a:r>
            <a:endParaRPr lang="en-US" sz="2200" strike="sngStrik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200" strike="sngStrike"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float</a:t>
            </a:r>
            <a:r>
              <a:rPr lang="en-US" sz="2200" strike="sngStrike" dirty="0">
                <a:effectLst/>
                <a:latin typeface="Consolas" panose="020B0609020204030204" pitchFamily="49" charset="0"/>
                <a:ea typeface="Calibri" panose="020F0502020204030204" pitchFamily="34" charset="0"/>
                <a:cs typeface="Consolas" panose="020B0609020204030204" pitchFamily="49" charset="0"/>
              </a:rPr>
              <a:t> number[-90];</a:t>
            </a:r>
            <a:endParaRPr lang="en-US" sz="2200" strike="sngStrik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200" strike="sngStrike"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2200" strike="sngStrike" dirty="0">
                <a:effectLst/>
                <a:latin typeface="Consolas" panose="020B0609020204030204" pitchFamily="49" charset="0"/>
                <a:ea typeface="Calibri" panose="020F0502020204030204" pitchFamily="34" charset="0"/>
                <a:cs typeface="Consolas" panose="020B0609020204030204" pitchFamily="49" charset="0"/>
              </a:rPr>
              <a:t> s[$];</a:t>
            </a:r>
            <a:endParaRPr lang="en-US" sz="2200" strike="sngStrike"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ar-SA" sz="2400" b="1" dirty="0">
                <a:solidFill>
                  <a:schemeClr val="tx2">
                    <a:lumMod val="75000"/>
                  </a:schemeClr>
                </a:solidFill>
              </a:rPr>
              <a:t>ملاحظة 2</a:t>
            </a:r>
          </a:p>
          <a:p>
            <a:pPr marL="0" marR="0" indent="0" algn="r" rtl="1">
              <a:lnSpc>
                <a:spcPct val="115000"/>
              </a:lnSpc>
              <a:spcBef>
                <a:spcPts val="0"/>
              </a:spcBef>
              <a:spcAft>
                <a:spcPts val="1000"/>
              </a:spcAft>
              <a:buNone/>
            </a:pPr>
            <a:r>
              <a:rPr lang="ar-SA" sz="1800" b="1" dirty="0">
                <a:effectLst/>
                <a:latin typeface="Calibri" panose="020F0502020204030204" pitchFamily="34" charset="0"/>
                <a:ea typeface="Calibri" panose="020F0502020204030204" pitchFamily="34" charset="0"/>
                <a:cs typeface="Arial" panose="020B0604020202020204" pitchFamily="34" charset="0"/>
              </a:rPr>
              <a:t>قبل استخدام أي مصفوفة أحادية أو متعددة الأبعاد في البرنامج، يجب توفير المعلومات التالية إلى المترجم أو المفسر: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mj-lt"/>
              <a:buAutoNum type="arabicPeriod"/>
            </a:pPr>
            <a:r>
              <a:rPr lang="ar-SA" sz="1800" b="1" dirty="0">
                <a:effectLst/>
                <a:latin typeface="Calibri" panose="020F0502020204030204" pitchFamily="34" charset="0"/>
                <a:ea typeface="Calibri" panose="020F0502020204030204" pitchFamily="34" charset="0"/>
                <a:cs typeface="Arial" panose="020B0604020202020204" pitchFamily="34" charset="0"/>
              </a:rPr>
              <a:t>نوع المصفوفة مثل (</a:t>
            </a:r>
            <a:r>
              <a:rPr lang="en-US" sz="1800" b="1" dirty="0">
                <a:effectLst/>
                <a:latin typeface="Calibri" panose="020F0502020204030204" pitchFamily="34" charset="0"/>
                <a:ea typeface="Calibri" panose="020F0502020204030204" pitchFamily="34" charset="0"/>
                <a:cs typeface="Arial" panose="020B0604020202020204" pitchFamily="34" charset="0"/>
              </a:rPr>
              <a:t>float, int, char, …</a:t>
            </a:r>
            <a:r>
              <a:rPr lang="en-US" sz="1800" b="1" dirty="0" err="1">
                <a:effectLst/>
                <a:latin typeface="Calibri" panose="020F0502020204030204" pitchFamily="34" charset="0"/>
                <a:ea typeface="Calibri" panose="020F0502020204030204" pitchFamily="34" charset="0"/>
                <a:cs typeface="Arial" panose="020B0604020202020204" pitchFamily="34" charset="0"/>
              </a:rPr>
              <a:t>etc</a:t>
            </a:r>
            <a:r>
              <a:rPr lang="ar-SA" sz="1800" b="1" dirty="0">
                <a:effectLst/>
                <a:latin typeface="Calibri" panose="020F0502020204030204" pitchFamily="34" charset="0"/>
                <a:ea typeface="Calibri" panose="020F0502020204030204" pitchFamily="34" charset="0"/>
                <a:cs typeface="Arial" panose="020B0604020202020204" pitchFamily="34" charset="0"/>
              </a:rPr>
              <a:t>)الخ.</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mj-lt"/>
              <a:buAutoNum type="arabicPeriod"/>
            </a:pPr>
            <a:r>
              <a:rPr lang="ar-SA" sz="1800" b="1" dirty="0">
                <a:effectLst/>
                <a:latin typeface="Calibri" panose="020F0502020204030204" pitchFamily="34" charset="0"/>
                <a:ea typeface="Calibri" panose="020F0502020204030204" pitchFamily="34" charset="0"/>
                <a:cs typeface="Arial" panose="020B0604020202020204" pitchFamily="34" charset="0"/>
              </a:rPr>
              <a:t>اسم المصفوفة (ويتم اختياره من المبرمج ويُفضل أن يدل على عمل المصفوفة).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0"/>
              </a:spcAft>
              <a:buFont typeface="+mj-lt"/>
              <a:buAutoNum type="arabicPeriod"/>
            </a:pPr>
            <a:r>
              <a:rPr lang="ar-SA" sz="1800" b="1" dirty="0">
                <a:effectLst/>
                <a:latin typeface="Calibri" panose="020F0502020204030204" pitchFamily="34" charset="0"/>
                <a:ea typeface="Calibri" panose="020F0502020204030204" pitchFamily="34" charset="0"/>
                <a:cs typeface="Arial" panose="020B0604020202020204" pitchFamily="34" charset="0"/>
              </a:rPr>
              <a:t>عدد الأبعاد (</a:t>
            </a:r>
            <a:r>
              <a:rPr lang="en-US" sz="1800" b="1" dirty="0">
                <a:effectLst/>
                <a:latin typeface="Calibri" panose="020F0502020204030204" pitchFamily="34" charset="0"/>
                <a:ea typeface="Calibri" panose="020F0502020204030204" pitchFamily="34" charset="0"/>
                <a:cs typeface="Arial" panose="020B0604020202020204" pitchFamily="34" charset="0"/>
              </a:rPr>
              <a:t>subscript</a:t>
            </a:r>
            <a:r>
              <a:rPr lang="ar-SA" sz="1800" b="1" dirty="0">
                <a:effectLst/>
                <a:latin typeface="Calibri" panose="020F0502020204030204" pitchFamily="34" charset="0"/>
                <a:ea typeface="Calibri" panose="020F0502020204030204" pitchFamily="34" charset="0"/>
                <a:cs typeface="Arial" panose="020B0604020202020204" pitchFamily="34" charset="0"/>
              </a:rPr>
              <a:t>) في المصفوف ( هل المصفوفة أحادية او متعددة الأبعاد).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mj-lt"/>
              <a:buAutoNum type="arabicPeriod"/>
            </a:pPr>
            <a:r>
              <a:rPr lang="ar-SA" sz="1800" b="1" dirty="0">
                <a:effectLst/>
                <a:latin typeface="Calibri" panose="020F0502020204030204" pitchFamily="34" charset="0"/>
                <a:ea typeface="Calibri" panose="020F0502020204030204" pitchFamily="34" charset="0"/>
                <a:cs typeface="Arial" panose="020B0604020202020204" pitchFamily="34" charset="0"/>
              </a:rPr>
              <a:t>العدد الكلي لمواقع الذاكرة المخصصة أو بتحديد أكثر، عدد العناصر لكل بعد من أبعاد المصفوفة.</a:t>
            </a:r>
            <a:endParaRPr lang="ar-SA" sz="2800" b="1" dirty="0"/>
          </a:p>
          <a:p>
            <a:pPr marL="0" indent="0" algn="r" rtl="1">
              <a:lnSpc>
                <a:spcPct val="150000"/>
              </a:lnSpc>
              <a:buNone/>
            </a:pPr>
            <a:endParaRPr lang="ar-SA" sz="2800" b="1" dirty="0"/>
          </a:p>
        </p:txBody>
      </p:sp>
      <p:sp>
        <p:nvSpPr>
          <p:cNvPr id="7" name="Title 6">
            <a:extLst>
              <a:ext uri="{FF2B5EF4-FFF2-40B4-BE49-F238E27FC236}">
                <a16:creationId xmlns:a16="http://schemas.microsoft.com/office/drawing/2014/main" id="{C852FC7D-1035-4590-830B-3F680D69B394}"/>
              </a:ext>
            </a:extLst>
          </p:cNvPr>
          <p:cNvSpPr>
            <a:spLocks noGrp="1"/>
          </p:cNvSpPr>
          <p:nvPr>
            <p:ph type="title"/>
          </p:nvPr>
        </p:nvSpPr>
        <p:spPr/>
        <p:txBody>
          <a:bodyPr/>
          <a:lstStyle/>
          <a:p>
            <a:endParaRPr lang="en-US"/>
          </a:p>
        </p:txBody>
      </p:sp>
      <p:sp>
        <p:nvSpPr>
          <p:cNvPr id="8" name="Rounded Rectangle 2">
            <a:extLst>
              <a:ext uri="{FF2B5EF4-FFF2-40B4-BE49-F238E27FC236}">
                <a16:creationId xmlns:a16="http://schemas.microsoft.com/office/drawing/2014/main" id="{7BD05BA6-7B41-446B-8594-5B025AA9D637}"/>
              </a:ext>
            </a:extLst>
          </p:cNvPr>
          <p:cNvSpPr txBox="1">
            <a:spLocks/>
          </p:cNvSpPr>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1">
              <a:defRPr/>
            </a:pPr>
            <a:r>
              <a:rPr lang="ar-SA" sz="3600" b="1">
                <a:solidFill>
                  <a:schemeClr val="tx2">
                    <a:lumMod val="75000"/>
                  </a:schemeClr>
                </a:solidFill>
              </a:rPr>
              <a:t>مفهوم المصفوفات: احادية البعد</a:t>
            </a:r>
            <a:endParaRPr lang="en-US" sz="3600" b="1" dirty="0">
              <a:solidFill>
                <a:schemeClr val="tx2">
                  <a:lumMod val="75000"/>
                </a:schemeClr>
              </a:solidFill>
            </a:endParaRPr>
          </a:p>
        </p:txBody>
      </p:sp>
    </p:spTree>
    <p:extLst>
      <p:ext uri="{BB962C8B-B14F-4D97-AF65-F5344CB8AC3E}">
        <p14:creationId xmlns:p14="http://schemas.microsoft.com/office/powerpoint/2010/main" val="53339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019D44-35D1-40DC-9BCF-881033DA5FB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4" name="Content Placeholder 2">
            <a:extLst>
              <a:ext uri="{FF2B5EF4-FFF2-40B4-BE49-F238E27FC236}">
                <a16:creationId xmlns:a16="http://schemas.microsoft.com/office/drawing/2014/main" id="{B356B37D-B401-4092-A451-619A8575E5E5}"/>
              </a:ext>
            </a:extLst>
          </p:cNvPr>
          <p:cNvSpPr>
            <a:spLocks noGrp="1"/>
          </p:cNvSpPr>
          <p:nvPr>
            <p:ph idx="1"/>
          </p:nvPr>
        </p:nvSpPr>
        <p:spPr>
          <a:xfrm>
            <a:off x="457200" y="1600200"/>
            <a:ext cx="8229600" cy="5029200"/>
          </a:xfrm>
        </p:spPr>
        <p:txBody>
          <a:bodyPr>
            <a:normAutofit fontScale="77500" lnSpcReduction="20000"/>
          </a:bodyPr>
          <a:lstStyle/>
          <a:p>
            <a:pPr algn="r" rtl="1">
              <a:lnSpc>
                <a:spcPct val="115000"/>
              </a:lnSpc>
              <a:spcBef>
                <a:spcPts val="0"/>
              </a:spcBef>
              <a:spcAft>
                <a:spcPts val="1000"/>
              </a:spcAft>
            </a:pPr>
            <a:r>
              <a:rPr lang="ar-SA" b="1" dirty="0"/>
              <a:t>عند الاعلان عن المصفوفة فإنها ستنشأ مصفوفة خالية من  القيم، حيث أن عناصرها لا تحتوي على قيم(ربما تكون هناك قيم مخزونة من أعمال سابقة) </a:t>
            </a:r>
          </a:p>
          <a:p>
            <a:pPr algn="r" rtl="1">
              <a:lnSpc>
                <a:spcPct val="115000"/>
              </a:lnSpc>
              <a:spcBef>
                <a:spcPts val="0"/>
              </a:spcBef>
              <a:spcAft>
                <a:spcPts val="1000"/>
              </a:spcAft>
            </a:pPr>
            <a:r>
              <a:rPr lang="ar-SA" b="1" dirty="0"/>
              <a:t>يجب عدم إجراء أي عملية على عناصر المصفوفة اذا لم يتم اسناد قيم لها كما هو الحال مع المتغيرات الاعتيادية.</a:t>
            </a:r>
          </a:p>
          <a:p>
            <a:pPr algn="r" rtl="1">
              <a:lnSpc>
                <a:spcPct val="115000"/>
              </a:lnSpc>
              <a:spcBef>
                <a:spcPts val="0"/>
              </a:spcBef>
              <a:spcAft>
                <a:spcPts val="1000"/>
              </a:spcAft>
            </a:pPr>
            <a:r>
              <a:rPr lang="ar-SA" b="1" dirty="0"/>
              <a:t>بإمكانك اسناد قيم ابتدائية لكل عنصر  من عناصرها وذلك من خلال وضع قيم بين قوسين متوسطين تفصل بين قيمة وأخرى فاصلة (بنفس طريقة كتابة المجموعات) ومساواتها إلى المصفوفة كما يأتي :</a:t>
            </a:r>
            <a:endParaRPr lang="ar-SA" sz="4300" b="1" dirty="0"/>
          </a:p>
          <a:p>
            <a:pPr marL="0" indent="0" rtl="1">
              <a:lnSpc>
                <a:spcPct val="115000"/>
              </a:lnSpc>
              <a:spcBef>
                <a:spcPts val="0"/>
              </a:spcBef>
              <a:spcAft>
                <a:spcPts val="1000"/>
              </a:spcAft>
              <a:buNone/>
            </a:pPr>
            <a:r>
              <a:rPr lang="en-US" sz="2600" dirty="0">
                <a:effectLst/>
                <a:latin typeface="Consolas" panose="020B0609020204030204" pitchFamily="49" charset="0"/>
                <a:ea typeface="Calibri" panose="020F0502020204030204" pitchFamily="34" charset="0"/>
                <a:cs typeface="Consolas" panose="020B0609020204030204" pitchFamily="49" charset="0"/>
              </a:rPr>
              <a:t>ABC [5] = {5, -77,2, 60, 34};</a:t>
            </a:r>
            <a:endParaRPr lang="ar-SA" sz="2600" dirty="0">
              <a:effectLst/>
              <a:latin typeface="Consolas" panose="020B0609020204030204" pitchFamily="49" charset="0"/>
              <a:ea typeface="Calibri" panose="020F0502020204030204" pitchFamily="34" charset="0"/>
              <a:cs typeface="Consolas" panose="020B0609020204030204" pitchFamily="49" charset="0"/>
            </a:endParaRPr>
          </a:p>
          <a:p>
            <a:pPr marL="0" marR="0" indent="0" algn="r" rtl="1">
              <a:lnSpc>
                <a:spcPct val="115000"/>
              </a:lnSpc>
              <a:spcBef>
                <a:spcPts val="0"/>
              </a:spcBef>
              <a:spcAft>
                <a:spcPts val="1000"/>
              </a:spcAft>
              <a:buNone/>
            </a:pPr>
            <a:r>
              <a:rPr lang="ar-SA" sz="2900" b="1" dirty="0">
                <a:effectLst/>
                <a:latin typeface="Calibri" panose="020F0502020204030204" pitchFamily="34" charset="0"/>
                <a:ea typeface="Calibri" panose="020F0502020204030204" pitchFamily="34" charset="0"/>
                <a:cs typeface="Arial" panose="020B0604020202020204" pitchFamily="34" charset="0"/>
              </a:rPr>
              <a:t>ملاحظة</a:t>
            </a:r>
            <a:r>
              <a:rPr lang="ar-SA" sz="2300" b="1" dirty="0">
                <a:effectLst/>
                <a:latin typeface="Calibri" panose="020F0502020204030204" pitchFamily="34" charset="0"/>
                <a:ea typeface="Calibri" panose="020F0502020204030204" pitchFamily="34" charset="0"/>
                <a:cs typeface="Arial" panose="020B0604020202020204" pitchFamily="34" charset="0"/>
              </a:rPr>
              <a:t> : عندما يتم ابتداء القيم سوف تسند لعناصر المصفوفة، </a:t>
            </a:r>
            <a:r>
              <a:rPr lang="en-US" sz="2300" b="1" dirty="0">
                <a:effectLst/>
                <a:latin typeface="Calibri" panose="020F0502020204030204" pitchFamily="34" charset="0"/>
                <a:ea typeface="Calibri" panose="020F0502020204030204" pitchFamily="34" charset="0"/>
                <a:cs typeface="Arial" panose="020B0604020202020204" pitchFamily="34" charset="0"/>
              </a:rPr>
              <a:t>C++</a:t>
            </a:r>
            <a:r>
              <a:rPr lang="ar-SA" sz="2300" b="1" dirty="0">
                <a:effectLst/>
                <a:latin typeface="Calibri" panose="020F0502020204030204" pitchFamily="34" charset="0"/>
                <a:ea typeface="Calibri" panose="020F0502020204030204" pitchFamily="34" charset="0"/>
                <a:cs typeface="Arial" panose="020B0604020202020204" pitchFamily="34" charset="0"/>
              </a:rPr>
              <a:t> تسمح بإمكانية ترك الأقواس المربعة فارغة</a:t>
            </a:r>
            <a:r>
              <a:rPr lang="en-US" sz="2300" b="1" dirty="0">
                <a:effectLst/>
                <a:latin typeface="Calibri" panose="020F0502020204030204" pitchFamily="34" charset="0"/>
                <a:ea typeface="Calibri" panose="020F0502020204030204" pitchFamily="34" charset="0"/>
                <a:cs typeface="Arial" panose="020B0604020202020204" pitchFamily="34" charset="0"/>
              </a:rPr>
              <a:t>[]</a:t>
            </a:r>
            <a:r>
              <a:rPr lang="ar-SA" sz="2300" b="1" dirty="0">
                <a:effectLst/>
                <a:latin typeface="Calibri" panose="020F0502020204030204" pitchFamily="34" charset="0"/>
                <a:ea typeface="Calibri" panose="020F0502020204030204" pitchFamily="34" charset="0"/>
                <a:cs typeface="Arial" panose="020B0604020202020204" pitchFamily="34" charset="0"/>
              </a:rPr>
              <a:t>. في هذه الحالة، فإن المترجم سيفرض حجم للمصفوفة يطابق عدد القيم الموجودة بين الأقواس المتوسطة. مثال :</a:t>
            </a:r>
            <a:endParaRPr lang="en-US" sz="23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15000"/>
              </a:lnSpc>
              <a:spcBef>
                <a:spcPts val="0"/>
              </a:spcBef>
              <a:spcAft>
                <a:spcPts val="0"/>
              </a:spcAft>
              <a:buNone/>
            </a:pPr>
            <a:r>
              <a:rPr lang="en-US" sz="2600" b="1" dirty="0">
                <a:effectLst/>
                <a:latin typeface="Consolas" panose="020B0609020204030204" pitchFamily="49" charset="0"/>
                <a:ea typeface="Calibri" panose="020F0502020204030204" pitchFamily="34" charset="0"/>
                <a:cs typeface="Consolas" panose="020B0609020204030204" pitchFamily="49" charset="0"/>
              </a:rPr>
              <a:t>ABC [] = {2, 8, 5};</a:t>
            </a:r>
            <a:endParaRPr lang="en-US" sz="26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15000"/>
              </a:lnSpc>
              <a:spcBef>
                <a:spcPts val="0"/>
              </a:spcBef>
              <a:spcAft>
                <a:spcPts val="1000"/>
              </a:spcAft>
              <a:buNone/>
            </a:pPr>
            <a:r>
              <a:rPr lang="ar-SA" sz="2300" b="1" dirty="0">
                <a:effectLst/>
                <a:latin typeface="Calibri" panose="020F0502020204030204" pitchFamily="34" charset="0"/>
                <a:ea typeface="Calibri" panose="020F0502020204030204" pitchFamily="34" charset="0"/>
                <a:cs typeface="Arial" panose="020B0604020202020204" pitchFamily="34" charset="0"/>
              </a:rPr>
              <a:t>هنا سيحدد المترجم عدد العناصر ب 3.</a:t>
            </a:r>
            <a:endParaRPr lang="ar-SA" b="1" dirty="0"/>
          </a:p>
        </p:txBody>
      </p:sp>
      <p:sp>
        <p:nvSpPr>
          <p:cNvPr id="7" name="Title 6">
            <a:extLst>
              <a:ext uri="{FF2B5EF4-FFF2-40B4-BE49-F238E27FC236}">
                <a16:creationId xmlns:a16="http://schemas.microsoft.com/office/drawing/2014/main" id="{C852FC7D-1035-4590-830B-3F680D69B394}"/>
              </a:ext>
            </a:extLst>
          </p:cNvPr>
          <p:cNvSpPr>
            <a:spLocks noGrp="1"/>
          </p:cNvSpPr>
          <p:nvPr>
            <p:ph type="title"/>
          </p:nvPr>
        </p:nvSpPr>
        <p:spPr/>
        <p:txBody>
          <a:bodyPr/>
          <a:lstStyle/>
          <a:p>
            <a:endParaRPr lang="en-US" dirty="0"/>
          </a:p>
        </p:txBody>
      </p:sp>
      <p:sp>
        <p:nvSpPr>
          <p:cNvPr id="8" name="Rounded Rectangle 2">
            <a:extLst>
              <a:ext uri="{FF2B5EF4-FFF2-40B4-BE49-F238E27FC236}">
                <a16:creationId xmlns:a16="http://schemas.microsoft.com/office/drawing/2014/main" id="{7BD05BA6-7B41-446B-8594-5B025AA9D637}"/>
              </a:ext>
            </a:extLst>
          </p:cNvPr>
          <p:cNvSpPr txBox="1">
            <a:spLocks/>
          </p:cNvSpPr>
          <p:nvPr/>
        </p:nvSpPr>
        <p:spPr>
          <a:xfrm>
            <a:off x="1371600" y="609600"/>
            <a:ext cx="6172200" cy="685800"/>
          </a:xfrm>
          <a:prstGeom prst="round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rtl="1">
              <a:defRPr/>
            </a:pPr>
            <a:r>
              <a:rPr lang="ar-SA" sz="3600" b="1" dirty="0">
                <a:solidFill>
                  <a:schemeClr val="tx2">
                    <a:lumMod val="75000"/>
                  </a:schemeClr>
                </a:solidFill>
              </a:rPr>
              <a:t>مفهوم المصفوفات: تهيئة المصفوفة</a:t>
            </a:r>
            <a:endParaRPr lang="en-US" sz="3600" b="1" dirty="0">
              <a:solidFill>
                <a:schemeClr val="tx2">
                  <a:lumMod val="75000"/>
                </a:schemeClr>
              </a:solidFill>
            </a:endParaRPr>
          </a:p>
        </p:txBody>
      </p:sp>
    </p:spTree>
    <p:extLst>
      <p:ext uri="{BB962C8B-B14F-4D97-AF65-F5344CB8AC3E}">
        <p14:creationId xmlns:p14="http://schemas.microsoft.com/office/powerpoint/2010/main" val="3809567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9363</TotalTime>
  <Words>3253</Words>
  <Application>Microsoft Office PowerPoint</Application>
  <PresentationFormat>On-screen Show (4:3)</PresentationFormat>
  <Paragraphs>344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Consolas</vt:lpstr>
      <vt:lpstr>Office Theme</vt:lpstr>
      <vt:lpstr>PowerPoint Presentation</vt:lpstr>
      <vt:lpstr>المحتوى</vt:lpstr>
      <vt:lpstr>مفهوم المصفوفة </vt:lpstr>
      <vt:lpstr>أنواع المصفوفات</vt:lpstr>
      <vt:lpstr>مفهوم المصفوفة </vt:lpstr>
      <vt:lpstr>المصفوفة أحادية البعد</vt:lpstr>
      <vt:lpstr>مفهوم المصفوفات: احادية البعد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المصفوفة ثنائية البعد</vt:lpstr>
      <vt:lpstr>مفهوم المصفوفات ثنائية البعد</vt:lpstr>
      <vt:lpstr>مفهوم المصفوفات ثنائية البعد</vt:lpstr>
      <vt:lpstr>الاعلان عن المصفوفة الثنائية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OsamaHosamLA</dc:creator>
  <cp:lastModifiedBy>Osama Mohammed Moustafa Hosam Elde</cp:lastModifiedBy>
  <cp:revision>57</cp:revision>
  <cp:lastPrinted>2017-07-18T06:32:22Z</cp:lastPrinted>
  <dcterms:created xsi:type="dcterms:W3CDTF">2006-08-16T00:00:00Z</dcterms:created>
  <dcterms:modified xsi:type="dcterms:W3CDTF">2020-10-09T19:23:23Z</dcterms:modified>
</cp:coreProperties>
</file>