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89" r:id="rId2"/>
    <p:sldId id="447" r:id="rId3"/>
    <p:sldId id="450" r:id="rId4"/>
    <p:sldId id="457" r:id="rId5"/>
    <p:sldId id="460" r:id="rId6"/>
    <p:sldId id="461" r:id="rId7"/>
    <p:sldId id="462" r:id="rId8"/>
    <p:sldId id="463" r:id="rId9"/>
    <p:sldId id="464" r:id="rId10"/>
    <p:sldId id="466" r:id="rId11"/>
    <p:sldId id="454" r:id="rId12"/>
    <p:sldId id="467" r:id="rId13"/>
    <p:sldId id="468" r:id="rId14"/>
    <p:sldId id="469" r:id="rId15"/>
    <p:sldId id="470" r:id="rId16"/>
    <p:sldId id="459" r:id="rId17"/>
    <p:sldId id="458" r:id="rId18"/>
    <p:sldId id="471" r:id="rId19"/>
    <p:sldId id="472" r:id="rId20"/>
    <p:sldId id="473" r:id="rId21"/>
    <p:sldId id="474" r:id="rId22"/>
    <p:sldId id="475" r:id="rId23"/>
    <p:sldId id="476" r:id="rId24"/>
    <p:sldId id="477" r:id="rId25"/>
    <p:sldId id="478" r:id="rId26"/>
    <p:sldId id="479" r:id="rId27"/>
    <p:sldId id="480" r:id="rId28"/>
    <p:sldId id="481" r:id="rId29"/>
    <p:sldId id="482" r:id="rId30"/>
    <p:sldId id="317" r:id="rId31"/>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6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65" autoAdjust="0"/>
    <p:restoredTop sz="94660"/>
  </p:normalViewPr>
  <p:slideViewPr>
    <p:cSldViewPr>
      <p:cViewPr varScale="1">
        <p:scale>
          <a:sx n="104" d="100"/>
          <a:sy n="104" d="100"/>
        </p:scale>
        <p:origin x="151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Mohammed Moustafa Hosam Elde" userId="ab8f451e-a635-42ee-be12-e2dde55852bf" providerId="ADAL" clId="{65A1E4DE-908C-4332-9302-D4A584F2B5B7}"/>
    <pc:docChg chg="undo custSel addSld modSld sldOrd">
      <pc:chgData name="Osama Mohammed Moustafa Hosam Elde" userId="ab8f451e-a635-42ee-be12-e2dde55852bf" providerId="ADAL" clId="{65A1E4DE-908C-4332-9302-D4A584F2B5B7}" dt="2020-08-23T20:03:39.295" v="1256" actId="20577"/>
      <pc:docMkLst>
        <pc:docMk/>
      </pc:docMkLst>
      <pc:sldChg chg="addSp delSp modSp add mod">
        <pc:chgData name="Osama Mohammed Moustafa Hosam Elde" userId="ab8f451e-a635-42ee-be12-e2dde55852bf" providerId="ADAL" clId="{65A1E4DE-908C-4332-9302-D4A584F2B5B7}" dt="2020-08-23T19:09:24.914" v="547" actId="1076"/>
        <pc:sldMkLst>
          <pc:docMk/>
          <pc:sldMk cId="1567810208" sldId="441"/>
        </pc:sldMkLst>
        <pc:spChg chg="add del">
          <ac:chgData name="Osama Mohammed Moustafa Hosam Elde" userId="ab8f451e-a635-42ee-be12-e2dde55852bf" providerId="ADAL" clId="{65A1E4DE-908C-4332-9302-D4A584F2B5B7}" dt="2020-08-23T17:22:51.919" v="22" actId="478"/>
          <ac:spMkLst>
            <pc:docMk/>
            <pc:sldMk cId="1567810208" sldId="441"/>
            <ac:spMk id="2" creationId="{E695FC0F-08A4-4939-BEAE-2BB0FAD149B7}"/>
          </ac:spMkLst>
        </pc:spChg>
        <pc:spChg chg="mod">
          <ac:chgData name="Osama Mohammed Moustafa Hosam Elde" userId="ab8f451e-a635-42ee-be12-e2dde55852bf" providerId="ADAL" clId="{65A1E4DE-908C-4332-9302-D4A584F2B5B7}" dt="2020-08-23T17:29:27.600" v="31" actId="14100"/>
          <ac:spMkLst>
            <pc:docMk/>
            <pc:sldMk cId="1567810208" sldId="441"/>
            <ac:spMk id="6" creationId="{F666E11D-E12E-4A1B-AC49-37C776D88AF6}"/>
          </ac:spMkLst>
        </pc:spChg>
        <pc:spChg chg="add mod">
          <ac:chgData name="Osama Mohammed Moustafa Hosam Elde" userId="ab8f451e-a635-42ee-be12-e2dde55852bf" providerId="ADAL" clId="{65A1E4DE-908C-4332-9302-D4A584F2B5B7}" dt="2020-08-23T19:08:04.586" v="535" actId="20577"/>
          <ac:spMkLst>
            <pc:docMk/>
            <pc:sldMk cId="1567810208" sldId="441"/>
            <ac:spMk id="7" creationId="{130BE98E-27E4-422C-9DF9-F68EE585EF9C}"/>
          </ac:spMkLst>
        </pc:spChg>
        <pc:picChg chg="add mod">
          <ac:chgData name="Osama Mohammed Moustafa Hosam Elde" userId="ab8f451e-a635-42ee-be12-e2dde55852bf" providerId="ADAL" clId="{65A1E4DE-908C-4332-9302-D4A584F2B5B7}" dt="2020-08-23T19:09:19.443" v="545" actId="1076"/>
          <ac:picMkLst>
            <pc:docMk/>
            <pc:sldMk cId="1567810208" sldId="441"/>
            <ac:picMk id="3" creationId="{05435357-0558-4C32-A13C-8688F75E58C1}"/>
          </ac:picMkLst>
        </pc:picChg>
        <pc:picChg chg="del">
          <ac:chgData name="Osama Mohammed Moustafa Hosam Elde" userId="ab8f451e-a635-42ee-be12-e2dde55852bf" providerId="ADAL" clId="{65A1E4DE-908C-4332-9302-D4A584F2B5B7}" dt="2020-08-23T17:17:02.841" v="20" actId="478"/>
          <ac:picMkLst>
            <pc:docMk/>
            <pc:sldMk cId="1567810208" sldId="441"/>
            <ac:picMk id="10" creationId="{19C79000-E889-4354-BB0F-E6E0EC8D40B3}"/>
          </ac:picMkLst>
        </pc:picChg>
        <pc:picChg chg="add mod">
          <ac:chgData name="Osama Mohammed Moustafa Hosam Elde" userId="ab8f451e-a635-42ee-be12-e2dde55852bf" providerId="ADAL" clId="{65A1E4DE-908C-4332-9302-D4A584F2B5B7}" dt="2020-08-23T19:09:24.914" v="547" actId="1076"/>
          <ac:picMkLst>
            <pc:docMk/>
            <pc:sldMk cId="1567810208" sldId="441"/>
            <ac:picMk id="1028" creationId="{E39F36AF-F6DA-4E95-8BB4-BE3C8800E219}"/>
          </ac:picMkLst>
        </pc:picChg>
      </pc:sldChg>
      <pc:sldChg chg="addSp delSp modSp add mod">
        <pc:chgData name="Osama Mohammed Moustafa Hosam Elde" userId="ab8f451e-a635-42ee-be12-e2dde55852bf" providerId="ADAL" clId="{65A1E4DE-908C-4332-9302-D4A584F2B5B7}" dt="2020-08-23T19:18:03.579" v="1045" actId="27636"/>
        <pc:sldMkLst>
          <pc:docMk/>
          <pc:sldMk cId="2831216876" sldId="442"/>
        </pc:sldMkLst>
        <pc:spChg chg="mod">
          <ac:chgData name="Osama Mohammed Moustafa Hosam Elde" userId="ab8f451e-a635-42ee-be12-e2dde55852bf" providerId="ADAL" clId="{65A1E4DE-908C-4332-9302-D4A584F2B5B7}" dt="2020-08-23T17:30:27.321" v="53" actId="20577"/>
          <ac:spMkLst>
            <pc:docMk/>
            <pc:sldMk cId="2831216876" sldId="442"/>
            <ac:spMk id="6" creationId="{F666E11D-E12E-4A1B-AC49-37C776D88AF6}"/>
          </ac:spMkLst>
        </pc:spChg>
        <pc:spChg chg="add mod">
          <ac:chgData name="Osama Mohammed Moustafa Hosam Elde" userId="ab8f451e-a635-42ee-be12-e2dde55852bf" providerId="ADAL" clId="{65A1E4DE-908C-4332-9302-D4A584F2B5B7}" dt="2020-08-23T19:18:03.579" v="1045" actId="27636"/>
          <ac:spMkLst>
            <pc:docMk/>
            <pc:sldMk cId="2831216876" sldId="442"/>
            <ac:spMk id="7" creationId="{FE6AB915-929E-45B5-AF11-A43BEA438DB3}"/>
          </ac:spMkLst>
        </pc:spChg>
        <pc:picChg chg="del">
          <ac:chgData name="Osama Mohammed Moustafa Hosam Elde" userId="ab8f451e-a635-42ee-be12-e2dde55852bf" providerId="ADAL" clId="{65A1E4DE-908C-4332-9302-D4A584F2B5B7}" dt="2020-08-23T17:30:38.395" v="54" actId="478"/>
          <ac:picMkLst>
            <pc:docMk/>
            <pc:sldMk cId="2831216876" sldId="442"/>
            <ac:picMk id="3" creationId="{05435357-0558-4C32-A13C-8688F75E58C1}"/>
          </ac:picMkLst>
        </pc:picChg>
        <pc:picChg chg="del">
          <ac:chgData name="Osama Mohammed Moustafa Hosam Elde" userId="ab8f451e-a635-42ee-be12-e2dde55852bf" providerId="ADAL" clId="{65A1E4DE-908C-4332-9302-D4A584F2B5B7}" dt="2020-08-23T17:30:39.304" v="55" actId="478"/>
          <ac:picMkLst>
            <pc:docMk/>
            <pc:sldMk cId="2831216876" sldId="442"/>
            <ac:picMk id="1028" creationId="{E39F36AF-F6DA-4E95-8BB4-BE3C8800E219}"/>
          </ac:picMkLst>
        </pc:picChg>
        <pc:picChg chg="add mod">
          <ac:chgData name="Osama Mohammed Moustafa Hosam Elde" userId="ab8f451e-a635-42ee-be12-e2dde55852bf" providerId="ADAL" clId="{65A1E4DE-908C-4332-9302-D4A584F2B5B7}" dt="2020-08-23T19:09:08.579" v="543" actId="14100"/>
          <ac:picMkLst>
            <pc:docMk/>
            <pc:sldMk cId="2831216876" sldId="442"/>
            <ac:picMk id="2050" creationId="{241E8E60-B586-4204-B75C-33E4825C1DB4}"/>
          </ac:picMkLst>
        </pc:picChg>
        <pc:picChg chg="add del mod">
          <ac:chgData name="Osama Mohammed Moustafa Hosam Elde" userId="ab8f451e-a635-42ee-be12-e2dde55852bf" providerId="ADAL" clId="{65A1E4DE-908C-4332-9302-D4A584F2B5B7}" dt="2020-08-23T17:32:44.471" v="70" actId="478"/>
          <ac:picMkLst>
            <pc:docMk/>
            <pc:sldMk cId="2831216876" sldId="442"/>
            <ac:picMk id="2052" creationId="{97076EC2-DE4D-49EC-A197-975AAB5E2371}"/>
          </ac:picMkLst>
        </pc:picChg>
        <pc:picChg chg="add mod">
          <ac:chgData name="Osama Mohammed Moustafa Hosam Elde" userId="ab8f451e-a635-42ee-be12-e2dde55852bf" providerId="ADAL" clId="{65A1E4DE-908C-4332-9302-D4A584F2B5B7}" dt="2020-08-23T19:08:58.955" v="537" actId="1076"/>
          <ac:picMkLst>
            <pc:docMk/>
            <pc:sldMk cId="2831216876" sldId="442"/>
            <ac:picMk id="2054" creationId="{1EBA9C53-0ADF-4980-B3B1-016BCAAEDE93}"/>
          </ac:picMkLst>
        </pc:picChg>
      </pc:sldChg>
      <pc:sldChg chg="addSp modSp add mod ord">
        <pc:chgData name="Osama Mohammed Moustafa Hosam Elde" userId="ab8f451e-a635-42ee-be12-e2dde55852bf" providerId="ADAL" clId="{65A1E4DE-908C-4332-9302-D4A584F2B5B7}" dt="2020-08-23T20:03:39.295" v="1256" actId="20577"/>
        <pc:sldMkLst>
          <pc:docMk/>
          <pc:sldMk cId="4008027971" sldId="443"/>
        </pc:sldMkLst>
        <pc:spChg chg="mod">
          <ac:chgData name="Osama Mohammed Moustafa Hosam Elde" userId="ab8f451e-a635-42ee-be12-e2dde55852bf" providerId="ADAL" clId="{65A1E4DE-908C-4332-9302-D4A584F2B5B7}" dt="2020-08-23T20:02:36.695" v="1236" actId="20577"/>
          <ac:spMkLst>
            <pc:docMk/>
            <pc:sldMk cId="4008027971" sldId="443"/>
            <ac:spMk id="6" creationId="{F666E11D-E12E-4A1B-AC49-37C776D88AF6}"/>
          </ac:spMkLst>
        </pc:spChg>
        <pc:spChg chg="mod">
          <ac:chgData name="Osama Mohammed Moustafa Hosam Elde" userId="ab8f451e-a635-42ee-be12-e2dde55852bf" providerId="ADAL" clId="{65A1E4DE-908C-4332-9302-D4A584F2B5B7}" dt="2020-08-23T20:03:39.295" v="1256" actId="20577"/>
          <ac:spMkLst>
            <pc:docMk/>
            <pc:sldMk cId="4008027971" sldId="443"/>
            <ac:spMk id="7" creationId="{CA2DAA0A-40F7-4F76-BD4D-30E63EDF70BB}"/>
          </ac:spMkLst>
        </pc:spChg>
        <pc:picChg chg="add mod">
          <ac:chgData name="Osama Mohammed Moustafa Hosam Elde" userId="ab8f451e-a635-42ee-be12-e2dde55852bf" providerId="ADAL" clId="{65A1E4DE-908C-4332-9302-D4A584F2B5B7}" dt="2020-08-23T19:42:12.391" v="1128" actId="1076"/>
          <ac:picMkLst>
            <pc:docMk/>
            <pc:sldMk cId="4008027971" sldId="443"/>
            <ac:picMk id="2" creationId="{826FBDD0-B0A7-41B1-8AB7-FA7298B03ED7}"/>
          </ac:picMkLst>
        </pc:picChg>
      </pc:sldChg>
    </pc:docChg>
  </pc:docChgLst>
  <pc:docChgLst>
    <pc:chgData name="Osama Mohammed Moustafa Hosam Elde" userId="ab8f451e-a635-42ee-be12-e2dde55852bf" providerId="ADAL" clId="{A9245666-B037-40E2-BCA5-307D32676253}"/>
    <pc:docChg chg="modSld">
      <pc:chgData name="Osama Mohammed Moustafa Hosam Elde" userId="ab8f451e-a635-42ee-be12-e2dde55852bf" providerId="ADAL" clId="{A9245666-B037-40E2-BCA5-307D32676253}" dt="2019-03-20T17:13:15.384" v="26" actId="20577"/>
      <pc:docMkLst>
        <pc:docMk/>
      </pc:docMkLst>
    </pc:docChg>
  </pc:docChgLst>
  <pc:docChgLst>
    <pc:chgData name="Osama hosam elde" userId="ab8f451e-a635-42ee-be12-e2dde55852bf" providerId="ADAL" clId="{D84BA82D-F2F9-4E5E-B32E-355D185E5E1C}"/>
    <pc:docChg chg="undo custSel addSld delSld modSld sldOrd">
      <pc:chgData name="Osama hosam elde" userId="ab8f451e-a635-42ee-be12-e2dde55852bf" providerId="ADAL" clId="{D84BA82D-F2F9-4E5E-B32E-355D185E5E1C}" dt="2019-04-15T20:30:20.368" v="528" actId="108"/>
      <pc:docMkLst>
        <pc:docMk/>
      </pc:docMkLst>
      <pc:sldChg chg="modSp">
        <pc:chgData name="Osama hosam elde" userId="ab8f451e-a635-42ee-be12-e2dde55852bf" providerId="ADAL" clId="{D84BA82D-F2F9-4E5E-B32E-355D185E5E1C}" dt="2019-04-15T16:04:39.300" v="173" actId="20577"/>
        <pc:sldMkLst>
          <pc:docMk/>
          <pc:sldMk cId="1296196847" sldId="371"/>
        </pc:sldMkLst>
        <pc:spChg chg="mod">
          <ac:chgData name="Osama hosam elde" userId="ab8f451e-a635-42ee-be12-e2dde55852bf" providerId="ADAL" clId="{D84BA82D-F2F9-4E5E-B32E-355D185E5E1C}" dt="2019-04-15T16:04:39.300" v="173" actId="20577"/>
          <ac:spMkLst>
            <pc:docMk/>
            <pc:sldMk cId="1296196847" sldId="371"/>
            <ac:spMk id="3" creationId="{25F31E5A-DCD6-425A-8C80-7B051E2A906C}"/>
          </ac:spMkLst>
        </pc:spChg>
      </pc:sldChg>
    </pc:docChg>
  </pc:docChgLst>
  <pc:docChgLst>
    <pc:chgData name="Osama Mohammed Moustafa Hosam Elde" userId="ab8f451e-a635-42ee-be12-e2dde55852bf" providerId="ADAL" clId="{A8E17C30-1E66-4B27-9B7C-AB6A5BBFF557}"/>
    <pc:docChg chg="undo custSel addSld delSld modSld">
      <pc:chgData name="Osama Mohammed Moustafa Hosam Elde" userId="ab8f451e-a635-42ee-be12-e2dde55852bf" providerId="ADAL" clId="{A8E17C30-1E66-4B27-9B7C-AB6A5BBFF557}" dt="2020-08-22T15:03:07.993" v="140" actId="47"/>
      <pc:docMkLst>
        <pc:docMk/>
      </pc:docMkLst>
      <pc:sldChg chg="modSp mod">
        <pc:chgData name="Osama Mohammed Moustafa Hosam Elde" userId="ab8f451e-a635-42ee-be12-e2dde55852bf" providerId="ADAL" clId="{A8E17C30-1E66-4B27-9B7C-AB6A5BBFF557}" dt="2020-08-22T15:02:31.018" v="103" actId="404"/>
        <pc:sldMkLst>
          <pc:docMk/>
          <pc:sldMk cId="2795698090" sldId="289"/>
        </pc:sldMkLst>
        <pc:spChg chg="mod">
          <ac:chgData name="Osama Mohammed Moustafa Hosam Elde" userId="ab8f451e-a635-42ee-be12-e2dde55852bf" providerId="ADAL" clId="{A8E17C30-1E66-4B27-9B7C-AB6A5BBFF557}" dt="2020-08-22T15:02:01.285" v="45" actId="20577"/>
          <ac:spMkLst>
            <pc:docMk/>
            <pc:sldMk cId="2795698090" sldId="289"/>
            <ac:spMk id="4" creationId="{71F37C0B-C451-4FC0-8BFC-2F9DEFE020DB}"/>
          </ac:spMkLst>
        </pc:spChg>
        <pc:spChg chg="mod">
          <ac:chgData name="Osama Mohammed Moustafa Hosam Elde" userId="ab8f451e-a635-42ee-be12-e2dde55852bf" providerId="ADAL" clId="{A8E17C30-1E66-4B27-9B7C-AB6A5BBFF557}" dt="2020-08-22T15:02:31.018" v="103" actId="404"/>
          <ac:spMkLst>
            <pc:docMk/>
            <pc:sldMk cId="2795698090" sldId="289"/>
            <ac:spMk id="6" creationId="{2B50AF5E-FF4A-4EEF-9521-F635D9019EA4}"/>
          </ac:spMkLst>
        </pc:spChg>
      </pc:sldChg>
      <pc:sldChg chg="del">
        <pc:chgData name="Osama Mohammed Moustafa Hosam Elde" userId="ab8f451e-a635-42ee-be12-e2dde55852bf" providerId="ADAL" clId="{A8E17C30-1E66-4B27-9B7C-AB6A5BBFF557}" dt="2020-08-22T15:02:37.909" v="110" actId="47"/>
        <pc:sldMkLst>
          <pc:docMk/>
          <pc:sldMk cId="780253205" sldId="408"/>
        </pc:sldMkLst>
      </pc:sldChg>
      <pc:sldChg chg="del">
        <pc:chgData name="Osama Mohammed Moustafa Hosam Elde" userId="ab8f451e-a635-42ee-be12-e2dde55852bf" providerId="ADAL" clId="{A8E17C30-1E66-4B27-9B7C-AB6A5BBFF557}" dt="2020-08-22T15:02:38.070" v="111" actId="47"/>
        <pc:sldMkLst>
          <pc:docMk/>
          <pc:sldMk cId="1770188748" sldId="409"/>
        </pc:sldMkLst>
      </pc:sldChg>
      <pc:sldChg chg="del">
        <pc:chgData name="Osama Mohammed Moustafa Hosam Elde" userId="ab8f451e-a635-42ee-be12-e2dde55852bf" providerId="ADAL" clId="{A8E17C30-1E66-4B27-9B7C-AB6A5BBFF557}" dt="2020-08-22T15:02:38.240" v="112" actId="47"/>
        <pc:sldMkLst>
          <pc:docMk/>
          <pc:sldMk cId="1599463572" sldId="410"/>
        </pc:sldMkLst>
      </pc:sldChg>
      <pc:sldChg chg="del">
        <pc:chgData name="Osama Mohammed Moustafa Hosam Elde" userId="ab8f451e-a635-42ee-be12-e2dde55852bf" providerId="ADAL" clId="{A8E17C30-1E66-4B27-9B7C-AB6A5BBFF557}" dt="2020-08-22T15:02:38.421" v="113" actId="47"/>
        <pc:sldMkLst>
          <pc:docMk/>
          <pc:sldMk cId="4288445756" sldId="411"/>
        </pc:sldMkLst>
      </pc:sldChg>
      <pc:sldChg chg="del">
        <pc:chgData name="Osama Mohammed Moustafa Hosam Elde" userId="ab8f451e-a635-42ee-be12-e2dde55852bf" providerId="ADAL" clId="{A8E17C30-1E66-4B27-9B7C-AB6A5BBFF557}" dt="2020-08-22T15:02:38.614" v="114" actId="47"/>
        <pc:sldMkLst>
          <pc:docMk/>
          <pc:sldMk cId="895915436" sldId="412"/>
        </pc:sldMkLst>
      </pc:sldChg>
      <pc:sldChg chg="del">
        <pc:chgData name="Osama Mohammed Moustafa Hosam Elde" userId="ab8f451e-a635-42ee-be12-e2dde55852bf" providerId="ADAL" clId="{A8E17C30-1E66-4B27-9B7C-AB6A5BBFF557}" dt="2020-08-22T15:02:38.951" v="116" actId="47"/>
        <pc:sldMkLst>
          <pc:docMk/>
          <pc:sldMk cId="855378755" sldId="414"/>
        </pc:sldMkLst>
      </pc:sldChg>
      <pc:sldChg chg="del">
        <pc:chgData name="Osama Mohammed Moustafa Hosam Elde" userId="ab8f451e-a635-42ee-be12-e2dde55852bf" providerId="ADAL" clId="{A8E17C30-1E66-4B27-9B7C-AB6A5BBFF557}" dt="2020-08-22T15:02:39.438" v="117" actId="47"/>
        <pc:sldMkLst>
          <pc:docMk/>
          <pc:sldMk cId="1567166224" sldId="415"/>
        </pc:sldMkLst>
      </pc:sldChg>
      <pc:sldChg chg="del">
        <pc:chgData name="Osama Mohammed Moustafa Hosam Elde" userId="ab8f451e-a635-42ee-be12-e2dde55852bf" providerId="ADAL" clId="{A8E17C30-1E66-4B27-9B7C-AB6A5BBFF557}" dt="2020-08-22T15:02:43.711" v="118" actId="47"/>
        <pc:sldMkLst>
          <pc:docMk/>
          <pc:sldMk cId="3307521200" sldId="416"/>
        </pc:sldMkLst>
      </pc:sldChg>
      <pc:sldChg chg="del">
        <pc:chgData name="Osama Mohammed Moustafa Hosam Elde" userId="ab8f451e-a635-42ee-be12-e2dde55852bf" providerId="ADAL" clId="{A8E17C30-1E66-4B27-9B7C-AB6A5BBFF557}" dt="2020-08-22T15:02:43.895" v="119" actId="47"/>
        <pc:sldMkLst>
          <pc:docMk/>
          <pc:sldMk cId="67981989" sldId="417"/>
        </pc:sldMkLst>
      </pc:sldChg>
      <pc:sldChg chg="del">
        <pc:chgData name="Osama Mohammed Moustafa Hosam Elde" userId="ab8f451e-a635-42ee-be12-e2dde55852bf" providerId="ADAL" clId="{A8E17C30-1E66-4B27-9B7C-AB6A5BBFF557}" dt="2020-08-22T15:02:44.076" v="120" actId="47"/>
        <pc:sldMkLst>
          <pc:docMk/>
          <pc:sldMk cId="977466378" sldId="418"/>
        </pc:sldMkLst>
      </pc:sldChg>
      <pc:sldChg chg="del">
        <pc:chgData name="Osama Mohammed Moustafa Hosam Elde" userId="ab8f451e-a635-42ee-be12-e2dde55852bf" providerId="ADAL" clId="{A8E17C30-1E66-4B27-9B7C-AB6A5BBFF557}" dt="2020-08-22T15:02:44.457" v="121" actId="47"/>
        <pc:sldMkLst>
          <pc:docMk/>
          <pc:sldMk cId="1202511936" sldId="419"/>
        </pc:sldMkLst>
      </pc:sldChg>
      <pc:sldChg chg="del">
        <pc:chgData name="Osama Mohammed Moustafa Hosam Elde" userId="ab8f451e-a635-42ee-be12-e2dde55852bf" providerId="ADAL" clId="{A8E17C30-1E66-4B27-9B7C-AB6A5BBFF557}" dt="2020-08-22T15:02:45.030" v="122" actId="47"/>
        <pc:sldMkLst>
          <pc:docMk/>
          <pc:sldMk cId="1544535693" sldId="420"/>
        </pc:sldMkLst>
      </pc:sldChg>
      <pc:sldChg chg="del">
        <pc:chgData name="Osama Mohammed Moustafa Hosam Elde" userId="ab8f451e-a635-42ee-be12-e2dde55852bf" providerId="ADAL" clId="{A8E17C30-1E66-4B27-9B7C-AB6A5BBFF557}" dt="2020-08-22T15:02:45.365" v="123" actId="47"/>
        <pc:sldMkLst>
          <pc:docMk/>
          <pc:sldMk cId="3144906475" sldId="421"/>
        </pc:sldMkLst>
      </pc:sldChg>
      <pc:sldChg chg="del">
        <pc:chgData name="Osama Mohammed Moustafa Hosam Elde" userId="ab8f451e-a635-42ee-be12-e2dde55852bf" providerId="ADAL" clId="{A8E17C30-1E66-4B27-9B7C-AB6A5BBFF557}" dt="2020-08-22T15:02:45.844" v="124" actId="47"/>
        <pc:sldMkLst>
          <pc:docMk/>
          <pc:sldMk cId="2319538610" sldId="422"/>
        </pc:sldMkLst>
      </pc:sldChg>
      <pc:sldChg chg="del">
        <pc:chgData name="Osama Mohammed Moustafa Hosam Elde" userId="ab8f451e-a635-42ee-be12-e2dde55852bf" providerId="ADAL" clId="{A8E17C30-1E66-4B27-9B7C-AB6A5BBFF557}" dt="2020-08-22T15:03:03.157" v="139" actId="47"/>
        <pc:sldMkLst>
          <pc:docMk/>
          <pc:sldMk cId="3720649549" sldId="423"/>
        </pc:sldMkLst>
      </pc:sldChg>
      <pc:sldChg chg="del">
        <pc:chgData name="Osama Mohammed Moustafa Hosam Elde" userId="ab8f451e-a635-42ee-be12-e2dde55852bf" providerId="ADAL" clId="{A8E17C30-1E66-4B27-9B7C-AB6A5BBFF557}" dt="2020-08-22T15:02:36.894" v="104" actId="47"/>
        <pc:sldMkLst>
          <pc:docMk/>
          <pc:sldMk cId="2508733497" sldId="425"/>
        </pc:sldMkLst>
      </pc:sldChg>
      <pc:sldChg chg="del">
        <pc:chgData name="Osama Mohammed Moustafa Hosam Elde" userId="ab8f451e-a635-42ee-be12-e2dde55852bf" providerId="ADAL" clId="{A8E17C30-1E66-4B27-9B7C-AB6A5BBFF557}" dt="2020-08-22T15:02:37.175" v="105" actId="47"/>
        <pc:sldMkLst>
          <pc:docMk/>
          <pc:sldMk cId="94325505" sldId="426"/>
        </pc:sldMkLst>
      </pc:sldChg>
      <pc:sldChg chg="del">
        <pc:chgData name="Osama Mohammed Moustafa Hosam Elde" userId="ab8f451e-a635-42ee-be12-e2dde55852bf" providerId="ADAL" clId="{A8E17C30-1E66-4B27-9B7C-AB6A5BBFF557}" dt="2020-08-22T15:02:37.256" v="106" actId="47"/>
        <pc:sldMkLst>
          <pc:docMk/>
          <pc:sldMk cId="4258748223" sldId="427"/>
        </pc:sldMkLst>
      </pc:sldChg>
      <pc:sldChg chg="del">
        <pc:chgData name="Osama Mohammed Moustafa Hosam Elde" userId="ab8f451e-a635-42ee-be12-e2dde55852bf" providerId="ADAL" clId="{A8E17C30-1E66-4B27-9B7C-AB6A5BBFF557}" dt="2020-08-22T15:02:37.424" v="107" actId="47"/>
        <pc:sldMkLst>
          <pc:docMk/>
          <pc:sldMk cId="1429025225" sldId="428"/>
        </pc:sldMkLst>
      </pc:sldChg>
      <pc:sldChg chg="del">
        <pc:chgData name="Osama Mohammed Moustafa Hosam Elde" userId="ab8f451e-a635-42ee-be12-e2dde55852bf" providerId="ADAL" clId="{A8E17C30-1E66-4B27-9B7C-AB6A5BBFF557}" dt="2020-08-22T15:02:37.577" v="108" actId="47"/>
        <pc:sldMkLst>
          <pc:docMk/>
          <pc:sldMk cId="2994675499" sldId="430"/>
        </pc:sldMkLst>
      </pc:sldChg>
      <pc:sldChg chg="del">
        <pc:chgData name="Osama Mohammed Moustafa Hosam Elde" userId="ab8f451e-a635-42ee-be12-e2dde55852bf" providerId="ADAL" clId="{A8E17C30-1E66-4B27-9B7C-AB6A5BBFF557}" dt="2020-08-22T15:02:37.749" v="109" actId="47"/>
        <pc:sldMkLst>
          <pc:docMk/>
          <pc:sldMk cId="3987997412" sldId="431"/>
        </pc:sldMkLst>
      </pc:sldChg>
      <pc:sldChg chg="del">
        <pc:chgData name="Osama Mohammed Moustafa Hosam Elde" userId="ab8f451e-a635-42ee-be12-e2dde55852bf" providerId="ADAL" clId="{A8E17C30-1E66-4B27-9B7C-AB6A5BBFF557}" dt="2020-08-22T15:02:38.795" v="115" actId="47"/>
        <pc:sldMkLst>
          <pc:docMk/>
          <pc:sldMk cId="3985306836" sldId="432"/>
        </pc:sldMkLst>
      </pc:sldChg>
      <pc:sldChg chg="add del">
        <pc:chgData name="Osama Mohammed Moustafa Hosam Elde" userId="ab8f451e-a635-42ee-be12-e2dde55852bf" providerId="ADAL" clId="{A8E17C30-1E66-4B27-9B7C-AB6A5BBFF557}" dt="2020-08-22T15:03:07.993" v="140" actId="47"/>
        <pc:sldMkLst>
          <pc:docMk/>
          <pc:sldMk cId="4243991154" sldId="433"/>
        </pc:sldMkLst>
      </pc:sldChg>
      <pc:sldChg chg="del">
        <pc:chgData name="Osama Mohammed Moustafa Hosam Elde" userId="ab8f451e-a635-42ee-be12-e2dde55852bf" providerId="ADAL" clId="{A8E17C30-1E66-4B27-9B7C-AB6A5BBFF557}" dt="2020-08-22T15:02:50.809" v="127" actId="47"/>
        <pc:sldMkLst>
          <pc:docMk/>
          <pc:sldMk cId="1507006691" sldId="434"/>
        </pc:sldMkLst>
      </pc:sldChg>
      <pc:sldChg chg="del">
        <pc:chgData name="Osama Mohammed Moustafa Hosam Elde" userId="ab8f451e-a635-42ee-be12-e2dde55852bf" providerId="ADAL" clId="{A8E17C30-1E66-4B27-9B7C-AB6A5BBFF557}" dt="2020-08-22T15:02:50.989" v="128" actId="47"/>
        <pc:sldMkLst>
          <pc:docMk/>
          <pc:sldMk cId="3265004230" sldId="435"/>
        </pc:sldMkLst>
      </pc:sldChg>
      <pc:sldChg chg="del">
        <pc:chgData name="Osama Mohammed Moustafa Hosam Elde" userId="ab8f451e-a635-42ee-be12-e2dde55852bf" providerId="ADAL" clId="{A8E17C30-1E66-4B27-9B7C-AB6A5BBFF557}" dt="2020-08-22T15:02:51.311" v="129" actId="47"/>
        <pc:sldMkLst>
          <pc:docMk/>
          <pc:sldMk cId="3794462994" sldId="436"/>
        </pc:sldMkLst>
      </pc:sldChg>
      <pc:sldChg chg="del">
        <pc:chgData name="Osama Mohammed Moustafa Hosam Elde" userId="ab8f451e-a635-42ee-be12-e2dde55852bf" providerId="ADAL" clId="{A8E17C30-1E66-4B27-9B7C-AB6A5BBFF557}" dt="2020-08-22T15:02:51.889" v="130" actId="47"/>
        <pc:sldMkLst>
          <pc:docMk/>
          <pc:sldMk cId="99655065" sldId="437"/>
        </pc:sldMkLst>
      </pc:sldChg>
      <pc:sldChg chg="del">
        <pc:chgData name="Osama Mohammed Moustafa Hosam Elde" userId="ab8f451e-a635-42ee-be12-e2dde55852bf" providerId="ADAL" clId="{A8E17C30-1E66-4B27-9B7C-AB6A5BBFF557}" dt="2020-08-22T15:02:52.356" v="131" actId="47"/>
        <pc:sldMkLst>
          <pc:docMk/>
          <pc:sldMk cId="4124742612" sldId="438"/>
        </pc:sldMkLst>
      </pc:sldChg>
      <pc:sldChg chg="del">
        <pc:chgData name="Osama Mohammed Moustafa Hosam Elde" userId="ab8f451e-a635-42ee-be12-e2dde55852bf" providerId="ADAL" clId="{A8E17C30-1E66-4B27-9B7C-AB6A5BBFF557}" dt="2020-08-22T15:02:52.922" v="132" actId="47"/>
        <pc:sldMkLst>
          <pc:docMk/>
          <pc:sldMk cId="863847074" sldId="439"/>
        </pc:sldMkLst>
      </pc:sldChg>
      <pc:sldChg chg="del">
        <pc:chgData name="Osama Mohammed Moustafa Hosam Elde" userId="ab8f451e-a635-42ee-be12-e2dde55852bf" providerId="ADAL" clId="{A8E17C30-1E66-4B27-9B7C-AB6A5BBFF557}" dt="2020-08-22T15:02:53.455" v="133" actId="47"/>
        <pc:sldMkLst>
          <pc:docMk/>
          <pc:sldMk cId="3387303661" sldId="440"/>
        </pc:sldMkLst>
      </pc:sldChg>
      <pc:sldChg chg="del">
        <pc:chgData name="Osama Mohammed Moustafa Hosam Elde" userId="ab8f451e-a635-42ee-be12-e2dde55852bf" providerId="ADAL" clId="{A8E17C30-1E66-4B27-9B7C-AB6A5BBFF557}" dt="2020-08-22T15:02:53.919" v="134" actId="47"/>
        <pc:sldMkLst>
          <pc:docMk/>
          <pc:sldMk cId="3777202562" sldId="441"/>
        </pc:sldMkLst>
      </pc:sldChg>
      <pc:sldChg chg="del">
        <pc:chgData name="Osama Mohammed Moustafa Hosam Elde" userId="ab8f451e-a635-42ee-be12-e2dde55852bf" providerId="ADAL" clId="{A8E17C30-1E66-4B27-9B7C-AB6A5BBFF557}" dt="2020-08-22T15:02:54.445" v="135" actId="47"/>
        <pc:sldMkLst>
          <pc:docMk/>
          <pc:sldMk cId="3890209006" sldId="442"/>
        </pc:sldMkLst>
      </pc:sldChg>
      <pc:sldChg chg="del">
        <pc:chgData name="Osama Mohammed Moustafa Hosam Elde" userId="ab8f451e-a635-42ee-be12-e2dde55852bf" providerId="ADAL" clId="{A8E17C30-1E66-4B27-9B7C-AB6A5BBFF557}" dt="2020-08-22T15:02:54.879" v="136" actId="47"/>
        <pc:sldMkLst>
          <pc:docMk/>
          <pc:sldMk cId="1981163398" sldId="443"/>
        </pc:sldMkLst>
      </pc:sldChg>
      <pc:sldChg chg="del">
        <pc:chgData name="Osama Mohammed Moustafa Hosam Elde" userId="ab8f451e-a635-42ee-be12-e2dde55852bf" providerId="ADAL" clId="{A8E17C30-1E66-4B27-9B7C-AB6A5BBFF557}" dt="2020-08-22T15:02:55.269" v="137" actId="47"/>
        <pc:sldMkLst>
          <pc:docMk/>
          <pc:sldMk cId="3299091931" sldId="444"/>
        </pc:sldMkLst>
      </pc:sldChg>
      <pc:sldChg chg="del">
        <pc:chgData name="Osama Mohammed Moustafa Hosam Elde" userId="ab8f451e-a635-42ee-be12-e2dde55852bf" providerId="ADAL" clId="{A8E17C30-1E66-4B27-9B7C-AB6A5BBFF557}" dt="2020-08-22T15:02:55.685" v="138" actId="47"/>
        <pc:sldMkLst>
          <pc:docMk/>
          <pc:sldMk cId="1784168423" sldId="445"/>
        </pc:sldMkLst>
      </pc:sldChg>
    </pc:docChg>
  </pc:docChgLst>
  <pc:docChgLst>
    <pc:chgData name="Osama hosam elde" userId="ab8f451e-a635-42ee-be12-e2dde55852bf" providerId="ADAL" clId="{50D7937D-12F2-49B4-9021-87CAE70ADABF}"/>
    <pc:docChg chg="custSel addSld delSld modSld modMainMaster">
      <pc:chgData name="Osama hosam elde" userId="ab8f451e-a635-42ee-be12-e2dde55852bf" providerId="ADAL" clId="{50D7937D-12F2-49B4-9021-87CAE70ADABF}" dt="2019-03-13T11:45:44.923" v="367" actId="6549"/>
      <pc:docMkLst>
        <pc:docMk/>
      </pc:docMkLst>
      <pc:sldChg chg="addSp delSp modSp">
        <pc:chgData name="Osama hosam elde" userId="ab8f451e-a635-42ee-be12-e2dde55852bf" providerId="ADAL" clId="{50D7937D-12F2-49B4-9021-87CAE70ADABF}" dt="2019-03-13T11:45:44.923" v="367" actId="6549"/>
        <pc:sldMkLst>
          <pc:docMk/>
          <pc:sldMk cId="2795698090" sldId="289"/>
        </pc:sldMkLst>
        <pc:spChg chg="del">
          <ac:chgData name="Osama hosam elde" userId="ab8f451e-a635-42ee-be12-e2dde55852bf" providerId="ADAL" clId="{50D7937D-12F2-49B4-9021-87CAE70ADABF}" dt="2019-03-13T11:42:31.493" v="351" actId="478"/>
          <ac:spMkLst>
            <pc:docMk/>
            <pc:sldMk cId="2795698090" sldId="289"/>
            <ac:spMk id="2" creationId="{3427041B-849C-4284-A6F6-3F6012D2C9E5}"/>
          </ac:spMkLst>
        </pc:spChg>
        <pc:spChg chg="mod">
          <ac:chgData name="Osama hosam elde" userId="ab8f451e-a635-42ee-be12-e2dde55852bf" providerId="ADAL" clId="{50D7937D-12F2-49B4-9021-87CAE70ADABF}" dt="2019-03-13T11:45:28.480" v="356" actId="1076"/>
          <ac:spMkLst>
            <pc:docMk/>
            <pc:sldMk cId="2795698090" sldId="289"/>
            <ac:spMk id="4" creationId="{71F37C0B-C451-4FC0-8BFC-2F9DEFE020DB}"/>
          </ac:spMkLst>
        </pc:spChg>
        <pc:spChg chg="add mod">
          <ac:chgData name="Osama hosam elde" userId="ab8f451e-a635-42ee-be12-e2dde55852bf" providerId="ADAL" clId="{50D7937D-12F2-49B4-9021-87CAE70ADABF}" dt="2019-03-13T11:45:44.923" v="367" actId="6549"/>
          <ac:spMkLst>
            <pc:docMk/>
            <pc:sldMk cId="2795698090" sldId="289"/>
            <ac:spMk id="6" creationId="{2B50AF5E-FF4A-4EEF-9521-F635D9019EA4}"/>
          </ac:spMkLst>
        </pc:spChg>
        <pc:picChg chg="del">
          <ac:chgData name="Osama hosam elde" userId="ab8f451e-a635-42ee-be12-e2dde55852bf" providerId="ADAL" clId="{50D7937D-12F2-49B4-9021-87CAE70ADABF}" dt="2019-03-13T11:31:38.036" v="38" actId="478"/>
          <ac:picMkLst>
            <pc:docMk/>
            <pc:sldMk cId="2795698090" sldId="289"/>
            <ac:picMk id="3" creationId="{B42D0ED0-0C34-49D5-AF34-1C4ABB63B30B}"/>
          </ac:picMkLst>
        </pc:picChg>
      </pc:sldChg>
      <pc:sldChg chg="modSp">
        <pc:chgData name="Osama hosam elde" userId="ab8f451e-a635-42ee-be12-e2dde55852bf" providerId="ADAL" clId="{50D7937D-12F2-49B4-9021-87CAE70ADABF}" dt="2019-03-13T11:33:45.894" v="138" actId="20577"/>
        <pc:sldMkLst>
          <pc:docMk/>
          <pc:sldMk cId="3383389306" sldId="317"/>
        </pc:sldMkLst>
        <pc:spChg chg="mod">
          <ac:chgData name="Osama hosam elde" userId="ab8f451e-a635-42ee-be12-e2dde55852bf" providerId="ADAL" clId="{50D7937D-12F2-49B4-9021-87CAE70ADABF}" dt="2019-03-13T11:33:45.894" v="138" actId="20577"/>
          <ac:spMkLst>
            <pc:docMk/>
            <pc:sldMk cId="3383389306" sldId="317"/>
            <ac:spMk id="3" creationId="{00000000-0000-0000-0000-000000000000}"/>
          </ac:spMkLst>
        </pc:spChg>
      </pc:sldChg>
      <pc:sldMasterChg chg="modSldLayout">
        <pc:chgData name="Osama hosam elde" userId="ab8f451e-a635-42ee-be12-e2dde55852bf" providerId="ADAL" clId="{50D7937D-12F2-49B4-9021-87CAE70ADABF}" dt="2019-03-13T11:41:47.031" v="350"/>
        <pc:sldMasterMkLst>
          <pc:docMk/>
          <pc:sldMasterMk cId="0" sldId="2147483648"/>
        </pc:sldMasterMkLst>
        <pc:sldLayoutChg chg="modSp">
          <pc:chgData name="Osama hosam elde" userId="ab8f451e-a635-42ee-be12-e2dde55852bf" providerId="ADAL" clId="{50D7937D-12F2-49B4-9021-87CAE70ADABF}" dt="2019-03-13T11:40:56.793" v="341" actId="20577"/>
          <pc:sldLayoutMkLst>
            <pc:docMk/>
            <pc:sldMasterMk cId="0" sldId="2147483648"/>
            <pc:sldLayoutMk cId="0" sldId="2147483650"/>
          </pc:sldLayoutMkLst>
          <pc:spChg chg="mod">
            <ac:chgData name="Osama hosam elde" userId="ab8f451e-a635-42ee-be12-e2dde55852bf" providerId="ADAL" clId="{50D7937D-12F2-49B4-9021-87CAE70ADABF}" dt="2019-03-13T11:40:56.793" v="341" actId="20577"/>
            <ac:spMkLst>
              <pc:docMk/>
              <pc:sldMasterMk cId="0" sldId="2147483648"/>
              <pc:sldLayoutMk cId="0" sldId="2147483650"/>
              <ac:spMk id="5" creationId="{00000000-0000-0000-0000-000000000000}"/>
            </ac:spMkLst>
          </pc:spChg>
        </pc:sldLayoutChg>
        <pc:sldLayoutChg chg="modSp">
          <pc:chgData name="Osama hosam elde" userId="ab8f451e-a635-42ee-be12-e2dde55852bf" providerId="ADAL" clId="{50D7937D-12F2-49B4-9021-87CAE70ADABF}" dt="2019-03-13T11:41:17.650" v="342"/>
          <pc:sldLayoutMkLst>
            <pc:docMk/>
            <pc:sldMasterMk cId="0" sldId="2147483648"/>
            <pc:sldLayoutMk cId="0" sldId="2147483651"/>
          </pc:sldLayoutMkLst>
          <pc:spChg chg="mod">
            <ac:chgData name="Osama hosam elde" userId="ab8f451e-a635-42ee-be12-e2dde55852bf" providerId="ADAL" clId="{50D7937D-12F2-49B4-9021-87CAE70ADABF}" dt="2019-03-13T11:41:17.650" v="342"/>
            <ac:spMkLst>
              <pc:docMk/>
              <pc:sldMasterMk cId="0" sldId="2147483648"/>
              <pc:sldLayoutMk cId="0" sldId="2147483651"/>
              <ac:spMk id="5" creationId="{00000000-0000-0000-0000-000000000000}"/>
            </ac:spMkLst>
          </pc:spChg>
        </pc:sldLayoutChg>
        <pc:sldLayoutChg chg="modSp">
          <pc:chgData name="Osama hosam elde" userId="ab8f451e-a635-42ee-be12-e2dde55852bf" providerId="ADAL" clId="{50D7937D-12F2-49B4-9021-87CAE70ADABF}" dt="2019-03-13T11:41:21.105" v="343"/>
          <pc:sldLayoutMkLst>
            <pc:docMk/>
            <pc:sldMasterMk cId="0" sldId="2147483648"/>
            <pc:sldLayoutMk cId="0" sldId="2147483652"/>
          </pc:sldLayoutMkLst>
          <pc:spChg chg="mod">
            <ac:chgData name="Osama hosam elde" userId="ab8f451e-a635-42ee-be12-e2dde55852bf" providerId="ADAL" clId="{50D7937D-12F2-49B4-9021-87CAE70ADABF}" dt="2019-03-13T11:41:21.105" v="343"/>
            <ac:spMkLst>
              <pc:docMk/>
              <pc:sldMasterMk cId="0" sldId="2147483648"/>
              <pc:sldLayoutMk cId="0" sldId="2147483652"/>
              <ac:spMk id="6" creationId="{00000000-0000-0000-0000-000000000000}"/>
            </ac:spMkLst>
          </pc:spChg>
        </pc:sldLayoutChg>
        <pc:sldLayoutChg chg="modSp">
          <pc:chgData name="Osama hosam elde" userId="ab8f451e-a635-42ee-be12-e2dde55852bf" providerId="ADAL" clId="{50D7937D-12F2-49B4-9021-87CAE70ADABF}" dt="2019-03-13T11:41:24.545" v="344"/>
          <pc:sldLayoutMkLst>
            <pc:docMk/>
            <pc:sldMasterMk cId="0" sldId="2147483648"/>
            <pc:sldLayoutMk cId="0" sldId="2147483653"/>
          </pc:sldLayoutMkLst>
          <pc:spChg chg="mod">
            <ac:chgData name="Osama hosam elde" userId="ab8f451e-a635-42ee-be12-e2dde55852bf" providerId="ADAL" clId="{50D7937D-12F2-49B4-9021-87CAE70ADABF}" dt="2019-03-13T11:41:24.545" v="344"/>
            <ac:spMkLst>
              <pc:docMk/>
              <pc:sldMasterMk cId="0" sldId="2147483648"/>
              <pc:sldLayoutMk cId="0" sldId="2147483653"/>
              <ac:spMk id="8" creationId="{00000000-0000-0000-0000-000000000000}"/>
            </ac:spMkLst>
          </pc:spChg>
        </pc:sldLayoutChg>
        <pc:sldLayoutChg chg="modSp">
          <pc:chgData name="Osama hosam elde" userId="ab8f451e-a635-42ee-be12-e2dde55852bf" providerId="ADAL" clId="{50D7937D-12F2-49B4-9021-87CAE70ADABF}" dt="2019-03-13T11:41:28.878" v="345"/>
          <pc:sldLayoutMkLst>
            <pc:docMk/>
            <pc:sldMasterMk cId="0" sldId="2147483648"/>
            <pc:sldLayoutMk cId="0" sldId="2147483654"/>
          </pc:sldLayoutMkLst>
          <pc:spChg chg="mod">
            <ac:chgData name="Osama hosam elde" userId="ab8f451e-a635-42ee-be12-e2dde55852bf" providerId="ADAL" clId="{50D7937D-12F2-49B4-9021-87CAE70ADABF}" dt="2019-03-13T11:41:28.878" v="345"/>
            <ac:spMkLst>
              <pc:docMk/>
              <pc:sldMasterMk cId="0" sldId="2147483648"/>
              <pc:sldLayoutMk cId="0" sldId="2147483654"/>
              <ac:spMk id="4" creationId="{00000000-0000-0000-0000-000000000000}"/>
            </ac:spMkLst>
          </pc:spChg>
        </pc:sldLayoutChg>
        <pc:sldLayoutChg chg="modSp">
          <pc:chgData name="Osama hosam elde" userId="ab8f451e-a635-42ee-be12-e2dde55852bf" providerId="ADAL" clId="{50D7937D-12F2-49B4-9021-87CAE70ADABF}" dt="2019-03-13T11:41:32.150" v="346"/>
          <pc:sldLayoutMkLst>
            <pc:docMk/>
            <pc:sldMasterMk cId="0" sldId="2147483648"/>
            <pc:sldLayoutMk cId="0" sldId="2147483655"/>
          </pc:sldLayoutMkLst>
          <pc:spChg chg="mod">
            <ac:chgData name="Osama hosam elde" userId="ab8f451e-a635-42ee-be12-e2dde55852bf" providerId="ADAL" clId="{50D7937D-12F2-49B4-9021-87CAE70ADABF}" dt="2019-03-13T11:41:32.150" v="346"/>
            <ac:spMkLst>
              <pc:docMk/>
              <pc:sldMasterMk cId="0" sldId="2147483648"/>
              <pc:sldLayoutMk cId="0" sldId="2147483655"/>
              <ac:spMk id="3" creationId="{00000000-0000-0000-0000-000000000000}"/>
            </ac:spMkLst>
          </pc:spChg>
        </pc:sldLayoutChg>
        <pc:sldLayoutChg chg="modSp">
          <pc:chgData name="Osama hosam elde" userId="ab8f451e-a635-42ee-be12-e2dde55852bf" providerId="ADAL" clId="{50D7937D-12F2-49B4-9021-87CAE70ADABF}" dt="2019-03-13T11:41:36.648" v="347"/>
          <pc:sldLayoutMkLst>
            <pc:docMk/>
            <pc:sldMasterMk cId="0" sldId="2147483648"/>
            <pc:sldLayoutMk cId="0" sldId="2147483656"/>
          </pc:sldLayoutMkLst>
          <pc:spChg chg="mod">
            <ac:chgData name="Osama hosam elde" userId="ab8f451e-a635-42ee-be12-e2dde55852bf" providerId="ADAL" clId="{50D7937D-12F2-49B4-9021-87CAE70ADABF}" dt="2019-03-13T11:41:36.648" v="347"/>
            <ac:spMkLst>
              <pc:docMk/>
              <pc:sldMasterMk cId="0" sldId="2147483648"/>
              <pc:sldLayoutMk cId="0" sldId="2147483656"/>
              <ac:spMk id="6" creationId="{00000000-0000-0000-0000-000000000000}"/>
            </ac:spMkLst>
          </pc:spChg>
        </pc:sldLayoutChg>
        <pc:sldLayoutChg chg="modSp">
          <pc:chgData name="Osama hosam elde" userId="ab8f451e-a635-42ee-be12-e2dde55852bf" providerId="ADAL" clId="{50D7937D-12F2-49B4-9021-87CAE70ADABF}" dt="2019-03-13T11:41:39.471" v="348"/>
          <pc:sldLayoutMkLst>
            <pc:docMk/>
            <pc:sldMasterMk cId="0" sldId="2147483648"/>
            <pc:sldLayoutMk cId="0" sldId="2147483657"/>
          </pc:sldLayoutMkLst>
          <pc:spChg chg="mod">
            <ac:chgData name="Osama hosam elde" userId="ab8f451e-a635-42ee-be12-e2dde55852bf" providerId="ADAL" clId="{50D7937D-12F2-49B4-9021-87CAE70ADABF}" dt="2019-03-13T11:41:39.471" v="348"/>
            <ac:spMkLst>
              <pc:docMk/>
              <pc:sldMasterMk cId="0" sldId="2147483648"/>
              <pc:sldLayoutMk cId="0" sldId="2147483657"/>
              <ac:spMk id="6" creationId="{00000000-0000-0000-0000-000000000000}"/>
            </ac:spMkLst>
          </pc:spChg>
        </pc:sldLayoutChg>
        <pc:sldLayoutChg chg="modSp">
          <pc:chgData name="Osama hosam elde" userId="ab8f451e-a635-42ee-be12-e2dde55852bf" providerId="ADAL" clId="{50D7937D-12F2-49B4-9021-87CAE70ADABF}" dt="2019-03-13T11:41:43.118" v="349"/>
          <pc:sldLayoutMkLst>
            <pc:docMk/>
            <pc:sldMasterMk cId="0" sldId="2147483648"/>
            <pc:sldLayoutMk cId="0" sldId="2147483658"/>
          </pc:sldLayoutMkLst>
          <pc:spChg chg="mod">
            <ac:chgData name="Osama hosam elde" userId="ab8f451e-a635-42ee-be12-e2dde55852bf" providerId="ADAL" clId="{50D7937D-12F2-49B4-9021-87CAE70ADABF}" dt="2019-03-13T11:41:43.118" v="349"/>
            <ac:spMkLst>
              <pc:docMk/>
              <pc:sldMasterMk cId="0" sldId="2147483648"/>
              <pc:sldLayoutMk cId="0" sldId="2147483658"/>
              <ac:spMk id="5" creationId="{00000000-0000-0000-0000-000000000000}"/>
            </ac:spMkLst>
          </pc:spChg>
        </pc:sldLayoutChg>
        <pc:sldLayoutChg chg="modSp">
          <pc:chgData name="Osama hosam elde" userId="ab8f451e-a635-42ee-be12-e2dde55852bf" providerId="ADAL" clId="{50D7937D-12F2-49B4-9021-87CAE70ADABF}" dt="2019-03-13T11:41:47.031" v="350"/>
          <pc:sldLayoutMkLst>
            <pc:docMk/>
            <pc:sldMasterMk cId="0" sldId="2147483648"/>
            <pc:sldLayoutMk cId="0" sldId="2147483659"/>
          </pc:sldLayoutMkLst>
          <pc:spChg chg="mod">
            <ac:chgData name="Osama hosam elde" userId="ab8f451e-a635-42ee-be12-e2dde55852bf" providerId="ADAL" clId="{50D7937D-12F2-49B4-9021-87CAE70ADABF}" dt="2019-03-13T11:41:47.031" v="350"/>
            <ac:spMkLst>
              <pc:docMk/>
              <pc:sldMasterMk cId="0" sldId="2147483648"/>
              <pc:sldLayoutMk cId="0" sldId="2147483659"/>
              <ac:spMk id="5" creationId="{00000000-0000-0000-0000-000000000000}"/>
            </ac:spMkLst>
          </pc:spChg>
        </pc:sldLayoutChg>
      </pc:sldMasterChg>
    </pc:docChg>
  </pc:docChgLst>
  <pc:docChgLst>
    <pc:chgData name="Osama Mohammed Moustafa Hosam Elde" userId="ab8f451e-a635-42ee-be12-e2dde55852bf" providerId="ADAL" clId="{354D84FB-7E88-4665-932E-78B8678D6755}"/>
    <pc:docChg chg="undo redo custSel addSld delSld modSld sldOrd">
      <pc:chgData name="Osama Mohammed Moustafa Hosam Elde" userId="ab8f451e-a635-42ee-be12-e2dde55852bf" providerId="ADAL" clId="{354D84FB-7E88-4665-932E-78B8678D6755}" dt="2020-08-24T12:00:52.802" v="3885" actId="478"/>
      <pc:docMkLst>
        <pc:docMk/>
      </pc:docMkLst>
      <pc:sldChg chg="modSp mod">
        <pc:chgData name="Osama Mohammed Moustafa Hosam Elde" userId="ab8f451e-a635-42ee-be12-e2dde55852bf" providerId="ADAL" clId="{354D84FB-7E88-4665-932E-78B8678D6755}" dt="2020-08-24T11:59:54.994" v="3884" actId="20577"/>
        <pc:sldMkLst>
          <pc:docMk/>
          <pc:sldMk cId="2795698090" sldId="289"/>
        </pc:sldMkLst>
        <pc:spChg chg="mod">
          <ac:chgData name="Osama Mohammed Moustafa Hosam Elde" userId="ab8f451e-a635-42ee-be12-e2dde55852bf" providerId="ADAL" clId="{354D84FB-7E88-4665-932E-78B8678D6755}" dt="2020-08-24T11:59:34.676" v="3877" actId="20577"/>
          <ac:spMkLst>
            <pc:docMk/>
            <pc:sldMk cId="2795698090" sldId="289"/>
            <ac:spMk id="4" creationId="{71F37C0B-C451-4FC0-8BFC-2F9DEFE020DB}"/>
          </ac:spMkLst>
        </pc:spChg>
        <pc:spChg chg="mod">
          <ac:chgData name="Osama Mohammed Moustafa Hosam Elde" userId="ab8f451e-a635-42ee-be12-e2dde55852bf" providerId="ADAL" clId="{354D84FB-7E88-4665-932E-78B8678D6755}" dt="2020-08-24T11:59:54.994" v="3884" actId="20577"/>
          <ac:spMkLst>
            <pc:docMk/>
            <pc:sldMk cId="2795698090" sldId="289"/>
            <ac:spMk id="6" creationId="{2B50AF5E-FF4A-4EEF-9521-F635D9019EA4}"/>
          </ac:spMkLst>
        </pc:spChg>
      </pc:sldChg>
      <pc:sldChg chg="addSp delSp modSp mod">
        <pc:chgData name="Osama Mohammed Moustafa Hosam Elde" userId="ab8f451e-a635-42ee-be12-e2dde55852bf" providerId="ADAL" clId="{354D84FB-7E88-4665-932E-78B8678D6755}" dt="2020-08-24T09:49:58.036" v="2838"/>
        <pc:sldMkLst>
          <pc:docMk/>
          <pc:sldMk cId="1296196847" sldId="371"/>
        </pc:sldMkLst>
        <pc:spChg chg="mod">
          <ac:chgData name="Osama Mohammed Moustafa Hosam Elde" userId="ab8f451e-a635-42ee-be12-e2dde55852bf" providerId="ADAL" clId="{354D84FB-7E88-4665-932E-78B8678D6755}" dt="2020-08-23T08:03:30.632" v="428" actId="20577"/>
          <ac:spMkLst>
            <pc:docMk/>
            <pc:sldMk cId="1296196847" sldId="371"/>
            <ac:spMk id="3" creationId="{25F31E5A-DCD6-425A-8C80-7B051E2A906C}"/>
          </ac:spMkLst>
        </pc:spChg>
        <pc:spChg chg="mod">
          <ac:chgData name="Osama Mohammed Moustafa Hosam Elde" userId="ab8f451e-a635-42ee-be12-e2dde55852bf" providerId="ADAL" clId="{354D84FB-7E88-4665-932E-78B8678D6755}" dt="2020-08-23T08:01:27.495" v="359" actId="20577"/>
          <ac:spMkLst>
            <pc:docMk/>
            <pc:sldMk cId="1296196847" sldId="371"/>
            <ac:spMk id="6" creationId="{F666E11D-E12E-4A1B-AC49-37C776D88AF6}"/>
          </ac:spMkLst>
        </pc:spChg>
        <pc:spChg chg="add del mod">
          <ac:chgData name="Osama Mohammed Moustafa Hosam Elde" userId="ab8f451e-a635-42ee-be12-e2dde55852bf" providerId="ADAL" clId="{354D84FB-7E88-4665-932E-78B8678D6755}" dt="2020-08-24T09:49:53.908" v="2836"/>
          <ac:spMkLst>
            <pc:docMk/>
            <pc:sldMk cId="1296196847" sldId="371"/>
            <ac:spMk id="7" creationId="{413F69B3-4AA6-4865-8856-DD7EAF69C8B7}"/>
          </ac:spMkLst>
        </pc:spChg>
        <pc:spChg chg="add del mod">
          <ac:chgData name="Osama Mohammed Moustafa Hosam Elde" userId="ab8f451e-a635-42ee-be12-e2dde55852bf" providerId="ADAL" clId="{354D84FB-7E88-4665-932E-78B8678D6755}" dt="2020-08-24T09:49:58.036" v="2838"/>
          <ac:spMkLst>
            <pc:docMk/>
            <pc:sldMk cId="1296196847" sldId="371"/>
            <ac:spMk id="8" creationId="{D321FB24-6433-43BD-AB61-A2F28B1793F3}"/>
          </ac:spMkLst>
        </pc:spChg>
        <pc:picChg chg="add del mod">
          <ac:chgData name="Osama Mohammed Moustafa Hosam Elde" userId="ab8f451e-a635-42ee-be12-e2dde55852bf" providerId="ADAL" clId="{354D84FB-7E88-4665-932E-78B8678D6755}" dt="2020-08-23T08:01:03.182" v="327" actId="478"/>
          <ac:picMkLst>
            <pc:docMk/>
            <pc:sldMk cId="1296196847" sldId="371"/>
            <ac:picMk id="2" creationId="{FA4E2714-A515-42D1-BDE1-88DA930A881D}"/>
          </ac:picMkLst>
        </pc:picChg>
        <pc:picChg chg="add del mod">
          <ac:chgData name="Osama Mohammed Moustafa Hosam Elde" userId="ab8f451e-a635-42ee-be12-e2dde55852bf" providerId="ADAL" clId="{354D84FB-7E88-4665-932E-78B8678D6755}" dt="2020-08-23T08:01:50.823" v="364"/>
          <ac:picMkLst>
            <pc:docMk/>
            <pc:sldMk cId="1296196847" sldId="371"/>
            <ac:picMk id="1026" creationId="{B17971E5-7A8A-40FD-B0F6-44ECA284A9FC}"/>
          </ac:picMkLst>
        </pc:picChg>
        <pc:picChg chg="add mod">
          <ac:chgData name="Osama Mohammed Moustafa Hosam Elde" userId="ab8f451e-a635-42ee-be12-e2dde55852bf" providerId="ADAL" clId="{354D84FB-7E88-4665-932E-78B8678D6755}" dt="2020-08-23T08:02:01.547" v="369" actId="1076"/>
          <ac:picMkLst>
            <pc:docMk/>
            <pc:sldMk cId="1296196847" sldId="371"/>
            <ac:picMk id="1028" creationId="{2B8E3915-42D5-433D-932E-CC5865C2E737}"/>
          </ac:picMkLst>
        </pc:picChg>
      </pc:sldChg>
      <pc:sldChg chg="modSp mod">
        <pc:chgData name="Osama Mohammed Moustafa Hosam Elde" userId="ab8f451e-a635-42ee-be12-e2dde55852bf" providerId="ADAL" clId="{354D84FB-7E88-4665-932E-78B8678D6755}" dt="2020-08-24T09:48:01.353" v="2783" actId="14100"/>
        <pc:sldMkLst>
          <pc:docMk/>
          <pc:sldMk cId="4206181403" sldId="424"/>
        </pc:sldMkLst>
        <pc:spChg chg="mod">
          <ac:chgData name="Osama Mohammed Moustafa Hosam Elde" userId="ab8f451e-a635-42ee-be12-e2dde55852bf" providerId="ADAL" clId="{354D84FB-7E88-4665-932E-78B8678D6755}" dt="2020-08-24T09:48:01.353" v="2783" actId="14100"/>
          <ac:spMkLst>
            <pc:docMk/>
            <pc:sldMk cId="4206181403" sldId="424"/>
            <ac:spMk id="3" creationId="{00000000-0000-0000-0000-000000000000}"/>
          </ac:spMkLst>
        </pc:spChg>
        <pc:spChg chg="mod">
          <ac:chgData name="Osama Mohammed Moustafa Hosam Elde" userId="ab8f451e-a635-42ee-be12-e2dde55852bf" providerId="ADAL" clId="{354D84FB-7E88-4665-932E-78B8678D6755}" dt="2020-08-23T11:26:44.240" v="1618" actId="20577"/>
          <ac:spMkLst>
            <pc:docMk/>
            <pc:sldMk cId="4206181403" sldId="424"/>
            <ac:spMk id="9" creationId="{41FE1DB5-8880-44CA-8A01-91EC9D1E2C91}"/>
          </ac:spMkLst>
        </pc:spChg>
      </pc:sldChg>
      <pc:sldChg chg="addSp delSp modSp add mod">
        <pc:chgData name="Osama Mohammed Moustafa Hosam Elde" userId="ab8f451e-a635-42ee-be12-e2dde55852bf" providerId="ADAL" clId="{354D84FB-7E88-4665-932E-78B8678D6755}" dt="2020-08-23T07:37:25.766" v="275" actId="20577"/>
        <pc:sldMkLst>
          <pc:docMk/>
          <pc:sldMk cId="2152982415" sldId="425"/>
        </pc:sldMkLst>
        <pc:spChg chg="mod">
          <ac:chgData name="Osama Mohammed Moustafa Hosam Elde" userId="ab8f451e-a635-42ee-be12-e2dde55852bf" providerId="ADAL" clId="{354D84FB-7E88-4665-932E-78B8678D6755}" dt="2020-08-23T07:37:25.766" v="275" actId="20577"/>
          <ac:spMkLst>
            <pc:docMk/>
            <pc:sldMk cId="2152982415" sldId="425"/>
            <ac:spMk id="3" creationId="{25F31E5A-DCD6-425A-8C80-7B051E2A906C}"/>
          </ac:spMkLst>
        </pc:spChg>
        <pc:picChg chg="del">
          <ac:chgData name="Osama Mohammed Moustafa Hosam Elde" userId="ab8f451e-a635-42ee-be12-e2dde55852bf" providerId="ADAL" clId="{354D84FB-7E88-4665-932E-78B8678D6755}" dt="2020-08-23T07:36:46.795" v="203" actId="478"/>
          <ac:picMkLst>
            <pc:docMk/>
            <pc:sldMk cId="2152982415" sldId="425"/>
            <ac:picMk id="2" creationId="{FA4E2714-A515-42D1-BDE1-88DA930A881D}"/>
          </ac:picMkLst>
        </pc:picChg>
        <pc:picChg chg="add mod">
          <ac:chgData name="Osama Mohammed Moustafa Hosam Elde" userId="ab8f451e-a635-42ee-be12-e2dde55852bf" providerId="ADAL" clId="{354D84FB-7E88-4665-932E-78B8678D6755}" dt="2020-08-23T07:37:08.187" v="232" actId="1076"/>
          <ac:picMkLst>
            <pc:docMk/>
            <pc:sldMk cId="2152982415" sldId="425"/>
            <ac:picMk id="4" creationId="{99FFA1DF-EE7A-4E38-8093-676E6D7BBE5A}"/>
          </ac:picMkLst>
        </pc:picChg>
      </pc:sldChg>
      <pc:sldChg chg="addSp delSp modSp add mod">
        <pc:chgData name="Osama Mohammed Moustafa Hosam Elde" userId="ab8f451e-a635-42ee-be12-e2dde55852bf" providerId="ADAL" clId="{354D84FB-7E88-4665-932E-78B8678D6755}" dt="2020-08-23T07:38:33.532" v="322" actId="20577"/>
        <pc:sldMkLst>
          <pc:docMk/>
          <pc:sldMk cId="3374273974" sldId="426"/>
        </pc:sldMkLst>
        <pc:spChg chg="mod">
          <ac:chgData name="Osama Mohammed Moustafa Hosam Elde" userId="ab8f451e-a635-42ee-be12-e2dde55852bf" providerId="ADAL" clId="{354D84FB-7E88-4665-932E-78B8678D6755}" dt="2020-08-23T07:38:33.532" v="322" actId="20577"/>
          <ac:spMkLst>
            <pc:docMk/>
            <pc:sldMk cId="3374273974" sldId="426"/>
            <ac:spMk id="3" creationId="{25F31E5A-DCD6-425A-8C80-7B051E2A906C}"/>
          </ac:spMkLst>
        </pc:spChg>
        <pc:picChg chg="add mod">
          <ac:chgData name="Osama Mohammed Moustafa Hosam Elde" userId="ab8f451e-a635-42ee-be12-e2dde55852bf" providerId="ADAL" clId="{354D84FB-7E88-4665-932E-78B8678D6755}" dt="2020-08-23T07:38:21.095" v="279" actId="1076"/>
          <ac:picMkLst>
            <pc:docMk/>
            <pc:sldMk cId="3374273974" sldId="426"/>
            <ac:picMk id="2" creationId="{F8FF9DAC-3918-460F-A8DB-51FAEF9AD509}"/>
          </ac:picMkLst>
        </pc:picChg>
        <pc:picChg chg="del">
          <ac:chgData name="Osama Mohammed Moustafa Hosam Elde" userId="ab8f451e-a635-42ee-be12-e2dde55852bf" providerId="ADAL" clId="{354D84FB-7E88-4665-932E-78B8678D6755}" dt="2020-08-23T07:38:17.874" v="277" actId="478"/>
          <ac:picMkLst>
            <pc:docMk/>
            <pc:sldMk cId="3374273974" sldId="426"/>
            <ac:picMk id="4" creationId="{99FFA1DF-EE7A-4E38-8093-676E6D7BBE5A}"/>
          </ac:picMkLst>
        </pc:picChg>
      </pc:sldChg>
      <pc:sldChg chg="add">
        <pc:chgData name="Osama Mohammed Moustafa Hosam Elde" userId="ab8f451e-a635-42ee-be12-e2dde55852bf" providerId="ADAL" clId="{354D84FB-7E88-4665-932E-78B8678D6755}" dt="2020-08-23T08:00:44.375" v="323" actId="2890"/>
        <pc:sldMkLst>
          <pc:docMk/>
          <pc:sldMk cId="949598380" sldId="427"/>
        </pc:sldMkLst>
      </pc:sldChg>
      <pc:sldChg chg="addSp delSp modSp add mod">
        <pc:chgData name="Osama Mohammed Moustafa Hosam Elde" userId="ab8f451e-a635-42ee-be12-e2dde55852bf" providerId="ADAL" clId="{354D84FB-7E88-4665-932E-78B8678D6755}" dt="2020-08-23T08:03:10.478" v="425" actId="1076"/>
        <pc:sldMkLst>
          <pc:docMk/>
          <pc:sldMk cId="2556411746" sldId="428"/>
        </pc:sldMkLst>
        <pc:spChg chg="mod">
          <ac:chgData name="Osama Mohammed Moustafa Hosam Elde" userId="ab8f451e-a635-42ee-be12-e2dde55852bf" providerId="ADAL" clId="{354D84FB-7E88-4665-932E-78B8678D6755}" dt="2020-08-23T08:03:02.251" v="422" actId="20577"/>
          <ac:spMkLst>
            <pc:docMk/>
            <pc:sldMk cId="2556411746" sldId="428"/>
            <ac:spMk id="3" creationId="{25F31E5A-DCD6-425A-8C80-7B051E2A906C}"/>
          </ac:spMkLst>
        </pc:spChg>
        <pc:picChg chg="del">
          <ac:chgData name="Osama Mohammed Moustafa Hosam Elde" userId="ab8f451e-a635-42ee-be12-e2dde55852bf" providerId="ADAL" clId="{354D84FB-7E88-4665-932E-78B8678D6755}" dt="2020-08-23T08:03:04.809" v="423" actId="478"/>
          <ac:picMkLst>
            <pc:docMk/>
            <pc:sldMk cId="2556411746" sldId="428"/>
            <ac:picMk id="2" creationId="{F8FF9DAC-3918-460F-A8DB-51FAEF9AD509}"/>
          </ac:picMkLst>
        </pc:picChg>
        <pc:picChg chg="add mod">
          <ac:chgData name="Osama Mohammed Moustafa Hosam Elde" userId="ab8f451e-a635-42ee-be12-e2dde55852bf" providerId="ADAL" clId="{354D84FB-7E88-4665-932E-78B8678D6755}" dt="2020-08-23T08:03:10.478" v="425" actId="1076"/>
          <ac:picMkLst>
            <pc:docMk/>
            <pc:sldMk cId="2556411746" sldId="428"/>
            <ac:picMk id="4" creationId="{F7D08F59-851B-4350-8A65-A05A3F71FCCE}"/>
          </ac:picMkLst>
        </pc:picChg>
      </pc:sldChg>
      <pc:sldChg chg="addSp delSp modSp add del mod">
        <pc:chgData name="Osama Mohammed Moustafa Hosam Elde" userId="ab8f451e-a635-42ee-be12-e2dde55852bf" providerId="ADAL" clId="{354D84FB-7E88-4665-932E-78B8678D6755}" dt="2020-08-23T09:07:22.608" v="993" actId="47"/>
        <pc:sldMkLst>
          <pc:docMk/>
          <pc:sldMk cId="905253055" sldId="429"/>
        </pc:sldMkLst>
        <pc:spChg chg="mod">
          <ac:chgData name="Osama Mohammed Moustafa Hosam Elde" userId="ab8f451e-a635-42ee-be12-e2dde55852bf" providerId="ADAL" clId="{354D84FB-7E88-4665-932E-78B8678D6755}" dt="2020-08-23T08:54:03.374" v="652" actId="20577"/>
          <ac:spMkLst>
            <pc:docMk/>
            <pc:sldMk cId="905253055" sldId="429"/>
            <ac:spMk id="3" creationId="{25F31E5A-DCD6-425A-8C80-7B051E2A906C}"/>
          </ac:spMkLst>
        </pc:spChg>
        <pc:spChg chg="mod">
          <ac:chgData name="Osama Mohammed Moustafa Hosam Elde" userId="ab8f451e-a635-42ee-be12-e2dde55852bf" providerId="ADAL" clId="{354D84FB-7E88-4665-932E-78B8678D6755}" dt="2020-08-23T08:35:21.166" v="475" actId="20577"/>
          <ac:spMkLst>
            <pc:docMk/>
            <pc:sldMk cId="905253055" sldId="429"/>
            <ac:spMk id="6" creationId="{F666E11D-E12E-4A1B-AC49-37C776D88AF6}"/>
          </ac:spMkLst>
        </pc:spChg>
        <pc:picChg chg="add mod">
          <ac:chgData name="Osama Mohammed Moustafa Hosam Elde" userId="ab8f451e-a635-42ee-be12-e2dde55852bf" providerId="ADAL" clId="{354D84FB-7E88-4665-932E-78B8678D6755}" dt="2020-08-23T08:36:53.290" v="549" actId="1076"/>
          <ac:picMkLst>
            <pc:docMk/>
            <pc:sldMk cId="905253055" sldId="429"/>
            <ac:picMk id="2" creationId="{83384E60-038A-40FB-8006-41B17143085E}"/>
          </ac:picMkLst>
        </pc:picChg>
        <pc:picChg chg="del">
          <ac:chgData name="Osama Mohammed Moustafa Hosam Elde" userId="ab8f451e-a635-42ee-be12-e2dde55852bf" providerId="ADAL" clId="{354D84FB-7E88-4665-932E-78B8678D6755}" dt="2020-08-23T08:35:23.585" v="476" actId="478"/>
          <ac:picMkLst>
            <pc:docMk/>
            <pc:sldMk cId="905253055" sldId="429"/>
            <ac:picMk id="4" creationId="{F7D08F59-851B-4350-8A65-A05A3F71FCCE}"/>
          </ac:picMkLst>
        </pc:picChg>
      </pc:sldChg>
      <pc:sldChg chg="addSp delSp modSp add del mod">
        <pc:chgData name="Osama Mohammed Moustafa Hosam Elde" userId="ab8f451e-a635-42ee-be12-e2dde55852bf" providerId="ADAL" clId="{354D84FB-7E88-4665-932E-78B8678D6755}" dt="2020-08-23T09:07:24.256" v="994" actId="47"/>
        <pc:sldMkLst>
          <pc:docMk/>
          <pc:sldMk cId="3060861599" sldId="430"/>
        </pc:sldMkLst>
        <pc:spChg chg="mod">
          <ac:chgData name="Osama Mohammed Moustafa Hosam Elde" userId="ab8f451e-a635-42ee-be12-e2dde55852bf" providerId="ADAL" clId="{354D84FB-7E88-4665-932E-78B8678D6755}" dt="2020-08-23T08:38:32.910" v="639" actId="20577"/>
          <ac:spMkLst>
            <pc:docMk/>
            <pc:sldMk cId="3060861599" sldId="430"/>
            <ac:spMk id="3" creationId="{25F31E5A-DCD6-425A-8C80-7B051E2A906C}"/>
          </ac:spMkLst>
        </pc:spChg>
        <pc:picChg chg="del">
          <ac:chgData name="Osama Mohammed Moustafa Hosam Elde" userId="ab8f451e-a635-42ee-be12-e2dde55852bf" providerId="ADAL" clId="{354D84FB-7E88-4665-932E-78B8678D6755}" dt="2020-08-23T08:37:56.332" v="551" actId="478"/>
          <ac:picMkLst>
            <pc:docMk/>
            <pc:sldMk cId="3060861599" sldId="430"/>
            <ac:picMk id="2" creationId="{83384E60-038A-40FB-8006-41B17143085E}"/>
          </ac:picMkLst>
        </pc:picChg>
        <pc:picChg chg="add mod">
          <ac:chgData name="Osama Mohammed Moustafa Hosam Elde" userId="ab8f451e-a635-42ee-be12-e2dde55852bf" providerId="ADAL" clId="{354D84FB-7E88-4665-932E-78B8678D6755}" dt="2020-08-23T08:38:02.898" v="555" actId="1076"/>
          <ac:picMkLst>
            <pc:docMk/>
            <pc:sldMk cId="3060861599" sldId="430"/>
            <ac:picMk id="4" creationId="{86111FB3-7E9B-4CF8-B35C-8C38EC4F2317}"/>
          </ac:picMkLst>
        </pc:picChg>
      </pc:sldChg>
      <pc:sldChg chg="addSp delSp modSp add mod">
        <pc:chgData name="Osama Mohammed Moustafa Hosam Elde" userId="ab8f451e-a635-42ee-be12-e2dde55852bf" providerId="ADAL" clId="{354D84FB-7E88-4665-932E-78B8678D6755}" dt="2020-08-23T08:59:52.219" v="992" actId="27636"/>
        <pc:sldMkLst>
          <pc:docMk/>
          <pc:sldMk cId="2106194324" sldId="431"/>
        </pc:sldMkLst>
        <pc:spChg chg="mod">
          <ac:chgData name="Osama Mohammed Moustafa Hosam Elde" userId="ab8f451e-a635-42ee-be12-e2dde55852bf" providerId="ADAL" clId="{354D84FB-7E88-4665-932E-78B8678D6755}" dt="2020-08-23T08:59:52.219" v="992" actId="27636"/>
          <ac:spMkLst>
            <pc:docMk/>
            <pc:sldMk cId="2106194324" sldId="431"/>
            <ac:spMk id="3" creationId="{25F31E5A-DCD6-425A-8C80-7B051E2A906C}"/>
          </ac:spMkLst>
        </pc:spChg>
        <pc:spChg chg="add del">
          <ac:chgData name="Osama Mohammed Moustafa Hosam Elde" userId="ab8f451e-a635-42ee-be12-e2dde55852bf" providerId="ADAL" clId="{354D84FB-7E88-4665-932E-78B8678D6755}" dt="2020-08-23T08:58:14.611" v="929" actId="478"/>
          <ac:spMkLst>
            <pc:docMk/>
            <pc:sldMk cId="2106194324" sldId="431"/>
            <ac:spMk id="7" creationId="{ABC64DC2-6323-472A-9669-94571A8F9AF5}"/>
          </ac:spMkLst>
        </pc:spChg>
        <pc:picChg chg="del">
          <ac:chgData name="Osama Mohammed Moustafa Hosam Elde" userId="ab8f451e-a635-42ee-be12-e2dde55852bf" providerId="ADAL" clId="{354D84FB-7E88-4665-932E-78B8678D6755}" dt="2020-08-23T08:54:20.782" v="654" actId="478"/>
          <ac:picMkLst>
            <pc:docMk/>
            <pc:sldMk cId="2106194324" sldId="431"/>
            <ac:picMk id="4" creationId="{86111FB3-7E9B-4CF8-B35C-8C38EC4F2317}"/>
          </ac:picMkLst>
        </pc:picChg>
        <pc:picChg chg="add mod">
          <ac:chgData name="Osama Mohammed Moustafa Hosam Elde" userId="ab8f451e-a635-42ee-be12-e2dde55852bf" providerId="ADAL" clId="{354D84FB-7E88-4665-932E-78B8678D6755}" dt="2020-08-23T08:59:26.753" v="936" actId="1076"/>
          <ac:picMkLst>
            <pc:docMk/>
            <pc:sldMk cId="2106194324" sldId="431"/>
            <ac:picMk id="8" creationId="{06E2B743-B137-462E-A34D-D45968266FE3}"/>
          </ac:picMkLst>
        </pc:picChg>
      </pc:sldChg>
      <pc:sldChg chg="addSp delSp modSp add mod">
        <pc:chgData name="Osama Mohammed Moustafa Hosam Elde" userId="ab8f451e-a635-42ee-be12-e2dde55852bf" providerId="ADAL" clId="{354D84FB-7E88-4665-932E-78B8678D6755}" dt="2020-08-23T10:22:10.901" v="1178" actId="1076"/>
        <pc:sldMkLst>
          <pc:docMk/>
          <pc:sldMk cId="2462631337" sldId="432"/>
        </pc:sldMkLst>
        <pc:spChg chg="mod">
          <ac:chgData name="Osama Mohammed Moustafa Hosam Elde" userId="ab8f451e-a635-42ee-be12-e2dde55852bf" providerId="ADAL" clId="{354D84FB-7E88-4665-932E-78B8678D6755}" dt="2020-08-23T10:21:48.426" v="1174" actId="20577"/>
          <ac:spMkLst>
            <pc:docMk/>
            <pc:sldMk cId="2462631337" sldId="432"/>
            <ac:spMk id="3" creationId="{25F31E5A-DCD6-425A-8C80-7B051E2A906C}"/>
          </ac:spMkLst>
        </pc:spChg>
        <pc:spChg chg="add mod">
          <ac:chgData name="Osama Mohammed Moustafa Hosam Elde" userId="ab8f451e-a635-42ee-be12-e2dde55852bf" providerId="ADAL" clId="{354D84FB-7E88-4665-932E-78B8678D6755}" dt="2020-08-23T10:22:10.901" v="1178" actId="1076"/>
          <ac:spMkLst>
            <pc:docMk/>
            <pc:sldMk cId="2462631337" sldId="432"/>
            <ac:spMk id="9" creationId="{41F2FB8E-34AA-48D6-B500-5144F958C82C}"/>
          </ac:spMkLst>
        </pc:spChg>
        <pc:picChg chg="add mod">
          <ac:chgData name="Osama Mohammed Moustafa Hosam Elde" userId="ab8f451e-a635-42ee-be12-e2dde55852bf" providerId="ADAL" clId="{354D84FB-7E88-4665-932E-78B8678D6755}" dt="2020-08-23T10:18:41.839" v="1067" actId="1076"/>
          <ac:picMkLst>
            <pc:docMk/>
            <pc:sldMk cId="2462631337" sldId="432"/>
            <ac:picMk id="2" creationId="{E813F663-AB45-487C-94E2-85139A7457C7}"/>
          </ac:picMkLst>
        </pc:picChg>
        <pc:picChg chg="del">
          <ac:chgData name="Osama Mohammed Moustafa Hosam Elde" userId="ab8f451e-a635-42ee-be12-e2dde55852bf" providerId="ADAL" clId="{354D84FB-7E88-4665-932E-78B8678D6755}" dt="2020-08-23T10:17:52.248" v="996" actId="478"/>
          <ac:picMkLst>
            <pc:docMk/>
            <pc:sldMk cId="2462631337" sldId="432"/>
            <ac:picMk id="8" creationId="{06E2B743-B137-462E-A34D-D45968266FE3}"/>
          </ac:picMkLst>
        </pc:picChg>
      </pc:sldChg>
      <pc:sldChg chg="addSp delSp modSp add mod">
        <pc:chgData name="Osama Mohammed Moustafa Hosam Elde" userId="ab8f451e-a635-42ee-be12-e2dde55852bf" providerId="ADAL" clId="{354D84FB-7E88-4665-932E-78B8678D6755}" dt="2020-08-23T10:28:14.618" v="1217" actId="1076"/>
        <pc:sldMkLst>
          <pc:docMk/>
          <pc:sldMk cId="2932620757" sldId="433"/>
        </pc:sldMkLst>
        <pc:spChg chg="del">
          <ac:chgData name="Osama Mohammed Moustafa Hosam Elde" userId="ab8f451e-a635-42ee-be12-e2dde55852bf" providerId="ADAL" clId="{354D84FB-7E88-4665-932E-78B8678D6755}" dt="2020-08-23T10:27:30.767" v="1182" actId="478"/>
          <ac:spMkLst>
            <pc:docMk/>
            <pc:sldMk cId="2932620757" sldId="433"/>
            <ac:spMk id="3" creationId="{25F31E5A-DCD6-425A-8C80-7B051E2A906C}"/>
          </ac:spMkLst>
        </pc:spChg>
        <pc:spChg chg="mod">
          <ac:chgData name="Osama Mohammed Moustafa Hosam Elde" userId="ab8f451e-a635-42ee-be12-e2dde55852bf" providerId="ADAL" clId="{354D84FB-7E88-4665-932E-78B8678D6755}" dt="2020-08-23T10:27:37.500" v="1209" actId="20577"/>
          <ac:spMkLst>
            <pc:docMk/>
            <pc:sldMk cId="2932620757" sldId="433"/>
            <ac:spMk id="6" creationId="{F666E11D-E12E-4A1B-AC49-37C776D88AF6}"/>
          </ac:spMkLst>
        </pc:spChg>
        <pc:spChg chg="add del mod">
          <ac:chgData name="Osama Mohammed Moustafa Hosam Elde" userId="ab8f451e-a635-42ee-be12-e2dde55852bf" providerId="ADAL" clId="{354D84FB-7E88-4665-932E-78B8678D6755}" dt="2020-08-23T10:27:44.051" v="1210" actId="478"/>
          <ac:spMkLst>
            <pc:docMk/>
            <pc:sldMk cId="2932620757" sldId="433"/>
            <ac:spMk id="7" creationId="{954D67CE-71A9-44B7-A7AC-97C154D18E8A}"/>
          </ac:spMkLst>
        </pc:spChg>
        <pc:spChg chg="del">
          <ac:chgData name="Osama Mohammed Moustafa Hosam Elde" userId="ab8f451e-a635-42ee-be12-e2dde55852bf" providerId="ADAL" clId="{354D84FB-7E88-4665-932E-78B8678D6755}" dt="2020-08-23T10:27:27.269" v="1181" actId="478"/>
          <ac:spMkLst>
            <pc:docMk/>
            <pc:sldMk cId="2932620757" sldId="433"/>
            <ac:spMk id="9" creationId="{41F2FB8E-34AA-48D6-B500-5144F958C82C}"/>
          </ac:spMkLst>
        </pc:spChg>
        <pc:picChg chg="del">
          <ac:chgData name="Osama Mohammed Moustafa Hosam Elde" userId="ab8f451e-a635-42ee-be12-e2dde55852bf" providerId="ADAL" clId="{354D84FB-7E88-4665-932E-78B8678D6755}" dt="2020-08-23T10:27:25.604" v="1180" actId="478"/>
          <ac:picMkLst>
            <pc:docMk/>
            <pc:sldMk cId="2932620757" sldId="433"/>
            <ac:picMk id="2" creationId="{E813F663-AB45-487C-94E2-85139A7457C7}"/>
          </ac:picMkLst>
        </pc:picChg>
        <pc:picChg chg="add del mod">
          <ac:chgData name="Osama Mohammed Moustafa Hosam Elde" userId="ab8f451e-a635-42ee-be12-e2dde55852bf" providerId="ADAL" clId="{354D84FB-7E88-4665-932E-78B8678D6755}" dt="2020-08-23T10:28:10.156" v="1215" actId="478"/>
          <ac:picMkLst>
            <pc:docMk/>
            <pc:sldMk cId="2932620757" sldId="433"/>
            <ac:picMk id="8" creationId="{7E5F8091-5307-41C1-BF16-DA41CFFC7A86}"/>
          </ac:picMkLst>
        </pc:picChg>
        <pc:picChg chg="add mod">
          <ac:chgData name="Osama Mohammed Moustafa Hosam Elde" userId="ab8f451e-a635-42ee-be12-e2dde55852bf" providerId="ADAL" clId="{354D84FB-7E88-4665-932E-78B8678D6755}" dt="2020-08-23T10:28:14.618" v="1217" actId="1076"/>
          <ac:picMkLst>
            <pc:docMk/>
            <pc:sldMk cId="2932620757" sldId="433"/>
            <ac:picMk id="10" creationId="{19C79000-E889-4354-BB0F-E6E0EC8D40B3}"/>
          </ac:picMkLst>
        </pc:picChg>
      </pc:sldChg>
      <pc:sldChg chg="add">
        <pc:chgData name="Osama Mohammed Moustafa Hosam Elde" userId="ab8f451e-a635-42ee-be12-e2dde55852bf" providerId="ADAL" clId="{354D84FB-7E88-4665-932E-78B8678D6755}" dt="2020-08-24T11:35:17.935" v="3400"/>
        <pc:sldMkLst>
          <pc:docMk/>
          <pc:sldMk cId="1325247284" sldId="434"/>
        </pc:sldMkLst>
      </pc:sldChg>
      <pc:sldChg chg="addSp delSp modSp add del mod ord">
        <pc:chgData name="Osama Mohammed Moustafa Hosam Elde" userId="ab8f451e-a635-42ee-be12-e2dde55852bf" providerId="ADAL" clId="{354D84FB-7E88-4665-932E-78B8678D6755}" dt="2020-08-24T11:35:07.607" v="3399" actId="2696"/>
        <pc:sldMkLst>
          <pc:docMk/>
          <pc:sldMk cId="4284159834" sldId="434"/>
        </pc:sldMkLst>
        <pc:spChg chg="mod">
          <ac:chgData name="Osama Mohammed Moustafa Hosam Elde" userId="ab8f451e-a635-42ee-be12-e2dde55852bf" providerId="ADAL" clId="{354D84FB-7E88-4665-932E-78B8678D6755}" dt="2020-08-23T11:22:38.989" v="1575" actId="782"/>
          <ac:spMkLst>
            <pc:docMk/>
            <pc:sldMk cId="4284159834" sldId="434"/>
            <ac:spMk id="6" creationId="{F666E11D-E12E-4A1B-AC49-37C776D88AF6}"/>
          </ac:spMkLst>
        </pc:spChg>
        <pc:spChg chg="add mod">
          <ac:chgData name="Osama Mohammed Moustafa Hosam Elde" userId="ab8f451e-a635-42ee-be12-e2dde55852bf" providerId="ADAL" clId="{354D84FB-7E88-4665-932E-78B8678D6755}" dt="2020-08-23T11:23:36.567" v="1590" actId="27636"/>
          <ac:spMkLst>
            <pc:docMk/>
            <pc:sldMk cId="4284159834" sldId="434"/>
            <ac:spMk id="7" creationId="{CA2DAA0A-40F7-4F76-BD4D-30E63EDF70BB}"/>
          </ac:spMkLst>
        </pc:spChg>
        <pc:spChg chg="add mod">
          <ac:chgData name="Osama Mohammed Moustafa Hosam Elde" userId="ab8f451e-a635-42ee-be12-e2dde55852bf" providerId="ADAL" clId="{354D84FB-7E88-4665-932E-78B8678D6755}" dt="2020-08-24T10:31:42.016" v="3398" actId="20577"/>
          <ac:spMkLst>
            <pc:docMk/>
            <pc:sldMk cId="4284159834" sldId="434"/>
            <ac:spMk id="8" creationId="{0F93027D-EEA5-4F6C-85B4-E6C5E2E65FD1}"/>
          </ac:spMkLst>
        </pc:spChg>
        <pc:spChg chg="add del mod">
          <ac:chgData name="Osama Mohammed Moustafa Hosam Elde" userId="ab8f451e-a635-42ee-be12-e2dde55852bf" providerId="ADAL" clId="{354D84FB-7E88-4665-932E-78B8678D6755}" dt="2020-08-23T11:23:14.725" v="1583"/>
          <ac:spMkLst>
            <pc:docMk/>
            <pc:sldMk cId="4284159834" sldId="434"/>
            <ac:spMk id="8" creationId="{DEB39ED2-21A3-4B04-A932-FBB0BBE8F9A7}"/>
          </ac:spMkLst>
        </pc:spChg>
        <pc:graphicFrameChg chg="add mod modGraphic">
          <ac:chgData name="Osama Mohammed Moustafa Hosam Elde" userId="ab8f451e-a635-42ee-be12-e2dde55852bf" providerId="ADAL" clId="{354D84FB-7E88-4665-932E-78B8678D6755}" dt="2020-08-24T10:30:12.230" v="3260" actId="1076"/>
          <ac:graphicFrameMkLst>
            <pc:docMk/>
            <pc:sldMk cId="4284159834" sldId="434"/>
            <ac:graphicFrameMk id="2" creationId="{2AA115BF-7436-4113-95F0-A4C3751F028C}"/>
          </ac:graphicFrameMkLst>
        </pc:graphicFrameChg>
        <pc:picChg chg="del">
          <ac:chgData name="Osama Mohammed Moustafa Hosam Elde" userId="ab8f451e-a635-42ee-be12-e2dde55852bf" providerId="ADAL" clId="{354D84FB-7E88-4665-932E-78B8678D6755}" dt="2020-08-23T11:22:42.277" v="1576" actId="478"/>
          <ac:picMkLst>
            <pc:docMk/>
            <pc:sldMk cId="4284159834" sldId="434"/>
            <ac:picMk id="10" creationId="{19C79000-E889-4354-BB0F-E6E0EC8D40B3}"/>
          </ac:picMkLst>
        </pc:picChg>
      </pc:sldChg>
      <pc:sldChg chg="add">
        <pc:chgData name="Osama Mohammed Moustafa Hosam Elde" userId="ab8f451e-a635-42ee-be12-e2dde55852bf" providerId="ADAL" clId="{354D84FB-7E88-4665-932E-78B8678D6755}" dt="2020-08-24T11:35:17.935" v="3400"/>
        <pc:sldMkLst>
          <pc:docMk/>
          <pc:sldMk cId="167483931" sldId="435"/>
        </pc:sldMkLst>
      </pc:sldChg>
      <pc:sldChg chg="addSp delSp modSp add del mod">
        <pc:chgData name="Osama Mohammed Moustafa Hosam Elde" userId="ab8f451e-a635-42ee-be12-e2dde55852bf" providerId="ADAL" clId="{354D84FB-7E88-4665-932E-78B8678D6755}" dt="2020-08-24T11:35:07.607" v="3399" actId="2696"/>
        <pc:sldMkLst>
          <pc:docMk/>
          <pc:sldMk cId="2072716672" sldId="435"/>
        </pc:sldMkLst>
        <pc:spChg chg="mod">
          <ac:chgData name="Osama Mohammed Moustafa Hosam Elde" userId="ab8f451e-a635-42ee-be12-e2dde55852bf" providerId="ADAL" clId="{354D84FB-7E88-4665-932E-78B8678D6755}" dt="2020-08-24T10:29:42.336" v="3247" actId="20577"/>
          <ac:spMkLst>
            <pc:docMk/>
            <pc:sldMk cId="2072716672" sldId="435"/>
            <ac:spMk id="6" creationId="{F666E11D-E12E-4A1B-AC49-37C776D88AF6}"/>
          </ac:spMkLst>
        </pc:spChg>
        <pc:spChg chg="mod">
          <ac:chgData name="Osama Mohammed Moustafa Hosam Elde" userId="ab8f451e-a635-42ee-be12-e2dde55852bf" providerId="ADAL" clId="{354D84FB-7E88-4665-932E-78B8678D6755}" dt="2020-08-24T10:29:59.490" v="3259" actId="20577"/>
          <ac:spMkLst>
            <pc:docMk/>
            <pc:sldMk cId="2072716672" sldId="435"/>
            <ac:spMk id="7" creationId="{CA2DAA0A-40F7-4F76-BD4D-30E63EDF70BB}"/>
          </ac:spMkLst>
        </pc:spChg>
        <pc:graphicFrameChg chg="del">
          <ac:chgData name="Osama Mohammed Moustafa Hosam Elde" userId="ab8f451e-a635-42ee-be12-e2dde55852bf" providerId="ADAL" clId="{354D84FB-7E88-4665-932E-78B8678D6755}" dt="2020-08-23T11:25:38.674" v="1598" actId="478"/>
          <ac:graphicFrameMkLst>
            <pc:docMk/>
            <pc:sldMk cId="2072716672" sldId="435"/>
            <ac:graphicFrameMk id="2" creationId="{2AA115BF-7436-4113-95F0-A4C3751F028C}"/>
          </ac:graphicFrameMkLst>
        </pc:graphicFrameChg>
        <pc:graphicFrameChg chg="add mod modGraphic">
          <ac:chgData name="Osama Mohammed Moustafa Hosam Elde" userId="ab8f451e-a635-42ee-be12-e2dde55852bf" providerId="ADAL" clId="{354D84FB-7E88-4665-932E-78B8678D6755}" dt="2020-08-23T11:26:02.496" v="1605" actId="1076"/>
          <ac:graphicFrameMkLst>
            <pc:docMk/>
            <pc:sldMk cId="2072716672" sldId="435"/>
            <ac:graphicFrameMk id="3" creationId="{8C708813-5F9A-4821-BC29-666D1CFDF4FE}"/>
          </ac:graphicFrameMkLst>
        </pc:graphicFrameChg>
      </pc:sldChg>
      <pc:sldChg chg="modSp add mod">
        <pc:chgData name="Osama Mohammed Moustafa Hosam Elde" userId="ab8f451e-a635-42ee-be12-e2dde55852bf" providerId="ADAL" clId="{354D84FB-7E88-4665-932E-78B8678D6755}" dt="2020-08-24T11:57:44.731" v="3876" actId="6549"/>
        <pc:sldMkLst>
          <pc:docMk/>
          <pc:sldMk cId="2093077145" sldId="436"/>
        </pc:sldMkLst>
        <pc:spChg chg="mod">
          <ac:chgData name="Osama Mohammed Moustafa Hosam Elde" userId="ab8f451e-a635-42ee-be12-e2dde55852bf" providerId="ADAL" clId="{354D84FB-7E88-4665-932E-78B8678D6755}" dt="2020-08-24T11:57:44.731" v="3876" actId="6549"/>
          <ac:spMkLst>
            <pc:docMk/>
            <pc:sldMk cId="2093077145" sldId="436"/>
            <ac:spMk id="6" creationId="{F666E11D-E12E-4A1B-AC49-37C776D88AF6}"/>
          </ac:spMkLst>
        </pc:spChg>
        <pc:spChg chg="mod">
          <ac:chgData name="Osama Mohammed Moustafa Hosam Elde" userId="ab8f451e-a635-42ee-be12-e2dde55852bf" providerId="ADAL" clId="{354D84FB-7E88-4665-932E-78B8678D6755}" dt="2020-08-24T11:50:16.369" v="3807" actId="20577"/>
          <ac:spMkLst>
            <pc:docMk/>
            <pc:sldMk cId="2093077145" sldId="436"/>
            <ac:spMk id="7" creationId="{CA2DAA0A-40F7-4F76-BD4D-30E63EDF70BB}"/>
          </ac:spMkLst>
        </pc:spChg>
      </pc:sldChg>
      <pc:sldChg chg="addSp delSp modSp add del mod">
        <pc:chgData name="Osama Mohammed Moustafa Hosam Elde" userId="ab8f451e-a635-42ee-be12-e2dde55852bf" providerId="ADAL" clId="{354D84FB-7E88-4665-932E-78B8678D6755}" dt="2020-08-24T11:35:07.607" v="3399" actId="2696"/>
        <pc:sldMkLst>
          <pc:docMk/>
          <pc:sldMk cId="3351250190" sldId="436"/>
        </pc:sldMkLst>
        <pc:spChg chg="mod">
          <ac:chgData name="Osama Mohammed Moustafa Hosam Elde" userId="ab8f451e-a635-42ee-be12-e2dde55852bf" providerId="ADAL" clId="{354D84FB-7E88-4665-932E-78B8678D6755}" dt="2020-08-23T11:28:20.654" v="1620"/>
          <ac:spMkLst>
            <pc:docMk/>
            <pc:sldMk cId="3351250190" sldId="436"/>
            <ac:spMk id="6" creationId="{F666E11D-E12E-4A1B-AC49-37C776D88AF6}"/>
          </ac:spMkLst>
        </pc:spChg>
        <pc:spChg chg="mod">
          <ac:chgData name="Osama Mohammed Moustafa Hosam Elde" userId="ab8f451e-a635-42ee-be12-e2dde55852bf" providerId="ADAL" clId="{354D84FB-7E88-4665-932E-78B8678D6755}" dt="2020-08-23T11:28:34.347" v="1621"/>
          <ac:spMkLst>
            <pc:docMk/>
            <pc:sldMk cId="3351250190" sldId="436"/>
            <ac:spMk id="7" creationId="{CA2DAA0A-40F7-4F76-BD4D-30E63EDF70BB}"/>
          </ac:spMkLst>
        </pc:spChg>
        <pc:graphicFrameChg chg="add mod modGraphic">
          <ac:chgData name="Osama Mohammed Moustafa Hosam Elde" userId="ab8f451e-a635-42ee-be12-e2dde55852bf" providerId="ADAL" clId="{354D84FB-7E88-4665-932E-78B8678D6755}" dt="2020-08-23T11:29:02.090" v="1627" actId="782"/>
          <ac:graphicFrameMkLst>
            <pc:docMk/>
            <pc:sldMk cId="3351250190" sldId="436"/>
            <ac:graphicFrameMk id="2" creationId="{A6344343-2D63-4808-9583-E17715EBAC6E}"/>
          </ac:graphicFrameMkLst>
        </pc:graphicFrameChg>
        <pc:graphicFrameChg chg="del">
          <ac:chgData name="Osama Mohammed Moustafa Hosam Elde" userId="ab8f451e-a635-42ee-be12-e2dde55852bf" providerId="ADAL" clId="{354D84FB-7E88-4665-932E-78B8678D6755}" dt="2020-08-23T11:28:37.978" v="1622" actId="478"/>
          <ac:graphicFrameMkLst>
            <pc:docMk/>
            <pc:sldMk cId="3351250190" sldId="436"/>
            <ac:graphicFrameMk id="3" creationId="{8C708813-5F9A-4821-BC29-666D1CFDF4FE}"/>
          </ac:graphicFrameMkLst>
        </pc:graphicFrameChg>
      </pc:sldChg>
      <pc:sldChg chg="addSp delSp modSp add del mod">
        <pc:chgData name="Osama Mohammed Moustafa Hosam Elde" userId="ab8f451e-a635-42ee-be12-e2dde55852bf" providerId="ADAL" clId="{354D84FB-7E88-4665-932E-78B8678D6755}" dt="2020-08-24T11:35:07.607" v="3399" actId="2696"/>
        <pc:sldMkLst>
          <pc:docMk/>
          <pc:sldMk cId="2928791635" sldId="437"/>
        </pc:sldMkLst>
        <pc:spChg chg="mod">
          <ac:chgData name="Osama Mohammed Moustafa Hosam Elde" userId="ab8f451e-a635-42ee-be12-e2dde55852bf" providerId="ADAL" clId="{354D84FB-7E88-4665-932E-78B8678D6755}" dt="2020-08-23T11:46:41.230" v="1629"/>
          <ac:spMkLst>
            <pc:docMk/>
            <pc:sldMk cId="2928791635" sldId="437"/>
            <ac:spMk id="6" creationId="{F666E11D-E12E-4A1B-AC49-37C776D88AF6}"/>
          </ac:spMkLst>
        </pc:spChg>
        <pc:spChg chg="mod">
          <ac:chgData name="Osama Mohammed Moustafa Hosam Elde" userId="ab8f451e-a635-42ee-be12-e2dde55852bf" providerId="ADAL" clId="{354D84FB-7E88-4665-932E-78B8678D6755}" dt="2020-08-23T11:47:01.862" v="1632" actId="6549"/>
          <ac:spMkLst>
            <pc:docMk/>
            <pc:sldMk cId="2928791635" sldId="437"/>
            <ac:spMk id="7" creationId="{CA2DAA0A-40F7-4F76-BD4D-30E63EDF70BB}"/>
          </ac:spMkLst>
        </pc:spChg>
        <pc:graphicFrameChg chg="del">
          <ac:chgData name="Osama Mohammed Moustafa Hosam Elde" userId="ab8f451e-a635-42ee-be12-e2dde55852bf" providerId="ADAL" clId="{354D84FB-7E88-4665-932E-78B8678D6755}" dt="2020-08-23T11:47:05.458" v="1633" actId="478"/>
          <ac:graphicFrameMkLst>
            <pc:docMk/>
            <pc:sldMk cId="2928791635" sldId="437"/>
            <ac:graphicFrameMk id="2" creationId="{A6344343-2D63-4808-9583-E17715EBAC6E}"/>
          </ac:graphicFrameMkLst>
        </pc:graphicFrameChg>
        <pc:graphicFrameChg chg="add mod modGraphic">
          <ac:chgData name="Osama Mohammed Moustafa Hosam Elde" userId="ab8f451e-a635-42ee-be12-e2dde55852bf" providerId="ADAL" clId="{354D84FB-7E88-4665-932E-78B8678D6755}" dt="2020-08-23T11:47:45.842" v="1636"/>
          <ac:graphicFrameMkLst>
            <pc:docMk/>
            <pc:sldMk cId="2928791635" sldId="437"/>
            <ac:graphicFrameMk id="3" creationId="{1E4974B6-8DF7-479A-B2A6-E916ECC5B899}"/>
          </ac:graphicFrameMkLst>
        </pc:graphicFrameChg>
      </pc:sldChg>
      <pc:sldChg chg="modSp add mod">
        <pc:chgData name="Osama Mohammed Moustafa Hosam Elde" userId="ab8f451e-a635-42ee-be12-e2dde55852bf" providerId="ADAL" clId="{354D84FB-7E88-4665-932E-78B8678D6755}" dt="2020-08-24T11:51:18.187" v="3873" actId="20577"/>
        <pc:sldMkLst>
          <pc:docMk/>
          <pc:sldMk cId="3821881643" sldId="437"/>
        </pc:sldMkLst>
        <pc:spChg chg="mod">
          <ac:chgData name="Osama Mohammed Moustafa Hosam Elde" userId="ab8f451e-a635-42ee-be12-e2dde55852bf" providerId="ADAL" clId="{354D84FB-7E88-4665-932E-78B8678D6755}" dt="2020-08-24T11:50:25.493" v="3813" actId="20577"/>
          <ac:spMkLst>
            <pc:docMk/>
            <pc:sldMk cId="3821881643" sldId="437"/>
            <ac:spMk id="6" creationId="{F666E11D-E12E-4A1B-AC49-37C776D88AF6}"/>
          </ac:spMkLst>
        </pc:spChg>
        <pc:spChg chg="mod">
          <ac:chgData name="Osama Mohammed Moustafa Hosam Elde" userId="ab8f451e-a635-42ee-be12-e2dde55852bf" providerId="ADAL" clId="{354D84FB-7E88-4665-932E-78B8678D6755}" dt="2020-08-24T11:50:46.875" v="3844" actId="20577"/>
          <ac:spMkLst>
            <pc:docMk/>
            <pc:sldMk cId="3821881643" sldId="437"/>
            <ac:spMk id="7" creationId="{CA2DAA0A-40F7-4F76-BD4D-30E63EDF70BB}"/>
          </ac:spMkLst>
        </pc:spChg>
        <pc:graphicFrameChg chg="modGraphic">
          <ac:chgData name="Osama Mohammed Moustafa Hosam Elde" userId="ab8f451e-a635-42ee-be12-e2dde55852bf" providerId="ADAL" clId="{354D84FB-7E88-4665-932E-78B8678D6755}" dt="2020-08-24T11:51:18.187" v="3873" actId="20577"/>
          <ac:graphicFrameMkLst>
            <pc:docMk/>
            <pc:sldMk cId="3821881643" sldId="437"/>
            <ac:graphicFrameMk id="3" creationId="{1E4974B6-8DF7-479A-B2A6-E916ECC5B899}"/>
          </ac:graphicFrameMkLst>
        </pc:graphicFrameChg>
      </pc:sldChg>
      <pc:sldChg chg="delSp modSp add mod">
        <pc:chgData name="Osama Mohammed Moustafa Hosam Elde" userId="ab8f451e-a635-42ee-be12-e2dde55852bf" providerId="ADAL" clId="{354D84FB-7E88-4665-932E-78B8678D6755}" dt="2020-08-23T11:50:35.599" v="1667"/>
        <pc:sldMkLst>
          <pc:docMk/>
          <pc:sldMk cId="709060111" sldId="438"/>
        </pc:sldMkLst>
        <pc:spChg chg="mod">
          <ac:chgData name="Osama Mohammed Moustafa Hosam Elde" userId="ab8f451e-a635-42ee-be12-e2dde55852bf" providerId="ADAL" clId="{354D84FB-7E88-4665-932E-78B8678D6755}" dt="2020-08-23T11:48:43.136" v="1657" actId="20577"/>
          <ac:spMkLst>
            <pc:docMk/>
            <pc:sldMk cId="709060111" sldId="438"/>
            <ac:spMk id="6" creationId="{F666E11D-E12E-4A1B-AC49-37C776D88AF6}"/>
          </ac:spMkLst>
        </pc:spChg>
        <pc:spChg chg="mod">
          <ac:chgData name="Osama Mohammed Moustafa Hosam Elde" userId="ab8f451e-a635-42ee-be12-e2dde55852bf" providerId="ADAL" clId="{354D84FB-7E88-4665-932E-78B8678D6755}" dt="2020-08-23T11:50:35.599" v="1667"/>
          <ac:spMkLst>
            <pc:docMk/>
            <pc:sldMk cId="709060111" sldId="438"/>
            <ac:spMk id="7" creationId="{CA2DAA0A-40F7-4F76-BD4D-30E63EDF70BB}"/>
          </ac:spMkLst>
        </pc:spChg>
        <pc:graphicFrameChg chg="del">
          <ac:chgData name="Osama Mohammed Moustafa Hosam Elde" userId="ab8f451e-a635-42ee-be12-e2dde55852bf" providerId="ADAL" clId="{354D84FB-7E88-4665-932E-78B8678D6755}" dt="2020-08-23T11:48:49.801" v="1658" actId="478"/>
          <ac:graphicFrameMkLst>
            <pc:docMk/>
            <pc:sldMk cId="709060111" sldId="438"/>
            <ac:graphicFrameMk id="3" creationId="{1E4974B6-8DF7-479A-B2A6-E916ECC5B899}"/>
          </ac:graphicFrameMkLst>
        </pc:graphicFrameChg>
      </pc:sldChg>
      <pc:sldChg chg="new del">
        <pc:chgData name="Osama Mohammed Moustafa Hosam Elde" userId="ab8f451e-a635-42ee-be12-e2dde55852bf" providerId="ADAL" clId="{354D84FB-7E88-4665-932E-78B8678D6755}" dt="2020-08-23T11:48:05.119" v="1638" actId="680"/>
        <pc:sldMkLst>
          <pc:docMk/>
          <pc:sldMk cId="2730291507" sldId="438"/>
        </pc:sldMkLst>
      </pc:sldChg>
      <pc:sldChg chg="new del">
        <pc:chgData name="Osama Mohammed Moustafa Hosam Elde" userId="ab8f451e-a635-42ee-be12-e2dde55852bf" providerId="ADAL" clId="{354D84FB-7E88-4665-932E-78B8678D6755}" dt="2020-08-23T11:50:53.222" v="1669" actId="680"/>
        <pc:sldMkLst>
          <pc:docMk/>
          <pc:sldMk cId="603061883" sldId="439"/>
        </pc:sldMkLst>
      </pc:sldChg>
      <pc:sldChg chg="modSp add mod">
        <pc:chgData name="Osama Mohammed Moustafa Hosam Elde" userId="ab8f451e-a635-42ee-be12-e2dde55852bf" providerId="ADAL" clId="{354D84FB-7E88-4665-932E-78B8678D6755}" dt="2020-08-24T09:48:25.857" v="2785" actId="14100"/>
        <pc:sldMkLst>
          <pc:docMk/>
          <pc:sldMk cId="3076897111" sldId="439"/>
        </pc:sldMkLst>
        <pc:spChg chg="mod">
          <ac:chgData name="Osama Mohammed Moustafa Hosam Elde" userId="ab8f451e-a635-42ee-be12-e2dde55852bf" providerId="ADAL" clId="{354D84FB-7E88-4665-932E-78B8678D6755}" dt="2020-08-24T09:48:25.857" v="2785" actId="14100"/>
          <ac:spMkLst>
            <pc:docMk/>
            <pc:sldMk cId="3076897111" sldId="439"/>
            <ac:spMk id="3" creationId="{00000000-0000-0000-0000-000000000000}"/>
          </ac:spMkLst>
        </pc:spChg>
        <pc:spChg chg="mod">
          <ac:chgData name="Osama Mohammed Moustafa Hosam Elde" userId="ab8f451e-a635-42ee-be12-e2dde55852bf" providerId="ADAL" clId="{354D84FB-7E88-4665-932E-78B8678D6755}" dt="2020-08-23T11:55:34.154" v="2165" actId="20577"/>
          <ac:spMkLst>
            <pc:docMk/>
            <pc:sldMk cId="3076897111" sldId="439"/>
            <ac:spMk id="9" creationId="{41FE1DB5-8880-44CA-8A01-91EC9D1E2C91}"/>
          </ac:spMkLst>
        </pc:spChg>
      </pc:sldChg>
      <pc:sldChg chg="addSp modSp add mod">
        <pc:chgData name="Osama Mohammed Moustafa Hosam Elde" userId="ab8f451e-a635-42ee-be12-e2dde55852bf" providerId="ADAL" clId="{354D84FB-7E88-4665-932E-78B8678D6755}" dt="2020-08-24T09:48:42.650" v="2790" actId="14100"/>
        <pc:sldMkLst>
          <pc:docMk/>
          <pc:sldMk cId="1143281659" sldId="440"/>
        </pc:sldMkLst>
        <pc:spChg chg="mod">
          <ac:chgData name="Osama Mohammed Moustafa Hosam Elde" userId="ab8f451e-a635-42ee-be12-e2dde55852bf" providerId="ADAL" clId="{354D84FB-7E88-4665-932E-78B8678D6755}" dt="2020-08-24T09:48:42.650" v="2790" actId="14100"/>
          <ac:spMkLst>
            <pc:docMk/>
            <pc:sldMk cId="1143281659" sldId="440"/>
            <ac:spMk id="3" creationId="{00000000-0000-0000-0000-000000000000}"/>
          </ac:spMkLst>
        </pc:spChg>
        <pc:spChg chg="mod">
          <ac:chgData name="Osama Mohammed Moustafa Hosam Elde" userId="ab8f451e-a635-42ee-be12-e2dde55852bf" providerId="ADAL" clId="{354D84FB-7E88-4665-932E-78B8678D6755}" dt="2020-08-23T11:58:05.637" v="2220" actId="15"/>
          <ac:spMkLst>
            <pc:docMk/>
            <pc:sldMk cId="1143281659" sldId="440"/>
            <ac:spMk id="9" creationId="{41FE1DB5-8880-44CA-8A01-91EC9D1E2C91}"/>
          </ac:spMkLst>
        </pc:spChg>
        <pc:picChg chg="add mod">
          <ac:chgData name="Osama Mohammed Moustafa Hosam Elde" userId="ab8f451e-a635-42ee-be12-e2dde55852bf" providerId="ADAL" clId="{354D84FB-7E88-4665-932E-78B8678D6755}" dt="2020-08-23T11:58:20.738" v="2224" actId="1076"/>
          <ac:picMkLst>
            <pc:docMk/>
            <pc:sldMk cId="1143281659" sldId="440"/>
            <ac:picMk id="2" creationId="{89E70B98-AC95-401E-B5CE-39A4CAFE00E7}"/>
          </ac:picMkLst>
        </pc:picChg>
      </pc:sldChg>
      <pc:sldChg chg="modSp mod">
        <pc:chgData name="Osama Mohammed Moustafa Hosam Elde" userId="ab8f451e-a635-42ee-be12-e2dde55852bf" providerId="ADAL" clId="{354D84FB-7E88-4665-932E-78B8678D6755}" dt="2020-08-24T10:29:01.143" v="3241" actId="20577"/>
        <pc:sldMkLst>
          <pc:docMk/>
          <pc:sldMk cId="4008027971" sldId="443"/>
        </pc:sldMkLst>
        <pc:spChg chg="mod">
          <ac:chgData name="Osama Mohammed Moustafa Hosam Elde" userId="ab8f451e-a635-42ee-be12-e2dde55852bf" providerId="ADAL" clId="{354D84FB-7E88-4665-932E-78B8678D6755}" dt="2020-08-24T10:29:01.143" v="3241" actId="20577"/>
          <ac:spMkLst>
            <pc:docMk/>
            <pc:sldMk cId="4008027971" sldId="443"/>
            <ac:spMk id="6" creationId="{F666E11D-E12E-4A1B-AC49-37C776D88AF6}"/>
          </ac:spMkLst>
        </pc:spChg>
      </pc:sldChg>
      <pc:sldChg chg="addSp delSp modSp add mod">
        <pc:chgData name="Osama Mohammed Moustafa Hosam Elde" userId="ab8f451e-a635-42ee-be12-e2dde55852bf" providerId="ADAL" clId="{354D84FB-7E88-4665-932E-78B8678D6755}" dt="2020-08-24T10:28:36.778" v="3229" actId="20577"/>
        <pc:sldMkLst>
          <pc:docMk/>
          <pc:sldMk cId="1488666776" sldId="444"/>
        </pc:sldMkLst>
        <pc:spChg chg="mod">
          <ac:chgData name="Osama Mohammed Moustafa Hosam Elde" userId="ab8f451e-a635-42ee-be12-e2dde55852bf" providerId="ADAL" clId="{354D84FB-7E88-4665-932E-78B8678D6755}" dt="2020-08-24T10:28:36.778" v="3229" actId="20577"/>
          <ac:spMkLst>
            <pc:docMk/>
            <pc:sldMk cId="1488666776" sldId="444"/>
            <ac:spMk id="3" creationId="{00000000-0000-0000-0000-000000000000}"/>
          </ac:spMkLst>
        </pc:spChg>
        <pc:spChg chg="mod">
          <ac:chgData name="Osama Mohammed Moustafa Hosam Elde" userId="ab8f451e-a635-42ee-be12-e2dde55852bf" providerId="ADAL" clId="{354D84FB-7E88-4665-932E-78B8678D6755}" dt="2020-08-24T10:02:11.564" v="2927" actId="20577"/>
          <ac:spMkLst>
            <pc:docMk/>
            <pc:sldMk cId="1488666776" sldId="444"/>
            <ac:spMk id="9" creationId="{41FE1DB5-8880-44CA-8A01-91EC9D1E2C91}"/>
          </ac:spMkLst>
        </pc:spChg>
        <pc:picChg chg="del">
          <ac:chgData name="Osama Mohammed Moustafa Hosam Elde" userId="ab8f451e-a635-42ee-be12-e2dde55852bf" providerId="ADAL" clId="{354D84FB-7E88-4665-932E-78B8678D6755}" dt="2020-08-24T07:29:32.149" v="2277" actId="478"/>
          <ac:picMkLst>
            <pc:docMk/>
            <pc:sldMk cId="1488666776" sldId="444"/>
            <ac:picMk id="2" creationId="{89E70B98-AC95-401E-B5CE-39A4CAFE00E7}"/>
          </ac:picMkLst>
        </pc:picChg>
        <pc:picChg chg="add mod">
          <ac:chgData name="Osama Mohammed Moustafa Hosam Elde" userId="ab8f451e-a635-42ee-be12-e2dde55852bf" providerId="ADAL" clId="{354D84FB-7E88-4665-932E-78B8678D6755}" dt="2020-08-24T07:39:31.898" v="2706" actId="1076"/>
          <ac:picMkLst>
            <pc:docMk/>
            <pc:sldMk cId="1488666776" sldId="444"/>
            <ac:picMk id="4" creationId="{83A469F5-62D8-4F42-9360-693BEA15CA2D}"/>
          </ac:picMkLst>
        </pc:picChg>
        <pc:picChg chg="add mod">
          <ac:chgData name="Osama Mohammed Moustafa Hosam Elde" userId="ab8f451e-a635-42ee-be12-e2dde55852bf" providerId="ADAL" clId="{354D84FB-7E88-4665-932E-78B8678D6755}" dt="2020-08-24T07:39:39.081" v="2710" actId="1076"/>
          <ac:picMkLst>
            <pc:docMk/>
            <pc:sldMk cId="1488666776" sldId="444"/>
            <ac:picMk id="6" creationId="{7FB4E7E4-17E3-4DF5-95CD-B7CA1216D81D}"/>
          </ac:picMkLst>
        </pc:picChg>
      </pc:sldChg>
      <pc:sldChg chg="addSp delSp modSp add mod">
        <pc:chgData name="Osama Mohammed Moustafa Hosam Elde" userId="ab8f451e-a635-42ee-be12-e2dde55852bf" providerId="ADAL" clId="{354D84FB-7E88-4665-932E-78B8678D6755}" dt="2020-08-24T10:28:30.305" v="3227" actId="20577"/>
        <pc:sldMkLst>
          <pc:docMk/>
          <pc:sldMk cId="2715617375" sldId="445"/>
        </pc:sldMkLst>
        <pc:spChg chg="mod">
          <ac:chgData name="Osama Mohammed Moustafa Hosam Elde" userId="ab8f451e-a635-42ee-be12-e2dde55852bf" providerId="ADAL" clId="{354D84FB-7E88-4665-932E-78B8678D6755}" dt="2020-08-24T10:28:30.305" v="3227" actId="20577"/>
          <ac:spMkLst>
            <pc:docMk/>
            <pc:sldMk cId="2715617375" sldId="445"/>
            <ac:spMk id="3" creationId="{00000000-0000-0000-0000-000000000000}"/>
          </ac:spMkLst>
        </pc:spChg>
        <pc:spChg chg="mod">
          <ac:chgData name="Osama Mohammed Moustafa Hosam Elde" userId="ab8f451e-a635-42ee-be12-e2dde55852bf" providerId="ADAL" clId="{354D84FB-7E88-4665-932E-78B8678D6755}" dt="2020-08-24T10:08:03.712" v="3221" actId="6549"/>
          <ac:spMkLst>
            <pc:docMk/>
            <pc:sldMk cId="2715617375" sldId="445"/>
            <ac:spMk id="9" creationId="{41FE1DB5-8880-44CA-8A01-91EC9D1E2C91}"/>
          </ac:spMkLst>
        </pc:spChg>
        <pc:picChg chg="add mod">
          <ac:chgData name="Osama Mohammed Moustafa Hosam Elde" userId="ab8f451e-a635-42ee-be12-e2dde55852bf" providerId="ADAL" clId="{354D84FB-7E88-4665-932E-78B8678D6755}" dt="2020-08-24T10:07:46.068" v="3220" actId="1076"/>
          <ac:picMkLst>
            <pc:docMk/>
            <pc:sldMk cId="2715617375" sldId="445"/>
            <ac:picMk id="2" creationId="{18D9DA9D-31E2-48BE-A911-B858A7AB2A87}"/>
          </ac:picMkLst>
        </pc:picChg>
        <pc:picChg chg="del">
          <ac:chgData name="Osama Mohammed Moustafa Hosam Elde" userId="ab8f451e-a635-42ee-be12-e2dde55852bf" providerId="ADAL" clId="{354D84FB-7E88-4665-932E-78B8678D6755}" dt="2020-08-24T07:39:49.268" v="2713" actId="478"/>
          <ac:picMkLst>
            <pc:docMk/>
            <pc:sldMk cId="2715617375" sldId="445"/>
            <ac:picMk id="4" creationId="{83A469F5-62D8-4F42-9360-693BEA15CA2D}"/>
          </ac:picMkLst>
        </pc:picChg>
        <pc:picChg chg="del">
          <ac:chgData name="Osama Mohammed Moustafa Hosam Elde" userId="ab8f451e-a635-42ee-be12-e2dde55852bf" providerId="ADAL" clId="{354D84FB-7E88-4665-932E-78B8678D6755}" dt="2020-08-24T07:39:48.690" v="2712" actId="478"/>
          <ac:picMkLst>
            <pc:docMk/>
            <pc:sldMk cId="2715617375" sldId="445"/>
            <ac:picMk id="6" creationId="{7FB4E7E4-17E3-4DF5-95CD-B7CA1216D81D}"/>
          </ac:picMkLst>
        </pc:picChg>
      </pc:sldChg>
      <pc:sldChg chg="delSp modSp add mod">
        <pc:chgData name="Osama Mohammed Moustafa Hosam Elde" userId="ab8f451e-a635-42ee-be12-e2dde55852bf" providerId="ADAL" clId="{354D84FB-7E88-4665-932E-78B8678D6755}" dt="2020-08-24T09:49:39.953" v="2834" actId="1076"/>
        <pc:sldMkLst>
          <pc:docMk/>
          <pc:sldMk cId="2197638261" sldId="446"/>
        </pc:sldMkLst>
        <pc:spChg chg="mod">
          <ac:chgData name="Osama Mohammed Moustafa Hosam Elde" userId="ab8f451e-a635-42ee-be12-e2dde55852bf" providerId="ADAL" clId="{354D84FB-7E88-4665-932E-78B8678D6755}" dt="2020-08-24T09:49:39.953" v="2834" actId="1076"/>
          <ac:spMkLst>
            <pc:docMk/>
            <pc:sldMk cId="2197638261" sldId="446"/>
            <ac:spMk id="6" creationId="{F666E11D-E12E-4A1B-AC49-37C776D88AF6}"/>
          </ac:spMkLst>
        </pc:spChg>
        <pc:picChg chg="del">
          <ac:chgData name="Osama Mohammed Moustafa Hosam Elde" userId="ab8f451e-a635-42ee-be12-e2dde55852bf" providerId="ADAL" clId="{354D84FB-7E88-4665-932E-78B8678D6755}" dt="2020-08-24T09:49:01.547" v="2792" actId="478"/>
          <ac:picMkLst>
            <pc:docMk/>
            <pc:sldMk cId="2197638261" sldId="446"/>
            <ac:picMk id="10" creationId="{19C79000-E889-4354-BB0F-E6E0EC8D40B3}"/>
          </ac:picMkLst>
        </pc:picChg>
      </pc:sldChg>
      <pc:sldChg chg="modSp add mod">
        <pc:chgData name="Osama Mohammed Moustafa Hosam Elde" userId="ab8f451e-a635-42ee-be12-e2dde55852bf" providerId="ADAL" clId="{354D84FB-7E88-4665-932E-78B8678D6755}" dt="2020-08-24T09:50:14.475" v="2866" actId="20577"/>
        <pc:sldMkLst>
          <pc:docMk/>
          <pc:sldMk cId="1097935864" sldId="447"/>
        </pc:sldMkLst>
        <pc:spChg chg="mod">
          <ac:chgData name="Osama Mohammed Moustafa Hosam Elde" userId="ab8f451e-a635-42ee-be12-e2dde55852bf" providerId="ADAL" clId="{354D84FB-7E88-4665-932E-78B8678D6755}" dt="2020-08-24T09:50:14.475" v="2866" actId="20577"/>
          <ac:spMkLst>
            <pc:docMk/>
            <pc:sldMk cId="1097935864" sldId="447"/>
            <ac:spMk id="6" creationId="{F666E11D-E12E-4A1B-AC49-37C776D88AF6}"/>
          </ac:spMkLst>
        </pc:spChg>
      </pc:sldChg>
      <pc:sldChg chg="addSp delSp modSp add mod">
        <pc:chgData name="Osama Mohammed Moustafa Hosam Elde" userId="ab8f451e-a635-42ee-be12-e2dde55852bf" providerId="ADAL" clId="{354D84FB-7E88-4665-932E-78B8678D6755}" dt="2020-08-24T12:00:52.802" v="3885" actId="478"/>
        <pc:sldMkLst>
          <pc:docMk/>
          <pc:sldMk cId="2837877428" sldId="448"/>
        </pc:sldMkLst>
        <pc:spChg chg="mod">
          <ac:chgData name="Osama Mohammed Moustafa Hosam Elde" userId="ab8f451e-a635-42ee-be12-e2dde55852bf" providerId="ADAL" clId="{354D84FB-7E88-4665-932E-78B8678D6755}" dt="2020-08-24T09:50:39.404" v="2881" actId="20577"/>
          <ac:spMkLst>
            <pc:docMk/>
            <pc:sldMk cId="2837877428" sldId="448"/>
            <ac:spMk id="6" creationId="{F666E11D-E12E-4A1B-AC49-37C776D88AF6}"/>
          </ac:spMkLst>
        </pc:spChg>
        <pc:picChg chg="add del mod">
          <ac:chgData name="Osama Mohammed Moustafa Hosam Elde" userId="ab8f451e-a635-42ee-be12-e2dde55852bf" providerId="ADAL" clId="{354D84FB-7E88-4665-932E-78B8678D6755}" dt="2020-08-24T12:00:52.802" v="3885" actId="478"/>
          <ac:picMkLst>
            <pc:docMk/>
            <pc:sldMk cId="2837877428" sldId="448"/>
            <ac:picMk id="2" creationId="{321EC83A-9733-4D00-9054-3FBBDC621BBC}"/>
          </ac:picMkLst>
        </pc:picChg>
      </pc:sldChg>
      <pc:sldChg chg="delSp modSp add mod">
        <pc:chgData name="Osama Mohammed Moustafa Hosam Elde" userId="ab8f451e-a635-42ee-be12-e2dde55852bf" providerId="ADAL" clId="{354D84FB-7E88-4665-932E-78B8678D6755}" dt="2020-08-24T11:36:55.297" v="3416" actId="478"/>
        <pc:sldMkLst>
          <pc:docMk/>
          <pc:sldMk cId="1445663365" sldId="449"/>
        </pc:sldMkLst>
        <pc:spChg chg="mod">
          <ac:chgData name="Osama Mohammed Moustafa Hosam Elde" userId="ab8f451e-a635-42ee-be12-e2dde55852bf" providerId="ADAL" clId="{354D84FB-7E88-4665-932E-78B8678D6755}" dt="2020-08-24T11:36:52.969" v="3415" actId="20577"/>
          <ac:spMkLst>
            <pc:docMk/>
            <pc:sldMk cId="1445663365" sldId="449"/>
            <ac:spMk id="6" creationId="{F666E11D-E12E-4A1B-AC49-37C776D88AF6}"/>
          </ac:spMkLst>
        </pc:spChg>
        <pc:picChg chg="del">
          <ac:chgData name="Osama Mohammed Moustafa Hosam Elde" userId="ab8f451e-a635-42ee-be12-e2dde55852bf" providerId="ADAL" clId="{354D84FB-7E88-4665-932E-78B8678D6755}" dt="2020-08-24T11:36:55.297" v="3416" actId="478"/>
          <ac:picMkLst>
            <pc:docMk/>
            <pc:sldMk cId="1445663365" sldId="449"/>
            <ac:picMk id="2" creationId="{321EC83A-9733-4D00-9054-3FBBDC621BBC}"/>
          </ac:picMkLst>
        </pc:picChg>
      </pc:sldChg>
      <pc:sldChg chg="addSp delSp modSp add mod">
        <pc:chgData name="Osama Mohammed Moustafa Hosam Elde" userId="ab8f451e-a635-42ee-be12-e2dde55852bf" providerId="ADAL" clId="{354D84FB-7E88-4665-932E-78B8678D6755}" dt="2020-08-24T11:47:52.784" v="3730" actId="20577"/>
        <pc:sldMkLst>
          <pc:docMk/>
          <pc:sldMk cId="599365308" sldId="450"/>
        </pc:sldMkLst>
        <pc:spChg chg="mod">
          <ac:chgData name="Osama Mohammed Moustafa Hosam Elde" userId="ab8f451e-a635-42ee-be12-e2dde55852bf" providerId="ADAL" clId="{354D84FB-7E88-4665-932E-78B8678D6755}" dt="2020-08-24T11:37:14.681" v="3431" actId="20577"/>
          <ac:spMkLst>
            <pc:docMk/>
            <pc:sldMk cId="599365308" sldId="450"/>
            <ac:spMk id="6" creationId="{F666E11D-E12E-4A1B-AC49-37C776D88AF6}"/>
          </ac:spMkLst>
        </pc:spChg>
        <pc:spChg chg="mod">
          <ac:chgData name="Osama Mohammed Moustafa Hosam Elde" userId="ab8f451e-a635-42ee-be12-e2dde55852bf" providerId="ADAL" clId="{354D84FB-7E88-4665-932E-78B8678D6755}" dt="2020-08-24T11:47:52.784" v="3730" actId="20577"/>
          <ac:spMkLst>
            <pc:docMk/>
            <pc:sldMk cId="599365308" sldId="450"/>
            <ac:spMk id="7" creationId="{FE6AB915-929E-45B5-AF11-A43BEA438DB3}"/>
          </ac:spMkLst>
        </pc:spChg>
        <pc:picChg chg="add mod">
          <ac:chgData name="Osama Mohammed Moustafa Hosam Elde" userId="ab8f451e-a635-42ee-be12-e2dde55852bf" providerId="ADAL" clId="{354D84FB-7E88-4665-932E-78B8678D6755}" dt="2020-08-24T11:45:48.630" v="3451" actId="14100"/>
          <ac:picMkLst>
            <pc:docMk/>
            <pc:sldMk cId="599365308" sldId="450"/>
            <ac:picMk id="2" creationId="{D4ACF07A-F9C9-47DA-8E2D-394C69C3733A}"/>
          </ac:picMkLst>
        </pc:picChg>
        <pc:picChg chg="add mod">
          <ac:chgData name="Osama Mohammed Moustafa Hosam Elde" userId="ab8f451e-a635-42ee-be12-e2dde55852bf" providerId="ADAL" clId="{354D84FB-7E88-4665-932E-78B8678D6755}" dt="2020-08-24T11:45:45.782" v="3450" actId="1076"/>
          <ac:picMkLst>
            <pc:docMk/>
            <pc:sldMk cId="599365308" sldId="450"/>
            <ac:picMk id="3" creationId="{71466F6C-2183-44F9-8A48-9FFC637B2176}"/>
          </ac:picMkLst>
        </pc:picChg>
        <pc:picChg chg="del">
          <ac:chgData name="Osama Mohammed Moustafa Hosam Elde" userId="ab8f451e-a635-42ee-be12-e2dde55852bf" providerId="ADAL" clId="{354D84FB-7E88-4665-932E-78B8678D6755}" dt="2020-08-24T11:37:17.759" v="3433" actId="478"/>
          <ac:picMkLst>
            <pc:docMk/>
            <pc:sldMk cId="599365308" sldId="450"/>
            <ac:picMk id="2050" creationId="{241E8E60-B586-4204-B75C-33E4825C1DB4}"/>
          </ac:picMkLst>
        </pc:picChg>
        <pc:picChg chg="del">
          <ac:chgData name="Osama Mohammed Moustafa Hosam Elde" userId="ab8f451e-a635-42ee-be12-e2dde55852bf" providerId="ADAL" clId="{354D84FB-7E88-4665-932E-78B8678D6755}" dt="2020-08-24T11:37:17.243" v="3432" actId="478"/>
          <ac:picMkLst>
            <pc:docMk/>
            <pc:sldMk cId="599365308" sldId="450"/>
            <ac:picMk id="2054" creationId="{1EBA9C53-0ADF-4980-B3B1-016BCAAEDE93}"/>
          </ac:picMkLst>
        </pc:picChg>
      </pc:sldChg>
    </pc:docChg>
  </pc:docChgLst>
  <pc:docChgLst>
    <pc:chgData name="Osama Mohammed Moustafa Hosam Elde" userId="ab8f451e-a635-42ee-be12-e2dde55852bf" providerId="ADAL" clId="{20FD9F35-C7C2-4321-92CA-BE5BC08E781E}"/>
    <pc:docChg chg="undo custSel addSld delSld modSld sldOrd">
      <pc:chgData name="Osama Mohammed Moustafa Hosam Elde" userId="ab8f451e-a635-42ee-be12-e2dde55852bf" providerId="ADAL" clId="{20FD9F35-C7C2-4321-92CA-BE5BC08E781E}" dt="2019-04-17T12:13:22.011" v="859" actId="478"/>
      <pc:docMkLst>
        <pc:docMk/>
      </pc:docMkLst>
      <pc:sldChg chg="modSp">
        <pc:chgData name="Osama Mohammed Moustafa Hosam Elde" userId="ab8f451e-a635-42ee-be12-e2dde55852bf" providerId="ADAL" clId="{20FD9F35-C7C2-4321-92CA-BE5BC08E781E}" dt="2019-04-17T10:16:29.073" v="260" actId="20577"/>
        <pc:sldMkLst>
          <pc:docMk/>
          <pc:sldMk cId="1296196847" sldId="371"/>
        </pc:sldMkLst>
        <pc:spChg chg="mod">
          <ac:chgData name="Osama Mohammed Moustafa Hosam Elde" userId="ab8f451e-a635-42ee-be12-e2dde55852bf" providerId="ADAL" clId="{20FD9F35-C7C2-4321-92CA-BE5BC08E781E}" dt="2019-04-17T10:16:29.073" v="260" actId="20577"/>
          <ac:spMkLst>
            <pc:docMk/>
            <pc:sldMk cId="1296196847" sldId="371"/>
            <ac:spMk id="3" creationId="{25F31E5A-DCD6-425A-8C80-7B051E2A906C}"/>
          </ac:spMkLst>
        </pc:spChg>
      </pc:sldChg>
      <pc:sldChg chg="del">
        <pc:chgData name="Osama Mohammed Moustafa Hosam Elde" userId="ab8f451e-a635-42ee-be12-e2dde55852bf" providerId="ADAL" clId="{20FD9F35-C7C2-4321-92CA-BE5BC08E781E}" dt="2019-04-17T11:10:19.026" v="771" actId="2696"/>
        <pc:sldMkLst>
          <pc:docMk/>
          <pc:sldMk cId="722097047" sldId="407"/>
        </pc:sldMkLst>
      </pc:sldChg>
      <pc:sldChg chg="del">
        <pc:chgData name="Osama Mohammed Moustafa Hosam Elde" userId="ab8f451e-a635-42ee-be12-e2dde55852bf" providerId="ADAL" clId="{20FD9F35-C7C2-4321-92CA-BE5BC08E781E}" dt="2019-04-17T09:00:02.686" v="35" actId="2696"/>
        <pc:sldMkLst>
          <pc:docMk/>
          <pc:sldMk cId="4239229746" sldId="409"/>
        </pc:sldMkLst>
      </pc:sldChg>
      <pc:sldChg chg="addSp modSp">
        <pc:chgData name="Osama Mohammed Moustafa Hosam Elde" userId="ab8f451e-a635-42ee-be12-e2dde55852bf" providerId="ADAL" clId="{20FD9F35-C7C2-4321-92CA-BE5BC08E781E}" dt="2019-04-17T11:24:05.067" v="803" actId="20577"/>
        <pc:sldMkLst>
          <pc:docMk/>
          <pc:sldMk cId="3029568669" sldId="413"/>
        </pc:sldMkLst>
        <pc:spChg chg="add mod">
          <ac:chgData name="Osama Mohammed Moustafa Hosam Elde" userId="ab8f451e-a635-42ee-be12-e2dde55852bf" providerId="ADAL" clId="{20FD9F35-C7C2-4321-92CA-BE5BC08E781E}" dt="2019-04-17T11:24:05.067" v="803" actId="20577"/>
          <ac:spMkLst>
            <pc:docMk/>
            <pc:sldMk cId="3029568669" sldId="413"/>
            <ac:spMk id="4" creationId="{97A355FD-15C1-4998-804A-42AFA09FD270}"/>
          </ac:spMkLst>
        </pc:spChg>
        <pc:picChg chg="mod">
          <ac:chgData name="Osama Mohammed Moustafa Hosam Elde" userId="ab8f451e-a635-42ee-be12-e2dde55852bf" providerId="ADAL" clId="{20FD9F35-C7C2-4321-92CA-BE5BC08E781E}" dt="2019-04-17T11:23:36.433" v="772" actId="1076"/>
          <ac:picMkLst>
            <pc:docMk/>
            <pc:sldMk cId="3029568669" sldId="413"/>
            <ac:picMk id="7" creationId="{A4E0BEBE-DDC4-484B-A937-C974A126832E}"/>
          </ac:picMkLst>
        </pc:picChg>
      </pc:sldChg>
      <pc:sldChg chg="addSp delSp modSp add">
        <pc:chgData name="Osama Mohammed Moustafa Hosam Elde" userId="ab8f451e-a635-42ee-be12-e2dde55852bf" providerId="ADAL" clId="{20FD9F35-C7C2-4321-92CA-BE5BC08E781E}" dt="2019-04-17T11:44:36.942" v="838" actId="14100"/>
        <pc:sldMkLst>
          <pc:docMk/>
          <pc:sldMk cId="2688263575" sldId="415"/>
        </pc:sldMkLst>
        <pc:spChg chg="mod">
          <ac:chgData name="Osama Mohammed Moustafa Hosam Elde" userId="ab8f451e-a635-42ee-be12-e2dde55852bf" providerId="ADAL" clId="{20FD9F35-C7C2-4321-92CA-BE5BC08E781E}" dt="2019-04-17T08:55:52.424" v="15" actId="20577"/>
          <ac:spMkLst>
            <pc:docMk/>
            <pc:sldMk cId="2688263575" sldId="415"/>
            <ac:spMk id="3" creationId="{00000000-0000-0000-0000-000000000000}"/>
          </ac:spMkLst>
        </pc:spChg>
        <pc:spChg chg="del">
          <ac:chgData name="Osama Mohammed Moustafa Hosam Elde" userId="ab8f451e-a635-42ee-be12-e2dde55852bf" providerId="ADAL" clId="{20FD9F35-C7C2-4321-92CA-BE5BC08E781E}" dt="2019-04-17T08:55:58.037" v="17" actId="478"/>
          <ac:spMkLst>
            <pc:docMk/>
            <pc:sldMk cId="2688263575" sldId="415"/>
            <ac:spMk id="7" creationId="{CEB3E277-AAC2-4B92-AD00-395DDD154D92}"/>
          </ac:spMkLst>
        </pc:spChg>
        <pc:spChg chg="add mod">
          <ac:chgData name="Osama Mohammed Moustafa Hosam Elde" userId="ab8f451e-a635-42ee-be12-e2dde55852bf" providerId="ADAL" clId="{20FD9F35-C7C2-4321-92CA-BE5BC08E781E}" dt="2019-04-17T11:42:52.976" v="837" actId="20577"/>
          <ac:spMkLst>
            <pc:docMk/>
            <pc:sldMk cId="2688263575" sldId="415"/>
            <ac:spMk id="10" creationId="{BF874ACF-D4A8-4086-8F2C-82B98F277999}"/>
          </ac:spMkLst>
        </pc:spChg>
        <pc:picChg chg="add mod">
          <ac:chgData name="Osama Mohammed Moustafa Hosam Elde" userId="ab8f451e-a635-42ee-be12-e2dde55852bf" providerId="ADAL" clId="{20FD9F35-C7C2-4321-92CA-BE5BC08E781E}" dt="2019-04-17T08:58:13.103" v="30" actId="14100"/>
          <ac:picMkLst>
            <pc:docMk/>
            <pc:sldMk cId="2688263575" sldId="415"/>
            <ac:picMk id="2" creationId="{2AD34009-0E5C-4EC6-B05A-21E733062A2B}"/>
          </ac:picMkLst>
        </pc:picChg>
        <pc:picChg chg="del">
          <ac:chgData name="Osama Mohammed Moustafa Hosam Elde" userId="ab8f451e-a635-42ee-be12-e2dde55852bf" providerId="ADAL" clId="{20FD9F35-C7C2-4321-92CA-BE5BC08E781E}" dt="2019-04-17T08:55:56.115" v="16" actId="478"/>
          <ac:picMkLst>
            <pc:docMk/>
            <pc:sldMk cId="2688263575" sldId="415"/>
            <ac:picMk id="4" creationId="{88465FF3-E28F-43EE-8929-789CC2A3A348}"/>
          </ac:picMkLst>
        </pc:picChg>
        <pc:picChg chg="add mod">
          <ac:chgData name="Osama Mohammed Moustafa Hosam Elde" userId="ab8f451e-a635-42ee-be12-e2dde55852bf" providerId="ADAL" clId="{20FD9F35-C7C2-4321-92CA-BE5BC08E781E}" dt="2019-04-17T11:44:36.942" v="838" actId="14100"/>
          <ac:picMkLst>
            <pc:docMk/>
            <pc:sldMk cId="2688263575" sldId="415"/>
            <ac:picMk id="6" creationId="{FAFEC948-A6E9-457E-954C-DCCE547866D0}"/>
          </ac:picMkLst>
        </pc:picChg>
        <pc:picChg chg="add mod">
          <ac:chgData name="Osama Mohammed Moustafa Hosam Elde" userId="ab8f451e-a635-42ee-be12-e2dde55852bf" providerId="ADAL" clId="{20FD9F35-C7C2-4321-92CA-BE5BC08E781E}" dt="2019-04-17T08:58:02.067" v="26" actId="1076"/>
          <ac:picMkLst>
            <pc:docMk/>
            <pc:sldMk cId="2688263575" sldId="415"/>
            <ac:picMk id="8" creationId="{73A0444F-5F38-4ABB-B2B0-279B096FB262}"/>
          </ac:picMkLst>
        </pc:picChg>
        <pc:picChg chg="add mod">
          <ac:chgData name="Osama Mohammed Moustafa Hosam Elde" userId="ab8f451e-a635-42ee-be12-e2dde55852bf" providerId="ADAL" clId="{20FD9F35-C7C2-4321-92CA-BE5BC08E781E}" dt="2019-04-17T08:58:03.411" v="27" actId="1076"/>
          <ac:picMkLst>
            <pc:docMk/>
            <pc:sldMk cId="2688263575" sldId="415"/>
            <ac:picMk id="9" creationId="{3BEA8FFD-D1AF-455D-98AA-58F3AF3B2036}"/>
          </ac:picMkLst>
        </pc:picChg>
      </pc:sldChg>
      <pc:sldChg chg="addSp delSp modSp add">
        <pc:chgData name="Osama Mohammed Moustafa Hosam Elde" userId="ab8f451e-a635-42ee-be12-e2dde55852bf" providerId="ADAL" clId="{20FD9F35-C7C2-4321-92CA-BE5BC08E781E}" dt="2019-04-17T09:01:27.978" v="67" actId="113"/>
        <pc:sldMkLst>
          <pc:docMk/>
          <pc:sldMk cId="2193964566" sldId="416"/>
        </pc:sldMkLst>
        <pc:spChg chg="mod">
          <ac:chgData name="Osama Mohammed Moustafa Hosam Elde" userId="ab8f451e-a635-42ee-be12-e2dde55852bf" providerId="ADAL" clId="{20FD9F35-C7C2-4321-92CA-BE5BC08E781E}" dt="2019-04-17T09:00:20.270" v="41"/>
          <ac:spMkLst>
            <pc:docMk/>
            <pc:sldMk cId="2193964566" sldId="416"/>
            <ac:spMk id="3" creationId="{00000000-0000-0000-0000-000000000000}"/>
          </ac:spMkLst>
        </pc:spChg>
        <pc:spChg chg="add del mod">
          <ac:chgData name="Osama Mohammed Moustafa Hosam Elde" userId="ab8f451e-a635-42ee-be12-e2dde55852bf" providerId="ADAL" clId="{20FD9F35-C7C2-4321-92CA-BE5BC08E781E}" dt="2019-04-17T09:00:45.729" v="45" actId="478"/>
          <ac:spMkLst>
            <pc:docMk/>
            <pc:sldMk cId="2193964566" sldId="416"/>
            <ac:spMk id="7" creationId="{46D63F86-F3A6-4F31-AAB1-7505B3FEEE6E}"/>
          </ac:spMkLst>
        </pc:spChg>
        <pc:spChg chg="add mod">
          <ac:chgData name="Osama Mohammed Moustafa Hosam Elde" userId="ab8f451e-a635-42ee-be12-e2dde55852bf" providerId="ADAL" clId="{20FD9F35-C7C2-4321-92CA-BE5BC08E781E}" dt="2019-04-17T09:00:42.024" v="44" actId="1076"/>
          <ac:spMkLst>
            <pc:docMk/>
            <pc:sldMk cId="2193964566" sldId="416"/>
            <ac:spMk id="10" creationId="{73D41474-D41E-4DEC-924B-EF95E5FB556C}"/>
          </ac:spMkLst>
        </pc:spChg>
        <pc:spChg chg="add mod">
          <ac:chgData name="Osama Mohammed Moustafa Hosam Elde" userId="ab8f451e-a635-42ee-be12-e2dde55852bf" providerId="ADAL" clId="{20FD9F35-C7C2-4321-92CA-BE5BC08E781E}" dt="2019-04-17T09:01:27.978" v="67" actId="113"/>
          <ac:spMkLst>
            <pc:docMk/>
            <pc:sldMk cId="2193964566" sldId="416"/>
            <ac:spMk id="11" creationId="{CDE4388A-BB0A-43E3-AE63-8F1F3F8C4C63}"/>
          </ac:spMkLst>
        </pc:spChg>
        <pc:picChg chg="del">
          <ac:chgData name="Osama Mohammed Moustafa Hosam Elde" userId="ab8f451e-a635-42ee-be12-e2dde55852bf" providerId="ADAL" clId="{20FD9F35-C7C2-4321-92CA-BE5BC08E781E}" dt="2019-04-17T09:00:14.502" v="39" actId="478"/>
          <ac:picMkLst>
            <pc:docMk/>
            <pc:sldMk cId="2193964566" sldId="416"/>
            <ac:picMk id="2" creationId="{2AD34009-0E5C-4EC6-B05A-21E733062A2B}"/>
          </ac:picMkLst>
        </pc:picChg>
        <pc:picChg chg="add mod">
          <ac:chgData name="Osama Mohammed Moustafa Hosam Elde" userId="ab8f451e-a635-42ee-be12-e2dde55852bf" providerId="ADAL" clId="{20FD9F35-C7C2-4321-92CA-BE5BC08E781E}" dt="2019-04-17T09:01:10.846" v="49" actId="14100"/>
          <ac:picMkLst>
            <pc:docMk/>
            <pc:sldMk cId="2193964566" sldId="416"/>
            <ac:picMk id="4" creationId="{CB1631AE-E484-496F-B6FF-B647F4E59E20}"/>
          </ac:picMkLst>
        </pc:picChg>
        <pc:picChg chg="del">
          <ac:chgData name="Osama Mohammed Moustafa Hosam Elde" userId="ab8f451e-a635-42ee-be12-e2dde55852bf" providerId="ADAL" clId="{20FD9F35-C7C2-4321-92CA-BE5BC08E781E}" dt="2019-04-17T09:00:15.065" v="40" actId="478"/>
          <ac:picMkLst>
            <pc:docMk/>
            <pc:sldMk cId="2193964566" sldId="416"/>
            <ac:picMk id="6" creationId="{FAFEC948-A6E9-457E-954C-DCCE547866D0}"/>
          </ac:picMkLst>
        </pc:picChg>
        <pc:picChg chg="del">
          <ac:chgData name="Osama Mohammed Moustafa Hosam Elde" userId="ab8f451e-a635-42ee-be12-e2dde55852bf" providerId="ADAL" clId="{20FD9F35-C7C2-4321-92CA-BE5BC08E781E}" dt="2019-04-17T09:00:12.906" v="37" actId="478"/>
          <ac:picMkLst>
            <pc:docMk/>
            <pc:sldMk cId="2193964566" sldId="416"/>
            <ac:picMk id="8" creationId="{73A0444F-5F38-4ABB-B2B0-279B096FB262}"/>
          </ac:picMkLst>
        </pc:picChg>
        <pc:picChg chg="del">
          <ac:chgData name="Osama Mohammed Moustafa Hosam Elde" userId="ab8f451e-a635-42ee-be12-e2dde55852bf" providerId="ADAL" clId="{20FD9F35-C7C2-4321-92CA-BE5BC08E781E}" dt="2019-04-17T09:00:13.547" v="38" actId="478"/>
          <ac:picMkLst>
            <pc:docMk/>
            <pc:sldMk cId="2193964566" sldId="416"/>
            <ac:picMk id="9" creationId="{3BEA8FFD-D1AF-455D-98AA-58F3AF3B2036}"/>
          </ac:picMkLst>
        </pc:picChg>
        <pc:picChg chg="add mod">
          <ac:chgData name="Osama Mohammed Moustafa Hosam Elde" userId="ab8f451e-a635-42ee-be12-e2dde55852bf" providerId="ADAL" clId="{20FD9F35-C7C2-4321-92CA-BE5BC08E781E}" dt="2019-04-17T09:01:20.096" v="64" actId="1036"/>
          <ac:picMkLst>
            <pc:docMk/>
            <pc:sldMk cId="2193964566" sldId="416"/>
            <ac:picMk id="1025" creationId="{30A8F627-E869-47F4-AC8A-F3CAFEAC8CA3}"/>
          </ac:picMkLst>
        </pc:picChg>
      </pc:sldChg>
      <pc:sldChg chg="addSp delSp modSp add">
        <pc:chgData name="Osama Mohammed Moustafa Hosam Elde" userId="ab8f451e-a635-42ee-be12-e2dde55852bf" providerId="ADAL" clId="{20FD9F35-C7C2-4321-92CA-BE5BC08E781E}" dt="2019-04-17T09:15:36.811" v="84" actId="14861"/>
        <pc:sldMkLst>
          <pc:docMk/>
          <pc:sldMk cId="3055561800" sldId="417"/>
        </pc:sldMkLst>
        <pc:spChg chg="mod">
          <ac:chgData name="Osama Mohammed Moustafa Hosam Elde" userId="ab8f451e-a635-42ee-be12-e2dde55852bf" providerId="ADAL" clId="{20FD9F35-C7C2-4321-92CA-BE5BC08E781E}" dt="2019-04-17T09:13:24.429" v="75" actId="14100"/>
          <ac:spMkLst>
            <pc:docMk/>
            <pc:sldMk cId="3055561800" sldId="417"/>
            <ac:spMk id="3" creationId="{00000000-0000-0000-0000-000000000000}"/>
          </ac:spMkLst>
        </pc:spChg>
        <pc:spChg chg="del">
          <ac:chgData name="Osama Mohammed Moustafa Hosam Elde" userId="ab8f451e-a635-42ee-be12-e2dde55852bf" providerId="ADAL" clId="{20FD9F35-C7C2-4321-92CA-BE5BC08E781E}" dt="2019-04-17T09:13:11.923" v="71" actId="478"/>
          <ac:spMkLst>
            <pc:docMk/>
            <pc:sldMk cId="3055561800" sldId="417"/>
            <ac:spMk id="11" creationId="{CDE4388A-BB0A-43E3-AE63-8F1F3F8C4C63}"/>
          </ac:spMkLst>
        </pc:spChg>
        <pc:picChg chg="add mod">
          <ac:chgData name="Osama Mohammed Moustafa Hosam Elde" userId="ab8f451e-a635-42ee-be12-e2dde55852bf" providerId="ADAL" clId="{20FD9F35-C7C2-4321-92CA-BE5BC08E781E}" dt="2019-04-17T09:14:32.698" v="83" actId="1076"/>
          <ac:picMkLst>
            <pc:docMk/>
            <pc:sldMk cId="3055561800" sldId="417"/>
            <ac:picMk id="2" creationId="{D79A4002-9929-44E0-83F9-A39BC69DDD7F}"/>
          </ac:picMkLst>
        </pc:picChg>
        <pc:picChg chg="del">
          <ac:chgData name="Osama Mohammed Moustafa Hosam Elde" userId="ab8f451e-a635-42ee-be12-e2dde55852bf" providerId="ADAL" clId="{20FD9F35-C7C2-4321-92CA-BE5BC08E781E}" dt="2019-04-17T09:13:09.907" v="69" actId="478"/>
          <ac:picMkLst>
            <pc:docMk/>
            <pc:sldMk cId="3055561800" sldId="417"/>
            <ac:picMk id="4" creationId="{CB1631AE-E484-496F-B6FF-B647F4E59E20}"/>
          </ac:picMkLst>
        </pc:picChg>
        <pc:picChg chg="add mod">
          <ac:chgData name="Osama Mohammed Moustafa Hosam Elde" userId="ab8f451e-a635-42ee-be12-e2dde55852bf" providerId="ADAL" clId="{20FD9F35-C7C2-4321-92CA-BE5BC08E781E}" dt="2019-04-17T09:15:36.811" v="84" actId="14861"/>
          <ac:picMkLst>
            <pc:docMk/>
            <pc:sldMk cId="3055561800" sldId="417"/>
            <ac:picMk id="9" creationId="{716B57F3-69ED-4577-8D76-36AF45375CC3}"/>
          </ac:picMkLst>
        </pc:picChg>
        <pc:picChg chg="del">
          <ac:chgData name="Osama Mohammed Moustafa Hosam Elde" userId="ab8f451e-a635-42ee-be12-e2dde55852bf" providerId="ADAL" clId="{20FD9F35-C7C2-4321-92CA-BE5BC08E781E}" dt="2019-04-17T09:13:10.579" v="70" actId="478"/>
          <ac:picMkLst>
            <pc:docMk/>
            <pc:sldMk cId="3055561800" sldId="417"/>
            <ac:picMk id="1025" creationId="{30A8F627-E869-47F4-AC8A-F3CAFEAC8CA3}"/>
          </ac:picMkLst>
        </pc:picChg>
      </pc:sldChg>
      <pc:sldChg chg="addSp delSp modSp add">
        <pc:chgData name="Osama Mohammed Moustafa Hosam Elde" userId="ab8f451e-a635-42ee-be12-e2dde55852bf" providerId="ADAL" clId="{20FD9F35-C7C2-4321-92CA-BE5BC08E781E}" dt="2019-04-17T09:20:55.144" v="129" actId="20577"/>
        <pc:sldMkLst>
          <pc:docMk/>
          <pc:sldMk cId="1564429499" sldId="418"/>
        </pc:sldMkLst>
        <pc:spChg chg="mod">
          <ac:chgData name="Osama Mohammed Moustafa Hosam Elde" userId="ab8f451e-a635-42ee-be12-e2dde55852bf" providerId="ADAL" clId="{20FD9F35-C7C2-4321-92CA-BE5BC08E781E}" dt="2019-04-17T09:16:36.071" v="89" actId="14100"/>
          <ac:spMkLst>
            <pc:docMk/>
            <pc:sldMk cId="1564429499" sldId="418"/>
            <ac:spMk id="3" creationId="{00000000-0000-0000-0000-000000000000}"/>
          </ac:spMkLst>
        </pc:spChg>
        <pc:spChg chg="add mod">
          <ac:chgData name="Osama Mohammed Moustafa Hosam Elde" userId="ab8f451e-a635-42ee-be12-e2dde55852bf" providerId="ADAL" clId="{20FD9F35-C7C2-4321-92CA-BE5BC08E781E}" dt="2019-04-17T09:20:55.144" v="129" actId="20577"/>
          <ac:spMkLst>
            <pc:docMk/>
            <pc:sldMk cId="1564429499" sldId="418"/>
            <ac:spMk id="7" creationId="{6CF6B211-E9CC-4671-8153-F17841A4D9FA}"/>
          </ac:spMkLst>
        </pc:spChg>
        <pc:spChg chg="del">
          <ac:chgData name="Osama Mohammed Moustafa Hosam Elde" userId="ab8f451e-a635-42ee-be12-e2dde55852bf" providerId="ADAL" clId="{20FD9F35-C7C2-4321-92CA-BE5BC08E781E}" dt="2019-04-17T09:18:14.247" v="98" actId="478"/>
          <ac:spMkLst>
            <pc:docMk/>
            <pc:sldMk cId="1564429499" sldId="418"/>
            <ac:spMk id="10" creationId="{73D41474-D41E-4DEC-924B-EF95E5FB556C}"/>
          </ac:spMkLst>
        </pc:spChg>
        <pc:grpChg chg="add del mod">
          <ac:chgData name="Osama Mohammed Moustafa Hosam Elde" userId="ab8f451e-a635-42ee-be12-e2dde55852bf" providerId="ADAL" clId="{20FD9F35-C7C2-4321-92CA-BE5BC08E781E}" dt="2019-04-17T09:18:54.500" v="107" actId="165"/>
          <ac:grpSpMkLst>
            <pc:docMk/>
            <pc:sldMk cId="1564429499" sldId="418"/>
            <ac:grpSpMk id="4" creationId="{4AD3E125-8F55-4880-AD01-37D08ED7F8FF}"/>
          </ac:grpSpMkLst>
        </pc:grpChg>
        <pc:grpChg chg="add del mod">
          <ac:chgData name="Osama Mohammed Moustafa Hosam Elde" userId="ab8f451e-a635-42ee-be12-e2dde55852bf" providerId="ADAL" clId="{20FD9F35-C7C2-4321-92CA-BE5BC08E781E}" dt="2019-04-17T09:19:52.133" v="114" actId="165"/>
          <ac:grpSpMkLst>
            <pc:docMk/>
            <pc:sldMk cId="1564429499" sldId="418"/>
            <ac:grpSpMk id="6" creationId="{35DBAF5C-51F1-48EA-A3A4-F19D15977159}"/>
          </ac:grpSpMkLst>
        </pc:grpChg>
        <pc:picChg chg="del">
          <ac:chgData name="Osama Mohammed Moustafa Hosam Elde" userId="ab8f451e-a635-42ee-be12-e2dde55852bf" providerId="ADAL" clId="{20FD9F35-C7C2-4321-92CA-BE5BC08E781E}" dt="2019-04-17T09:16:40.119" v="91" actId="478"/>
          <ac:picMkLst>
            <pc:docMk/>
            <pc:sldMk cId="1564429499" sldId="418"/>
            <ac:picMk id="2" creationId="{D79A4002-9929-44E0-83F9-A39BC69DDD7F}"/>
          </ac:picMkLst>
        </pc:picChg>
        <pc:picChg chg="add mod topLvl">
          <ac:chgData name="Osama Mohammed Moustafa Hosam Elde" userId="ab8f451e-a635-42ee-be12-e2dde55852bf" providerId="ADAL" clId="{20FD9F35-C7C2-4321-92CA-BE5BC08E781E}" dt="2019-04-17T09:20:07.236" v="115" actId="14861"/>
          <ac:picMkLst>
            <pc:docMk/>
            <pc:sldMk cId="1564429499" sldId="418"/>
            <ac:picMk id="8" creationId="{F10BD288-F98D-48BF-91BB-9BC9766FCCFF}"/>
          </ac:picMkLst>
        </pc:picChg>
        <pc:picChg chg="del">
          <ac:chgData name="Osama Mohammed Moustafa Hosam Elde" userId="ab8f451e-a635-42ee-be12-e2dde55852bf" providerId="ADAL" clId="{20FD9F35-C7C2-4321-92CA-BE5BC08E781E}" dt="2019-04-17T09:16:38.290" v="90" actId="478"/>
          <ac:picMkLst>
            <pc:docMk/>
            <pc:sldMk cId="1564429499" sldId="418"/>
            <ac:picMk id="9" creationId="{716B57F3-69ED-4577-8D76-36AF45375CC3}"/>
          </ac:picMkLst>
        </pc:picChg>
        <pc:picChg chg="add mod topLvl">
          <ac:chgData name="Osama Mohammed Moustafa Hosam Elde" userId="ab8f451e-a635-42ee-be12-e2dde55852bf" providerId="ADAL" clId="{20FD9F35-C7C2-4321-92CA-BE5BC08E781E}" dt="2019-04-17T09:20:09.870" v="116" actId="14861"/>
          <ac:picMkLst>
            <pc:docMk/>
            <pc:sldMk cId="1564429499" sldId="418"/>
            <ac:picMk id="11" creationId="{451974C5-3082-4D7D-8ACD-C66577AB2A61}"/>
          </ac:picMkLst>
        </pc:picChg>
        <pc:picChg chg="add mod topLvl">
          <ac:chgData name="Osama Mohammed Moustafa Hosam Elde" userId="ab8f451e-a635-42ee-be12-e2dde55852bf" providerId="ADAL" clId="{20FD9F35-C7C2-4321-92CA-BE5BC08E781E}" dt="2019-04-17T09:20:10.729" v="117" actId="14861"/>
          <ac:picMkLst>
            <pc:docMk/>
            <pc:sldMk cId="1564429499" sldId="418"/>
            <ac:picMk id="12" creationId="{D171EBEC-7702-4AAB-85C1-616275E32B2C}"/>
          </ac:picMkLst>
        </pc:picChg>
        <pc:picChg chg="add mod topLvl">
          <ac:chgData name="Osama Mohammed Moustafa Hosam Elde" userId="ab8f451e-a635-42ee-be12-e2dde55852bf" providerId="ADAL" clId="{20FD9F35-C7C2-4321-92CA-BE5BC08E781E}" dt="2019-04-17T09:20:17.187" v="123" actId="1038"/>
          <ac:picMkLst>
            <pc:docMk/>
            <pc:sldMk cId="1564429499" sldId="418"/>
            <ac:picMk id="13" creationId="{4053776E-DFA4-49F0-9E84-3567AF75FDC0}"/>
          </ac:picMkLst>
        </pc:picChg>
      </pc:sldChg>
      <pc:sldChg chg="addSp delSp modSp add ord">
        <pc:chgData name="Osama Mohammed Moustafa Hosam Elde" userId="ab8f451e-a635-42ee-be12-e2dde55852bf" providerId="ADAL" clId="{20FD9F35-C7C2-4321-92CA-BE5BC08E781E}" dt="2019-04-17T09:24:19.458" v="145" actId="1076"/>
        <pc:sldMkLst>
          <pc:docMk/>
          <pc:sldMk cId="2042332116" sldId="419"/>
        </pc:sldMkLst>
        <pc:spChg chg="mod">
          <ac:chgData name="Osama Mohammed Moustafa Hosam Elde" userId="ab8f451e-a635-42ee-be12-e2dde55852bf" providerId="ADAL" clId="{20FD9F35-C7C2-4321-92CA-BE5BC08E781E}" dt="2019-04-17T09:22:26.164" v="137" actId="14100"/>
          <ac:spMkLst>
            <pc:docMk/>
            <pc:sldMk cId="2042332116" sldId="419"/>
            <ac:spMk id="3" creationId="{00000000-0000-0000-0000-000000000000}"/>
          </ac:spMkLst>
        </pc:spChg>
        <pc:spChg chg="del">
          <ac:chgData name="Osama Mohammed Moustafa Hosam Elde" userId="ab8f451e-a635-42ee-be12-e2dde55852bf" providerId="ADAL" clId="{20FD9F35-C7C2-4321-92CA-BE5BC08E781E}" dt="2019-04-17T09:22:30.979" v="140" actId="478"/>
          <ac:spMkLst>
            <pc:docMk/>
            <pc:sldMk cId="2042332116" sldId="419"/>
            <ac:spMk id="11" creationId="{CDE4388A-BB0A-43E3-AE63-8F1F3F8C4C63}"/>
          </ac:spMkLst>
        </pc:spChg>
        <pc:picChg chg="del">
          <ac:chgData name="Osama Mohammed Moustafa Hosam Elde" userId="ab8f451e-a635-42ee-be12-e2dde55852bf" providerId="ADAL" clId="{20FD9F35-C7C2-4321-92CA-BE5BC08E781E}" dt="2019-04-17T09:22:28.682" v="138" actId="478"/>
          <ac:picMkLst>
            <pc:docMk/>
            <pc:sldMk cId="2042332116" sldId="419"/>
            <ac:picMk id="4" creationId="{CB1631AE-E484-496F-B6FF-B647F4E59E20}"/>
          </ac:picMkLst>
        </pc:picChg>
        <pc:picChg chg="add mod">
          <ac:chgData name="Osama Mohammed Moustafa Hosam Elde" userId="ab8f451e-a635-42ee-be12-e2dde55852bf" providerId="ADAL" clId="{20FD9F35-C7C2-4321-92CA-BE5BC08E781E}" dt="2019-04-17T09:24:19.458" v="145" actId="1076"/>
          <ac:picMkLst>
            <pc:docMk/>
            <pc:sldMk cId="2042332116" sldId="419"/>
            <ac:picMk id="9" creationId="{BAAD1772-3DFA-4F56-9D13-D7B8551DAFC0}"/>
          </ac:picMkLst>
        </pc:picChg>
        <pc:picChg chg="del">
          <ac:chgData name="Osama Mohammed Moustafa Hosam Elde" userId="ab8f451e-a635-42ee-be12-e2dde55852bf" providerId="ADAL" clId="{20FD9F35-C7C2-4321-92CA-BE5BC08E781E}" dt="2019-04-17T09:22:29.651" v="139" actId="478"/>
          <ac:picMkLst>
            <pc:docMk/>
            <pc:sldMk cId="2042332116" sldId="419"/>
            <ac:picMk id="1025" creationId="{30A8F627-E869-47F4-AC8A-F3CAFEAC8CA3}"/>
          </ac:picMkLst>
        </pc:picChg>
      </pc:sldChg>
      <pc:sldChg chg="addSp delSp modSp add">
        <pc:chgData name="Osama Mohammed Moustafa Hosam Elde" userId="ab8f451e-a635-42ee-be12-e2dde55852bf" providerId="ADAL" clId="{20FD9F35-C7C2-4321-92CA-BE5BC08E781E}" dt="2019-04-17T09:26:32.190" v="155" actId="1076"/>
        <pc:sldMkLst>
          <pc:docMk/>
          <pc:sldMk cId="4136597372" sldId="420"/>
        </pc:sldMkLst>
        <pc:spChg chg="mod">
          <ac:chgData name="Osama Mohammed Moustafa Hosam Elde" userId="ab8f451e-a635-42ee-be12-e2dde55852bf" providerId="ADAL" clId="{20FD9F35-C7C2-4321-92CA-BE5BC08E781E}" dt="2019-04-17T09:25:52.175" v="150" actId="14100"/>
          <ac:spMkLst>
            <pc:docMk/>
            <pc:sldMk cId="4136597372" sldId="420"/>
            <ac:spMk id="3" creationId="{00000000-0000-0000-0000-000000000000}"/>
          </ac:spMkLst>
        </pc:spChg>
        <pc:picChg chg="add mod">
          <ac:chgData name="Osama Mohammed Moustafa Hosam Elde" userId="ab8f451e-a635-42ee-be12-e2dde55852bf" providerId="ADAL" clId="{20FD9F35-C7C2-4321-92CA-BE5BC08E781E}" dt="2019-04-17T09:26:32.190" v="155" actId="1076"/>
          <ac:picMkLst>
            <pc:docMk/>
            <pc:sldMk cId="4136597372" sldId="420"/>
            <ac:picMk id="7" creationId="{C714F6E3-62CC-47F1-84F8-F936311C4669}"/>
          </ac:picMkLst>
        </pc:picChg>
        <pc:picChg chg="del">
          <ac:chgData name="Osama Mohammed Moustafa Hosam Elde" userId="ab8f451e-a635-42ee-be12-e2dde55852bf" providerId="ADAL" clId="{20FD9F35-C7C2-4321-92CA-BE5BC08E781E}" dt="2019-04-17T09:25:37.018" v="147" actId="478"/>
          <ac:picMkLst>
            <pc:docMk/>
            <pc:sldMk cId="4136597372" sldId="420"/>
            <ac:picMk id="9" creationId="{BAAD1772-3DFA-4F56-9D13-D7B8551DAFC0}"/>
          </ac:picMkLst>
        </pc:picChg>
      </pc:sldChg>
      <pc:sldChg chg="addSp delSp modSp add ord">
        <pc:chgData name="Osama Mohammed Moustafa Hosam Elde" userId="ab8f451e-a635-42ee-be12-e2dde55852bf" providerId="ADAL" clId="{20FD9F35-C7C2-4321-92CA-BE5BC08E781E}" dt="2019-04-17T12:13:22.011" v="859" actId="478"/>
        <pc:sldMkLst>
          <pc:docMk/>
          <pc:sldMk cId="1698068108" sldId="421"/>
        </pc:sldMkLst>
        <pc:spChg chg="add mod">
          <ac:chgData name="Osama Mohammed Moustafa Hosam Elde" userId="ab8f451e-a635-42ee-be12-e2dde55852bf" providerId="ADAL" clId="{20FD9F35-C7C2-4321-92CA-BE5BC08E781E}" dt="2019-04-17T12:13:17.462" v="858" actId="207"/>
          <ac:spMkLst>
            <pc:docMk/>
            <pc:sldMk cId="1698068108" sldId="421"/>
            <ac:spMk id="2" creationId="{7EE4D6E1-B46D-4DC5-9D69-3ECEE2461738}"/>
          </ac:spMkLst>
        </pc:spChg>
        <pc:spChg chg="mod">
          <ac:chgData name="Osama Mohammed Moustafa Hosam Elde" userId="ab8f451e-a635-42ee-be12-e2dde55852bf" providerId="ADAL" clId="{20FD9F35-C7C2-4321-92CA-BE5BC08E781E}" dt="2019-04-17T09:27:43.341" v="160" actId="1076"/>
          <ac:spMkLst>
            <pc:docMk/>
            <pc:sldMk cId="1698068108" sldId="421"/>
            <ac:spMk id="3" creationId="{00000000-0000-0000-0000-000000000000}"/>
          </ac:spMkLst>
        </pc:spChg>
        <pc:spChg chg="del">
          <ac:chgData name="Osama Mohammed Moustafa Hosam Elde" userId="ab8f451e-a635-42ee-be12-e2dde55852bf" providerId="ADAL" clId="{20FD9F35-C7C2-4321-92CA-BE5BC08E781E}" dt="2019-04-17T12:13:22.011" v="859" actId="478"/>
          <ac:spMkLst>
            <pc:docMk/>
            <pc:sldMk cId="1698068108" sldId="421"/>
            <ac:spMk id="10" creationId="{73D41474-D41E-4DEC-924B-EF95E5FB556C}"/>
          </ac:spMkLst>
        </pc:spChg>
        <pc:picChg chg="add mod">
          <ac:chgData name="Osama Mohammed Moustafa Hosam Elde" userId="ab8f451e-a635-42ee-be12-e2dde55852bf" providerId="ADAL" clId="{20FD9F35-C7C2-4321-92CA-BE5BC08E781E}" dt="2019-04-17T12:12:19.165" v="840" actId="1076"/>
          <ac:picMkLst>
            <pc:docMk/>
            <pc:sldMk cId="1698068108" sldId="421"/>
            <ac:picMk id="7" creationId="{C0EFD5D8-385B-457C-9F37-13808EF694F2}"/>
          </ac:picMkLst>
        </pc:picChg>
        <pc:picChg chg="add mod">
          <ac:chgData name="Osama Mohammed Moustafa Hosam Elde" userId="ab8f451e-a635-42ee-be12-e2dde55852bf" providerId="ADAL" clId="{20FD9F35-C7C2-4321-92CA-BE5BC08E781E}" dt="2019-04-17T12:12:34.448" v="844" actId="14100"/>
          <ac:picMkLst>
            <pc:docMk/>
            <pc:sldMk cId="1698068108" sldId="421"/>
            <ac:picMk id="8" creationId="{C2706A73-2224-45F4-8BB3-F9758A082607}"/>
          </ac:picMkLst>
        </pc:picChg>
        <pc:picChg chg="del">
          <ac:chgData name="Osama Mohammed Moustafa Hosam Elde" userId="ab8f451e-a635-42ee-be12-e2dde55852bf" providerId="ADAL" clId="{20FD9F35-C7C2-4321-92CA-BE5BC08E781E}" dt="2019-04-17T09:27:44.984" v="161" actId="478"/>
          <ac:picMkLst>
            <pc:docMk/>
            <pc:sldMk cId="1698068108" sldId="421"/>
            <ac:picMk id="9" creationId="{BAAD1772-3DFA-4F56-9D13-D7B8551DAFC0}"/>
          </ac:picMkLst>
        </pc:picChg>
        <pc:picChg chg="add mod">
          <ac:chgData name="Osama Mohammed Moustafa Hosam Elde" userId="ab8f451e-a635-42ee-be12-e2dde55852bf" providerId="ADAL" clId="{20FD9F35-C7C2-4321-92CA-BE5BC08E781E}" dt="2019-04-17T12:12:40.154" v="845" actId="1076"/>
          <ac:picMkLst>
            <pc:docMk/>
            <pc:sldMk cId="1698068108" sldId="421"/>
            <ac:picMk id="11" creationId="{82C10936-B2FE-4CD3-876F-760880A2B40F}"/>
          </ac:picMkLst>
        </pc:picChg>
      </pc:sldChg>
      <pc:sldChg chg="modSp add">
        <pc:chgData name="Osama Mohammed Moustafa Hosam Elde" userId="ab8f451e-a635-42ee-be12-e2dde55852bf" providerId="ADAL" clId="{20FD9F35-C7C2-4321-92CA-BE5BC08E781E}" dt="2019-04-17T10:27:35.551" v="415" actId="20577"/>
        <pc:sldMkLst>
          <pc:docMk/>
          <pc:sldMk cId="1336552493" sldId="422"/>
        </pc:sldMkLst>
        <pc:spChg chg="mod">
          <ac:chgData name="Osama Mohammed Moustafa Hosam Elde" userId="ab8f451e-a635-42ee-be12-e2dde55852bf" providerId="ADAL" clId="{20FD9F35-C7C2-4321-92CA-BE5BC08E781E}" dt="2019-04-17T10:27:35.551" v="415" actId="20577"/>
          <ac:spMkLst>
            <pc:docMk/>
            <pc:sldMk cId="1336552493" sldId="422"/>
            <ac:spMk id="3" creationId="{25F31E5A-DCD6-425A-8C80-7B051E2A906C}"/>
          </ac:spMkLst>
        </pc:spChg>
        <pc:spChg chg="mod">
          <ac:chgData name="Osama Mohammed Moustafa Hosam Elde" userId="ab8f451e-a635-42ee-be12-e2dde55852bf" providerId="ADAL" clId="{20FD9F35-C7C2-4321-92CA-BE5BC08E781E}" dt="2019-04-17T10:15:38.666" v="185" actId="20577"/>
          <ac:spMkLst>
            <pc:docMk/>
            <pc:sldMk cId="1336552493" sldId="422"/>
            <ac:spMk id="6" creationId="{F666E11D-E12E-4A1B-AC49-37C776D88AF6}"/>
          </ac:spMkLst>
        </pc:spChg>
      </pc:sldChg>
      <pc:sldChg chg="addSp delSp modSp add">
        <pc:chgData name="Osama Mohammed Moustafa Hosam Elde" userId="ab8f451e-a635-42ee-be12-e2dde55852bf" providerId="ADAL" clId="{20FD9F35-C7C2-4321-92CA-BE5BC08E781E}" dt="2019-04-17T10:18:51.872" v="287" actId="1076"/>
        <pc:sldMkLst>
          <pc:docMk/>
          <pc:sldMk cId="3720649549" sldId="423"/>
        </pc:sldMkLst>
        <pc:spChg chg="del">
          <ac:chgData name="Osama Mohammed Moustafa Hosam Elde" userId="ab8f451e-a635-42ee-be12-e2dde55852bf" providerId="ADAL" clId="{20FD9F35-C7C2-4321-92CA-BE5BC08E781E}" dt="2019-04-17T10:17:53.820" v="270" actId="478"/>
          <ac:spMkLst>
            <pc:docMk/>
            <pc:sldMk cId="3720649549" sldId="423"/>
            <ac:spMk id="3" creationId="{25F31E5A-DCD6-425A-8C80-7B051E2A906C}"/>
          </ac:spMkLst>
        </pc:spChg>
        <pc:spChg chg="add del mod">
          <ac:chgData name="Osama Mohammed Moustafa Hosam Elde" userId="ab8f451e-a635-42ee-be12-e2dde55852bf" providerId="ADAL" clId="{20FD9F35-C7C2-4321-92CA-BE5BC08E781E}" dt="2019-04-17T10:17:56.398" v="272" actId="478"/>
          <ac:spMkLst>
            <pc:docMk/>
            <pc:sldMk cId="3720649549" sldId="423"/>
            <ac:spMk id="4" creationId="{42D0AD80-B155-4E48-91E0-54AD38832030}"/>
          </ac:spMkLst>
        </pc:spChg>
        <pc:spChg chg="del">
          <ac:chgData name="Osama Mohammed Moustafa Hosam Elde" userId="ab8f451e-a635-42ee-be12-e2dde55852bf" providerId="ADAL" clId="{20FD9F35-C7C2-4321-92CA-BE5BC08E781E}" dt="2019-04-17T10:17:54.742" v="271" actId="478"/>
          <ac:spMkLst>
            <pc:docMk/>
            <pc:sldMk cId="3720649549" sldId="423"/>
            <ac:spMk id="6" creationId="{F666E11D-E12E-4A1B-AC49-37C776D88AF6}"/>
          </ac:spMkLst>
        </pc:spChg>
        <pc:spChg chg="add del mod">
          <ac:chgData name="Osama Mohammed Moustafa Hosam Elde" userId="ab8f451e-a635-42ee-be12-e2dde55852bf" providerId="ADAL" clId="{20FD9F35-C7C2-4321-92CA-BE5BC08E781E}" dt="2019-04-17T10:17:57.789" v="273" actId="478"/>
          <ac:spMkLst>
            <pc:docMk/>
            <pc:sldMk cId="3720649549" sldId="423"/>
            <ac:spMk id="8" creationId="{525FE67E-808C-452B-826E-F23E78AB1B70}"/>
          </ac:spMkLst>
        </pc:spChg>
        <pc:graphicFrameChg chg="add del modGraphic">
          <ac:chgData name="Osama Mohammed Moustafa Hosam Elde" userId="ab8f451e-a635-42ee-be12-e2dde55852bf" providerId="ADAL" clId="{20FD9F35-C7C2-4321-92CA-BE5BC08E781E}" dt="2019-04-17T10:18:15.298" v="279"/>
          <ac:graphicFrameMkLst>
            <pc:docMk/>
            <pc:sldMk cId="3720649549" sldId="423"/>
            <ac:graphicFrameMk id="10" creationId="{57718DA5-86C4-431F-8F9B-A91F8AFB828D}"/>
          </ac:graphicFrameMkLst>
        </pc:graphicFrameChg>
        <pc:picChg chg="add mod">
          <ac:chgData name="Osama Mohammed Moustafa Hosam Elde" userId="ab8f451e-a635-42ee-be12-e2dde55852bf" providerId="ADAL" clId="{20FD9F35-C7C2-4321-92CA-BE5BC08E781E}" dt="2019-04-17T10:18:47.030" v="286" actId="1076"/>
          <ac:picMkLst>
            <pc:docMk/>
            <pc:sldMk cId="3720649549" sldId="423"/>
            <ac:picMk id="9" creationId="{C58898DD-F750-44FF-AB5D-2E3954808183}"/>
          </ac:picMkLst>
        </pc:picChg>
        <pc:picChg chg="add mod">
          <ac:chgData name="Osama Mohammed Moustafa Hosam Elde" userId="ab8f451e-a635-42ee-be12-e2dde55852bf" providerId="ADAL" clId="{20FD9F35-C7C2-4321-92CA-BE5BC08E781E}" dt="2019-04-17T10:18:51.872" v="287" actId="1076"/>
          <ac:picMkLst>
            <pc:docMk/>
            <pc:sldMk cId="3720649549" sldId="423"/>
            <ac:picMk id="14" creationId="{E5645C80-805E-4E7E-8BA3-5F61074F7DDA}"/>
          </ac:picMkLst>
        </pc:picChg>
        <pc:picChg chg="add mod">
          <ac:chgData name="Osama Mohammed Moustafa Hosam Elde" userId="ab8f451e-a635-42ee-be12-e2dde55852bf" providerId="ADAL" clId="{20FD9F35-C7C2-4321-92CA-BE5BC08E781E}" dt="2019-04-17T10:18:51.872" v="287" actId="1076"/>
          <ac:picMkLst>
            <pc:docMk/>
            <pc:sldMk cId="3720649549" sldId="423"/>
            <ac:picMk id="15" creationId="{BE68C558-5670-46A7-9CBD-644C513B3F68}"/>
          </ac:picMkLst>
        </pc:picChg>
        <pc:picChg chg="add mod">
          <ac:chgData name="Osama Mohammed Moustafa Hosam Elde" userId="ab8f451e-a635-42ee-be12-e2dde55852bf" providerId="ADAL" clId="{20FD9F35-C7C2-4321-92CA-BE5BC08E781E}" dt="2019-04-17T10:18:51.872" v="287" actId="1076"/>
          <ac:picMkLst>
            <pc:docMk/>
            <pc:sldMk cId="3720649549" sldId="423"/>
            <ac:picMk id="16" creationId="{0D115142-582A-482B-9056-86DDF124A988}"/>
          </ac:picMkLst>
        </pc:picChg>
        <pc:picChg chg="add del mod">
          <ac:chgData name="Osama Mohammed Moustafa Hosam Elde" userId="ab8f451e-a635-42ee-be12-e2dde55852bf" providerId="ADAL" clId="{20FD9F35-C7C2-4321-92CA-BE5BC08E781E}" dt="2019-04-17T10:18:15.298" v="279"/>
          <ac:picMkLst>
            <pc:docMk/>
            <pc:sldMk cId="3720649549" sldId="423"/>
            <ac:picMk id="2049" creationId="{ED37AB21-401D-42B7-B00C-079FCE0B6737}"/>
          </ac:picMkLst>
        </pc:picChg>
        <pc:picChg chg="add del mod">
          <ac:chgData name="Osama Mohammed Moustafa Hosam Elde" userId="ab8f451e-a635-42ee-be12-e2dde55852bf" providerId="ADAL" clId="{20FD9F35-C7C2-4321-92CA-BE5BC08E781E}" dt="2019-04-17T10:18:15.298" v="279"/>
          <ac:picMkLst>
            <pc:docMk/>
            <pc:sldMk cId="3720649549" sldId="423"/>
            <ac:picMk id="2050" creationId="{EDF3F412-F171-4610-BAC5-2BA838906FD9}"/>
          </ac:picMkLst>
        </pc:picChg>
        <pc:picChg chg="add del mod">
          <ac:chgData name="Osama Mohammed Moustafa Hosam Elde" userId="ab8f451e-a635-42ee-be12-e2dde55852bf" providerId="ADAL" clId="{20FD9F35-C7C2-4321-92CA-BE5BC08E781E}" dt="2019-04-17T10:18:15.298" v="279"/>
          <ac:picMkLst>
            <pc:docMk/>
            <pc:sldMk cId="3720649549" sldId="423"/>
            <ac:picMk id="2051" creationId="{E27B312C-3319-4998-A0F4-05F9E02A29B6}"/>
          </ac:picMkLst>
        </pc:picChg>
      </pc:sldChg>
      <pc:sldChg chg="add del">
        <pc:chgData name="Osama Mohammed Moustafa Hosam Elde" userId="ab8f451e-a635-42ee-be12-e2dde55852bf" providerId="ADAL" clId="{20FD9F35-C7C2-4321-92CA-BE5BC08E781E}" dt="2019-04-17T10:19:33.341" v="289" actId="2696"/>
        <pc:sldMkLst>
          <pc:docMk/>
          <pc:sldMk cId="1906483004" sldId="424"/>
        </pc:sldMkLst>
      </pc:sldChg>
      <pc:sldChg chg="addSp delSp modSp add ord">
        <pc:chgData name="Osama Mohammed Moustafa Hosam Elde" userId="ab8f451e-a635-42ee-be12-e2dde55852bf" providerId="ADAL" clId="{20FD9F35-C7C2-4321-92CA-BE5BC08E781E}" dt="2019-04-17T10:28:50.080" v="446" actId="20577"/>
        <pc:sldMkLst>
          <pc:docMk/>
          <pc:sldMk cId="4206181403" sldId="424"/>
        </pc:sldMkLst>
        <pc:spChg chg="mod">
          <ac:chgData name="Osama Mohammed Moustafa Hosam Elde" userId="ab8f451e-a635-42ee-be12-e2dde55852bf" providerId="ADAL" clId="{20FD9F35-C7C2-4321-92CA-BE5BC08E781E}" dt="2019-04-17T10:19:44.860" v="292"/>
          <ac:spMkLst>
            <pc:docMk/>
            <pc:sldMk cId="4206181403" sldId="424"/>
            <ac:spMk id="3" creationId="{00000000-0000-0000-0000-000000000000}"/>
          </ac:spMkLst>
        </pc:spChg>
        <pc:spChg chg="add mod">
          <ac:chgData name="Osama Mohammed Moustafa Hosam Elde" userId="ab8f451e-a635-42ee-be12-e2dde55852bf" providerId="ADAL" clId="{20FD9F35-C7C2-4321-92CA-BE5BC08E781E}" dt="2019-04-17T10:28:50.080" v="446" actId="20577"/>
          <ac:spMkLst>
            <pc:docMk/>
            <pc:sldMk cId="4206181403" sldId="424"/>
            <ac:spMk id="9" creationId="{41FE1DB5-8880-44CA-8A01-91EC9D1E2C91}"/>
          </ac:spMkLst>
        </pc:spChg>
        <pc:picChg chg="del">
          <ac:chgData name="Osama Mohammed Moustafa Hosam Elde" userId="ab8f451e-a635-42ee-be12-e2dde55852bf" providerId="ADAL" clId="{20FD9F35-C7C2-4321-92CA-BE5BC08E781E}" dt="2019-04-17T10:19:46.610" v="293" actId="478"/>
          <ac:picMkLst>
            <pc:docMk/>
            <pc:sldMk cId="4206181403" sldId="424"/>
            <ac:picMk id="7" creationId="{C0EFD5D8-385B-457C-9F37-13808EF694F2}"/>
          </ac:picMkLst>
        </pc:picChg>
        <pc:picChg chg="del">
          <ac:chgData name="Osama Mohammed Moustafa Hosam Elde" userId="ab8f451e-a635-42ee-be12-e2dde55852bf" providerId="ADAL" clId="{20FD9F35-C7C2-4321-92CA-BE5BC08E781E}" dt="2019-04-17T10:19:47.987" v="295" actId="478"/>
          <ac:picMkLst>
            <pc:docMk/>
            <pc:sldMk cId="4206181403" sldId="424"/>
            <ac:picMk id="8" creationId="{C2706A73-2224-45F4-8BB3-F9758A082607}"/>
          </ac:picMkLst>
        </pc:picChg>
        <pc:picChg chg="del">
          <ac:chgData name="Osama Mohammed Moustafa Hosam Elde" userId="ab8f451e-a635-42ee-be12-e2dde55852bf" providerId="ADAL" clId="{20FD9F35-C7C2-4321-92CA-BE5BC08E781E}" dt="2019-04-17T10:19:47.329" v="294" actId="478"/>
          <ac:picMkLst>
            <pc:docMk/>
            <pc:sldMk cId="4206181403" sldId="424"/>
            <ac:picMk id="11" creationId="{82C10936-B2FE-4CD3-876F-760880A2B40F}"/>
          </ac:picMkLst>
        </pc:picChg>
      </pc:sldChg>
      <pc:sldChg chg="addSp delSp modSp add">
        <pc:chgData name="Osama Mohammed Moustafa Hosam Elde" userId="ab8f451e-a635-42ee-be12-e2dde55852bf" providerId="ADAL" clId="{20FD9F35-C7C2-4321-92CA-BE5BC08E781E}" dt="2019-04-17T10:23:50.293" v="335" actId="6549"/>
        <pc:sldMkLst>
          <pc:docMk/>
          <pc:sldMk cId="2508733497" sldId="425"/>
        </pc:sldMkLst>
        <pc:spChg chg="add del mod">
          <ac:chgData name="Osama Mohammed Moustafa Hosam Elde" userId="ab8f451e-a635-42ee-be12-e2dde55852bf" providerId="ADAL" clId="{20FD9F35-C7C2-4321-92CA-BE5BC08E781E}" dt="2019-04-17T10:23:40.916" v="332" actId="1076"/>
          <ac:spMkLst>
            <pc:docMk/>
            <pc:sldMk cId="2508733497" sldId="425"/>
            <ac:spMk id="2" creationId="{31859BDB-80EE-4200-806B-E0C8B5CFE775}"/>
          </ac:spMkLst>
        </pc:spChg>
        <pc:spChg chg="mod">
          <ac:chgData name="Osama Mohammed Moustafa Hosam Elde" userId="ab8f451e-a635-42ee-be12-e2dde55852bf" providerId="ADAL" clId="{20FD9F35-C7C2-4321-92CA-BE5BC08E781E}" dt="2019-04-17T10:23:50.293" v="335" actId="6549"/>
          <ac:spMkLst>
            <pc:docMk/>
            <pc:sldMk cId="2508733497" sldId="425"/>
            <ac:spMk id="3" creationId="{00000000-0000-0000-0000-000000000000}"/>
          </ac:spMkLst>
        </pc:spChg>
        <pc:spChg chg="add del mod">
          <ac:chgData name="Osama Mohammed Moustafa Hosam Elde" userId="ab8f451e-a635-42ee-be12-e2dde55852bf" providerId="ADAL" clId="{20FD9F35-C7C2-4321-92CA-BE5BC08E781E}" dt="2019-04-17T10:21:18.588" v="303" actId="478"/>
          <ac:spMkLst>
            <pc:docMk/>
            <pc:sldMk cId="2508733497" sldId="425"/>
            <ac:spMk id="6" creationId="{42C6B640-DD43-475C-B2E1-162D19C73C51}"/>
          </ac:spMkLst>
        </pc:spChg>
        <pc:spChg chg="add del mod">
          <ac:chgData name="Osama Mohammed Moustafa Hosam Elde" userId="ab8f451e-a635-42ee-be12-e2dde55852bf" providerId="ADAL" clId="{20FD9F35-C7C2-4321-92CA-BE5BC08E781E}" dt="2019-04-17T10:21:27.668" v="305" actId="478"/>
          <ac:spMkLst>
            <pc:docMk/>
            <pc:sldMk cId="2508733497" sldId="425"/>
            <ac:spMk id="8" creationId="{118168E4-20E1-4FAB-B6EA-E3E32EEC3044}"/>
          </ac:spMkLst>
        </pc:spChg>
        <pc:spChg chg="add del">
          <ac:chgData name="Osama Mohammed Moustafa Hosam Elde" userId="ab8f451e-a635-42ee-be12-e2dde55852bf" providerId="ADAL" clId="{20FD9F35-C7C2-4321-92CA-BE5BC08E781E}" dt="2019-04-17T10:21:24.822" v="304" actId="478"/>
          <ac:spMkLst>
            <pc:docMk/>
            <pc:sldMk cId="2508733497" sldId="425"/>
            <ac:spMk id="9" creationId="{41FE1DB5-8880-44CA-8A01-91EC9D1E2C91}"/>
          </ac:spMkLst>
        </pc:spChg>
        <pc:spChg chg="del">
          <ac:chgData name="Osama Mohammed Moustafa Hosam Elde" userId="ab8f451e-a635-42ee-be12-e2dde55852bf" providerId="ADAL" clId="{20FD9F35-C7C2-4321-92CA-BE5BC08E781E}" dt="2019-04-17T10:23:16.818" v="329" actId="478"/>
          <ac:spMkLst>
            <pc:docMk/>
            <pc:sldMk cId="2508733497" sldId="425"/>
            <ac:spMk id="10" creationId="{73D41474-D41E-4DEC-924B-EF95E5FB556C}"/>
          </ac:spMkLst>
        </pc:spChg>
        <pc:spChg chg="add del">
          <ac:chgData name="Osama Mohammed Moustafa Hosam Elde" userId="ab8f451e-a635-42ee-be12-e2dde55852bf" providerId="ADAL" clId="{20FD9F35-C7C2-4321-92CA-BE5BC08E781E}" dt="2019-04-17T10:22:48.872" v="322"/>
          <ac:spMkLst>
            <pc:docMk/>
            <pc:sldMk cId="2508733497" sldId="425"/>
            <ac:spMk id="11" creationId="{ED5761FA-E06E-469F-8533-68CFA38B02ED}"/>
          </ac:spMkLst>
        </pc:spChg>
        <pc:picChg chg="add mod">
          <ac:chgData name="Osama Mohammed Moustafa Hosam Elde" userId="ab8f451e-a635-42ee-be12-e2dde55852bf" providerId="ADAL" clId="{20FD9F35-C7C2-4321-92CA-BE5BC08E781E}" dt="2019-04-17T10:23:44.715" v="334" actId="1076"/>
          <ac:picMkLst>
            <pc:docMk/>
            <pc:sldMk cId="2508733497" sldId="425"/>
            <ac:picMk id="13" creationId="{88EF9ACA-8C64-4D3E-BBF7-57BF58CE4B97}"/>
          </ac:picMkLst>
        </pc:picChg>
      </pc:sldChg>
      <pc:sldChg chg="addSp delSp modSp add">
        <pc:chgData name="Osama Mohammed Moustafa Hosam Elde" userId="ab8f451e-a635-42ee-be12-e2dde55852bf" providerId="ADAL" clId="{20FD9F35-C7C2-4321-92CA-BE5BC08E781E}" dt="2019-04-17T10:27:17.089" v="384" actId="1076"/>
        <pc:sldMkLst>
          <pc:docMk/>
          <pc:sldMk cId="94325505" sldId="426"/>
        </pc:sldMkLst>
        <pc:spChg chg="del">
          <ac:chgData name="Osama Mohammed Moustafa Hosam Elde" userId="ab8f451e-a635-42ee-be12-e2dde55852bf" providerId="ADAL" clId="{20FD9F35-C7C2-4321-92CA-BE5BC08E781E}" dt="2019-04-17T10:24:58.956" v="339" actId="478"/>
          <ac:spMkLst>
            <pc:docMk/>
            <pc:sldMk cId="94325505" sldId="426"/>
            <ac:spMk id="2" creationId="{31859BDB-80EE-4200-806B-E0C8B5CFE775}"/>
          </ac:spMkLst>
        </pc:spChg>
        <pc:spChg chg="mod">
          <ac:chgData name="Osama Mohammed Moustafa Hosam Elde" userId="ab8f451e-a635-42ee-be12-e2dde55852bf" providerId="ADAL" clId="{20FD9F35-C7C2-4321-92CA-BE5BC08E781E}" dt="2019-04-17T10:24:17.473" v="337"/>
          <ac:spMkLst>
            <pc:docMk/>
            <pc:sldMk cId="94325505" sldId="426"/>
            <ac:spMk id="3" creationId="{00000000-0000-0000-0000-000000000000}"/>
          </ac:spMkLst>
        </pc:spChg>
        <pc:spChg chg="add del">
          <ac:chgData name="Osama Mohammed Moustafa Hosam Elde" userId="ab8f451e-a635-42ee-be12-e2dde55852bf" providerId="ADAL" clId="{20FD9F35-C7C2-4321-92CA-BE5BC08E781E}" dt="2019-04-17T10:26:49.452" v="356"/>
          <ac:spMkLst>
            <pc:docMk/>
            <pc:sldMk cId="94325505" sldId="426"/>
            <ac:spMk id="4" creationId="{C056921C-1BF1-4668-8751-A124B7220650}"/>
          </ac:spMkLst>
        </pc:spChg>
        <pc:spChg chg="add mod">
          <ac:chgData name="Osama Mohammed Moustafa Hosam Elde" userId="ab8f451e-a635-42ee-be12-e2dde55852bf" providerId="ADAL" clId="{20FD9F35-C7C2-4321-92CA-BE5BC08E781E}" dt="2019-04-17T10:27:17.089" v="384" actId="1076"/>
          <ac:spMkLst>
            <pc:docMk/>
            <pc:sldMk cId="94325505" sldId="426"/>
            <ac:spMk id="8" creationId="{9ADFE53B-FDE8-4376-AAAF-3A866F32CCAE}"/>
          </ac:spMkLst>
        </pc:spChg>
        <pc:picChg chg="add mod">
          <ac:chgData name="Osama Mohammed Moustafa Hosam Elde" userId="ab8f451e-a635-42ee-be12-e2dde55852bf" providerId="ADAL" clId="{20FD9F35-C7C2-4321-92CA-BE5BC08E781E}" dt="2019-04-17T10:25:42.046" v="348" actId="14100"/>
          <ac:picMkLst>
            <pc:docMk/>
            <pc:sldMk cId="94325505" sldId="426"/>
            <ac:picMk id="7" creationId="{1B05FE87-5D93-4E77-AB55-6CD0D2385491}"/>
          </ac:picMkLst>
        </pc:picChg>
        <pc:picChg chg="del">
          <ac:chgData name="Osama Mohammed Moustafa Hosam Elde" userId="ab8f451e-a635-42ee-be12-e2dde55852bf" providerId="ADAL" clId="{20FD9F35-C7C2-4321-92CA-BE5BC08E781E}" dt="2019-04-17T10:24:28.135" v="338" actId="478"/>
          <ac:picMkLst>
            <pc:docMk/>
            <pc:sldMk cId="94325505" sldId="426"/>
            <ac:picMk id="13" creationId="{88EF9ACA-8C64-4D3E-BBF7-57BF58CE4B97}"/>
          </ac:picMkLst>
        </pc:picChg>
      </pc:sldChg>
      <pc:sldChg chg="addSp delSp modSp add">
        <pc:chgData name="Osama Mohammed Moustafa Hosam Elde" userId="ab8f451e-a635-42ee-be12-e2dde55852bf" providerId="ADAL" clId="{20FD9F35-C7C2-4321-92CA-BE5BC08E781E}" dt="2019-04-17T10:33:57.501" v="475" actId="20577"/>
        <pc:sldMkLst>
          <pc:docMk/>
          <pc:sldMk cId="4258748223" sldId="427"/>
        </pc:sldMkLst>
        <pc:spChg chg="add mod">
          <ac:chgData name="Osama Mohammed Moustafa Hosam Elde" userId="ab8f451e-a635-42ee-be12-e2dde55852bf" providerId="ADAL" clId="{20FD9F35-C7C2-4321-92CA-BE5BC08E781E}" dt="2019-04-17T10:33:57.501" v="475" actId="20577"/>
          <ac:spMkLst>
            <pc:docMk/>
            <pc:sldMk cId="4258748223" sldId="427"/>
            <ac:spMk id="2" creationId="{8490E3E0-94D0-4204-9BB9-F507E91472D5}"/>
          </ac:spMkLst>
        </pc:spChg>
        <pc:spChg chg="mod">
          <ac:chgData name="Osama Mohammed Moustafa Hosam Elde" userId="ab8f451e-a635-42ee-be12-e2dde55852bf" providerId="ADAL" clId="{20FD9F35-C7C2-4321-92CA-BE5BC08E781E}" dt="2019-04-17T10:29:31.828" v="449"/>
          <ac:spMkLst>
            <pc:docMk/>
            <pc:sldMk cId="4258748223" sldId="427"/>
            <ac:spMk id="3" creationId="{00000000-0000-0000-0000-000000000000}"/>
          </ac:spMkLst>
        </pc:spChg>
        <pc:spChg chg="del mod">
          <ac:chgData name="Osama Mohammed Moustafa Hosam Elde" userId="ab8f451e-a635-42ee-be12-e2dde55852bf" providerId="ADAL" clId="{20FD9F35-C7C2-4321-92CA-BE5BC08E781E}" dt="2019-04-17T10:29:54.835" v="453" actId="478"/>
          <ac:spMkLst>
            <pc:docMk/>
            <pc:sldMk cId="4258748223" sldId="427"/>
            <ac:spMk id="8" creationId="{9ADFE53B-FDE8-4376-AAAF-3A866F32CCAE}"/>
          </ac:spMkLst>
        </pc:spChg>
        <pc:picChg chg="del">
          <ac:chgData name="Osama Mohammed Moustafa Hosam Elde" userId="ab8f451e-a635-42ee-be12-e2dde55852bf" providerId="ADAL" clId="{20FD9F35-C7C2-4321-92CA-BE5BC08E781E}" dt="2019-04-17T10:29:28.547" v="448" actId="478"/>
          <ac:picMkLst>
            <pc:docMk/>
            <pc:sldMk cId="4258748223" sldId="427"/>
            <ac:picMk id="7" creationId="{1B05FE87-5D93-4E77-AB55-6CD0D2385491}"/>
          </ac:picMkLst>
        </pc:picChg>
      </pc:sldChg>
      <pc:sldChg chg="addSp modSp add">
        <pc:chgData name="Osama Mohammed Moustafa Hosam Elde" userId="ab8f451e-a635-42ee-be12-e2dde55852bf" providerId="ADAL" clId="{20FD9F35-C7C2-4321-92CA-BE5BC08E781E}" dt="2019-04-17T10:36:48.160" v="498" actId="1036"/>
        <pc:sldMkLst>
          <pc:docMk/>
          <pc:sldMk cId="1429025225" sldId="428"/>
        </pc:sldMkLst>
        <pc:spChg chg="mod">
          <ac:chgData name="Osama Mohammed Moustafa Hosam Elde" userId="ab8f451e-a635-42ee-be12-e2dde55852bf" providerId="ADAL" clId="{20FD9F35-C7C2-4321-92CA-BE5BC08E781E}" dt="2019-04-17T10:35:06.306" v="485" actId="5793"/>
          <ac:spMkLst>
            <pc:docMk/>
            <pc:sldMk cId="1429025225" sldId="428"/>
            <ac:spMk id="2" creationId="{8490E3E0-94D0-4204-9BB9-F507E91472D5}"/>
          </ac:spMkLst>
        </pc:spChg>
        <pc:spChg chg="mod">
          <ac:chgData name="Osama Mohammed Moustafa Hosam Elde" userId="ab8f451e-a635-42ee-be12-e2dde55852bf" providerId="ADAL" clId="{20FD9F35-C7C2-4321-92CA-BE5BC08E781E}" dt="2019-04-17T10:34:40.263" v="481" actId="14100"/>
          <ac:spMkLst>
            <pc:docMk/>
            <pc:sldMk cId="1429025225" sldId="428"/>
            <ac:spMk id="3" creationId="{00000000-0000-0000-0000-000000000000}"/>
          </ac:spMkLst>
        </pc:spChg>
        <pc:picChg chg="add mod">
          <ac:chgData name="Osama Mohammed Moustafa Hosam Elde" userId="ab8f451e-a635-42ee-be12-e2dde55852bf" providerId="ADAL" clId="{20FD9F35-C7C2-4321-92CA-BE5BC08E781E}" dt="2019-04-17T10:36:48.160" v="498" actId="1036"/>
          <ac:picMkLst>
            <pc:docMk/>
            <pc:sldMk cId="1429025225" sldId="428"/>
            <ac:picMk id="4" creationId="{24999B75-F338-4568-B997-F27A5E8242E3}"/>
          </ac:picMkLst>
        </pc:picChg>
        <pc:picChg chg="add mod">
          <ac:chgData name="Osama Mohammed Moustafa Hosam Elde" userId="ab8f451e-a635-42ee-be12-e2dde55852bf" providerId="ADAL" clId="{20FD9F35-C7C2-4321-92CA-BE5BC08E781E}" dt="2019-04-17T10:36:45.556" v="494" actId="1076"/>
          <ac:picMkLst>
            <pc:docMk/>
            <pc:sldMk cId="1429025225" sldId="428"/>
            <ac:picMk id="6" creationId="{DE187D67-8964-4887-B86A-347F2A5D5F30}"/>
          </ac:picMkLst>
        </pc:picChg>
      </pc:sldChg>
      <pc:sldChg chg="delSp modSp add del ord">
        <pc:chgData name="Osama Mohammed Moustafa Hosam Elde" userId="ab8f451e-a635-42ee-be12-e2dde55852bf" providerId="ADAL" clId="{20FD9F35-C7C2-4321-92CA-BE5BC08E781E}" dt="2019-04-17T10:39:05.884" v="504" actId="2696"/>
        <pc:sldMkLst>
          <pc:docMk/>
          <pc:sldMk cId="1072605401" sldId="429"/>
        </pc:sldMkLst>
        <pc:spChg chg="mod">
          <ac:chgData name="Osama Mohammed Moustafa Hosam Elde" userId="ab8f451e-a635-42ee-be12-e2dde55852bf" providerId="ADAL" clId="{20FD9F35-C7C2-4321-92CA-BE5BC08E781E}" dt="2019-04-17T10:37:31.050" v="501"/>
          <ac:spMkLst>
            <pc:docMk/>
            <pc:sldMk cId="1072605401" sldId="429"/>
            <ac:spMk id="3" creationId="{00000000-0000-0000-0000-000000000000}"/>
          </ac:spMkLst>
        </pc:spChg>
        <pc:picChg chg="del">
          <ac:chgData name="Osama Mohammed Moustafa Hosam Elde" userId="ab8f451e-a635-42ee-be12-e2dde55852bf" providerId="ADAL" clId="{20FD9F35-C7C2-4321-92CA-BE5BC08E781E}" dt="2019-04-17T10:37:34.097" v="502" actId="478"/>
          <ac:picMkLst>
            <pc:docMk/>
            <pc:sldMk cId="1072605401" sldId="429"/>
            <ac:picMk id="13" creationId="{88EF9ACA-8C64-4D3E-BBF7-57BF58CE4B97}"/>
          </ac:picMkLst>
        </pc:picChg>
      </pc:sldChg>
      <pc:sldChg chg="addSp delSp modSp add ord">
        <pc:chgData name="Osama Mohammed Moustafa Hosam Elde" userId="ab8f451e-a635-42ee-be12-e2dde55852bf" providerId="ADAL" clId="{20FD9F35-C7C2-4321-92CA-BE5BC08E781E}" dt="2019-04-17T10:41:35.598" v="549" actId="1076"/>
        <pc:sldMkLst>
          <pc:docMk/>
          <pc:sldMk cId="2994675499" sldId="430"/>
        </pc:sldMkLst>
        <pc:spChg chg="del mod">
          <ac:chgData name="Osama Mohammed Moustafa Hosam Elde" userId="ab8f451e-a635-42ee-be12-e2dde55852bf" providerId="ADAL" clId="{20FD9F35-C7C2-4321-92CA-BE5BC08E781E}" dt="2019-04-17T10:39:39.987" v="517" actId="478"/>
          <ac:spMkLst>
            <pc:docMk/>
            <pc:sldMk cId="2994675499" sldId="430"/>
            <ac:spMk id="2" creationId="{8490E3E0-94D0-4204-9BB9-F507E91472D5}"/>
          </ac:spMkLst>
        </pc:spChg>
        <pc:spChg chg="mod">
          <ac:chgData name="Osama Mohammed Moustafa Hosam Elde" userId="ab8f451e-a635-42ee-be12-e2dde55852bf" providerId="ADAL" clId="{20FD9F35-C7C2-4321-92CA-BE5BC08E781E}" dt="2019-04-17T10:39:14.565" v="512" actId="20577"/>
          <ac:spMkLst>
            <pc:docMk/>
            <pc:sldMk cId="2994675499" sldId="430"/>
            <ac:spMk id="3" creationId="{00000000-0000-0000-0000-000000000000}"/>
          </ac:spMkLst>
        </pc:spChg>
        <pc:spChg chg="add mod">
          <ac:chgData name="Osama Mohammed Moustafa Hosam Elde" userId="ab8f451e-a635-42ee-be12-e2dde55852bf" providerId="ADAL" clId="{20FD9F35-C7C2-4321-92CA-BE5BC08E781E}" dt="2019-04-17T10:41:35.598" v="549" actId="1076"/>
          <ac:spMkLst>
            <pc:docMk/>
            <pc:sldMk cId="2994675499" sldId="430"/>
            <ac:spMk id="4" creationId="{DC702BB5-2ACE-4407-8A92-CC5482EECF40}"/>
          </ac:spMkLst>
        </pc:spChg>
      </pc:sldChg>
      <pc:sldChg chg="addSp delSp modSp add">
        <pc:chgData name="Osama Mohammed Moustafa Hosam Elde" userId="ab8f451e-a635-42ee-be12-e2dde55852bf" providerId="ADAL" clId="{20FD9F35-C7C2-4321-92CA-BE5BC08E781E}" dt="2019-04-17T10:44:46.331" v="593" actId="1076"/>
        <pc:sldMkLst>
          <pc:docMk/>
          <pc:sldMk cId="2283478512" sldId="431"/>
        </pc:sldMkLst>
        <pc:spChg chg="add del">
          <ac:chgData name="Osama Mohammed Moustafa Hosam Elde" userId="ab8f451e-a635-42ee-be12-e2dde55852bf" providerId="ADAL" clId="{20FD9F35-C7C2-4321-92CA-BE5BC08E781E}" dt="2019-04-17T10:42:30.227" v="552" actId="478"/>
          <ac:spMkLst>
            <pc:docMk/>
            <pc:sldMk cId="2283478512" sldId="431"/>
            <ac:spMk id="2" creationId="{6EC0152D-3C7E-4207-9B0D-25CCD43C1990}"/>
          </ac:spMkLst>
        </pc:spChg>
        <pc:spChg chg="del">
          <ac:chgData name="Osama Mohammed Moustafa Hosam Elde" userId="ab8f451e-a635-42ee-be12-e2dde55852bf" providerId="ADAL" clId="{20FD9F35-C7C2-4321-92CA-BE5BC08E781E}" dt="2019-04-17T10:42:30.227" v="552" actId="478"/>
          <ac:spMkLst>
            <pc:docMk/>
            <pc:sldMk cId="2283478512" sldId="431"/>
            <ac:spMk id="4" creationId="{DC702BB5-2ACE-4407-8A92-CC5482EECF40}"/>
          </ac:spMkLst>
        </pc:spChg>
        <pc:spChg chg="add mod">
          <ac:chgData name="Osama Mohammed Moustafa Hosam Elde" userId="ab8f451e-a635-42ee-be12-e2dde55852bf" providerId="ADAL" clId="{20FD9F35-C7C2-4321-92CA-BE5BC08E781E}" dt="2019-04-17T10:44:46.331" v="593" actId="1076"/>
          <ac:spMkLst>
            <pc:docMk/>
            <pc:sldMk cId="2283478512" sldId="431"/>
            <ac:spMk id="6" creationId="{8DC96F11-3C6C-425D-A450-B0BB8DB77AD5}"/>
          </ac:spMkLst>
        </pc:spChg>
        <pc:spChg chg="add mod">
          <ac:chgData name="Osama Mohammed Moustafa Hosam Elde" userId="ab8f451e-a635-42ee-be12-e2dde55852bf" providerId="ADAL" clId="{20FD9F35-C7C2-4321-92CA-BE5BC08E781E}" dt="2019-04-17T10:44:03.733" v="586" actId="20578"/>
          <ac:spMkLst>
            <pc:docMk/>
            <pc:sldMk cId="2283478512" sldId="431"/>
            <ac:spMk id="7" creationId="{FAD85979-A7D1-46DA-9509-C525FA0613A2}"/>
          </ac:spMkLst>
        </pc:spChg>
      </pc:sldChg>
      <pc:sldChg chg="addSp delSp modSp add">
        <pc:chgData name="Osama Mohammed Moustafa Hosam Elde" userId="ab8f451e-a635-42ee-be12-e2dde55852bf" providerId="ADAL" clId="{20FD9F35-C7C2-4321-92CA-BE5BC08E781E}" dt="2019-04-17T10:57:46.383" v="618" actId="404"/>
        <pc:sldMkLst>
          <pc:docMk/>
          <pc:sldMk cId="706051383" sldId="432"/>
        </pc:sldMkLst>
        <pc:spChg chg="add mod">
          <ac:chgData name="Osama Mohammed Moustafa Hosam Elde" userId="ab8f451e-a635-42ee-be12-e2dde55852bf" providerId="ADAL" clId="{20FD9F35-C7C2-4321-92CA-BE5BC08E781E}" dt="2019-04-17T10:57:46.383" v="618" actId="404"/>
          <ac:spMkLst>
            <pc:docMk/>
            <pc:sldMk cId="706051383" sldId="432"/>
            <ac:spMk id="2" creationId="{D5C5C028-9055-4370-8526-5F3AF3FD3EAA}"/>
          </ac:spMkLst>
        </pc:spChg>
        <pc:spChg chg="mod">
          <ac:chgData name="Osama Mohammed Moustafa Hosam Elde" userId="ab8f451e-a635-42ee-be12-e2dde55852bf" providerId="ADAL" clId="{20FD9F35-C7C2-4321-92CA-BE5BC08E781E}" dt="2019-04-17T10:50:34.802" v="596" actId="14100"/>
          <ac:spMkLst>
            <pc:docMk/>
            <pc:sldMk cId="706051383" sldId="432"/>
            <ac:spMk id="3" creationId="{00000000-0000-0000-0000-000000000000}"/>
          </ac:spMkLst>
        </pc:spChg>
        <pc:spChg chg="del">
          <ac:chgData name="Osama Mohammed Moustafa Hosam Elde" userId="ab8f451e-a635-42ee-be12-e2dde55852bf" providerId="ADAL" clId="{20FD9F35-C7C2-4321-92CA-BE5BC08E781E}" dt="2019-04-17T10:56:06.094" v="597" actId="478"/>
          <ac:spMkLst>
            <pc:docMk/>
            <pc:sldMk cId="706051383" sldId="432"/>
            <ac:spMk id="6" creationId="{8DC96F11-3C6C-425D-A450-B0BB8DB77AD5}"/>
          </ac:spMkLst>
        </pc:spChg>
      </pc:sldChg>
      <pc:sldChg chg="addSp delSp modSp add ord">
        <pc:chgData name="Osama Mohammed Moustafa Hosam Elde" userId="ab8f451e-a635-42ee-be12-e2dde55852bf" providerId="ADAL" clId="{20FD9F35-C7C2-4321-92CA-BE5BC08E781E}" dt="2019-04-17T11:02:12.034" v="672" actId="404"/>
        <pc:sldMkLst>
          <pc:docMk/>
          <pc:sldMk cId="1825879801" sldId="433"/>
        </pc:sldMkLst>
        <pc:spChg chg="add mod">
          <ac:chgData name="Osama Mohammed Moustafa Hosam Elde" userId="ab8f451e-a635-42ee-be12-e2dde55852bf" providerId="ADAL" clId="{20FD9F35-C7C2-4321-92CA-BE5BC08E781E}" dt="2019-04-17T11:01:02.295" v="655" actId="313"/>
          <ac:spMkLst>
            <pc:docMk/>
            <pc:sldMk cId="1825879801" sldId="433"/>
            <ac:spMk id="2" creationId="{9C621360-1E8C-4E21-9A19-5227D354CE6A}"/>
          </ac:spMkLst>
        </pc:spChg>
        <pc:spChg chg="mod">
          <ac:chgData name="Osama Mohammed Moustafa Hosam Elde" userId="ab8f451e-a635-42ee-be12-e2dde55852bf" providerId="ADAL" clId="{20FD9F35-C7C2-4321-92CA-BE5BC08E781E}" dt="2019-04-17T10:58:57.121" v="629" actId="20577"/>
          <ac:spMkLst>
            <pc:docMk/>
            <pc:sldMk cId="1825879801" sldId="433"/>
            <ac:spMk id="3" creationId="{00000000-0000-0000-0000-000000000000}"/>
          </ac:spMkLst>
        </pc:spChg>
        <pc:spChg chg="add mod">
          <ac:chgData name="Osama Mohammed Moustafa Hosam Elde" userId="ab8f451e-a635-42ee-be12-e2dde55852bf" providerId="ADAL" clId="{20FD9F35-C7C2-4321-92CA-BE5BC08E781E}" dt="2019-04-17T11:02:12.034" v="672" actId="404"/>
          <ac:spMkLst>
            <pc:docMk/>
            <pc:sldMk cId="1825879801" sldId="433"/>
            <ac:spMk id="4" creationId="{8322DA72-4149-4FE7-9E5C-1EBBF2FFFC58}"/>
          </ac:spMkLst>
        </pc:spChg>
        <pc:spChg chg="del">
          <ac:chgData name="Osama Mohammed Moustafa Hosam Elde" userId="ab8f451e-a635-42ee-be12-e2dde55852bf" providerId="ADAL" clId="{20FD9F35-C7C2-4321-92CA-BE5BC08E781E}" dt="2019-04-17T10:59:08.358" v="630" actId="478"/>
          <ac:spMkLst>
            <pc:docMk/>
            <pc:sldMk cId="1825879801" sldId="433"/>
            <ac:spMk id="6" creationId="{8DC96F11-3C6C-425D-A450-B0BB8DB77AD5}"/>
          </ac:spMkLst>
        </pc:spChg>
        <pc:picChg chg="add mod">
          <ac:chgData name="Osama Mohammed Moustafa Hosam Elde" userId="ab8f451e-a635-42ee-be12-e2dde55852bf" providerId="ADAL" clId="{20FD9F35-C7C2-4321-92CA-BE5BC08E781E}" dt="2019-04-17T10:59:26.771" v="637" actId="1076"/>
          <ac:picMkLst>
            <pc:docMk/>
            <pc:sldMk cId="1825879801" sldId="433"/>
            <ac:picMk id="8" creationId="{D5345369-CE03-4206-B587-08257C50389F}"/>
          </ac:picMkLst>
        </pc:picChg>
      </pc:sldChg>
      <pc:sldChg chg="addSp delSp modSp add">
        <pc:chgData name="Osama Mohammed Moustafa Hosam Elde" userId="ab8f451e-a635-42ee-be12-e2dde55852bf" providerId="ADAL" clId="{20FD9F35-C7C2-4321-92CA-BE5BC08E781E}" dt="2019-04-17T11:05:32.915" v="710" actId="14100"/>
        <pc:sldMkLst>
          <pc:docMk/>
          <pc:sldMk cId="993940082" sldId="434"/>
        </pc:sldMkLst>
        <pc:spChg chg="del">
          <ac:chgData name="Osama Mohammed Moustafa Hosam Elde" userId="ab8f451e-a635-42ee-be12-e2dde55852bf" providerId="ADAL" clId="{20FD9F35-C7C2-4321-92CA-BE5BC08E781E}" dt="2019-04-17T11:04:04.233" v="675" actId="478"/>
          <ac:spMkLst>
            <pc:docMk/>
            <pc:sldMk cId="993940082" sldId="434"/>
            <ac:spMk id="2" creationId="{9C621360-1E8C-4E21-9A19-5227D354CE6A}"/>
          </ac:spMkLst>
        </pc:spChg>
        <pc:spChg chg="mod">
          <ac:chgData name="Osama Mohammed Moustafa Hosam Elde" userId="ab8f451e-a635-42ee-be12-e2dde55852bf" providerId="ADAL" clId="{20FD9F35-C7C2-4321-92CA-BE5BC08E781E}" dt="2019-04-17T11:05:28.415" v="709" actId="20577"/>
          <ac:spMkLst>
            <pc:docMk/>
            <pc:sldMk cId="993940082" sldId="434"/>
            <ac:spMk id="3" creationId="{00000000-0000-0000-0000-000000000000}"/>
          </ac:spMkLst>
        </pc:spChg>
        <pc:spChg chg="del">
          <ac:chgData name="Osama Mohammed Moustafa Hosam Elde" userId="ab8f451e-a635-42ee-be12-e2dde55852bf" providerId="ADAL" clId="{20FD9F35-C7C2-4321-92CA-BE5BC08E781E}" dt="2019-04-17T11:04:03.077" v="674" actId="478"/>
          <ac:spMkLst>
            <pc:docMk/>
            <pc:sldMk cId="993940082" sldId="434"/>
            <ac:spMk id="4" creationId="{8322DA72-4149-4FE7-9E5C-1EBBF2FFFC58}"/>
          </ac:spMkLst>
        </pc:spChg>
        <pc:spChg chg="add mod">
          <ac:chgData name="Osama Mohammed Moustafa Hosam Elde" userId="ab8f451e-a635-42ee-be12-e2dde55852bf" providerId="ADAL" clId="{20FD9F35-C7C2-4321-92CA-BE5BC08E781E}" dt="2019-04-17T11:05:32.915" v="710" actId="14100"/>
          <ac:spMkLst>
            <pc:docMk/>
            <pc:sldMk cId="993940082" sldId="434"/>
            <ac:spMk id="6" creationId="{DA1AA4C6-E322-4804-BF2C-B1A9A0729303}"/>
          </ac:spMkLst>
        </pc:spChg>
        <pc:picChg chg="del">
          <ac:chgData name="Osama Mohammed Moustafa Hosam Elde" userId="ab8f451e-a635-42ee-be12-e2dde55852bf" providerId="ADAL" clId="{20FD9F35-C7C2-4321-92CA-BE5BC08E781E}" dt="2019-04-17T11:04:04.905" v="676" actId="478"/>
          <ac:picMkLst>
            <pc:docMk/>
            <pc:sldMk cId="993940082" sldId="434"/>
            <ac:picMk id="8" creationId="{D5345369-CE03-4206-B587-08257C50389F}"/>
          </ac:picMkLst>
        </pc:picChg>
      </pc:sldChg>
      <pc:sldChg chg="addSp delSp modSp add">
        <pc:chgData name="Osama Mohammed Moustafa Hosam Elde" userId="ab8f451e-a635-42ee-be12-e2dde55852bf" providerId="ADAL" clId="{20FD9F35-C7C2-4321-92CA-BE5BC08E781E}" dt="2019-04-17T11:09:49.952" v="770" actId="20577"/>
        <pc:sldMkLst>
          <pc:docMk/>
          <pc:sldMk cId="1065010098" sldId="435"/>
        </pc:sldMkLst>
        <pc:spChg chg="add mod">
          <ac:chgData name="Osama Mohammed Moustafa Hosam Elde" userId="ab8f451e-a635-42ee-be12-e2dde55852bf" providerId="ADAL" clId="{20FD9F35-C7C2-4321-92CA-BE5BC08E781E}" dt="2019-04-17T11:07:08.754" v="729" actId="14100"/>
          <ac:spMkLst>
            <pc:docMk/>
            <pc:sldMk cId="1065010098" sldId="435"/>
            <ac:spMk id="2" creationId="{47F5C957-8455-41B6-9C17-AB4B2BD672BD}"/>
          </ac:spMkLst>
        </pc:spChg>
        <pc:spChg chg="mod">
          <ac:chgData name="Osama Mohammed Moustafa Hosam Elde" userId="ab8f451e-a635-42ee-be12-e2dde55852bf" providerId="ADAL" clId="{20FD9F35-C7C2-4321-92CA-BE5BC08E781E}" dt="2019-04-17T11:06:06.950" v="722" actId="20577"/>
          <ac:spMkLst>
            <pc:docMk/>
            <pc:sldMk cId="1065010098" sldId="435"/>
            <ac:spMk id="3" creationId="{00000000-0000-0000-0000-000000000000}"/>
          </ac:spMkLst>
        </pc:spChg>
        <pc:spChg chg="add mod">
          <ac:chgData name="Osama Mohammed Moustafa Hosam Elde" userId="ab8f451e-a635-42ee-be12-e2dde55852bf" providerId="ADAL" clId="{20FD9F35-C7C2-4321-92CA-BE5BC08E781E}" dt="2019-04-17T11:09:49.952" v="770" actId="20577"/>
          <ac:spMkLst>
            <pc:docMk/>
            <pc:sldMk cId="1065010098" sldId="435"/>
            <ac:spMk id="4" creationId="{80FF14BE-6C7C-4C93-9DFE-BEAB57941164}"/>
          </ac:spMkLst>
        </pc:spChg>
        <pc:spChg chg="del">
          <ac:chgData name="Osama Mohammed Moustafa Hosam Elde" userId="ab8f451e-a635-42ee-be12-e2dde55852bf" providerId="ADAL" clId="{20FD9F35-C7C2-4321-92CA-BE5BC08E781E}" dt="2019-04-17T11:06:23.786" v="723" actId="478"/>
          <ac:spMkLst>
            <pc:docMk/>
            <pc:sldMk cId="1065010098" sldId="435"/>
            <ac:spMk id="6" creationId="{DA1AA4C6-E322-4804-BF2C-B1A9A0729303}"/>
          </ac:spMkLst>
        </pc:spChg>
        <pc:picChg chg="add mod">
          <ac:chgData name="Osama Mohammed Moustafa Hosam Elde" userId="ab8f451e-a635-42ee-be12-e2dde55852bf" providerId="ADAL" clId="{20FD9F35-C7C2-4321-92CA-BE5BC08E781E}" dt="2019-04-17T11:06:30.506" v="726" actId="1076"/>
          <ac:picMkLst>
            <pc:docMk/>
            <pc:sldMk cId="1065010098" sldId="435"/>
            <ac:picMk id="8" creationId="{027E0C45-A243-4F51-B485-B23168BF3654}"/>
          </ac:picMkLst>
        </pc:picChg>
      </pc:sldChg>
    </pc:docChg>
  </pc:docChgLst>
  <pc:docChgLst>
    <pc:chgData name="Osama Mohammed Moustafa Hosam Elde" userId="ab8f451e-a635-42ee-be12-e2dde55852bf" providerId="ADAL" clId="{0924052C-377C-48FE-B505-EBAD61E926B3}"/>
    <pc:docChg chg="undo redo custSel addSld delSld modSld">
      <pc:chgData name="Osama Mohammed Moustafa Hosam Elde" userId="ab8f451e-a635-42ee-be12-e2dde55852bf" providerId="ADAL" clId="{0924052C-377C-48FE-B505-EBAD61E926B3}" dt="2020-08-26T11:58:45.330" v="3915" actId="20577"/>
      <pc:docMkLst>
        <pc:docMk/>
      </pc:docMkLst>
      <pc:sldChg chg="modSp mod">
        <pc:chgData name="Osama Mohammed Moustafa Hosam Elde" userId="ab8f451e-a635-42ee-be12-e2dde55852bf" providerId="ADAL" clId="{0924052C-377C-48FE-B505-EBAD61E926B3}" dt="2020-08-26T06:42:13.629" v="21" actId="20577"/>
        <pc:sldMkLst>
          <pc:docMk/>
          <pc:sldMk cId="2795698090" sldId="289"/>
        </pc:sldMkLst>
        <pc:spChg chg="mod">
          <ac:chgData name="Osama Mohammed Moustafa Hosam Elde" userId="ab8f451e-a635-42ee-be12-e2dde55852bf" providerId="ADAL" clId="{0924052C-377C-48FE-B505-EBAD61E926B3}" dt="2020-08-26T06:42:13.629" v="21" actId="20577"/>
          <ac:spMkLst>
            <pc:docMk/>
            <pc:sldMk cId="2795698090" sldId="289"/>
            <ac:spMk id="4" creationId="{71F37C0B-C451-4FC0-8BFC-2F9DEFE020DB}"/>
          </ac:spMkLst>
        </pc:spChg>
      </pc:sldChg>
      <pc:sldChg chg="del">
        <pc:chgData name="Osama Mohammed Moustafa Hosam Elde" userId="ab8f451e-a635-42ee-be12-e2dde55852bf" providerId="ADAL" clId="{0924052C-377C-48FE-B505-EBAD61E926B3}" dt="2020-08-26T06:42:28.551" v="23" actId="47"/>
        <pc:sldMkLst>
          <pc:docMk/>
          <pc:sldMk cId="4206181403" sldId="424"/>
        </pc:sldMkLst>
      </pc:sldChg>
      <pc:sldChg chg="addSp modSp mod">
        <pc:chgData name="Osama Mohammed Moustafa Hosam Elde" userId="ab8f451e-a635-42ee-be12-e2dde55852bf" providerId="ADAL" clId="{0924052C-377C-48FE-B505-EBAD61E926B3}" dt="2020-08-26T11:43:03.382" v="3674" actId="20577"/>
        <pc:sldMkLst>
          <pc:docMk/>
          <pc:sldMk cId="1097935864" sldId="447"/>
        </pc:sldMkLst>
        <pc:spChg chg="add mod">
          <ac:chgData name="Osama Mohammed Moustafa Hosam Elde" userId="ab8f451e-a635-42ee-be12-e2dde55852bf" providerId="ADAL" clId="{0924052C-377C-48FE-B505-EBAD61E926B3}" dt="2020-08-26T11:43:03.382" v="3674" actId="20577"/>
          <ac:spMkLst>
            <pc:docMk/>
            <pc:sldMk cId="1097935864" sldId="447"/>
            <ac:spMk id="4" creationId="{B356B37D-B401-4092-A451-619A8575E5E5}"/>
          </ac:spMkLst>
        </pc:spChg>
        <pc:spChg chg="mod">
          <ac:chgData name="Osama Mohammed Moustafa Hosam Elde" userId="ab8f451e-a635-42ee-be12-e2dde55852bf" providerId="ADAL" clId="{0924052C-377C-48FE-B505-EBAD61E926B3}" dt="2020-08-26T06:44:40.733" v="65" actId="1076"/>
          <ac:spMkLst>
            <pc:docMk/>
            <pc:sldMk cId="1097935864" sldId="447"/>
            <ac:spMk id="6" creationId="{F666E11D-E12E-4A1B-AC49-37C776D88AF6}"/>
          </ac:spMkLst>
        </pc:spChg>
      </pc:sldChg>
      <pc:sldChg chg="addSp delSp modSp mod">
        <pc:chgData name="Osama Mohammed Moustafa Hosam Elde" userId="ab8f451e-a635-42ee-be12-e2dde55852bf" providerId="ADAL" clId="{0924052C-377C-48FE-B505-EBAD61E926B3}" dt="2020-08-26T06:54:16.120" v="883" actId="20577"/>
        <pc:sldMkLst>
          <pc:docMk/>
          <pc:sldMk cId="599365308" sldId="450"/>
        </pc:sldMkLst>
        <pc:spChg chg="add del mod">
          <ac:chgData name="Osama Mohammed Moustafa Hosam Elde" userId="ab8f451e-a635-42ee-be12-e2dde55852bf" providerId="ADAL" clId="{0924052C-377C-48FE-B505-EBAD61E926B3}" dt="2020-08-26T06:50:59.734" v="640" actId="478"/>
          <ac:spMkLst>
            <pc:docMk/>
            <pc:sldMk cId="599365308" sldId="450"/>
            <ac:spMk id="2" creationId="{2B664E52-A791-483F-8F61-3478AB8719FE}"/>
          </ac:spMkLst>
        </pc:spChg>
        <pc:spChg chg="mod">
          <ac:chgData name="Osama Mohammed Moustafa Hosam Elde" userId="ab8f451e-a635-42ee-be12-e2dde55852bf" providerId="ADAL" clId="{0924052C-377C-48FE-B505-EBAD61E926B3}" dt="2020-08-26T06:47:05.152" v="85" actId="20577"/>
          <ac:spMkLst>
            <pc:docMk/>
            <pc:sldMk cId="599365308" sldId="450"/>
            <ac:spMk id="6" creationId="{F666E11D-E12E-4A1B-AC49-37C776D88AF6}"/>
          </ac:spMkLst>
        </pc:spChg>
        <pc:spChg chg="mod">
          <ac:chgData name="Osama Mohammed Moustafa Hosam Elde" userId="ab8f451e-a635-42ee-be12-e2dde55852bf" providerId="ADAL" clId="{0924052C-377C-48FE-B505-EBAD61E926B3}" dt="2020-08-26T06:54:16.120" v="883" actId="20577"/>
          <ac:spMkLst>
            <pc:docMk/>
            <pc:sldMk cId="599365308" sldId="450"/>
            <ac:spMk id="7" creationId="{FE6AB915-929E-45B5-AF11-A43BEA438DB3}"/>
          </ac:spMkLst>
        </pc:spChg>
        <pc:graphicFrameChg chg="add mod modGraphic">
          <ac:chgData name="Osama Mohammed Moustafa Hosam Elde" userId="ab8f451e-a635-42ee-be12-e2dde55852bf" providerId="ADAL" clId="{0924052C-377C-48FE-B505-EBAD61E926B3}" dt="2020-08-26T06:53:57.979" v="881" actId="1076"/>
          <ac:graphicFrameMkLst>
            <pc:docMk/>
            <pc:sldMk cId="599365308" sldId="450"/>
            <ac:graphicFrameMk id="3" creationId="{E2F30D0C-FD76-4C7D-B5F7-90F9D55A80D5}"/>
          </ac:graphicFrameMkLst>
        </pc:graphicFrameChg>
      </pc:sldChg>
      <pc:sldChg chg="del">
        <pc:chgData name="Osama Mohammed Moustafa Hosam Elde" userId="ab8f451e-a635-42ee-be12-e2dde55852bf" providerId="ADAL" clId="{0924052C-377C-48FE-B505-EBAD61E926B3}" dt="2020-08-26T06:42:26.176" v="22" actId="47"/>
        <pc:sldMkLst>
          <pc:docMk/>
          <pc:sldMk cId="866869918" sldId="452"/>
        </pc:sldMkLst>
      </pc:sldChg>
      <pc:sldChg chg="del">
        <pc:chgData name="Osama Mohammed Moustafa Hosam Elde" userId="ab8f451e-a635-42ee-be12-e2dde55852bf" providerId="ADAL" clId="{0924052C-377C-48FE-B505-EBAD61E926B3}" dt="2020-08-26T06:42:28.926" v="25" actId="47"/>
        <pc:sldMkLst>
          <pc:docMk/>
          <pc:sldMk cId="737234321" sldId="453"/>
        </pc:sldMkLst>
      </pc:sldChg>
      <pc:sldChg chg="delSp modSp mod">
        <pc:chgData name="Osama Mohammed Moustafa Hosam Elde" userId="ab8f451e-a635-42ee-be12-e2dde55852bf" providerId="ADAL" clId="{0924052C-377C-48FE-B505-EBAD61E926B3}" dt="2020-08-26T11:07:52.734" v="3073" actId="20577"/>
        <pc:sldMkLst>
          <pc:docMk/>
          <pc:sldMk cId="2496506412" sldId="454"/>
        </pc:sldMkLst>
        <pc:spChg chg="mod">
          <ac:chgData name="Osama Mohammed Moustafa Hosam Elde" userId="ab8f451e-a635-42ee-be12-e2dde55852bf" providerId="ADAL" clId="{0924052C-377C-48FE-B505-EBAD61E926B3}" dt="2020-08-26T08:19:04.950" v="1541" actId="20577"/>
          <ac:spMkLst>
            <pc:docMk/>
            <pc:sldMk cId="2496506412" sldId="454"/>
            <ac:spMk id="3" creationId="{00000000-0000-0000-0000-000000000000}"/>
          </ac:spMkLst>
        </pc:spChg>
        <pc:spChg chg="mod">
          <ac:chgData name="Osama Mohammed Moustafa Hosam Elde" userId="ab8f451e-a635-42ee-be12-e2dde55852bf" providerId="ADAL" clId="{0924052C-377C-48FE-B505-EBAD61E926B3}" dt="2020-08-26T11:07:52.734" v="3073" actId="20577"/>
          <ac:spMkLst>
            <pc:docMk/>
            <pc:sldMk cId="2496506412" sldId="454"/>
            <ac:spMk id="9" creationId="{41FE1DB5-8880-44CA-8A01-91EC9D1E2C91}"/>
          </ac:spMkLst>
        </pc:spChg>
        <pc:picChg chg="del">
          <ac:chgData name="Osama Mohammed Moustafa Hosam Elde" userId="ab8f451e-a635-42ee-be12-e2dde55852bf" providerId="ADAL" clId="{0924052C-377C-48FE-B505-EBAD61E926B3}" dt="2020-08-26T08:10:17.856" v="1516" actId="478"/>
          <ac:picMkLst>
            <pc:docMk/>
            <pc:sldMk cId="2496506412" sldId="454"/>
            <ac:picMk id="2" creationId="{A985A636-A926-4C31-B65F-7967A8F7AD25}"/>
          </ac:picMkLst>
        </pc:picChg>
      </pc:sldChg>
      <pc:sldChg chg="del">
        <pc:chgData name="Osama Mohammed Moustafa Hosam Elde" userId="ab8f451e-a635-42ee-be12-e2dde55852bf" providerId="ADAL" clId="{0924052C-377C-48FE-B505-EBAD61E926B3}" dt="2020-08-26T06:42:28.785" v="24" actId="47"/>
        <pc:sldMkLst>
          <pc:docMk/>
          <pc:sldMk cId="2688380289" sldId="455"/>
        </pc:sldMkLst>
      </pc:sldChg>
      <pc:sldChg chg="addSp delSp modSp add del mod">
        <pc:chgData name="Osama Mohammed Moustafa Hosam Elde" userId="ab8f451e-a635-42ee-be12-e2dde55852bf" providerId="ADAL" clId="{0924052C-377C-48FE-B505-EBAD61E926B3}" dt="2020-08-26T11:19:06.052" v="3470" actId="20577"/>
        <pc:sldMkLst>
          <pc:docMk/>
          <pc:sldMk cId="1515942005" sldId="456"/>
        </pc:sldMkLst>
        <pc:spChg chg="mod">
          <ac:chgData name="Osama Mohammed Moustafa Hosam Elde" userId="ab8f451e-a635-42ee-be12-e2dde55852bf" providerId="ADAL" clId="{0924052C-377C-48FE-B505-EBAD61E926B3}" dt="2020-08-26T11:19:06.052" v="3470" actId="20577"/>
          <ac:spMkLst>
            <pc:docMk/>
            <pc:sldMk cId="1515942005" sldId="456"/>
            <ac:spMk id="9" creationId="{41FE1DB5-8880-44CA-8A01-91EC9D1E2C91}"/>
          </ac:spMkLst>
        </pc:spChg>
        <pc:picChg chg="del">
          <ac:chgData name="Osama Mohammed Moustafa Hosam Elde" userId="ab8f451e-a635-42ee-be12-e2dde55852bf" providerId="ADAL" clId="{0924052C-377C-48FE-B505-EBAD61E926B3}" dt="2020-08-26T11:15:24.934" v="3257" actId="478"/>
          <ac:picMkLst>
            <pc:docMk/>
            <pc:sldMk cId="1515942005" sldId="456"/>
            <ac:picMk id="2" creationId="{0D6252DA-9DC1-47D6-9B75-925159C13448}"/>
          </ac:picMkLst>
        </pc:picChg>
        <pc:picChg chg="add del">
          <ac:chgData name="Osama Mohammed Moustafa Hosam Elde" userId="ab8f451e-a635-42ee-be12-e2dde55852bf" providerId="ADAL" clId="{0924052C-377C-48FE-B505-EBAD61E926B3}" dt="2020-08-26T11:17:43.331" v="3259"/>
          <ac:picMkLst>
            <pc:docMk/>
            <pc:sldMk cId="1515942005" sldId="456"/>
            <ac:picMk id="4" creationId="{2EEE14F9-4BED-42EA-A046-57B934294D7F}"/>
          </ac:picMkLst>
        </pc:picChg>
        <pc:picChg chg="add mod">
          <ac:chgData name="Osama Mohammed Moustafa Hosam Elde" userId="ab8f451e-a635-42ee-be12-e2dde55852bf" providerId="ADAL" clId="{0924052C-377C-48FE-B505-EBAD61E926B3}" dt="2020-08-26T11:18:57.790" v="3443" actId="1076"/>
          <ac:picMkLst>
            <pc:docMk/>
            <pc:sldMk cId="1515942005" sldId="456"/>
            <ac:picMk id="6" creationId="{41A06B65-4CD6-4C72-8C87-3B2F66844C23}"/>
          </ac:picMkLst>
        </pc:picChg>
      </pc:sldChg>
      <pc:sldChg chg="delSp modSp add mod">
        <pc:chgData name="Osama Mohammed Moustafa Hosam Elde" userId="ab8f451e-a635-42ee-be12-e2dde55852bf" providerId="ADAL" clId="{0924052C-377C-48FE-B505-EBAD61E926B3}" dt="2020-08-26T07:04:22.499" v="925" actId="403"/>
        <pc:sldMkLst>
          <pc:docMk/>
          <pc:sldMk cId="765251940" sldId="457"/>
        </pc:sldMkLst>
        <pc:spChg chg="mod">
          <ac:chgData name="Osama Mohammed Moustafa Hosam Elde" userId="ab8f451e-a635-42ee-be12-e2dde55852bf" providerId="ADAL" clId="{0924052C-377C-48FE-B505-EBAD61E926B3}" dt="2020-08-26T07:04:22.499" v="925" actId="403"/>
          <ac:spMkLst>
            <pc:docMk/>
            <pc:sldMk cId="765251940" sldId="457"/>
            <ac:spMk id="7" creationId="{FE6AB915-929E-45B5-AF11-A43BEA438DB3}"/>
          </ac:spMkLst>
        </pc:spChg>
        <pc:graphicFrameChg chg="del">
          <ac:chgData name="Osama Mohammed Moustafa Hosam Elde" userId="ab8f451e-a635-42ee-be12-e2dde55852bf" providerId="ADAL" clId="{0924052C-377C-48FE-B505-EBAD61E926B3}" dt="2020-08-26T07:02:45.821" v="885" actId="478"/>
          <ac:graphicFrameMkLst>
            <pc:docMk/>
            <pc:sldMk cId="765251940" sldId="457"/>
            <ac:graphicFrameMk id="3" creationId="{E2F30D0C-FD76-4C7D-B5F7-90F9D55A80D5}"/>
          </ac:graphicFrameMkLst>
        </pc:graphicFrameChg>
      </pc:sldChg>
      <pc:sldChg chg="del">
        <pc:chgData name="Osama Mohammed Moustafa Hosam Elde" userId="ab8f451e-a635-42ee-be12-e2dde55852bf" providerId="ADAL" clId="{0924052C-377C-48FE-B505-EBAD61E926B3}" dt="2020-08-26T06:42:35.270" v="34" actId="47"/>
        <pc:sldMkLst>
          <pc:docMk/>
          <pc:sldMk cId="1000880522" sldId="457"/>
        </pc:sldMkLst>
      </pc:sldChg>
      <pc:sldChg chg="del">
        <pc:chgData name="Osama Mohammed Moustafa Hosam Elde" userId="ab8f451e-a635-42ee-be12-e2dde55852bf" providerId="ADAL" clId="{0924052C-377C-48FE-B505-EBAD61E926B3}" dt="2020-08-26T06:42:34.113" v="31" actId="47"/>
        <pc:sldMkLst>
          <pc:docMk/>
          <pc:sldMk cId="2105887620" sldId="458"/>
        </pc:sldMkLst>
      </pc:sldChg>
      <pc:sldChg chg="modSp add mod">
        <pc:chgData name="Osama Mohammed Moustafa Hosam Elde" userId="ab8f451e-a635-42ee-be12-e2dde55852bf" providerId="ADAL" clId="{0924052C-377C-48FE-B505-EBAD61E926B3}" dt="2020-08-26T07:32:35.172" v="1297" actId="20577"/>
        <pc:sldMkLst>
          <pc:docMk/>
          <pc:sldMk cId="2219282201" sldId="458"/>
        </pc:sldMkLst>
        <pc:spChg chg="mod">
          <ac:chgData name="Osama Mohammed Moustafa Hosam Elde" userId="ab8f451e-a635-42ee-be12-e2dde55852bf" providerId="ADAL" clId="{0924052C-377C-48FE-B505-EBAD61E926B3}" dt="2020-08-26T07:32:35.172" v="1297" actId="20577"/>
          <ac:spMkLst>
            <pc:docMk/>
            <pc:sldMk cId="2219282201" sldId="458"/>
            <ac:spMk id="7" creationId="{FE6AB915-929E-45B5-AF11-A43BEA438DB3}"/>
          </ac:spMkLst>
        </pc:spChg>
        <pc:graphicFrameChg chg="mod modGraphic">
          <ac:chgData name="Osama Mohammed Moustafa Hosam Elde" userId="ab8f451e-a635-42ee-be12-e2dde55852bf" providerId="ADAL" clId="{0924052C-377C-48FE-B505-EBAD61E926B3}" dt="2020-08-26T07:32:28.504" v="1290" actId="14100"/>
          <ac:graphicFrameMkLst>
            <pc:docMk/>
            <pc:sldMk cId="2219282201" sldId="458"/>
            <ac:graphicFrameMk id="3" creationId="{E2F30D0C-FD76-4C7D-B5F7-90F9D55A80D5}"/>
          </ac:graphicFrameMkLst>
        </pc:graphicFrameChg>
      </pc:sldChg>
      <pc:sldChg chg="del">
        <pc:chgData name="Osama Mohammed Moustafa Hosam Elde" userId="ab8f451e-a635-42ee-be12-e2dde55852bf" providerId="ADAL" clId="{0924052C-377C-48FE-B505-EBAD61E926B3}" dt="2020-08-26T06:42:34.879" v="33" actId="47"/>
        <pc:sldMkLst>
          <pc:docMk/>
          <pc:sldMk cId="2267252739" sldId="459"/>
        </pc:sldMkLst>
      </pc:sldChg>
      <pc:sldChg chg="addSp delSp modSp add mod">
        <pc:chgData name="Osama Mohammed Moustafa Hosam Elde" userId="ab8f451e-a635-42ee-be12-e2dde55852bf" providerId="ADAL" clId="{0924052C-377C-48FE-B505-EBAD61E926B3}" dt="2020-08-26T08:16:33.818" v="1527" actId="1076"/>
        <pc:sldMkLst>
          <pc:docMk/>
          <pc:sldMk cId="2572653754" sldId="459"/>
        </pc:sldMkLst>
        <pc:spChg chg="mod">
          <ac:chgData name="Osama Mohammed Moustafa Hosam Elde" userId="ab8f451e-a635-42ee-be12-e2dde55852bf" providerId="ADAL" clId="{0924052C-377C-48FE-B505-EBAD61E926B3}" dt="2020-08-26T08:03:00.484" v="1316" actId="20577"/>
          <ac:spMkLst>
            <pc:docMk/>
            <pc:sldMk cId="2572653754" sldId="459"/>
            <ac:spMk id="6" creationId="{F666E11D-E12E-4A1B-AC49-37C776D88AF6}"/>
          </ac:spMkLst>
        </pc:spChg>
        <pc:spChg chg="mod">
          <ac:chgData name="Osama Mohammed Moustafa Hosam Elde" userId="ab8f451e-a635-42ee-be12-e2dde55852bf" providerId="ADAL" clId="{0924052C-377C-48FE-B505-EBAD61E926B3}" dt="2020-08-26T08:16:30.306" v="1526" actId="20577"/>
          <ac:spMkLst>
            <pc:docMk/>
            <pc:sldMk cId="2572653754" sldId="459"/>
            <ac:spMk id="7" creationId="{FE6AB915-929E-45B5-AF11-A43BEA438DB3}"/>
          </ac:spMkLst>
        </pc:spChg>
        <pc:picChg chg="add del mod">
          <ac:chgData name="Osama Mohammed Moustafa Hosam Elde" userId="ab8f451e-a635-42ee-be12-e2dde55852bf" providerId="ADAL" clId="{0924052C-377C-48FE-B505-EBAD61E926B3}" dt="2020-08-26T08:08:40.347" v="1416" actId="478"/>
          <ac:picMkLst>
            <pc:docMk/>
            <pc:sldMk cId="2572653754" sldId="459"/>
            <ac:picMk id="2" creationId="{8B2D70A4-DF90-45F5-BAEB-D1F59A001257}"/>
          </ac:picMkLst>
        </pc:picChg>
        <pc:picChg chg="add mod">
          <ac:chgData name="Osama Mohammed Moustafa Hosam Elde" userId="ab8f451e-a635-42ee-be12-e2dde55852bf" providerId="ADAL" clId="{0924052C-377C-48FE-B505-EBAD61E926B3}" dt="2020-08-26T08:16:33.818" v="1527" actId="1076"/>
          <ac:picMkLst>
            <pc:docMk/>
            <pc:sldMk cId="2572653754" sldId="459"/>
            <ac:picMk id="3" creationId="{A28DB1C1-6E8E-4256-B8B4-21FF0B5B4D8E}"/>
          </ac:picMkLst>
        </pc:picChg>
      </pc:sldChg>
      <pc:sldChg chg="addSp modSp add mod">
        <pc:chgData name="Osama Mohammed Moustafa Hosam Elde" userId="ab8f451e-a635-42ee-be12-e2dde55852bf" providerId="ADAL" clId="{0924052C-377C-48FE-B505-EBAD61E926B3}" dt="2020-08-26T10:31:33.867" v="2845" actId="20577"/>
        <pc:sldMkLst>
          <pc:docMk/>
          <pc:sldMk cId="1342038616" sldId="460"/>
        </pc:sldMkLst>
        <pc:spChg chg="mod">
          <ac:chgData name="Osama Mohammed Moustafa Hosam Elde" userId="ab8f451e-a635-42ee-be12-e2dde55852bf" providerId="ADAL" clId="{0924052C-377C-48FE-B505-EBAD61E926B3}" dt="2020-08-26T10:31:33.867" v="2845" actId="20577"/>
          <ac:spMkLst>
            <pc:docMk/>
            <pc:sldMk cId="1342038616" sldId="460"/>
            <ac:spMk id="9" creationId="{41FE1DB5-8880-44CA-8A01-91EC9D1E2C91}"/>
          </ac:spMkLst>
        </pc:spChg>
        <pc:picChg chg="add mod">
          <ac:chgData name="Osama Mohammed Moustafa Hosam Elde" userId="ab8f451e-a635-42ee-be12-e2dde55852bf" providerId="ADAL" clId="{0924052C-377C-48FE-B505-EBAD61E926B3}" dt="2020-08-26T10:29:42.812" v="2608" actId="1076"/>
          <ac:picMkLst>
            <pc:docMk/>
            <pc:sldMk cId="1342038616" sldId="460"/>
            <ac:picMk id="2" creationId="{C796179D-63BF-4037-801B-BCA73FBA5DF0}"/>
          </ac:picMkLst>
        </pc:picChg>
      </pc:sldChg>
      <pc:sldChg chg="del">
        <pc:chgData name="Osama Mohammed Moustafa Hosam Elde" userId="ab8f451e-a635-42ee-be12-e2dde55852bf" providerId="ADAL" clId="{0924052C-377C-48FE-B505-EBAD61E926B3}" dt="2020-08-26T06:42:36.051" v="35" actId="47"/>
        <pc:sldMkLst>
          <pc:docMk/>
          <pc:sldMk cId="4184811045" sldId="460"/>
        </pc:sldMkLst>
      </pc:sldChg>
      <pc:sldChg chg="addSp delSp modSp add mod">
        <pc:chgData name="Osama Mohammed Moustafa Hosam Elde" userId="ab8f451e-a635-42ee-be12-e2dde55852bf" providerId="ADAL" clId="{0924052C-377C-48FE-B505-EBAD61E926B3}" dt="2020-08-26T11:39:48.896" v="3660" actId="20577"/>
        <pc:sldMkLst>
          <pc:docMk/>
          <pc:sldMk cId="1135031888" sldId="461"/>
        </pc:sldMkLst>
        <pc:spChg chg="mod">
          <ac:chgData name="Osama Mohammed Moustafa Hosam Elde" userId="ab8f451e-a635-42ee-be12-e2dde55852bf" providerId="ADAL" clId="{0924052C-377C-48FE-B505-EBAD61E926B3}" dt="2020-08-26T11:39:48.896" v="3660" actId="20577"/>
          <ac:spMkLst>
            <pc:docMk/>
            <pc:sldMk cId="1135031888" sldId="461"/>
            <ac:spMk id="9" creationId="{41FE1DB5-8880-44CA-8A01-91EC9D1E2C91}"/>
          </ac:spMkLst>
        </pc:spChg>
        <pc:picChg chg="del">
          <ac:chgData name="Osama Mohammed Moustafa Hosam Elde" userId="ab8f451e-a635-42ee-be12-e2dde55852bf" providerId="ADAL" clId="{0924052C-377C-48FE-B505-EBAD61E926B3}" dt="2020-08-26T10:33:49.652" v="3016" actId="478"/>
          <ac:picMkLst>
            <pc:docMk/>
            <pc:sldMk cId="1135031888" sldId="461"/>
            <ac:picMk id="2" creationId="{C796179D-63BF-4037-801B-BCA73FBA5DF0}"/>
          </ac:picMkLst>
        </pc:picChg>
        <pc:picChg chg="add del mod">
          <ac:chgData name="Osama Mohammed Moustafa Hosam Elde" userId="ab8f451e-a635-42ee-be12-e2dde55852bf" providerId="ADAL" clId="{0924052C-377C-48FE-B505-EBAD61E926B3}" dt="2020-08-26T10:35:03.059" v="3022" actId="478"/>
          <ac:picMkLst>
            <pc:docMk/>
            <pc:sldMk cId="1135031888" sldId="461"/>
            <ac:picMk id="4" creationId="{07DC3221-5C35-405A-A46C-C659E676927A}"/>
          </ac:picMkLst>
        </pc:picChg>
        <pc:picChg chg="add mod">
          <ac:chgData name="Osama Mohammed Moustafa Hosam Elde" userId="ab8f451e-a635-42ee-be12-e2dde55852bf" providerId="ADAL" clId="{0924052C-377C-48FE-B505-EBAD61E926B3}" dt="2020-08-26T10:37:10.034" v="3047" actId="1076"/>
          <ac:picMkLst>
            <pc:docMk/>
            <pc:sldMk cId="1135031888" sldId="461"/>
            <ac:picMk id="6" creationId="{79DAA5D3-4C2D-4CD2-A3EB-3825292CB01E}"/>
          </ac:picMkLst>
        </pc:picChg>
      </pc:sldChg>
      <pc:sldChg chg="del">
        <pc:chgData name="Osama Mohammed Moustafa Hosam Elde" userId="ab8f451e-a635-42ee-be12-e2dde55852bf" providerId="ADAL" clId="{0924052C-377C-48FE-B505-EBAD61E926B3}" dt="2020-08-26T06:42:36.254" v="36" actId="47"/>
        <pc:sldMkLst>
          <pc:docMk/>
          <pc:sldMk cId="3513093575" sldId="461"/>
        </pc:sldMkLst>
      </pc:sldChg>
      <pc:sldChg chg="del">
        <pc:chgData name="Osama Mohammed Moustafa Hosam Elde" userId="ab8f451e-a635-42ee-be12-e2dde55852bf" providerId="ADAL" clId="{0924052C-377C-48FE-B505-EBAD61E926B3}" dt="2020-08-26T06:42:36.785" v="37" actId="47"/>
        <pc:sldMkLst>
          <pc:docMk/>
          <pc:sldMk cId="843090838" sldId="462"/>
        </pc:sldMkLst>
      </pc:sldChg>
      <pc:sldChg chg="delSp modSp add mod">
        <pc:chgData name="Osama Mohammed Moustafa Hosam Elde" userId="ab8f451e-a635-42ee-be12-e2dde55852bf" providerId="ADAL" clId="{0924052C-377C-48FE-B505-EBAD61E926B3}" dt="2020-08-26T11:11:46.824" v="3256" actId="27636"/>
        <pc:sldMkLst>
          <pc:docMk/>
          <pc:sldMk cId="2615018634" sldId="462"/>
        </pc:sldMkLst>
        <pc:spChg chg="mod">
          <ac:chgData name="Osama Mohammed Moustafa Hosam Elde" userId="ab8f451e-a635-42ee-be12-e2dde55852bf" providerId="ADAL" clId="{0924052C-377C-48FE-B505-EBAD61E926B3}" dt="2020-08-26T11:11:46.824" v="3256" actId="27636"/>
          <ac:spMkLst>
            <pc:docMk/>
            <pc:sldMk cId="2615018634" sldId="462"/>
            <ac:spMk id="9" creationId="{41FE1DB5-8880-44CA-8A01-91EC9D1E2C91}"/>
          </ac:spMkLst>
        </pc:spChg>
        <pc:picChg chg="del">
          <ac:chgData name="Osama Mohammed Moustafa Hosam Elde" userId="ab8f451e-a635-42ee-be12-e2dde55852bf" providerId="ADAL" clId="{0924052C-377C-48FE-B505-EBAD61E926B3}" dt="2020-08-26T10:37:28.951" v="3049" actId="478"/>
          <ac:picMkLst>
            <pc:docMk/>
            <pc:sldMk cId="2615018634" sldId="462"/>
            <ac:picMk id="6" creationId="{79DAA5D3-4C2D-4CD2-A3EB-3825292CB01E}"/>
          </ac:picMkLst>
        </pc:picChg>
      </pc:sldChg>
      <pc:sldChg chg="addSp delSp modSp add mod">
        <pc:chgData name="Osama Mohammed Moustafa Hosam Elde" userId="ab8f451e-a635-42ee-be12-e2dde55852bf" providerId="ADAL" clId="{0924052C-377C-48FE-B505-EBAD61E926B3}" dt="2020-08-26T11:38:13.679" v="3645" actId="1076"/>
        <pc:sldMkLst>
          <pc:docMk/>
          <pc:sldMk cId="3807172861" sldId="463"/>
        </pc:sldMkLst>
        <pc:spChg chg="mod">
          <ac:chgData name="Osama Mohammed Moustafa Hosam Elde" userId="ab8f451e-a635-42ee-be12-e2dde55852bf" providerId="ADAL" clId="{0924052C-377C-48FE-B505-EBAD61E926B3}" dt="2020-08-26T11:30:38.175" v="3487" actId="20577"/>
          <ac:spMkLst>
            <pc:docMk/>
            <pc:sldMk cId="3807172861" sldId="463"/>
            <ac:spMk id="6" creationId="{F666E11D-E12E-4A1B-AC49-37C776D88AF6}"/>
          </ac:spMkLst>
        </pc:spChg>
        <pc:spChg chg="mod">
          <ac:chgData name="Osama Mohammed Moustafa Hosam Elde" userId="ab8f451e-a635-42ee-be12-e2dde55852bf" providerId="ADAL" clId="{0924052C-377C-48FE-B505-EBAD61E926B3}" dt="2020-08-26T11:38:09.442" v="3643" actId="27636"/>
          <ac:spMkLst>
            <pc:docMk/>
            <pc:sldMk cId="3807172861" sldId="463"/>
            <ac:spMk id="7" creationId="{FE6AB915-929E-45B5-AF11-A43BEA438DB3}"/>
          </ac:spMkLst>
        </pc:spChg>
        <pc:picChg chg="add mod">
          <ac:chgData name="Osama Mohammed Moustafa Hosam Elde" userId="ab8f451e-a635-42ee-be12-e2dde55852bf" providerId="ADAL" clId="{0924052C-377C-48FE-B505-EBAD61E926B3}" dt="2020-08-26T11:38:13.679" v="3645" actId="1076"/>
          <ac:picMkLst>
            <pc:docMk/>
            <pc:sldMk cId="3807172861" sldId="463"/>
            <ac:picMk id="2" creationId="{18875B69-67A3-402C-8C64-6C692509DB21}"/>
          </ac:picMkLst>
        </pc:picChg>
        <pc:picChg chg="del">
          <ac:chgData name="Osama Mohammed Moustafa Hosam Elde" userId="ab8f451e-a635-42ee-be12-e2dde55852bf" providerId="ADAL" clId="{0924052C-377C-48FE-B505-EBAD61E926B3}" dt="2020-08-26T11:30:57.175" v="3488" actId="478"/>
          <ac:picMkLst>
            <pc:docMk/>
            <pc:sldMk cId="3807172861" sldId="463"/>
            <ac:picMk id="3" creationId="{A28DB1C1-6E8E-4256-B8B4-21FF0B5B4D8E}"/>
          </ac:picMkLst>
        </pc:picChg>
      </pc:sldChg>
      <pc:sldChg chg="del">
        <pc:chgData name="Osama Mohammed Moustafa Hosam Elde" userId="ab8f451e-a635-42ee-be12-e2dde55852bf" providerId="ADAL" clId="{0924052C-377C-48FE-B505-EBAD61E926B3}" dt="2020-08-26T06:42:34.645" v="32" actId="47"/>
        <pc:sldMkLst>
          <pc:docMk/>
          <pc:sldMk cId="3955427529" sldId="463"/>
        </pc:sldMkLst>
      </pc:sldChg>
      <pc:sldChg chg="del">
        <pc:chgData name="Osama Mohammed Moustafa Hosam Elde" userId="ab8f451e-a635-42ee-be12-e2dde55852bf" providerId="ADAL" clId="{0924052C-377C-48FE-B505-EBAD61E926B3}" dt="2020-08-26T06:42:38.113" v="39" actId="47"/>
        <pc:sldMkLst>
          <pc:docMk/>
          <pc:sldMk cId="1636232987" sldId="464"/>
        </pc:sldMkLst>
      </pc:sldChg>
      <pc:sldChg chg="addSp delSp modSp add mod">
        <pc:chgData name="Osama Mohammed Moustafa Hosam Elde" userId="ab8f451e-a635-42ee-be12-e2dde55852bf" providerId="ADAL" clId="{0924052C-377C-48FE-B505-EBAD61E926B3}" dt="2020-08-26T11:42:02.760" v="3673" actId="1076"/>
        <pc:sldMkLst>
          <pc:docMk/>
          <pc:sldMk cId="3409350344" sldId="464"/>
        </pc:sldMkLst>
        <pc:spChg chg="mod">
          <ac:chgData name="Osama Mohammed Moustafa Hosam Elde" userId="ab8f451e-a635-42ee-be12-e2dde55852bf" providerId="ADAL" clId="{0924052C-377C-48FE-B505-EBAD61E926B3}" dt="2020-08-26T11:39:13.507" v="3648" actId="6549"/>
          <ac:spMkLst>
            <pc:docMk/>
            <pc:sldMk cId="3409350344" sldId="464"/>
            <ac:spMk id="6" creationId="{F666E11D-E12E-4A1B-AC49-37C776D88AF6}"/>
          </ac:spMkLst>
        </pc:spChg>
        <pc:spChg chg="mod">
          <ac:chgData name="Osama Mohammed Moustafa Hosam Elde" userId="ab8f451e-a635-42ee-be12-e2dde55852bf" providerId="ADAL" clId="{0924052C-377C-48FE-B505-EBAD61E926B3}" dt="2020-08-26T11:41:01.091" v="3664" actId="27636"/>
          <ac:spMkLst>
            <pc:docMk/>
            <pc:sldMk cId="3409350344" sldId="464"/>
            <ac:spMk id="7" creationId="{FE6AB915-929E-45B5-AF11-A43BEA438DB3}"/>
          </ac:spMkLst>
        </pc:spChg>
        <pc:picChg chg="del">
          <ac:chgData name="Osama Mohammed Moustafa Hosam Elde" userId="ab8f451e-a635-42ee-be12-e2dde55852bf" providerId="ADAL" clId="{0924052C-377C-48FE-B505-EBAD61E926B3}" dt="2020-08-26T11:39:17.931" v="3649" actId="478"/>
          <ac:picMkLst>
            <pc:docMk/>
            <pc:sldMk cId="3409350344" sldId="464"/>
            <ac:picMk id="2" creationId="{18875B69-67A3-402C-8C64-6C692509DB21}"/>
          </ac:picMkLst>
        </pc:picChg>
        <pc:picChg chg="add del mod">
          <ac:chgData name="Osama Mohammed Moustafa Hosam Elde" userId="ab8f451e-a635-42ee-be12-e2dde55852bf" providerId="ADAL" clId="{0924052C-377C-48FE-B505-EBAD61E926B3}" dt="2020-08-26T11:41:39.422" v="3669" actId="478"/>
          <ac:picMkLst>
            <pc:docMk/>
            <pc:sldMk cId="3409350344" sldId="464"/>
            <ac:picMk id="4" creationId="{52AB9B9B-D73D-4105-892F-631B60C2DF80}"/>
          </ac:picMkLst>
        </pc:picChg>
        <pc:picChg chg="add mod">
          <ac:chgData name="Osama Mohammed Moustafa Hosam Elde" userId="ab8f451e-a635-42ee-be12-e2dde55852bf" providerId="ADAL" clId="{0924052C-377C-48FE-B505-EBAD61E926B3}" dt="2020-08-26T11:42:02.760" v="3673" actId="1076"/>
          <ac:picMkLst>
            <pc:docMk/>
            <pc:sldMk cId="3409350344" sldId="464"/>
            <ac:picMk id="8" creationId="{9BA69B1A-F2D7-48FD-9277-13BFCEA2DC23}"/>
          </ac:picMkLst>
        </pc:picChg>
      </pc:sldChg>
      <pc:sldChg chg="add del">
        <pc:chgData name="Osama Mohammed Moustafa Hosam Elde" userId="ab8f451e-a635-42ee-be12-e2dde55852bf" providerId="ADAL" clId="{0924052C-377C-48FE-B505-EBAD61E926B3}" dt="2020-08-26T06:42:33.879" v="30" actId="47"/>
        <pc:sldMkLst>
          <pc:docMk/>
          <pc:sldMk cId="1505892301" sldId="465"/>
        </pc:sldMkLst>
      </pc:sldChg>
      <pc:sldChg chg="delSp modSp add mod">
        <pc:chgData name="Osama Mohammed Moustafa Hosam Elde" userId="ab8f451e-a635-42ee-be12-e2dde55852bf" providerId="ADAL" clId="{0924052C-377C-48FE-B505-EBAD61E926B3}" dt="2020-08-26T11:58:45.330" v="3915" actId="20577"/>
        <pc:sldMkLst>
          <pc:docMk/>
          <pc:sldMk cId="1746641023" sldId="465"/>
        </pc:sldMkLst>
        <pc:spChg chg="mod">
          <ac:chgData name="Osama Mohammed Moustafa Hosam Elde" userId="ab8f451e-a635-42ee-be12-e2dde55852bf" providerId="ADAL" clId="{0924052C-377C-48FE-B505-EBAD61E926B3}" dt="2020-08-26T11:45:35.220" v="3715" actId="20577"/>
          <ac:spMkLst>
            <pc:docMk/>
            <pc:sldMk cId="1746641023" sldId="465"/>
            <ac:spMk id="6" creationId="{F666E11D-E12E-4A1B-AC49-37C776D88AF6}"/>
          </ac:spMkLst>
        </pc:spChg>
        <pc:spChg chg="mod">
          <ac:chgData name="Osama Mohammed Moustafa Hosam Elde" userId="ab8f451e-a635-42ee-be12-e2dde55852bf" providerId="ADAL" clId="{0924052C-377C-48FE-B505-EBAD61E926B3}" dt="2020-08-26T11:58:45.330" v="3915" actId="20577"/>
          <ac:spMkLst>
            <pc:docMk/>
            <pc:sldMk cId="1746641023" sldId="465"/>
            <ac:spMk id="7" creationId="{FE6AB915-929E-45B5-AF11-A43BEA438DB3}"/>
          </ac:spMkLst>
        </pc:spChg>
        <pc:picChg chg="del">
          <ac:chgData name="Osama Mohammed Moustafa Hosam Elde" userId="ab8f451e-a635-42ee-be12-e2dde55852bf" providerId="ADAL" clId="{0924052C-377C-48FE-B505-EBAD61E926B3}" dt="2020-08-26T11:45:38.793" v="3716" actId="478"/>
          <ac:picMkLst>
            <pc:docMk/>
            <pc:sldMk cId="1746641023" sldId="465"/>
            <ac:picMk id="8" creationId="{9BA69B1A-F2D7-48FD-9277-13BFCEA2DC23}"/>
          </ac:picMkLst>
        </pc:picChg>
      </pc:sldChg>
      <pc:sldChg chg="del">
        <pc:chgData name="Osama Mohammed Moustafa Hosam Elde" userId="ab8f451e-a635-42ee-be12-e2dde55852bf" providerId="ADAL" clId="{0924052C-377C-48FE-B505-EBAD61E926B3}" dt="2020-08-26T06:42:37.895" v="38" actId="47"/>
        <pc:sldMkLst>
          <pc:docMk/>
          <pc:sldMk cId="187775010" sldId="466"/>
        </pc:sldMkLst>
      </pc:sldChg>
      <pc:sldChg chg="modSp add mod">
        <pc:chgData name="Osama Mohammed Moustafa Hosam Elde" userId="ab8f451e-a635-42ee-be12-e2dde55852bf" providerId="ADAL" clId="{0924052C-377C-48FE-B505-EBAD61E926B3}" dt="2020-08-26T11:49:28.120" v="3780" actId="20577"/>
        <pc:sldMkLst>
          <pc:docMk/>
          <pc:sldMk cId="3948163108" sldId="466"/>
        </pc:sldMkLst>
        <pc:spChg chg="mod">
          <ac:chgData name="Osama Mohammed Moustafa Hosam Elde" userId="ab8f451e-a635-42ee-be12-e2dde55852bf" providerId="ADAL" clId="{0924052C-377C-48FE-B505-EBAD61E926B3}" dt="2020-08-26T11:48:42.907" v="3767" actId="20577"/>
          <ac:spMkLst>
            <pc:docMk/>
            <pc:sldMk cId="3948163108" sldId="466"/>
            <ac:spMk id="6" creationId="{F666E11D-E12E-4A1B-AC49-37C776D88AF6}"/>
          </ac:spMkLst>
        </pc:spChg>
        <pc:spChg chg="mod">
          <ac:chgData name="Osama Mohammed Moustafa Hosam Elde" userId="ab8f451e-a635-42ee-be12-e2dde55852bf" providerId="ADAL" clId="{0924052C-377C-48FE-B505-EBAD61E926B3}" dt="2020-08-26T11:49:28.120" v="3780" actId="20577"/>
          <ac:spMkLst>
            <pc:docMk/>
            <pc:sldMk cId="3948163108" sldId="466"/>
            <ac:spMk id="7" creationId="{FE6AB915-929E-45B5-AF11-A43BEA438DB3}"/>
          </ac:spMkLst>
        </pc:spChg>
      </pc:sldChg>
      <pc:sldChg chg="del">
        <pc:chgData name="Osama Mohammed Moustafa Hosam Elde" userId="ab8f451e-a635-42ee-be12-e2dde55852bf" providerId="ADAL" clId="{0924052C-377C-48FE-B505-EBAD61E926B3}" dt="2020-08-26T06:42:40.238" v="44" actId="47"/>
        <pc:sldMkLst>
          <pc:docMk/>
          <pc:sldMk cId="1321748703" sldId="467"/>
        </pc:sldMkLst>
      </pc:sldChg>
      <pc:sldChg chg="del">
        <pc:chgData name="Osama Mohammed Moustafa Hosam Elde" userId="ab8f451e-a635-42ee-be12-e2dde55852bf" providerId="ADAL" clId="{0924052C-377C-48FE-B505-EBAD61E926B3}" dt="2020-08-26T06:42:38.692" v="40" actId="47"/>
        <pc:sldMkLst>
          <pc:docMk/>
          <pc:sldMk cId="2975955308" sldId="468"/>
        </pc:sldMkLst>
      </pc:sldChg>
      <pc:sldChg chg="del">
        <pc:chgData name="Osama Mohammed Moustafa Hosam Elde" userId="ab8f451e-a635-42ee-be12-e2dde55852bf" providerId="ADAL" clId="{0924052C-377C-48FE-B505-EBAD61E926B3}" dt="2020-08-26T06:42:39.082" v="41" actId="47"/>
        <pc:sldMkLst>
          <pc:docMk/>
          <pc:sldMk cId="3766114644" sldId="469"/>
        </pc:sldMkLst>
      </pc:sldChg>
      <pc:sldChg chg="del">
        <pc:chgData name="Osama Mohammed Moustafa Hosam Elde" userId="ab8f451e-a635-42ee-be12-e2dde55852bf" providerId="ADAL" clId="{0924052C-377C-48FE-B505-EBAD61E926B3}" dt="2020-08-26T06:42:39.442" v="42" actId="47"/>
        <pc:sldMkLst>
          <pc:docMk/>
          <pc:sldMk cId="1927016891" sldId="470"/>
        </pc:sldMkLst>
      </pc:sldChg>
      <pc:sldChg chg="del">
        <pc:chgData name="Osama Mohammed Moustafa Hosam Elde" userId="ab8f451e-a635-42ee-be12-e2dde55852bf" providerId="ADAL" clId="{0924052C-377C-48FE-B505-EBAD61E926B3}" dt="2020-08-26T06:42:39.801" v="43" actId="47"/>
        <pc:sldMkLst>
          <pc:docMk/>
          <pc:sldMk cId="721672029" sldId="471"/>
        </pc:sldMkLst>
      </pc:sldChg>
      <pc:sldChg chg="del">
        <pc:chgData name="Osama Mohammed Moustafa Hosam Elde" userId="ab8f451e-a635-42ee-be12-e2dde55852bf" providerId="ADAL" clId="{0924052C-377C-48FE-B505-EBAD61E926B3}" dt="2020-08-26T06:42:40.988" v="45" actId="47"/>
        <pc:sldMkLst>
          <pc:docMk/>
          <pc:sldMk cId="2548343989" sldId="472"/>
        </pc:sldMkLst>
      </pc:sldChg>
    </pc:docChg>
  </pc:docChgLst>
  <pc:docChgLst>
    <pc:chgData name="Osama Mohammed Moustafa Hosam Elde" userId="ab8f451e-a635-42ee-be12-e2dde55852bf" providerId="ADAL" clId="{57E9E437-7F7C-430E-B744-8522C023EA18}"/>
    <pc:docChg chg="undo redo custSel addSld delSld modSld sldOrd">
      <pc:chgData name="Osama Mohammed Moustafa Hosam Elde" userId="ab8f451e-a635-42ee-be12-e2dde55852bf" providerId="ADAL" clId="{57E9E437-7F7C-430E-B744-8522C023EA18}" dt="2019-03-20T08:53:36.737" v="2723" actId="2696"/>
      <pc:docMkLst>
        <pc:docMk/>
      </pc:docMkLst>
      <pc:sldChg chg="modSp">
        <pc:chgData name="Osama Mohammed Moustafa Hosam Elde" userId="ab8f451e-a635-42ee-be12-e2dde55852bf" providerId="ADAL" clId="{57E9E437-7F7C-430E-B744-8522C023EA18}" dt="2019-03-19T12:15:18.360" v="901" actId="403"/>
        <pc:sldMkLst>
          <pc:docMk/>
          <pc:sldMk cId="2795698090" sldId="289"/>
        </pc:sldMkLst>
        <pc:spChg chg="mod">
          <ac:chgData name="Osama Mohammed Moustafa Hosam Elde" userId="ab8f451e-a635-42ee-be12-e2dde55852bf" providerId="ADAL" clId="{57E9E437-7F7C-430E-B744-8522C023EA18}" dt="2019-03-19T12:15:18.360" v="901" actId="403"/>
          <ac:spMkLst>
            <pc:docMk/>
            <pc:sldMk cId="2795698090" sldId="289"/>
            <ac:spMk id="4" creationId="{71F37C0B-C451-4FC0-8BFC-2F9DEFE020DB}"/>
          </ac:spMkLst>
        </pc:spChg>
        <pc:spChg chg="mod">
          <ac:chgData name="Osama Mohammed Moustafa Hosam Elde" userId="ab8f451e-a635-42ee-be12-e2dde55852bf" providerId="ADAL" clId="{57E9E437-7F7C-430E-B744-8522C023EA18}" dt="2019-03-19T11:57:38.760" v="709" actId="1036"/>
          <ac:spMkLst>
            <pc:docMk/>
            <pc:sldMk cId="2795698090" sldId="289"/>
            <ac:spMk id="6" creationId="{2B50AF5E-FF4A-4EEF-9521-F635D9019EA4}"/>
          </ac:spMkLst>
        </pc:spChg>
      </pc:sldChg>
      <pc:sldChg chg="modSp">
        <pc:chgData name="Osama Mohammed Moustafa Hosam Elde" userId="ab8f451e-a635-42ee-be12-e2dde55852bf" providerId="ADAL" clId="{57E9E437-7F7C-430E-B744-8522C023EA18}" dt="2019-03-20T08:46:56.747" v="2722" actId="27636"/>
        <pc:sldMkLst>
          <pc:docMk/>
          <pc:sldMk cId="1296196847" sldId="371"/>
        </pc:sldMkLst>
        <pc:spChg chg="mod">
          <ac:chgData name="Osama Mohammed Moustafa Hosam Elde" userId="ab8f451e-a635-42ee-be12-e2dde55852bf" providerId="ADAL" clId="{57E9E437-7F7C-430E-B744-8522C023EA18}" dt="2019-03-20T08:46:56.747" v="2722" actId="27636"/>
          <ac:spMkLst>
            <pc:docMk/>
            <pc:sldMk cId="1296196847" sldId="371"/>
            <ac:spMk id="3" creationId="{25F31E5A-DCD6-425A-8C80-7B051E2A906C}"/>
          </ac:spMkLst>
        </pc:spChg>
      </pc:sldChg>
    </pc:docChg>
  </pc:docChgLst>
  <pc:docChgLst>
    <pc:chgData name="Osama Mohammed Moustafa Hosam Elde" userId="ab8f451e-a635-42ee-be12-e2dde55852bf" providerId="ADAL" clId="{9FFD94E3-0BCA-4FA5-B0FF-54B751CFB744}"/>
    <pc:docChg chg="undo modSld">
      <pc:chgData name="Osama Mohammed Moustafa Hosam Elde" userId="ab8f451e-a635-42ee-be12-e2dde55852bf" providerId="ADAL" clId="{9FFD94E3-0BCA-4FA5-B0FF-54B751CFB744}" dt="2019-01-26T17:14:26.464" v="445" actId="1035"/>
      <pc:docMkLst>
        <pc:docMk/>
      </pc:docMkLst>
    </pc:docChg>
  </pc:docChgLst>
  <pc:docChgLst>
    <pc:chgData name="Osama Mohammed Moustafa Hosam Elde" userId="ab8f451e-a635-42ee-be12-e2dde55852bf" providerId="ADAL" clId="{7D5A0B61-1159-4D6E-8546-E218FE15FF9D}"/>
    <pc:docChg chg="undo custSel modSld">
      <pc:chgData name="Osama Mohammed Moustafa Hosam Elde" userId="ab8f451e-a635-42ee-be12-e2dde55852bf" providerId="ADAL" clId="{7D5A0B61-1159-4D6E-8546-E218FE15FF9D}" dt="2020-12-14T16:10:04.523" v="4" actId="27636"/>
      <pc:docMkLst>
        <pc:docMk/>
      </pc:docMkLst>
      <pc:sldChg chg="modSp mod">
        <pc:chgData name="Osama Mohammed Moustafa Hosam Elde" userId="ab8f451e-a635-42ee-be12-e2dde55852bf" providerId="ADAL" clId="{7D5A0B61-1159-4D6E-8546-E218FE15FF9D}" dt="2020-12-14T16:10:04.523" v="4" actId="27636"/>
        <pc:sldMkLst>
          <pc:docMk/>
          <pc:sldMk cId="2432451870" sldId="461"/>
        </pc:sldMkLst>
        <pc:spChg chg="mod">
          <ac:chgData name="Osama Mohammed Moustafa Hosam Elde" userId="ab8f451e-a635-42ee-be12-e2dde55852bf" providerId="ADAL" clId="{7D5A0B61-1159-4D6E-8546-E218FE15FF9D}" dt="2020-12-14T16:10:04.523" v="4" actId="27636"/>
          <ac:spMkLst>
            <pc:docMk/>
            <pc:sldMk cId="2432451870" sldId="461"/>
            <ac:spMk id="7" creationId="{FE6AB915-929E-45B5-AF11-A43BEA438DB3}"/>
          </ac:spMkLst>
        </pc:spChg>
      </pc:sldChg>
    </pc:docChg>
  </pc:docChgLst>
  <pc:docChgLst>
    <pc:chgData name="Osama Mohammed Moustafa Hosam Elde" userId="ab8f451e-a635-42ee-be12-e2dde55852bf" providerId="ADAL" clId="{67F3744E-E586-4C2C-91BF-A29AAF840012}"/>
    <pc:docChg chg="undo custSel addSld delSld modSld modMainMaster">
      <pc:chgData name="Osama Mohammed Moustafa Hosam Elde" userId="ab8f451e-a635-42ee-be12-e2dde55852bf" providerId="ADAL" clId="{67F3744E-E586-4C2C-91BF-A29AAF840012}" dt="2019-01-23T12:17:29.333" v="2019" actId="1076"/>
      <pc:docMkLst>
        <pc:docMk/>
      </pc:docMkLst>
      <pc:sldChg chg="addSp delSp modSp">
        <pc:chgData name="Osama Mohammed Moustafa Hosam Elde" userId="ab8f451e-a635-42ee-be12-e2dde55852bf" providerId="ADAL" clId="{67F3744E-E586-4C2C-91BF-A29AAF840012}" dt="2019-01-23T12:17:29.333" v="2019" actId="1076"/>
        <pc:sldMkLst>
          <pc:docMk/>
          <pc:sldMk cId="2795698090" sldId="289"/>
        </pc:sldMkLst>
        <pc:spChg chg="add mod">
          <ac:chgData name="Osama Mohammed Moustafa Hosam Elde" userId="ab8f451e-a635-42ee-be12-e2dde55852bf" providerId="ADAL" clId="{67F3744E-E586-4C2C-91BF-A29AAF840012}" dt="2019-01-23T12:17:20.410" v="2018" actId="404"/>
          <ac:spMkLst>
            <pc:docMk/>
            <pc:sldMk cId="2795698090" sldId="289"/>
            <ac:spMk id="4" creationId="{71F37C0B-C451-4FC0-8BFC-2F9DEFE020DB}"/>
          </ac:spMkLst>
        </pc:spChg>
        <pc:picChg chg="add del mod">
          <ac:chgData name="Osama Mohammed Moustafa Hosam Elde" userId="ab8f451e-a635-42ee-be12-e2dde55852bf" providerId="ADAL" clId="{67F3744E-E586-4C2C-91BF-A29AAF840012}" dt="2019-01-23T11:27:02.669" v="1011" actId="478"/>
          <ac:picMkLst>
            <pc:docMk/>
            <pc:sldMk cId="2795698090" sldId="289"/>
            <ac:picMk id="2" creationId="{8896204A-1CB8-4DEA-9BEF-715C33C8BA95}"/>
          </ac:picMkLst>
        </pc:picChg>
        <pc:picChg chg="add del mod">
          <ac:chgData name="Osama Mohammed Moustafa Hosam Elde" userId="ab8f451e-a635-42ee-be12-e2dde55852bf" providerId="ADAL" clId="{67F3744E-E586-4C2C-91BF-A29AAF840012}" dt="2019-01-23T11:00:05.046" v="160" actId="478"/>
          <ac:picMkLst>
            <pc:docMk/>
            <pc:sldMk cId="2795698090" sldId="289"/>
            <ac:picMk id="3" creationId="{AFC62FBC-F536-497F-A422-8D72DC62A459}"/>
          </ac:picMkLst>
        </pc:picChg>
        <pc:picChg chg="add mod">
          <ac:chgData name="Osama Mohammed Moustafa Hosam Elde" userId="ab8f451e-a635-42ee-be12-e2dde55852bf" providerId="ADAL" clId="{67F3744E-E586-4C2C-91BF-A29AAF840012}" dt="2019-01-23T12:17:29.333" v="2019" actId="1076"/>
          <ac:picMkLst>
            <pc:docMk/>
            <pc:sldMk cId="2795698090" sldId="289"/>
            <ac:picMk id="5" creationId="{8C60DBA5-7B19-4192-857A-5A47B4AE6D6F}"/>
          </ac:picMkLst>
        </pc:picChg>
        <pc:picChg chg="del">
          <ac:chgData name="Osama Mohammed Moustafa Hosam Elde" userId="ab8f451e-a635-42ee-be12-e2dde55852bf" providerId="ADAL" clId="{67F3744E-E586-4C2C-91BF-A29AAF840012}" dt="2019-01-23T10:38:24.094" v="27" actId="478"/>
          <ac:picMkLst>
            <pc:docMk/>
            <pc:sldMk cId="2795698090" sldId="289"/>
            <ac:picMk id="13314" creationId="{00000000-0000-0000-0000-000000000000}"/>
          </ac:picMkLst>
        </pc:picChg>
      </pc:sldChg>
      <pc:sldMasterChg chg="setBg modSldLayout">
        <pc:chgData name="Osama Mohammed Moustafa Hosam Elde" userId="ab8f451e-a635-42ee-be12-e2dde55852bf" providerId="ADAL" clId="{67F3744E-E586-4C2C-91BF-A29AAF840012}" dt="2019-01-23T11:02:47.966" v="222"/>
        <pc:sldMasterMkLst>
          <pc:docMk/>
          <pc:sldMasterMk cId="0" sldId="2147483648"/>
        </pc:sldMasterMkLst>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49"/>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0"/>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1"/>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2"/>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3"/>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4"/>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5"/>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6"/>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7"/>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8"/>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9"/>
          </pc:sldLayoutMkLst>
        </pc:sldLayoutChg>
      </pc:sldMasterChg>
    </pc:docChg>
  </pc:docChgLst>
  <pc:docChgLst>
    <pc:chgData name="Osama Mohammed Moustafa Hosam Elde" userId="ab8f451e-a635-42ee-be12-e2dde55852bf" providerId="ADAL" clId="{05BD221A-C782-4DCF-BC2E-73916620224E}"/>
    <pc:docChg chg="undo custSel addSld delSld modSld sldOrd">
      <pc:chgData name="Osama Mohammed Moustafa Hosam Elde" userId="ab8f451e-a635-42ee-be12-e2dde55852bf" providerId="ADAL" clId="{05BD221A-C782-4DCF-BC2E-73916620224E}" dt="2019-04-01T10:17:52.054" v="1367" actId="403"/>
      <pc:docMkLst>
        <pc:docMk/>
      </pc:docMkLst>
      <pc:sldChg chg="modSp">
        <pc:chgData name="Osama Mohammed Moustafa Hosam Elde" userId="ab8f451e-a635-42ee-be12-e2dde55852bf" providerId="ADAL" clId="{05BD221A-C782-4DCF-BC2E-73916620224E}" dt="2019-03-30T10:04:12.151" v="2" actId="20577"/>
        <pc:sldMkLst>
          <pc:docMk/>
          <pc:sldMk cId="2795698090" sldId="289"/>
        </pc:sldMkLst>
        <pc:spChg chg="mod">
          <ac:chgData name="Osama Mohammed Moustafa Hosam Elde" userId="ab8f451e-a635-42ee-be12-e2dde55852bf" providerId="ADAL" clId="{05BD221A-C782-4DCF-BC2E-73916620224E}" dt="2019-03-30T10:04:12.151" v="2" actId="20577"/>
          <ac:spMkLst>
            <pc:docMk/>
            <pc:sldMk cId="2795698090" sldId="289"/>
            <ac:spMk id="4" creationId="{71F37C0B-C451-4FC0-8BFC-2F9DEFE020DB}"/>
          </ac:spMkLst>
        </pc:spChg>
      </pc:sldChg>
      <pc:sldChg chg="modSp">
        <pc:chgData name="Osama Mohammed Moustafa Hosam Elde" userId="ab8f451e-a635-42ee-be12-e2dde55852bf" providerId="ADAL" clId="{05BD221A-C782-4DCF-BC2E-73916620224E}" dt="2019-03-30T13:10:23.873" v="542" actId="14100"/>
        <pc:sldMkLst>
          <pc:docMk/>
          <pc:sldMk cId="1296196847" sldId="371"/>
        </pc:sldMkLst>
        <pc:spChg chg="mod">
          <ac:chgData name="Osama Mohammed Moustafa Hosam Elde" userId="ab8f451e-a635-42ee-be12-e2dde55852bf" providerId="ADAL" clId="{05BD221A-C782-4DCF-BC2E-73916620224E}" dt="2019-03-30T11:26:34.273" v="28" actId="113"/>
          <ac:spMkLst>
            <pc:docMk/>
            <pc:sldMk cId="1296196847" sldId="371"/>
            <ac:spMk id="3" creationId="{25F31E5A-DCD6-425A-8C80-7B051E2A906C}"/>
          </ac:spMkLst>
        </pc:spChg>
        <pc:spChg chg="mod">
          <ac:chgData name="Osama Mohammed Moustafa Hosam Elde" userId="ab8f451e-a635-42ee-be12-e2dde55852bf" providerId="ADAL" clId="{05BD221A-C782-4DCF-BC2E-73916620224E}" dt="2019-03-30T13:10:23.873" v="542" actId="14100"/>
          <ac:spMkLst>
            <pc:docMk/>
            <pc:sldMk cId="1296196847" sldId="371"/>
            <ac:spMk id="6" creationId="{F666E11D-E12E-4A1B-AC49-37C776D88AF6}"/>
          </ac:spMkLst>
        </pc:spChg>
      </pc:sldChg>
      <pc:sldChg chg="modSp">
        <pc:chgData name="Osama Mohammed Moustafa Hosam Elde" userId="ab8f451e-a635-42ee-be12-e2dde55852bf" providerId="ADAL" clId="{05BD221A-C782-4DCF-BC2E-73916620224E}" dt="2019-03-30T11:30:04.004" v="71" actId="1076"/>
        <pc:sldMkLst>
          <pc:docMk/>
          <pc:sldMk cId="3196798889" sldId="399"/>
        </pc:sldMkLst>
        <pc:spChg chg="mod">
          <ac:chgData name="Osama Mohammed Moustafa Hosam Elde" userId="ab8f451e-a635-42ee-be12-e2dde55852bf" providerId="ADAL" clId="{05BD221A-C782-4DCF-BC2E-73916620224E}" dt="2019-03-30T11:30:04.004" v="71" actId="1076"/>
          <ac:spMkLst>
            <pc:docMk/>
            <pc:sldMk cId="3196798889" sldId="399"/>
            <ac:spMk id="2" creationId="{1A90D943-EE20-4C40-BF03-91A0D02D1D02}"/>
          </ac:spMkLst>
        </pc:spChg>
        <pc:spChg chg="mod">
          <ac:chgData name="Osama Mohammed Moustafa Hosam Elde" userId="ab8f451e-a635-42ee-be12-e2dde55852bf" providerId="ADAL" clId="{05BD221A-C782-4DCF-BC2E-73916620224E}" dt="2019-03-30T11:27:58.156" v="59" actId="20577"/>
          <ac:spMkLst>
            <pc:docMk/>
            <pc:sldMk cId="3196798889" sldId="399"/>
            <ac:spMk id="3" creationId="{00000000-0000-0000-0000-000000000000}"/>
          </ac:spMkLst>
        </pc:spChg>
        <pc:spChg chg="mod">
          <ac:chgData name="Osama Mohammed Moustafa Hosam Elde" userId="ab8f451e-a635-42ee-be12-e2dde55852bf" providerId="ADAL" clId="{05BD221A-C782-4DCF-BC2E-73916620224E}" dt="2019-03-30T11:30:01.028" v="70" actId="1076"/>
          <ac:spMkLst>
            <pc:docMk/>
            <pc:sldMk cId="3196798889" sldId="399"/>
            <ac:spMk id="6" creationId="{0310BDA9-66D9-43E6-AD04-552DFEFB7985}"/>
          </ac:spMkLst>
        </pc:spChg>
      </pc:sldChg>
    </pc:docChg>
  </pc:docChgLst>
  <pc:docChgLst>
    <pc:chgData name="Osama hosam elde" userId="ab8f451e-a635-42ee-be12-e2dde55852bf" providerId="ADAL" clId="{05BD221A-C782-4DCF-BC2E-73916620224E}"/>
    <pc:docChg chg="undo custSel addSld delSld modSld sldOrd">
      <pc:chgData name="Osama hosam elde" userId="ab8f451e-a635-42ee-be12-e2dde55852bf" providerId="ADAL" clId="{05BD221A-C782-4DCF-BC2E-73916620224E}" dt="2019-03-25T06:33:59.921" v="1219" actId="1076"/>
      <pc:docMkLst>
        <pc:docMk/>
      </pc:docMkLst>
      <pc:sldChg chg="modSp">
        <pc:chgData name="Osama hosam elde" userId="ab8f451e-a635-42ee-be12-e2dde55852bf" providerId="ADAL" clId="{05BD221A-C782-4DCF-BC2E-73916620224E}" dt="2019-03-21T09:47:17.147" v="78" actId="113"/>
        <pc:sldMkLst>
          <pc:docMk/>
          <pc:sldMk cId="2795698090" sldId="289"/>
        </pc:sldMkLst>
        <pc:spChg chg="mod">
          <ac:chgData name="Osama hosam elde" userId="ab8f451e-a635-42ee-be12-e2dde55852bf" providerId="ADAL" clId="{05BD221A-C782-4DCF-BC2E-73916620224E}" dt="2019-03-21T09:47:10.733" v="77" actId="20577"/>
          <ac:spMkLst>
            <pc:docMk/>
            <pc:sldMk cId="2795698090" sldId="289"/>
            <ac:spMk id="4" creationId="{71F37C0B-C451-4FC0-8BFC-2F9DEFE020DB}"/>
          </ac:spMkLst>
        </pc:spChg>
        <pc:spChg chg="mod">
          <ac:chgData name="Osama hosam elde" userId="ab8f451e-a635-42ee-be12-e2dde55852bf" providerId="ADAL" clId="{05BD221A-C782-4DCF-BC2E-73916620224E}" dt="2019-03-21T09:47:17.147" v="78" actId="113"/>
          <ac:spMkLst>
            <pc:docMk/>
            <pc:sldMk cId="2795698090" sldId="289"/>
            <ac:spMk id="6" creationId="{2B50AF5E-FF4A-4EEF-9521-F635D9019EA4}"/>
          </ac:spMkLst>
        </pc:spChg>
      </pc:sldChg>
      <pc:sldChg chg="modSp">
        <pc:chgData name="Osama hosam elde" userId="ab8f451e-a635-42ee-be12-e2dde55852bf" providerId="ADAL" clId="{05BD221A-C782-4DCF-BC2E-73916620224E}" dt="2019-03-23T15:24:28.430" v="897" actId="20577"/>
        <pc:sldMkLst>
          <pc:docMk/>
          <pc:sldMk cId="1296196847" sldId="371"/>
        </pc:sldMkLst>
        <pc:spChg chg="mod">
          <ac:chgData name="Osama hosam elde" userId="ab8f451e-a635-42ee-be12-e2dde55852bf" providerId="ADAL" clId="{05BD221A-C782-4DCF-BC2E-73916620224E}" dt="2019-03-23T15:24:28.430" v="897" actId="20577"/>
          <ac:spMkLst>
            <pc:docMk/>
            <pc:sldMk cId="1296196847" sldId="371"/>
            <ac:spMk id="3" creationId="{25F31E5A-DCD6-425A-8C80-7B051E2A906C}"/>
          </ac:spMkLst>
        </pc:spChg>
      </pc:sldChg>
      <pc:sldChg chg="addSp modSp add">
        <pc:chgData name="Osama hosam elde" userId="ab8f451e-a635-42ee-be12-e2dde55852bf" providerId="ADAL" clId="{05BD221A-C782-4DCF-BC2E-73916620224E}" dt="2019-03-25T06:33:59.921" v="1219" actId="1076"/>
        <pc:sldMkLst>
          <pc:docMk/>
          <pc:sldMk cId="3196798889" sldId="399"/>
        </pc:sldMkLst>
        <pc:spChg chg="add mod">
          <ac:chgData name="Osama hosam elde" userId="ab8f451e-a635-42ee-be12-e2dde55852bf" providerId="ADAL" clId="{05BD221A-C782-4DCF-BC2E-73916620224E}" dt="2019-03-25T06:33:59.921" v="1219" actId="1076"/>
          <ac:spMkLst>
            <pc:docMk/>
            <pc:sldMk cId="3196798889" sldId="399"/>
            <ac:spMk id="2" creationId="{1A90D943-EE20-4C40-BF03-91A0D02D1D02}"/>
          </ac:spMkLst>
        </pc:spChg>
        <pc:spChg chg="mod">
          <ac:chgData name="Osama hosam elde" userId="ab8f451e-a635-42ee-be12-e2dde55852bf" providerId="ADAL" clId="{05BD221A-C782-4DCF-BC2E-73916620224E}" dt="2019-03-25T06:30:18.760" v="1182" actId="20577"/>
          <ac:spMkLst>
            <pc:docMk/>
            <pc:sldMk cId="3196798889" sldId="399"/>
            <ac:spMk id="3" creationId="{00000000-0000-0000-0000-000000000000}"/>
          </ac:spMkLst>
        </pc:spChg>
        <pc:spChg chg="mod">
          <ac:chgData name="Osama hosam elde" userId="ab8f451e-a635-42ee-be12-e2dde55852bf" providerId="ADAL" clId="{05BD221A-C782-4DCF-BC2E-73916620224E}" dt="2019-03-25T06:32:22.046" v="1186" actId="207"/>
          <ac:spMkLst>
            <pc:docMk/>
            <pc:sldMk cId="3196798889" sldId="399"/>
            <ac:spMk id="6" creationId="{0310BDA9-66D9-43E6-AD04-552DFEFB7985}"/>
          </ac:spMkLst>
        </pc:spChg>
      </pc:sldChg>
    </pc:docChg>
  </pc:docChgLst>
  <pc:docChgLst>
    <pc:chgData name="Osama" userId="ab8f451e-a635-42ee-be12-e2dde55852bf" providerId="ADAL" clId="{8B30543A-886C-405C-A4AB-619EE1014085}"/>
    <pc:docChg chg="undo custSel addSld delSld modSld">
      <pc:chgData name="Osama" userId="ab8f451e-a635-42ee-be12-e2dde55852bf" providerId="ADAL" clId="{8B30543A-886C-405C-A4AB-619EE1014085}" dt="2020-05-30T19:31:21.838" v="51" actId="20577"/>
      <pc:docMkLst>
        <pc:docMk/>
      </pc:docMkLst>
      <pc:sldChg chg="modSp mod">
        <pc:chgData name="Osama" userId="ab8f451e-a635-42ee-be12-e2dde55852bf" providerId="ADAL" clId="{8B30543A-886C-405C-A4AB-619EE1014085}" dt="2020-05-30T19:31:21.838" v="51" actId="20577"/>
        <pc:sldMkLst>
          <pc:docMk/>
          <pc:sldMk cId="2795698090" sldId="289"/>
        </pc:sldMkLst>
        <pc:spChg chg="mod">
          <ac:chgData name="Osama" userId="ab8f451e-a635-42ee-be12-e2dde55852bf" providerId="ADAL" clId="{8B30543A-886C-405C-A4AB-619EE1014085}" dt="2020-05-30T19:30:51.015" v="23" actId="6549"/>
          <ac:spMkLst>
            <pc:docMk/>
            <pc:sldMk cId="2795698090" sldId="289"/>
            <ac:spMk id="4" creationId="{71F37C0B-C451-4FC0-8BFC-2F9DEFE020DB}"/>
          </ac:spMkLst>
        </pc:spChg>
        <pc:spChg chg="mod">
          <ac:chgData name="Osama" userId="ab8f451e-a635-42ee-be12-e2dde55852bf" providerId="ADAL" clId="{8B30543A-886C-405C-A4AB-619EE1014085}" dt="2020-05-30T19:31:21.838" v="51" actId="20577"/>
          <ac:spMkLst>
            <pc:docMk/>
            <pc:sldMk cId="2795698090" sldId="289"/>
            <ac:spMk id="6" creationId="{2B50AF5E-FF4A-4EEF-9521-F635D9019EA4}"/>
          </ac:spMkLst>
        </pc:spChg>
      </pc:sldChg>
      <pc:sldChg chg="del">
        <pc:chgData name="Osama" userId="ab8f451e-a635-42ee-be12-e2dde55852bf" providerId="ADAL" clId="{8B30543A-886C-405C-A4AB-619EE1014085}" dt="2020-05-30T19:30:15.506" v="0" actId="47"/>
        <pc:sldMkLst>
          <pc:docMk/>
          <pc:sldMk cId="1296196847" sldId="371"/>
        </pc:sldMkLst>
      </pc:sldChg>
      <pc:sldChg chg="del">
        <pc:chgData name="Osama" userId="ab8f451e-a635-42ee-be12-e2dde55852bf" providerId="ADAL" clId="{8B30543A-886C-405C-A4AB-619EE1014085}" dt="2020-05-30T19:30:16.791" v="2" actId="47"/>
        <pc:sldMkLst>
          <pc:docMk/>
          <pc:sldMk cId="3196798889" sldId="399"/>
        </pc:sldMkLst>
      </pc:sldChg>
      <pc:sldChg chg="del">
        <pc:chgData name="Osama" userId="ab8f451e-a635-42ee-be12-e2dde55852bf" providerId="ADAL" clId="{8B30543A-886C-405C-A4AB-619EE1014085}" dt="2020-05-30T19:30:16.068" v="1" actId="47"/>
        <pc:sldMkLst>
          <pc:docMk/>
          <pc:sldMk cId="780253205" sldId="408"/>
        </pc:sldMkLst>
      </pc:sldChg>
      <pc:sldChg chg="del">
        <pc:chgData name="Osama" userId="ab8f451e-a635-42ee-be12-e2dde55852bf" providerId="ADAL" clId="{8B30543A-886C-405C-A4AB-619EE1014085}" dt="2020-05-30T19:30:17.536" v="3" actId="47"/>
        <pc:sldMkLst>
          <pc:docMk/>
          <pc:sldMk cId="1784454325" sldId="410"/>
        </pc:sldMkLst>
      </pc:sldChg>
      <pc:sldChg chg="del">
        <pc:chgData name="Osama" userId="ab8f451e-a635-42ee-be12-e2dde55852bf" providerId="ADAL" clId="{8B30543A-886C-405C-A4AB-619EE1014085}" dt="2020-05-30T19:30:18.265" v="4" actId="47"/>
        <pc:sldMkLst>
          <pc:docMk/>
          <pc:sldMk cId="850766308" sldId="411"/>
        </pc:sldMkLst>
      </pc:sldChg>
      <pc:sldChg chg="del">
        <pc:chgData name="Osama" userId="ab8f451e-a635-42ee-be12-e2dde55852bf" providerId="ADAL" clId="{8B30543A-886C-405C-A4AB-619EE1014085}" dt="2020-05-30T19:30:18.851" v="5" actId="47"/>
        <pc:sldMkLst>
          <pc:docMk/>
          <pc:sldMk cId="3027327914" sldId="412"/>
        </pc:sldMkLst>
      </pc:sldChg>
      <pc:sldChg chg="del">
        <pc:chgData name="Osama" userId="ab8f451e-a635-42ee-be12-e2dde55852bf" providerId="ADAL" clId="{8B30543A-886C-405C-A4AB-619EE1014085}" dt="2020-05-30T19:30:19.195" v="6" actId="47"/>
        <pc:sldMkLst>
          <pc:docMk/>
          <pc:sldMk cId="3029568669" sldId="413"/>
        </pc:sldMkLst>
      </pc:sldChg>
      <pc:sldChg chg="del">
        <pc:chgData name="Osama" userId="ab8f451e-a635-42ee-be12-e2dde55852bf" providerId="ADAL" clId="{8B30543A-886C-405C-A4AB-619EE1014085}" dt="2020-05-30T19:30:19.402" v="7" actId="47"/>
        <pc:sldMkLst>
          <pc:docMk/>
          <pc:sldMk cId="1030125752" sldId="414"/>
        </pc:sldMkLst>
      </pc:sldChg>
      <pc:sldChg chg="del">
        <pc:chgData name="Osama" userId="ab8f451e-a635-42ee-be12-e2dde55852bf" providerId="ADAL" clId="{8B30543A-886C-405C-A4AB-619EE1014085}" dt="2020-05-30T19:30:19.630" v="8" actId="47"/>
        <pc:sldMkLst>
          <pc:docMk/>
          <pc:sldMk cId="2688263575" sldId="415"/>
        </pc:sldMkLst>
      </pc:sldChg>
      <pc:sldChg chg="del">
        <pc:chgData name="Osama" userId="ab8f451e-a635-42ee-be12-e2dde55852bf" providerId="ADAL" clId="{8B30543A-886C-405C-A4AB-619EE1014085}" dt="2020-05-30T19:30:19.832" v="9" actId="47"/>
        <pc:sldMkLst>
          <pc:docMk/>
          <pc:sldMk cId="2193964566" sldId="416"/>
        </pc:sldMkLst>
      </pc:sldChg>
      <pc:sldChg chg="del">
        <pc:chgData name="Osama" userId="ab8f451e-a635-42ee-be12-e2dde55852bf" providerId="ADAL" clId="{8B30543A-886C-405C-A4AB-619EE1014085}" dt="2020-05-30T19:30:20.070" v="10" actId="47"/>
        <pc:sldMkLst>
          <pc:docMk/>
          <pc:sldMk cId="3055561800" sldId="417"/>
        </pc:sldMkLst>
      </pc:sldChg>
      <pc:sldChg chg="del">
        <pc:chgData name="Osama" userId="ab8f451e-a635-42ee-be12-e2dde55852bf" providerId="ADAL" clId="{8B30543A-886C-405C-A4AB-619EE1014085}" dt="2020-05-30T19:30:20.362" v="11" actId="47"/>
        <pc:sldMkLst>
          <pc:docMk/>
          <pc:sldMk cId="1564429499" sldId="418"/>
        </pc:sldMkLst>
      </pc:sldChg>
      <pc:sldChg chg="del">
        <pc:chgData name="Osama" userId="ab8f451e-a635-42ee-be12-e2dde55852bf" providerId="ADAL" clId="{8B30543A-886C-405C-A4AB-619EE1014085}" dt="2020-05-30T19:30:20.715" v="12" actId="47"/>
        <pc:sldMkLst>
          <pc:docMk/>
          <pc:sldMk cId="2042332116" sldId="419"/>
        </pc:sldMkLst>
      </pc:sldChg>
      <pc:sldChg chg="del">
        <pc:chgData name="Osama" userId="ab8f451e-a635-42ee-be12-e2dde55852bf" providerId="ADAL" clId="{8B30543A-886C-405C-A4AB-619EE1014085}" dt="2020-05-30T19:30:21.420" v="13" actId="47"/>
        <pc:sldMkLst>
          <pc:docMk/>
          <pc:sldMk cId="4136597372" sldId="420"/>
        </pc:sldMkLst>
      </pc:sldChg>
      <pc:sldChg chg="del">
        <pc:chgData name="Osama" userId="ab8f451e-a635-42ee-be12-e2dde55852bf" providerId="ADAL" clId="{8B30543A-886C-405C-A4AB-619EE1014085}" dt="2020-05-30T19:30:22.172" v="14" actId="47"/>
        <pc:sldMkLst>
          <pc:docMk/>
          <pc:sldMk cId="1698068108" sldId="421"/>
        </pc:sldMkLst>
      </pc:sldChg>
      <pc:sldChg chg="add del">
        <pc:chgData name="Osama" userId="ab8f451e-a635-42ee-be12-e2dde55852bf" providerId="ADAL" clId="{8B30543A-886C-405C-A4AB-619EE1014085}" dt="2020-05-30T19:30:27.175" v="16" actId="47"/>
        <pc:sldMkLst>
          <pc:docMk/>
          <pc:sldMk cId="1336552493" sldId="422"/>
        </pc:sldMkLst>
      </pc:sldChg>
    </pc:docChg>
  </pc:docChgLst>
  <pc:docChgLst>
    <pc:chgData name="Osama hosam elde" userId="ab8f451e-a635-42ee-be12-e2dde55852bf" providerId="ADAL" clId="{9FFD94E3-0BCA-4FA5-B0FF-54B751CFB744}"/>
    <pc:docChg chg="delSld">
      <pc:chgData name="Osama hosam elde" userId="ab8f451e-a635-42ee-be12-e2dde55852bf" providerId="ADAL" clId="{9FFD94E3-0BCA-4FA5-B0FF-54B751CFB744}" dt="2019-01-26T20:11:56.767" v="0" actId="2696"/>
      <pc:docMkLst>
        <pc:docMk/>
      </pc:docMkLst>
    </pc:docChg>
  </pc:docChgLst>
  <pc:docChgLst>
    <pc:chgData name="Osama Mohammed Moustafa Hosam Elde" userId="ab8f451e-a635-42ee-be12-e2dde55852bf" providerId="ADAL" clId="{804B1982-4C3E-4311-8F4B-22E0387B098C}"/>
    <pc:docChg chg="undo custSel addSld modSld sldOrd">
      <pc:chgData name="Osama Mohammed Moustafa Hosam Elde" userId="ab8f451e-a635-42ee-be12-e2dde55852bf" providerId="ADAL" clId="{804B1982-4C3E-4311-8F4B-22E0387B098C}" dt="2019-01-24T12:43:55.440" v="436" actId="1076"/>
      <pc:docMkLst>
        <pc:docMk/>
      </pc:docMkLst>
    </pc:docChg>
  </pc:docChgLst>
  <pc:docChgLst>
    <pc:chgData name="Osama Mohammed Moustafa Hosam Elde" userId="ab8f451e-a635-42ee-be12-e2dde55852bf" providerId="ADAL" clId="{364F8070-975D-4656-AD76-6782527D6411}"/>
    <pc:docChg chg="custSel modSld">
      <pc:chgData name="Osama Mohammed Moustafa Hosam Elde" userId="ab8f451e-a635-42ee-be12-e2dde55852bf" providerId="ADAL" clId="{364F8070-975D-4656-AD76-6782527D6411}" dt="2020-11-10T14:39:03.149" v="23" actId="27636"/>
      <pc:docMkLst>
        <pc:docMk/>
      </pc:docMkLst>
      <pc:sldChg chg="modSp mod">
        <pc:chgData name="Osama Mohammed Moustafa Hosam Elde" userId="ab8f451e-a635-42ee-be12-e2dde55852bf" providerId="ADAL" clId="{364F8070-975D-4656-AD76-6782527D6411}" dt="2020-11-10T14:39:03.149" v="23" actId="27636"/>
        <pc:sldMkLst>
          <pc:docMk/>
          <pc:sldMk cId="1279715628" sldId="462"/>
        </pc:sldMkLst>
        <pc:spChg chg="mod">
          <ac:chgData name="Osama Mohammed Moustafa Hosam Elde" userId="ab8f451e-a635-42ee-be12-e2dde55852bf" providerId="ADAL" clId="{364F8070-975D-4656-AD76-6782527D6411}" dt="2020-11-10T14:39:03.149" v="23" actId="27636"/>
          <ac:spMkLst>
            <pc:docMk/>
            <pc:sldMk cId="1279715628" sldId="462"/>
            <ac:spMk id="7" creationId="{FE6AB915-929E-45B5-AF11-A43BEA438DB3}"/>
          </ac:spMkLst>
        </pc:spChg>
      </pc:sldChg>
      <pc:sldChg chg="modSp mod">
        <pc:chgData name="Osama Mohammed Moustafa Hosam Elde" userId="ab8f451e-a635-42ee-be12-e2dde55852bf" providerId="ADAL" clId="{364F8070-975D-4656-AD76-6782527D6411}" dt="2020-11-10T14:36:32.820" v="17" actId="20577"/>
        <pc:sldMkLst>
          <pc:docMk/>
          <pc:sldMk cId="124507467" sldId="478"/>
        </pc:sldMkLst>
        <pc:spChg chg="mod">
          <ac:chgData name="Osama Mohammed Moustafa Hosam Elde" userId="ab8f451e-a635-42ee-be12-e2dde55852bf" providerId="ADAL" clId="{364F8070-975D-4656-AD76-6782527D6411}" dt="2020-11-10T14:36:32.820" v="17" actId="20577"/>
          <ac:spMkLst>
            <pc:docMk/>
            <pc:sldMk cId="124507467" sldId="478"/>
            <ac:spMk id="8" creationId="{E5AE68DC-9ECA-4270-AA50-257B160DF9EB}"/>
          </ac:spMkLst>
        </pc:spChg>
      </pc:sldChg>
    </pc:docChg>
  </pc:docChgLst>
  <pc:docChgLst>
    <pc:chgData name="Osama Mohammed Moustafa Hosam Elde" userId="ab8f451e-a635-42ee-be12-e2dde55852bf" providerId="ADAL" clId="{4FA99609-D632-4E5F-97D6-6779F2F883F6}"/>
    <pc:docChg chg="undo custSel addSld delSld modSld sldOrd">
      <pc:chgData name="Osama Mohammed Moustafa Hosam Elde" userId="ab8f451e-a635-42ee-be12-e2dde55852bf" providerId="ADAL" clId="{4FA99609-D632-4E5F-97D6-6779F2F883F6}" dt="2020-08-25T19:19:55.760" v="2834" actId="6549"/>
      <pc:docMkLst>
        <pc:docMk/>
      </pc:docMkLst>
      <pc:sldChg chg="modSp mod">
        <pc:chgData name="Osama Mohammed Moustafa Hosam Elde" userId="ab8f451e-a635-42ee-be12-e2dde55852bf" providerId="ADAL" clId="{4FA99609-D632-4E5F-97D6-6779F2F883F6}" dt="2020-08-24T14:24:55.128" v="20" actId="20577"/>
        <pc:sldMkLst>
          <pc:docMk/>
          <pc:sldMk cId="2795698090" sldId="289"/>
        </pc:sldMkLst>
        <pc:spChg chg="mod">
          <ac:chgData name="Osama Mohammed Moustafa Hosam Elde" userId="ab8f451e-a635-42ee-be12-e2dde55852bf" providerId="ADAL" clId="{4FA99609-D632-4E5F-97D6-6779F2F883F6}" dt="2020-08-24T14:24:55.128" v="20" actId="20577"/>
          <ac:spMkLst>
            <pc:docMk/>
            <pc:sldMk cId="2795698090" sldId="289"/>
            <ac:spMk id="4" creationId="{71F37C0B-C451-4FC0-8BFC-2F9DEFE020DB}"/>
          </ac:spMkLst>
        </pc:spChg>
      </pc:sldChg>
      <pc:sldChg chg="add del">
        <pc:chgData name="Osama Mohammed Moustafa Hosam Elde" userId="ab8f451e-a635-42ee-be12-e2dde55852bf" providerId="ADAL" clId="{4FA99609-D632-4E5F-97D6-6779F2F883F6}" dt="2020-08-24T14:32:00.071" v="45" actId="47"/>
        <pc:sldMkLst>
          <pc:docMk/>
          <pc:sldMk cId="3383389306" sldId="317"/>
        </pc:sldMkLst>
      </pc:sldChg>
      <pc:sldChg chg="del">
        <pc:chgData name="Osama Mohammed Moustafa Hosam Elde" userId="ab8f451e-a635-42ee-be12-e2dde55852bf" providerId="ADAL" clId="{4FA99609-D632-4E5F-97D6-6779F2F883F6}" dt="2020-08-24T14:31:45.657" v="21" actId="47"/>
        <pc:sldMkLst>
          <pc:docMk/>
          <pc:sldMk cId="1296196847" sldId="371"/>
        </pc:sldMkLst>
      </pc:sldChg>
      <pc:sldChg chg="addSp modSp add del mod ord">
        <pc:chgData name="Osama Mohammed Moustafa Hosam Elde" userId="ab8f451e-a635-42ee-be12-e2dde55852bf" providerId="ADAL" clId="{4FA99609-D632-4E5F-97D6-6779F2F883F6}" dt="2020-08-24T19:22:09.026" v="1375" actId="20577"/>
        <pc:sldMkLst>
          <pc:docMk/>
          <pc:sldMk cId="4206181403" sldId="424"/>
        </pc:sldMkLst>
        <pc:spChg chg="mod">
          <ac:chgData name="Osama Mohammed Moustafa Hosam Elde" userId="ab8f451e-a635-42ee-be12-e2dde55852bf" providerId="ADAL" clId="{4FA99609-D632-4E5F-97D6-6779F2F883F6}" dt="2020-08-24T16:47:41.792" v="223" actId="20577"/>
          <ac:spMkLst>
            <pc:docMk/>
            <pc:sldMk cId="4206181403" sldId="424"/>
            <ac:spMk id="3" creationId="{00000000-0000-0000-0000-000000000000}"/>
          </ac:spMkLst>
        </pc:spChg>
        <pc:spChg chg="mod">
          <ac:chgData name="Osama Mohammed Moustafa Hosam Elde" userId="ab8f451e-a635-42ee-be12-e2dde55852bf" providerId="ADAL" clId="{4FA99609-D632-4E5F-97D6-6779F2F883F6}" dt="2020-08-24T19:22:09.026" v="1375" actId="20577"/>
          <ac:spMkLst>
            <pc:docMk/>
            <pc:sldMk cId="4206181403" sldId="424"/>
            <ac:spMk id="9" creationId="{41FE1DB5-8880-44CA-8A01-91EC9D1E2C91}"/>
          </ac:spMkLst>
        </pc:spChg>
        <pc:picChg chg="add mod">
          <ac:chgData name="Osama Mohammed Moustafa Hosam Elde" userId="ab8f451e-a635-42ee-be12-e2dde55852bf" providerId="ADAL" clId="{4FA99609-D632-4E5F-97D6-6779F2F883F6}" dt="2020-08-24T19:21:17.429" v="1343" actId="1076"/>
          <ac:picMkLst>
            <pc:docMk/>
            <pc:sldMk cId="4206181403" sldId="424"/>
            <ac:picMk id="2" creationId="{34E7F382-943E-40CD-ABC4-644F60E5E491}"/>
          </ac:picMkLst>
        </pc:picChg>
        <pc:picChg chg="add mod">
          <ac:chgData name="Osama Mohammed Moustafa Hosam Elde" userId="ab8f451e-a635-42ee-be12-e2dde55852bf" providerId="ADAL" clId="{4FA99609-D632-4E5F-97D6-6779F2F883F6}" dt="2020-08-24T19:21:19.149" v="1344" actId="1076"/>
          <ac:picMkLst>
            <pc:docMk/>
            <pc:sldMk cId="4206181403" sldId="424"/>
            <ac:picMk id="4" creationId="{FDD0B267-D987-4BE7-8E32-D621C4AA6F69}"/>
          </ac:picMkLst>
        </pc:picChg>
      </pc:sldChg>
      <pc:sldChg chg="del">
        <pc:chgData name="Osama Mohammed Moustafa Hosam Elde" userId="ab8f451e-a635-42ee-be12-e2dde55852bf" providerId="ADAL" clId="{4FA99609-D632-4E5F-97D6-6779F2F883F6}" dt="2020-08-24T14:32:20.567" v="49" actId="47"/>
        <pc:sldMkLst>
          <pc:docMk/>
          <pc:sldMk cId="2152982415" sldId="425"/>
        </pc:sldMkLst>
      </pc:sldChg>
      <pc:sldChg chg="del">
        <pc:chgData name="Osama Mohammed Moustafa Hosam Elde" userId="ab8f451e-a635-42ee-be12-e2dde55852bf" providerId="ADAL" clId="{4FA99609-D632-4E5F-97D6-6779F2F883F6}" dt="2020-08-24T14:31:49.752" v="23" actId="47"/>
        <pc:sldMkLst>
          <pc:docMk/>
          <pc:sldMk cId="3374273974" sldId="426"/>
        </pc:sldMkLst>
      </pc:sldChg>
      <pc:sldChg chg="del">
        <pc:chgData name="Osama Mohammed Moustafa Hosam Elde" userId="ab8f451e-a635-42ee-be12-e2dde55852bf" providerId="ADAL" clId="{4FA99609-D632-4E5F-97D6-6779F2F883F6}" dt="2020-08-24T14:31:47.742" v="22" actId="47"/>
        <pc:sldMkLst>
          <pc:docMk/>
          <pc:sldMk cId="949598380" sldId="427"/>
        </pc:sldMkLst>
      </pc:sldChg>
      <pc:sldChg chg="del">
        <pc:chgData name="Osama Mohammed Moustafa Hosam Elde" userId="ab8f451e-a635-42ee-be12-e2dde55852bf" providerId="ADAL" clId="{4FA99609-D632-4E5F-97D6-6779F2F883F6}" dt="2020-08-24T14:31:50.008" v="24" actId="47"/>
        <pc:sldMkLst>
          <pc:docMk/>
          <pc:sldMk cId="2556411746" sldId="428"/>
        </pc:sldMkLst>
      </pc:sldChg>
      <pc:sldChg chg="del">
        <pc:chgData name="Osama Mohammed Moustafa Hosam Elde" userId="ab8f451e-a635-42ee-be12-e2dde55852bf" providerId="ADAL" clId="{4FA99609-D632-4E5F-97D6-6779F2F883F6}" dt="2020-08-24T14:31:50.137" v="25" actId="47"/>
        <pc:sldMkLst>
          <pc:docMk/>
          <pc:sldMk cId="2106194324" sldId="431"/>
        </pc:sldMkLst>
      </pc:sldChg>
      <pc:sldChg chg="del">
        <pc:chgData name="Osama Mohammed Moustafa Hosam Elde" userId="ab8f451e-a635-42ee-be12-e2dde55852bf" providerId="ADAL" clId="{4FA99609-D632-4E5F-97D6-6779F2F883F6}" dt="2020-08-24T14:31:50.311" v="26" actId="47"/>
        <pc:sldMkLst>
          <pc:docMk/>
          <pc:sldMk cId="2462631337" sldId="432"/>
        </pc:sldMkLst>
      </pc:sldChg>
      <pc:sldChg chg="del">
        <pc:chgData name="Osama Mohammed Moustafa Hosam Elde" userId="ab8f451e-a635-42ee-be12-e2dde55852bf" providerId="ADAL" clId="{4FA99609-D632-4E5F-97D6-6779F2F883F6}" dt="2020-08-24T14:31:51.385" v="28" actId="47"/>
        <pc:sldMkLst>
          <pc:docMk/>
          <pc:sldMk cId="2932620757" sldId="433"/>
        </pc:sldMkLst>
      </pc:sldChg>
      <pc:sldChg chg="del">
        <pc:chgData name="Osama Mohammed Moustafa Hosam Elde" userId="ab8f451e-a635-42ee-be12-e2dde55852bf" providerId="ADAL" clId="{4FA99609-D632-4E5F-97D6-6779F2F883F6}" dt="2020-08-24T14:31:52.389" v="31" actId="47"/>
        <pc:sldMkLst>
          <pc:docMk/>
          <pc:sldMk cId="1325247284" sldId="434"/>
        </pc:sldMkLst>
      </pc:sldChg>
      <pc:sldChg chg="del">
        <pc:chgData name="Osama Mohammed Moustafa Hosam Elde" userId="ab8f451e-a635-42ee-be12-e2dde55852bf" providerId="ADAL" clId="{4FA99609-D632-4E5F-97D6-6779F2F883F6}" dt="2020-08-24T14:31:52.579" v="32" actId="47"/>
        <pc:sldMkLst>
          <pc:docMk/>
          <pc:sldMk cId="167483931" sldId="435"/>
        </pc:sldMkLst>
      </pc:sldChg>
      <pc:sldChg chg="del">
        <pc:chgData name="Osama Mohammed Moustafa Hosam Elde" userId="ab8f451e-a635-42ee-be12-e2dde55852bf" providerId="ADAL" clId="{4FA99609-D632-4E5F-97D6-6779F2F883F6}" dt="2020-08-24T14:31:53.152" v="33" actId="47"/>
        <pc:sldMkLst>
          <pc:docMk/>
          <pc:sldMk cId="2093077145" sldId="436"/>
        </pc:sldMkLst>
      </pc:sldChg>
      <pc:sldChg chg="del">
        <pc:chgData name="Osama Mohammed Moustafa Hosam Elde" userId="ab8f451e-a635-42ee-be12-e2dde55852bf" providerId="ADAL" clId="{4FA99609-D632-4E5F-97D6-6779F2F883F6}" dt="2020-08-24T14:31:53.363" v="34" actId="47"/>
        <pc:sldMkLst>
          <pc:docMk/>
          <pc:sldMk cId="3821881643" sldId="437"/>
        </pc:sldMkLst>
      </pc:sldChg>
      <pc:sldChg chg="del">
        <pc:chgData name="Osama Mohammed Moustafa Hosam Elde" userId="ab8f451e-a635-42ee-be12-e2dde55852bf" providerId="ADAL" clId="{4FA99609-D632-4E5F-97D6-6779F2F883F6}" dt="2020-08-24T14:31:55.661" v="35" actId="47"/>
        <pc:sldMkLst>
          <pc:docMk/>
          <pc:sldMk cId="709060111" sldId="438"/>
        </pc:sldMkLst>
      </pc:sldChg>
      <pc:sldChg chg="del">
        <pc:chgData name="Osama Mohammed Moustafa Hosam Elde" userId="ab8f451e-a635-42ee-be12-e2dde55852bf" providerId="ADAL" clId="{4FA99609-D632-4E5F-97D6-6779F2F883F6}" dt="2020-08-24T14:31:55.857" v="36" actId="47"/>
        <pc:sldMkLst>
          <pc:docMk/>
          <pc:sldMk cId="3076897111" sldId="439"/>
        </pc:sldMkLst>
      </pc:sldChg>
      <pc:sldChg chg="del">
        <pc:chgData name="Osama Mohammed Moustafa Hosam Elde" userId="ab8f451e-a635-42ee-be12-e2dde55852bf" providerId="ADAL" clId="{4FA99609-D632-4E5F-97D6-6779F2F883F6}" dt="2020-08-24T14:31:56.040" v="37" actId="47"/>
        <pc:sldMkLst>
          <pc:docMk/>
          <pc:sldMk cId="1143281659" sldId="440"/>
        </pc:sldMkLst>
      </pc:sldChg>
      <pc:sldChg chg="del">
        <pc:chgData name="Osama Mohammed Moustafa Hosam Elde" userId="ab8f451e-a635-42ee-be12-e2dde55852bf" providerId="ADAL" clId="{4FA99609-D632-4E5F-97D6-6779F2F883F6}" dt="2020-08-24T14:31:51.590" v="29" actId="47"/>
        <pc:sldMkLst>
          <pc:docMk/>
          <pc:sldMk cId="1567810208" sldId="441"/>
        </pc:sldMkLst>
      </pc:sldChg>
      <pc:sldChg chg="del">
        <pc:chgData name="Osama Mohammed Moustafa Hosam Elde" userId="ab8f451e-a635-42ee-be12-e2dde55852bf" providerId="ADAL" clId="{4FA99609-D632-4E5F-97D6-6779F2F883F6}" dt="2020-08-24T14:31:51.799" v="30" actId="47"/>
        <pc:sldMkLst>
          <pc:docMk/>
          <pc:sldMk cId="2831216876" sldId="442"/>
        </pc:sldMkLst>
      </pc:sldChg>
      <pc:sldChg chg="del">
        <pc:chgData name="Osama Mohammed Moustafa Hosam Elde" userId="ab8f451e-a635-42ee-be12-e2dde55852bf" providerId="ADAL" clId="{4FA99609-D632-4E5F-97D6-6779F2F883F6}" dt="2020-08-24T14:31:56.783" v="39" actId="47"/>
        <pc:sldMkLst>
          <pc:docMk/>
          <pc:sldMk cId="4008027971" sldId="443"/>
        </pc:sldMkLst>
      </pc:sldChg>
      <pc:sldChg chg="del">
        <pc:chgData name="Osama Mohammed Moustafa Hosam Elde" userId="ab8f451e-a635-42ee-be12-e2dde55852bf" providerId="ADAL" clId="{4FA99609-D632-4E5F-97D6-6779F2F883F6}" dt="2020-08-24T14:31:56.959" v="40" actId="47"/>
        <pc:sldMkLst>
          <pc:docMk/>
          <pc:sldMk cId="1488666776" sldId="444"/>
        </pc:sldMkLst>
      </pc:sldChg>
      <pc:sldChg chg="del">
        <pc:chgData name="Osama Mohammed Moustafa Hosam Elde" userId="ab8f451e-a635-42ee-be12-e2dde55852bf" providerId="ADAL" clId="{4FA99609-D632-4E5F-97D6-6779F2F883F6}" dt="2020-08-24T14:31:57.157" v="41" actId="47"/>
        <pc:sldMkLst>
          <pc:docMk/>
          <pc:sldMk cId="2715617375" sldId="445"/>
        </pc:sldMkLst>
      </pc:sldChg>
      <pc:sldChg chg="del">
        <pc:chgData name="Osama Mohammed Moustafa Hosam Elde" userId="ab8f451e-a635-42ee-be12-e2dde55852bf" providerId="ADAL" clId="{4FA99609-D632-4E5F-97D6-6779F2F883F6}" dt="2020-08-24T14:31:50.869" v="27" actId="47"/>
        <pc:sldMkLst>
          <pc:docMk/>
          <pc:sldMk cId="2197638261" sldId="446"/>
        </pc:sldMkLst>
      </pc:sldChg>
      <pc:sldChg chg="modSp mod">
        <pc:chgData name="Osama Mohammed Moustafa Hosam Elde" userId="ab8f451e-a635-42ee-be12-e2dde55852bf" providerId="ADAL" clId="{4FA99609-D632-4E5F-97D6-6779F2F883F6}" dt="2020-08-24T20:27:51.702" v="2261" actId="403"/>
        <pc:sldMkLst>
          <pc:docMk/>
          <pc:sldMk cId="1097935864" sldId="447"/>
        </pc:sldMkLst>
        <pc:spChg chg="mod">
          <ac:chgData name="Osama Mohammed Moustafa Hosam Elde" userId="ab8f451e-a635-42ee-be12-e2dde55852bf" providerId="ADAL" clId="{4FA99609-D632-4E5F-97D6-6779F2F883F6}" dt="2020-08-24T20:27:51.702" v="2261" actId="403"/>
          <ac:spMkLst>
            <pc:docMk/>
            <pc:sldMk cId="1097935864" sldId="447"/>
            <ac:spMk id="6" creationId="{F666E11D-E12E-4A1B-AC49-37C776D88AF6}"/>
          </ac:spMkLst>
        </pc:spChg>
      </pc:sldChg>
      <pc:sldChg chg="del">
        <pc:chgData name="Osama Mohammed Moustafa Hosam Elde" userId="ab8f451e-a635-42ee-be12-e2dde55852bf" providerId="ADAL" clId="{4FA99609-D632-4E5F-97D6-6779F2F883F6}" dt="2020-08-24T14:31:56.286" v="38" actId="47"/>
        <pc:sldMkLst>
          <pc:docMk/>
          <pc:sldMk cId="2837877428" sldId="448"/>
        </pc:sldMkLst>
      </pc:sldChg>
      <pc:sldChg chg="del">
        <pc:chgData name="Osama Mohammed Moustafa Hosam Elde" userId="ab8f451e-a635-42ee-be12-e2dde55852bf" providerId="ADAL" clId="{4FA99609-D632-4E5F-97D6-6779F2F883F6}" dt="2020-08-24T14:31:57.599" v="42" actId="47"/>
        <pc:sldMkLst>
          <pc:docMk/>
          <pc:sldMk cId="1445663365" sldId="449"/>
        </pc:sldMkLst>
      </pc:sldChg>
      <pc:sldChg chg="delSp modSp add del mod ord">
        <pc:chgData name="Osama Mohammed Moustafa Hosam Elde" userId="ab8f451e-a635-42ee-be12-e2dde55852bf" providerId="ADAL" clId="{4FA99609-D632-4E5F-97D6-6779F2F883F6}" dt="2020-08-24T19:07:18.553" v="462" actId="20577"/>
        <pc:sldMkLst>
          <pc:docMk/>
          <pc:sldMk cId="599365308" sldId="450"/>
        </pc:sldMkLst>
        <pc:spChg chg="mod">
          <ac:chgData name="Osama Mohammed Moustafa Hosam Elde" userId="ab8f451e-a635-42ee-be12-e2dde55852bf" providerId="ADAL" clId="{4FA99609-D632-4E5F-97D6-6779F2F883F6}" dt="2020-08-24T19:07:18.553" v="462" actId="20577"/>
          <ac:spMkLst>
            <pc:docMk/>
            <pc:sldMk cId="599365308" sldId="450"/>
            <ac:spMk id="6" creationId="{F666E11D-E12E-4A1B-AC49-37C776D88AF6}"/>
          </ac:spMkLst>
        </pc:spChg>
        <pc:spChg chg="mod">
          <ac:chgData name="Osama Mohammed Moustafa Hosam Elde" userId="ab8f451e-a635-42ee-be12-e2dde55852bf" providerId="ADAL" clId="{4FA99609-D632-4E5F-97D6-6779F2F883F6}" dt="2020-08-24T14:52:45.525" v="170"/>
          <ac:spMkLst>
            <pc:docMk/>
            <pc:sldMk cId="599365308" sldId="450"/>
            <ac:spMk id="7" creationId="{FE6AB915-929E-45B5-AF11-A43BEA438DB3}"/>
          </ac:spMkLst>
        </pc:spChg>
        <pc:picChg chg="del">
          <ac:chgData name="Osama Mohammed Moustafa Hosam Elde" userId="ab8f451e-a635-42ee-be12-e2dde55852bf" providerId="ADAL" clId="{4FA99609-D632-4E5F-97D6-6779F2F883F6}" dt="2020-08-24T14:49:57.808" v="140" actId="478"/>
          <ac:picMkLst>
            <pc:docMk/>
            <pc:sldMk cId="599365308" sldId="450"/>
            <ac:picMk id="2" creationId="{D4ACF07A-F9C9-47DA-8E2D-394C69C3733A}"/>
          </ac:picMkLst>
        </pc:picChg>
        <pc:picChg chg="del">
          <ac:chgData name="Osama Mohammed Moustafa Hosam Elde" userId="ab8f451e-a635-42ee-be12-e2dde55852bf" providerId="ADAL" clId="{4FA99609-D632-4E5F-97D6-6779F2F883F6}" dt="2020-08-24T14:49:58.866" v="141" actId="478"/>
          <ac:picMkLst>
            <pc:docMk/>
            <pc:sldMk cId="599365308" sldId="450"/>
            <ac:picMk id="3" creationId="{71466F6C-2183-44F9-8A48-9FFC637B2176}"/>
          </ac:picMkLst>
        </pc:picChg>
      </pc:sldChg>
      <pc:sldChg chg="modSp add mod">
        <pc:chgData name="Osama Mohammed Moustafa Hosam Elde" userId="ab8f451e-a635-42ee-be12-e2dde55852bf" providerId="ADAL" clId="{4FA99609-D632-4E5F-97D6-6779F2F883F6}" dt="2020-08-24T20:25:13.702" v="2253" actId="208"/>
        <pc:sldMkLst>
          <pc:docMk/>
          <pc:sldMk cId="2146848692" sldId="451"/>
        </pc:sldMkLst>
        <pc:picChg chg="mod">
          <ac:chgData name="Osama Mohammed Moustafa Hosam Elde" userId="ab8f451e-a635-42ee-be12-e2dde55852bf" providerId="ADAL" clId="{4FA99609-D632-4E5F-97D6-6779F2F883F6}" dt="2020-08-24T20:25:06.045" v="2252" actId="208"/>
          <ac:picMkLst>
            <pc:docMk/>
            <pc:sldMk cId="2146848692" sldId="451"/>
            <ac:picMk id="2" creationId="{D4ACF07A-F9C9-47DA-8E2D-394C69C3733A}"/>
          </ac:picMkLst>
        </pc:picChg>
        <pc:picChg chg="mod">
          <ac:chgData name="Osama Mohammed Moustafa Hosam Elde" userId="ab8f451e-a635-42ee-be12-e2dde55852bf" providerId="ADAL" clId="{4FA99609-D632-4E5F-97D6-6779F2F883F6}" dt="2020-08-24T20:25:13.702" v="2253" actId="208"/>
          <ac:picMkLst>
            <pc:docMk/>
            <pc:sldMk cId="2146848692" sldId="451"/>
            <ac:picMk id="3" creationId="{71466F6C-2183-44F9-8A48-9FFC637B2176}"/>
          </ac:picMkLst>
        </pc:picChg>
      </pc:sldChg>
      <pc:sldChg chg="addSp modSp add mod">
        <pc:chgData name="Osama Mohammed Moustafa Hosam Elde" userId="ab8f451e-a635-42ee-be12-e2dde55852bf" providerId="ADAL" clId="{4FA99609-D632-4E5F-97D6-6779F2F883F6}" dt="2020-08-24T19:40:14.290" v="2015" actId="1076"/>
        <pc:sldMkLst>
          <pc:docMk/>
          <pc:sldMk cId="866869918" sldId="452"/>
        </pc:sldMkLst>
        <pc:spChg chg="mod">
          <ac:chgData name="Osama Mohammed Moustafa Hosam Elde" userId="ab8f451e-a635-42ee-be12-e2dde55852bf" providerId="ADAL" clId="{4FA99609-D632-4E5F-97D6-6779F2F883F6}" dt="2020-08-24T16:48:57.553" v="251" actId="20577"/>
          <ac:spMkLst>
            <pc:docMk/>
            <pc:sldMk cId="866869918" sldId="452"/>
            <ac:spMk id="6" creationId="{F666E11D-E12E-4A1B-AC49-37C776D88AF6}"/>
          </ac:spMkLst>
        </pc:spChg>
        <pc:spChg chg="mod">
          <ac:chgData name="Osama Mohammed Moustafa Hosam Elde" userId="ab8f451e-a635-42ee-be12-e2dde55852bf" providerId="ADAL" clId="{4FA99609-D632-4E5F-97D6-6779F2F883F6}" dt="2020-08-24T19:37:25.216" v="2001" actId="20577"/>
          <ac:spMkLst>
            <pc:docMk/>
            <pc:sldMk cId="866869918" sldId="452"/>
            <ac:spMk id="7" creationId="{FE6AB915-929E-45B5-AF11-A43BEA438DB3}"/>
          </ac:spMkLst>
        </pc:spChg>
        <pc:picChg chg="add mod">
          <ac:chgData name="Osama Mohammed Moustafa Hosam Elde" userId="ab8f451e-a635-42ee-be12-e2dde55852bf" providerId="ADAL" clId="{4FA99609-D632-4E5F-97D6-6779F2F883F6}" dt="2020-08-24T19:40:10.243" v="2013" actId="1076"/>
          <ac:picMkLst>
            <pc:docMk/>
            <pc:sldMk cId="866869918" sldId="452"/>
            <ac:picMk id="2" creationId="{70CA5E21-80B6-4256-84B8-EB9E5B540AD4}"/>
          </ac:picMkLst>
        </pc:picChg>
        <pc:picChg chg="add mod">
          <ac:chgData name="Osama Mohammed Moustafa Hosam Elde" userId="ab8f451e-a635-42ee-be12-e2dde55852bf" providerId="ADAL" clId="{4FA99609-D632-4E5F-97D6-6779F2F883F6}" dt="2020-08-24T19:40:14.290" v="2015" actId="1076"/>
          <ac:picMkLst>
            <pc:docMk/>
            <pc:sldMk cId="866869918" sldId="452"/>
            <ac:picMk id="1026" creationId="{AABBC948-EDB9-4770-A3B2-214AF0618FE8}"/>
          </ac:picMkLst>
        </pc:picChg>
      </pc:sldChg>
      <pc:sldChg chg="addSp delSp modSp add mod">
        <pc:chgData name="Osama Mohammed Moustafa Hosam Elde" userId="ab8f451e-a635-42ee-be12-e2dde55852bf" providerId="ADAL" clId="{4FA99609-D632-4E5F-97D6-6779F2F883F6}" dt="2020-08-24T19:32:49.057" v="1809" actId="27636"/>
        <pc:sldMkLst>
          <pc:docMk/>
          <pc:sldMk cId="737234321" sldId="453"/>
        </pc:sldMkLst>
        <pc:spChg chg="add del mod">
          <ac:chgData name="Osama Mohammed Moustafa Hosam Elde" userId="ab8f451e-a635-42ee-be12-e2dde55852bf" providerId="ADAL" clId="{4FA99609-D632-4E5F-97D6-6779F2F883F6}" dt="2020-08-24T19:03:03.892" v="422" actId="22"/>
          <ac:spMkLst>
            <pc:docMk/>
            <pc:sldMk cId="737234321" sldId="453"/>
            <ac:spMk id="8" creationId="{43580019-CEA9-4906-AC87-240735DB1FE8}"/>
          </ac:spMkLst>
        </pc:spChg>
        <pc:spChg chg="mod">
          <ac:chgData name="Osama Mohammed Moustafa Hosam Elde" userId="ab8f451e-a635-42ee-be12-e2dde55852bf" providerId="ADAL" clId="{4FA99609-D632-4E5F-97D6-6779F2F883F6}" dt="2020-08-24T19:32:49.057" v="1809" actId="27636"/>
          <ac:spMkLst>
            <pc:docMk/>
            <pc:sldMk cId="737234321" sldId="453"/>
            <ac:spMk id="9" creationId="{41FE1DB5-8880-44CA-8A01-91EC9D1E2C91}"/>
          </ac:spMkLst>
        </pc:spChg>
        <pc:spChg chg="add mod">
          <ac:chgData name="Osama Mohammed Moustafa Hosam Elde" userId="ab8f451e-a635-42ee-be12-e2dde55852bf" providerId="ADAL" clId="{4FA99609-D632-4E5F-97D6-6779F2F883F6}" dt="2020-08-24T19:04:12.161" v="436" actId="15"/>
          <ac:spMkLst>
            <pc:docMk/>
            <pc:sldMk cId="737234321" sldId="453"/>
            <ac:spMk id="11" creationId="{061B41B1-609A-4B90-B269-A8D14B4F0E83}"/>
          </ac:spMkLst>
        </pc:spChg>
      </pc:sldChg>
      <pc:sldChg chg="addSp modSp add mod">
        <pc:chgData name="Osama Mohammed Moustafa Hosam Elde" userId="ab8f451e-a635-42ee-be12-e2dde55852bf" providerId="ADAL" clId="{4FA99609-D632-4E5F-97D6-6779F2F883F6}" dt="2020-08-24T19:12:15.735" v="861" actId="1076"/>
        <pc:sldMkLst>
          <pc:docMk/>
          <pc:sldMk cId="2496506412" sldId="454"/>
        </pc:sldMkLst>
        <pc:spChg chg="mod">
          <ac:chgData name="Osama Mohammed Moustafa Hosam Elde" userId="ab8f451e-a635-42ee-be12-e2dde55852bf" providerId="ADAL" clId="{4FA99609-D632-4E5F-97D6-6779F2F883F6}" dt="2020-08-24T19:12:15.735" v="861" actId="1076"/>
          <ac:spMkLst>
            <pc:docMk/>
            <pc:sldMk cId="2496506412" sldId="454"/>
            <ac:spMk id="9" creationId="{41FE1DB5-8880-44CA-8A01-91EC9D1E2C91}"/>
          </ac:spMkLst>
        </pc:spChg>
        <pc:picChg chg="add mod">
          <ac:chgData name="Osama Mohammed Moustafa Hosam Elde" userId="ab8f451e-a635-42ee-be12-e2dde55852bf" providerId="ADAL" clId="{4FA99609-D632-4E5F-97D6-6779F2F883F6}" dt="2020-08-24T19:08:44.065" v="466" actId="1076"/>
          <ac:picMkLst>
            <pc:docMk/>
            <pc:sldMk cId="2496506412" sldId="454"/>
            <ac:picMk id="2" creationId="{A985A636-A926-4C31-B65F-7967A8F7AD25}"/>
          </ac:picMkLst>
        </pc:picChg>
      </pc:sldChg>
      <pc:sldChg chg="delSp modSp add mod">
        <pc:chgData name="Osama Mohammed Moustafa Hosam Elde" userId="ab8f451e-a635-42ee-be12-e2dde55852bf" providerId="ADAL" clId="{4FA99609-D632-4E5F-97D6-6779F2F883F6}" dt="2020-08-24T19:31:54.073" v="1786" actId="15"/>
        <pc:sldMkLst>
          <pc:docMk/>
          <pc:sldMk cId="2688380289" sldId="455"/>
        </pc:sldMkLst>
        <pc:spChg chg="mod">
          <ac:chgData name="Osama Mohammed Moustafa Hosam Elde" userId="ab8f451e-a635-42ee-be12-e2dde55852bf" providerId="ADAL" clId="{4FA99609-D632-4E5F-97D6-6779F2F883F6}" dt="2020-08-24T19:31:54.073" v="1786" actId="15"/>
          <ac:spMkLst>
            <pc:docMk/>
            <pc:sldMk cId="2688380289" sldId="455"/>
            <ac:spMk id="9" creationId="{41FE1DB5-8880-44CA-8A01-91EC9D1E2C91}"/>
          </ac:spMkLst>
        </pc:spChg>
        <pc:picChg chg="del">
          <ac:chgData name="Osama Mohammed Moustafa Hosam Elde" userId="ab8f451e-a635-42ee-be12-e2dde55852bf" providerId="ADAL" clId="{4FA99609-D632-4E5F-97D6-6779F2F883F6}" dt="2020-08-24T19:25:13.725" v="1377" actId="478"/>
          <ac:picMkLst>
            <pc:docMk/>
            <pc:sldMk cId="2688380289" sldId="455"/>
            <ac:picMk id="2" creationId="{34E7F382-943E-40CD-ABC4-644F60E5E491}"/>
          </ac:picMkLst>
        </pc:picChg>
        <pc:picChg chg="del">
          <ac:chgData name="Osama Mohammed Moustafa Hosam Elde" userId="ab8f451e-a635-42ee-be12-e2dde55852bf" providerId="ADAL" clId="{4FA99609-D632-4E5F-97D6-6779F2F883F6}" dt="2020-08-24T19:25:14.374" v="1378" actId="478"/>
          <ac:picMkLst>
            <pc:docMk/>
            <pc:sldMk cId="2688380289" sldId="455"/>
            <ac:picMk id="4" creationId="{FDD0B267-D987-4BE7-8E32-D621C4AA6F69}"/>
          </ac:picMkLst>
        </pc:picChg>
      </pc:sldChg>
      <pc:sldChg chg="addSp delSp modSp add mod">
        <pc:chgData name="Osama Mohammed Moustafa Hosam Elde" userId="ab8f451e-a635-42ee-be12-e2dde55852bf" providerId="ADAL" clId="{4FA99609-D632-4E5F-97D6-6779F2F883F6}" dt="2020-08-24T20:25:43.955" v="2258" actId="14100"/>
        <pc:sldMkLst>
          <pc:docMk/>
          <pc:sldMk cId="1515942005" sldId="456"/>
        </pc:sldMkLst>
        <pc:spChg chg="mod">
          <ac:chgData name="Osama Mohammed Moustafa Hosam Elde" userId="ab8f451e-a635-42ee-be12-e2dde55852bf" providerId="ADAL" clId="{4FA99609-D632-4E5F-97D6-6779F2F883F6}" dt="2020-08-24T20:25:43.955" v="2258" actId="14100"/>
          <ac:spMkLst>
            <pc:docMk/>
            <pc:sldMk cId="1515942005" sldId="456"/>
            <ac:spMk id="3" creationId="{00000000-0000-0000-0000-000000000000}"/>
          </ac:spMkLst>
        </pc:spChg>
        <pc:spChg chg="mod">
          <ac:chgData name="Osama Mohammed Moustafa Hosam Elde" userId="ab8f451e-a635-42ee-be12-e2dde55852bf" providerId="ADAL" clId="{4FA99609-D632-4E5F-97D6-6779F2F883F6}" dt="2020-08-24T20:11:17.361" v="2243" actId="20577"/>
          <ac:spMkLst>
            <pc:docMk/>
            <pc:sldMk cId="1515942005" sldId="456"/>
            <ac:spMk id="9" creationId="{41FE1DB5-8880-44CA-8A01-91EC9D1E2C91}"/>
          </ac:spMkLst>
        </pc:spChg>
        <pc:spChg chg="del">
          <ac:chgData name="Osama Mohammed Moustafa Hosam Elde" userId="ab8f451e-a635-42ee-be12-e2dde55852bf" providerId="ADAL" clId="{4FA99609-D632-4E5F-97D6-6779F2F883F6}" dt="2020-08-24T20:06:56.665" v="2017" actId="478"/>
          <ac:spMkLst>
            <pc:docMk/>
            <pc:sldMk cId="1515942005" sldId="456"/>
            <ac:spMk id="11" creationId="{061B41B1-609A-4B90-B269-A8D14B4F0E83}"/>
          </ac:spMkLst>
        </pc:spChg>
        <pc:picChg chg="add mod">
          <ac:chgData name="Osama Mohammed Moustafa Hosam Elde" userId="ab8f451e-a635-42ee-be12-e2dde55852bf" providerId="ADAL" clId="{4FA99609-D632-4E5F-97D6-6779F2F883F6}" dt="2020-08-24T20:11:30.326" v="2244" actId="1076"/>
          <ac:picMkLst>
            <pc:docMk/>
            <pc:sldMk cId="1515942005" sldId="456"/>
            <ac:picMk id="2" creationId="{0D6252DA-9DC1-47D6-9B75-925159C13448}"/>
          </ac:picMkLst>
        </pc:picChg>
        <pc:picChg chg="del">
          <ac:chgData name="Osama Mohammed Moustafa Hosam Elde" userId="ab8f451e-a635-42ee-be12-e2dde55852bf" providerId="ADAL" clId="{4FA99609-D632-4E5F-97D6-6779F2F883F6}" dt="2020-08-24T20:09:49.125" v="2135" actId="478"/>
          <ac:picMkLst>
            <pc:docMk/>
            <pc:sldMk cId="1515942005" sldId="456"/>
            <ac:picMk id="1026" creationId="{2E6C8B37-E980-4967-A07E-4E99821BF54F}"/>
          </ac:picMkLst>
        </pc:picChg>
        <pc:picChg chg="add del mod">
          <ac:chgData name="Osama Mohammed Moustafa Hosam Elde" userId="ab8f451e-a635-42ee-be12-e2dde55852bf" providerId="ADAL" clId="{4FA99609-D632-4E5F-97D6-6779F2F883F6}" dt="2020-08-24T20:10:12.957" v="2136" actId="478"/>
          <ac:picMkLst>
            <pc:docMk/>
            <pc:sldMk cId="1515942005" sldId="456"/>
            <ac:picMk id="2050" creationId="{BE940FDD-1956-4C33-840F-849EDF1F8275}"/>
          </ac:picMkLst>
        </pc:picChg>
        <pc:picChg chg="add mod">
          <ac:chgData name="Osama Mohammed Moustafa Hosam Elde" userId="ab8f451e-a635-42ee-be12-e2dde55852bf" providerId="ADAL" clId="{4FA99609-D632-4E5F-97D6-6779F2F883F6}" dt="2020-08-24T20:25:37.947" v="2257" actId="14100"/>
          <ac:picMkLst>
            <pc:docMk/>
            <pc:sldMk cId="1515942005" sldId="456"/>
            <ac:picMk id="2052" creationId="{3EEEA3AC-E36E-41B0-87AE-FD2C83471418}"/>
          </ac:picMkLst>
        </pc:picChg>
      </pc:sldChg>
      <pc:sldChg chg="add">
        <pc:chgData name="Osama Mohammed Moustafa Hosam Elde" userId="ab8f451e-a635-42ee-be12-e2dde55852bf" providerId="ADAL" clId="{4FA99609-D632-4E5F-97D6-6779F2F883F6}" dt="2020-08-25T18:27:05.194" v="2763"/>
        <pc:sldMkLst>
          <pc:docMk/>
          <pc:sldMk cId="1321748703" sldId="467"/>
        </pc:sldMkLst>
      </pc:sldChg>
      <pc:sldChg chg="del">
        <pc:chgData name="Osama Mohammed Moustafa Hosam Elde" userId="ab8f451e-a635-42ee-be12-e2dde55852bf" providerId="ADAL" clId="{4FA99609-D632-4E5F-97D6-6779F2F883F6}" dt="2020-08-25T18:27:01.279" v="2762" actId="2696"/>
        <pc:sldMkLst>
          <pc:docMk/>
          <pc:sldMk cId="3088240699" sldId="467"/>
        </pc:sldMkLst>
      </pc:sldChg>
      <pc:sldChg chg="modSp mod">
        <pc:chgData name="Osama Mohammed Moustafa Hosam Elde" userId="ab8f451e-a635-42ee-be12-e2dde55852bf" providerId="ADAL" clId="{4FA99609-D632-4E5F-97D6-6779F2F883F6}" dt="2020-08-25T18:42:27.149" v="2782" actId="20577"/>
        <pc:sldMkLst>
          <pc:docMk/>
          <pc:sldMk cId="2975955308" sldId="468"/>
        </pc:sldMkLst>
        <pc:spChg chg="mod">
          <ac:chgData name="Osama Mohammed Moustafa Hosam Elde" userId="ab8f451e-a635-42ee-be12-e2dde55852bf" providerId="ADAL" clId="{4FA99609-D632-4E5F-97D6-6779F2F883F6}" dt="2020-08-25T18:42:27.149" v="2782" actId="20577"/>
          <ac:spMkLst>
            <pc:docMk/>
            <pc:sldMk cId="2975955308" sldId="468"/>
            <ac:spMk id="3" creationId="{00000000-0000-0000-0000-000000000000}"/>
          </ac:spMkLst>
        </pc:spChg>
        <pc:spChg chg="mod">
          <ac:chgData name="Osama Mohammed Moustafa Hosam Elde" userId="ab8f451e-a635-42ee-be12-e2dde55852bf" providerId="ADAL" clId="{4FA99609-D632-4E5F-97D6-6779F2F883F6}" dt="2020-08-25T18:19:32.026" v="2464" actId="20577"/>
          <ac:spMkLst>
            <pc:docMk/>
            <pc:sldMk cId="2975955308" sldId="468"/>
            <ac:spMk id="9" creationId="{41FE1DB5-8880-44CA-8A01-91EC9D1E2C91}"/>
          </ac:spMkLst>
        </pc:spChg>
      </pc:sldChg>
      <pc:sldChg chg="modSp mod">
        <pc:chgData name="Osama Mohammed Moustafa Hosam Elde" userId="ab8f451e-a635-42ee-be12-e2dde55852bf" providerId="ADAL" clId="{4FA99609-D632-4E5F-97D6-6779F2F883F6}" dt="2020-08-25T18:42:32.443" v="2783" actId="20577"/>
        <pc:sldMkLst>
          <pc:docMk/>
          <pc:sldMk cId="3766114644" sldId="469"/>
        </pc:sldMkLst>
        <pc:spChg chg="mod">
          <ac:chgData name="Osama Mohammed Moustafa Hosam Elde" userId="ab8f451e-a635-42ee-be12-e2dde55852bf" providerId="ADAL" clId="{4FA99609-D632-4E5F-97D6-6779F2F883F6}" dt="2020-08-25T18:42:32.443" v="2783" actId="20577"/>
          <ac:spMkLst>
            <pc:docMk/>
            <pc:sldMk cId="3766114644" sldId="469"/>
            <ac:spMk id="3" creationId="{00000000-0000-0000-0000-000000000000}"/>
          </ac:spMkLst>
        </pc:spChg>
        <pc:spChg chg="mod">
          <ac:chgData name="Osama Mohammed Moustafa Hosam Elde" userId="ab8f451e-a635-42ee-be12-e2dde55852bf" providerId="ADAL" clId="{4FA99609-D632-4E5F-97D6-6779F2F883F6}" dt="2020-08-25T17:30:27.635" v="2293" actId="20577"/>
          <ac:spMkLst>
            <pc:docMk/>
            <pc:sldMk cId="3766114644" sldId="469"/>
            <ac:spMk id="9" creationId="{41FE1DB5-8880-44CA-8A01-91EC9D1E2C91}"/>
          </ac:spMkLst>
        </pc:spChg>
      </pc:sldChg>
      <pc:sldChg chg="modSp add mod">
        <pc:chgData name="Osama Mohammed Moustafa Hosam Elde" userId="ab8f451e-a635-42ee-be12-e2dde55852bf" providerId="ADAL" clId="{4FA99609-D632-4E5F-97D6-6779F2F883F6}" dt="2020-08-25T18:42:37.868" v="2784" actId="20577"/>
        <pc:sldMkLst>
          <pc:docMk/>
          <pc:sldMk cId="1927016891" sldId="470"/>
        </pc:sldMkLst>
        <pc:spChg chg="mod">
          <ac:chgData name="Osama Mohammed Moustafa Hosam Elde" userId="ab8f451e-a635-42ee-be12-e2dde55852bf" providerId="ADAL" clId="{4FA99609-D632-4E5F-97D6-6779F2F883F6}" dt="2020-08-25T18:42:37.868" v="2784" actId="20577"/>
          <ac:spMkLst>
            <pc:docMk/>
            <pc:sldMk cId="1927016891" sldId="470"/>
            <ac:spMk id="3" creationId="{00000000-0000-0000-0000-000000000000}"/>
          </ac:spMkLst>
        </pc:spChg>
        <pc:spChg chg="mod">
          <ac:chgData name="Osama Mohammed Moustafa Hosam Elde" userId="ab8f451e-a635-42ee-be12-e2dde55852bf" providerId="ADAL" clId="{4FA99609-D632-4E5F-97D6-6779F2F883F6}" dt="2020-08-25T18:16:21.671" v="2425" actId="15"/>
          <ac:spMkLst>
            <pc:docMk/>
            <pc:sldMk cId="1927016891" sldId="470"/>
            <ac:spMk id="9" creationId="{41FE1DB5-8880-44CA-8A01-91EC9D1E2C91}"/>
          </ac:spMkLst>
        </pc:spChg>
      </pc:sldChg>
      <pc:sldChg chg="modSp add mod">
        <pc:chgData name="Osama Mohammed Moustafa Hosam Elde" userId="ab8f451e-a635-42ee-be12-e2dde55852bf" providerId="ADAL" clId="{4FA99609-D632-4E5F-97D6-6779F2F883F6}" dt="2020-08-25T18:43:39.621" v="2833" actId="20577"/>
        <pc:sldMkLst>
          <pc:docMk/>
          <pc:sldMk cId="721672029" sldId="471"/>
        </pc:sldMkLst>
        <pc:spChg chg="mod">
          <ac:chgData name="Osama Mohammed Moustafa Hosam Elde" userId="ab8f451e-a635-42ee-be12-e2dde55852bf" providerId="ADAL" clId="{4FA99609-D632-4E5F-97D6-6779F2F883F6}" dt="2020-08-25T18:42:41.830" v="2785" actId="20577"/>
          <ac:spMkLst>
            <pc:docMk/>
            <pc:sldMk cId="721672029" sldId="471"/>
            <ac:spMk id="3" creationId="{00000000-0000-0000-0000-000000000000}"/>
          </ac:spMkLst>
        </pc:spChg>
        <pc:spChg chg="mod">
          <ac:chgData name="Osama Mohammed Moustafa Hosam Elde" userId="ab8f451e-a635-42ee-be12-e2dde55852bf" providerId="ADAL" clId="{4FA99609-D632-4E5F-97D6-6779F2F883F6}" dt="2020-08-25T18:43:39.621" v="2833" actId="20577"/>
          <ac:spMkLst>
            <pc:docMk/>
            <pc:sldMk cId="721672029" sldId="471"/>
            <ac:spMk id="9" creationId="{41FE1DB5-8880-44CA-8A01-91EC9D1E2C91}"/>
          </ac:spMkLst>
        </pc:spChg>
      </pc:sldChg>
      <pc:sldChg chg="modSp add mod">
        <pc:chgData name="Osama Mohammed Moustafa Hosam Elde" userId="ab8f451e-a635-42ee-be12-e2dde55852bf" providerId="ADAL" clId="{4FA99609-D632-4E5F-97D6-6779F2F883F6}" dt="2020-08-25T19:19:55.760" v="2834" actId="6549"/>
        <pc:sldMkLst>
          <pc:docMk/>
          <pc:sldMk cId="2548343989" sldId="472"/>
        </pc:sldMkLst>
        <pc:spChg chg="mod">
          <ac:chgData name="Osama Mohammed Moustafa Hosam Elde" userId="ab8f451e-a635-42ee-be12-e2dde55852bf" providerId="ADAL" clId="{4FA99609-D632-4E5F-97D6-6779F2F883F6}" dt="2020-08-25T18:27:27.299" v="2780" actId="20577"/>
          <ac:spMkLst>
            <pc:docMk/>
            <pc:sldMk cId="2548343989" sldId="472"/>
            <ac:spMk id="3" creationId="{00000000-0000-0000-0000-000000000000}"/>
          </ac:spMkLst>
        </pc:spChg>
        <pc:spChg chg="mod">
          <ac:chgData name="Osama Mohammed Moustafa Hosam Elde" userId="ab8f451e-a635-42ee-be12-e2dde55852bf" providerId="ADAL" clId="{4FA99609-D632-4E5F-97D6-6779F2F883F6}" dt="2020-08-25T19:19:55.760" v="2834" actId="6549"/>
          <ac:spMkLst>
            <pc:docMk/>
            <pc:sldMk cId="2548343989" sldId="472"/>
            <ac:spMk id="9" creationId="{41FE1DB5-8880-44CA-8A01-91EC9D1E2C91}"/>
          </ac:spMkLst>
        </pc:spChg>
      </pc:sldChg>
    </pc:docChg>
  </pc:docChgLst>
  <pc:docChgLst>
    <pc:chgData name="Osama Mohammed Moustafa Hosam Elde" userId="ab8f451e-a635-42ee-be12-e2dde55852bf" providerId="ADAL" clId="{8B30543A-886C-405C-A4AB-619EE1014085}"/>
    <pc:docChg chg="custSel addSld delSld modSld">
      <pc:chgData name="Osama Mohammed Moustafa Hosam Elde" userId="ab8f451e-a635-42ee-be12-e2dde55852bf" providerId="ADAL" clId="{8B30543A-886C-405C-A4AB-619EE1014085}" dt="2020-06-14T08:43:24.342" v="191" actId="1076"/>
      <pc:docMkLst>
        <pc:docMk/>
      </pc:docMkLst>
      <pc:sldChg chg="modSp mod">
        <pc:chgData name="Osama Mohammed Moustafa Hosam Elde" userId="ab8f451e-a635-42ee-be12-e2dde55852bf" providerId="ADAL" clId="{8B30543A-886C-405C-A4AB-619EE1014085}" dt="2020-06-02T21:54:07.870" v="1" actId="20577"/>
        <pc:sldMkLst>
          <pc:docMk/>
          <pc:sldMk cId="2795698090" sldId="289"/>
        </pc:sldMkLst>
        <pc:spChg chg="mod">
          <ac:chgData name="Osama Mohammed Moustafa Hosam Elde" userId="ab8f451e-a635-42ee-be12-e2dde55852bf" providerId="ADAL" clId="{8B30543A-886C-405C-A4AB-619EE1014085}" dt="2020-06-02T21:54:07.870" v="1" actId="20577"/>
          <ac:spMkLst>
            <pc:docMk/>
            <pc:sldMk cId="2795698090" sldId="289"/>
            <ac:spMk id="4" creationId="{71F37C0B-C451-4FC0-8BFC-2F9DEFE020DB}"/>
          </ac:spMkLst>
        </pc:spChg>
        <pc:spChg chg="mod">
          <ac:chgData name="Osama Mohammed Moustafa Hosam Elde" userId="ab8f451e-a635-42ee-be12-e2dde55852bf" providerId="ADAL" clId="{8B30543A-886C-405C-A4AB-619EE1014085}" dt="2020-06-02T21:54:00.146" v="0" actId="6549"/>
          <ac:spMkLst>
            <pc:docMk/>
            <pc:sldMk cId="2795698090" sldId="289"/>
            <ac:spMk id="6" creationId="{2B50AF5E-FF4A-4EEF-9521-F635D9019EA4}"/>
          </ac:spMkLst>
        </pc:spChg>
      </pc:sldChg>
      <pc:sldChg chg="modSp add mod">
        <pc:chgData name="Osama Mohammed Moustafa Hosam Elde" userId="ab8f451e-a635-42ee-be12-e2dde55852bf" providerId="ADAL" clId="{8B30543A-886C-405C-A4AB-619EE1014085}" dt="2020-06-06T12:04:16.042" v="150" actId="404"/>
        <pc:sldMkLst>
          <pc:docMk/>
          <pc:sldMk cId="1296196847" sldId="371"/>
        </pc:sldMkLst>
        <pc:spChg chg="mod">
          <ac:chgData name="Osama Mohammed Moustafa Hosam Elde" userId="ab8f451e-a635-42ee-be12-e2dde55852bf" providerId="ADAL" clId="{8B30543A-886C-405C-A4AB-619EE1014085}" dt="2020-06-06T12:02:56.960" v="80" actId="12"/>
          <ac:spMkLst>
            <pc:docMk/>
            <pc:sldMk cId="1296196847" sldId="371"/>
            <ac:spMk id="3" creationId="{25F31E5A-DCD6-425A-8C80-7B051E2A906C}"/>
          </ac:spMkLst>
        </pc:spChg>
        <pc:spChg chg="mod">
          <ac:chgData name="Osama Mohammed Moustafa Hosam Elde" userId="ab8f451e-a635-42ee-be12-e2dde55852bf" providerId="ADAL" clId="{8B30543A-886C-405C-A4AB-619EE1014085}" dt="2020-06-06T12:04:16.042" v="150" actId="404"/>
          <ac:spMkLst>
            <pc:docMk/>
            <pc:sldMk cId="1296196847" sldId="371"/>
            <ac:spMk id="6" creationId="{F666E11D-E12E-4A1B-AC49-37C776D88AF6}"/>
          </ac:spMkLst>
        </pc:spChg>
      </pc:sldChg>
      <pc:sldChg chg="modSp mod">
        <pc:chgData name="Osama Mohammed Moustafa Hosam Elde" userId="ab8f451e-a635-42ee-be12-e2dde55852bf" providerId="ADAL" clId="{8B30543A-886C-405C-A4AB-619EE1014085}" dt="2020-06-06T12:03:44.799" v="97" actId="20577"/>
        <pc:sldMkLst>
          <pc:docMk/>
          <pc:sldMk cId="1336552493" sldId="422"/>
        </pc:sldMkLst>
        <pc:spChg chg="mod">
          <ac:chgData name="Osama Mohammed Moustafa Hosam Elde" userId="ab8f451e-a635-42ee-be12-e2dde55852bf" providerId="ADAL" clId="{8B30543A-886C-405C-A4AB-619EE1014085}" dt="2020-06-06T12:03:44.799" v="97" actId="20577"/>
          <ac:spMkLst>
            <pc:docMk/>
            <pc:sldMk cId="1336552493" sldId="422"/>
            <ac:spMk id="6" creationId="{F666E11D-E12E-4A1B-AC49-37C776D88AF6}"/>
          </ac:spMkLst>
        </pc:spChg>
      </pc:sldChg>
      <pc:sldChg chg="modSp mod">
        <pc:chgData name="Osama Mohammed Moustafa Hosam Elde" userId="ab8f451e-a635-42ee-be12-e2dde55852bf" providerId="ADAL" clId="{8B30543A-886C-405C-A4AB-619EE1014085}" dt="2020-06-09T11:13:17.415" v="189" actId="1076"/>
        <pc:sldMkLst>
          <pc:docMk/>
          <pc:sldMk cId="2508733497" sldId="425"/>
        </pc:sldMkLst>
        <pc:picChg chg="mod">
          <ac:chgData name="Osama Mohammed Moustafa Hosam Elde" userId="ab8f451e-a635-42ee-be12-e2dde55852bf" providerId="ADAL" clId="{8B30543A-886C-405C-A4AB-619EE1014085}" dt="2020-06-09T11:13:17.415" v="189" actId="1076"/>
          <ac:picMkLst>
            <pc:docMk/>
            <pc:sldMk cId="2508733497" sldId="425"/>
            <ac:picMk id="13" creationId="{88EF9ACA-8C64-4D3E-BBF7-57BF58CE4B97}"/>
          </ac:picMkLst>
        </pc:picChg>
      </pc:sldChg>
      <pc:sldChg chg="add del">
        <pc:chgData name="Osama Mohammed Moustafa Hosam Elde" userId="ab8f451e-a635-42ee-be12-e2dde55852bf" providerId="ADAL" clId="{8B30543A-886C-405C-A4AB-619EE1014085}" dt="2020-06-06T12:03:31.048" v="84"/>
        <pc:sldMkLst>
          <pc:docMk/>
          <pc:sldMk cId="546229974" sldId="436"/>
        </pc:sldMkLst>
      </pc:sldChg>
      <pc:sldChg chg="addSp delSp modSp new del mod">
        <pc:chgData name="Osama Mohammed Moustafa Hosam Elde" userId="ab8f451e-a635-42ee-be12-e2dde55852bf" providerId="ADAL" clId="{8B30543A-886C-405C-A4AB-619EE1014085}" dt="2020-06-06T12:07:09.773" v="164" actId="47"/>
        <pc:sldMkLst>
          <pc:docMk/>
          <pc:sldMk cId="1439592566" sldId="436"/>
        </pc:sldMkLst>
        <pc:spChg chg="mod">
          <ac:chgData name="Osama Mohammed Moustafa Hosam Elde" userId="ab8f451e-a635-42ee-be12-e2dde55852bf" providerId="ADAL" clId="{8B30543A-886C-405C-A4AB-619EE1014085}" dt="2020-06-06T12:07:01.042" v="163" actId="313"/>
          <ac:spMkLst>
            <pc:docMk/>
            <pc:sldMk cId="1439592566" sldId="436"/>
            <ac:spMk id="2" creationId="{C8C0183E-5916-4424-8DED-C03049AD9ECC}"/>
          </ac:spMkLst>
        </pc:spChg>
        <pc:spChg chg="del mod">
          <ac:chgData name="Osama Mohammed Moustafa Hosam Elde" userId="ab8f451e-a635-42ee-be12-e2dde55852bf" providerId="ADAL" clId="{8B30543A-886C-405C-A4AB-619EE1014085}" dt="2020-06-06T12:06:56.318" v="162" actId="478"/>
          <ac:spMkLst>
            <pc:docMk/>
            <pc:sldMk cId="1439592566" sldId="436"/>
            <ac:spMk id="3" creationId="{155AD349-F567-4C80-8E33-6F313B575BDB}"/>
          </ac:spMkLst>
        </pc:spChg>
        <pc:spChg chg="add del mod">
          <ac:chgData name="Osama Mohammed Moustafa Hosam Elde" userId="ab8f451e-a635-42ee-be12-e2dde55852bf" providerId="ADAL" clId="{8B30543A-886C-405C-A4AB-619EE1014085}" dt="2020-06-06T12:06:56.318" v="162" actId="478"/>
          <ac:spMkLst>
            <pc:docMk/>
            <pc:sldMk cId="1439592566" sldId="436"/>
            <ac:spMk id="6" creationId="{849D4CE5-AE93-482E-82BC-C4E658F33735}"/>
          </ac:spMkLst>
        </pc:spChg>
        <pc:spChg chg="add del mod">
          <ac:chgData name="Osama Mohammed Moustafa Hosam Elde" userId="ab8f451e-a635-42ee-be12-e2dde55852bf" providerId="ADAL" clId="{8B30543A-886C-405C-A4AB-619EE1014085}" dt="2020-06-06T12:06:56.318" v="162" actId="478"/>
          <ac:spMkLst>
            <pc:docMk/>
            <pc:sldMk cId="1439592566" sldId="436"/>
            <ac:spMk id="9" creationId="{EFF5B0A7-F2CE-4F2F-9816-BFFB8D2F0C05}"/>
          </ac:spMkLst>
        </pc:spChg>
        <pc:spChg chg="add del mod">
          <ac:chgData name="Osama Mohammed Moustafa Hosam Elde" userId="ab8f451e-a635-42ee-be12-e2dde55852bf" providerId="ADAL" clId="{8B30543A-886C-405C-A4AB-619EE1014085}" dt="2020-06-06T12:06:56.318" v="162" actId="478"/>
          <ac:spMkLst>
            <pc:docMk/>
            <pc:sldMk cId="1439592566" sldId="436"/>
            <ac:spMk id="10" creationId="{69C3B753-C4FE-44D1-AD0C-2179C571C8CF}"/>
          </ac:spMkLst>
        </pc:spChg>
        <pc:graphicFrameChg chg="add del mod">
          <ac:chgData name="Osama Mohammed Moustafa Hosam Elde" userId="ab8f451e-a635-42ee-be12-e2dde55852bf" providerId="ADAL" clId="{8B30543A-886C-405C-A4AB-619EE1014085}" dt="2020-06-06T12:06:56.318" v="162" actId="478"/>
          <ac:graphicFrameMkLst>
            <pc:docMk/>
            <pc:sldMk cId="1439592566" sldId="436"/>
            <ac:graphicFrameMk id="7" creationId="{C650CD30-84EA-43FB-926B-DDABABBB5D37}"/>
          </ac:graphicFrameMkLst>
        </pc:graphicFrameChg>
        <pc:graphicFrameChg chg="add del mod">
          <ac:chgData name="Osama Mohammed Moustafa Hosam Elde" userId="ab8f451e-a635-42ee-be12-e2dde55852bf" providerId="ADAL" clId="{8B30543A-886C-405C-A4AB-619EE1014085}" dt="2020-06-06T12:06:56.318" v="162" actId="478"/>
          <ac:graphicFrameMkLst>
            <pc:docMk/>
            <pc:sldMk cId="1439592566" sldId="436"/>
            <ac:graphicFrameMk id="8" creationId="{F2048700-B894-420D-81A2-01C032D1F657}"/>
          </ac:graphicFrameMkLst>
        </pc:graphicFrameChg>
      </pc:sldChg>
      <pc:sldChg chg="add del">
        <pc:chgData name="Osama Mohammed Moustafa Hosam Elde" userId="ab8f451e-a635-42ee-be12-e2dde55852bf" providerId="ADAL" clId="{8B30543A-886C-405C-A4AB-619EE1014085}" dt="2020-06-06T12:03:22" v="82"/>
        <pc:sldMkLst>
          <pc:docMk/>
          <pc:sldMk cId="2068200420" sldId="436"/>
        </pc:sldMkLst>
      </pc:sldChg>
      <pc:sldChg chg="addSp delSp modSp new mod">
        <pc:chgData name="Osama Mohammed Moustafa Hosam Elde" userId="ab8f451e-a635-42ee-be12-e2dde55852bf" providerId="ADAL" clId="{8B30543A-886C-405C-A4AB-619EE1014085}" dt="2020-06-14T08:43:24.342" v="191" actId="1076"/>
        <pc:sldMkLst>
          <pc:docMk/>
          <pc:sldMk cId="3249354268" sldId="436"/>
        </pc:sldMkLst>
        <pc:spChg chg="mod">
          <ac:chgData name="Osama Mohammed Moustafa Hosam Elde" userId="ab8f451e-a635-42ee-be12-e2dde55852bf" providerId="ADAL" clId="{8B30543A-886C-405C-A4AB-619EE1014085}" dt="2020-06-06T12:07:18.108" v="173" actId="20577"/>
          <ac:spMkLst>
            <pc:docMk/>
            <pc:sldMk cId="3249354268" sldId="436"/>
            <ac:spMk id="2" creationId="{6B888D75-3CF2-404E-B74B-3E874153FF73}"/>
          </ac:spMkLst>
        </pc:spChg>
        <pc:spChg chg="del">
          <ac:chgData name="Osama Mohammed Moustafa Hosam Elde" userId="ab8f451e-a635-42ee-be12-e2dde55852bf" providerId="ADAL" clId="{8B30543A-886C-405C-A4AB-619EE1014085}" dt="2020-06-06T12:07:29.190" v="174"/>
          <ac:spMkLst>
            <pc:docMk/>
            <pc:sldMk cId="3249354268" sldId="436"/>
            <ac:spMk id="3" creationId="{7D792210-0F44-4F0F-A847-95ECF2B031EA}"/>
          </ac:spMkLst>
        </pc:spChg>
        <pc:spChg chg="del">
          <ac:chgData name="Osama Mohammed Moustafa Hosam Elde" userId="ab8f451e-a635-42ee-be12-e2dde55852bf" providerId="ADAL" clId="{8B30543A-886C-405C-A4AB-619EE1014085}" dt="2020-06-06T12:08:47.318" v="184" actId="478"/>
          <ac:spMkLst>
            <pc:docMk/>
            <pc:sldMk cId="3249354268" sldId="436"/>
            <ac:spMk id="4" creationId="{2A35D6E7-BB70-41ED-913C-8B1C24C4B10A}"/>
          </ac:spMkLst>
        </pc:spChg>
        <pc:spChg chg="add del mod">
          <ac:chgData name="Osama Mohammed Moustafa Hosam Elde" userId="ab8f451e-a635-42ee-be12-e2dde55852bf" providerId="ADAL" clId="{8B30543A-886C-405C-A4AB-619EE1014085}" dt="2020-06-06T12:08:30.777" v="179" actId="478"/>
          <ac:spMkLst>
            <pc:docMk/>
            <pc:sldMk cId="3249354268" sldId="436"/>
            <ac:spMk id="6" creationId="{6B8C8BCC-F372-494A-A9F2-5EED0EF80F79}"/>
          </ac:spMkLst>
        </pc:spChg>
        <pc:spChg chg="add del mod">
          <ac:chgData name="Osama Mohammed Moustafa Hosam Elde" userId="ab8f451e-a635-42ee-be12-e2dde55852bf" providerId="ADAL" clId="{8B30543A-886C-405C-A4AB-619EE1014085}" dt="2020-06-06T12:07:53.155" v="178"/>
          <ac:spMkLst>
            <pc:docMk/>
            <pc:sldMk cId="3249354268" sldId="436"/>
            <ac:spMk id="7" creationId="{5BC299C8-9E3F-4683-944F-CD43081D106C}"/>
          </ac:spMkLst>
        </pc:spChg>
        <pc:spChg chg="add mod">
          <ac:chgData name="Osama Mohammed Moustafa Hosam Elde" userId="ab8f451e-a635-42ee-be12-e2dde55852bf" providerId="ADAL" clId="{8B30543A-886C-405C-A4AB-619EE1014085}" dt="2020-06-06T12:08:30.777" v="179" actId="478"/>
          <ac:spMkLst>
            <pc:docMk/>
            <pc:sldMk cId="3249354268" sldId="436"/>
            <ac:spMk id="8" creationId="{64E40908-5851-4788-A86B-FDFE86D940DB}"/>
          </ac:spMkLst>
        </pc:spChg>
        <pc:picChg chg="add mod">
          <ac:chgData name="Osama Mohammed Moustafa Hosam Elde" userId="ab8f451e-a635-42ee-be12-e2dde55852bf" providerId="ADAL" clId="{8B30543A-886C-405C-A4AB-619EE1014085}" dt="2020-06-14T08:43:24.342" v="191" actId="1076"/>
          <ac:picMkLst>
            <pc:docMk/>
            <pc:sldMk cId="3249354268" sldId="436"/>
            <ac:picMk id="9" creationId="{BB3643D3-0CD3-49CD-9273-6B2F8E17E7CD}"/>
          </ac:picMkLst>
        </pc:picChg>
      </pc:sldChg>
    </pc:docChg>
  </pc:docChgLst>
  <pc:docChgLst>
    <pc:chgData name="Osama Mohammed Moustafa Hosam Elde" userId="ab8f451e-a635-42ee-be12-e2dde55852bf" providerId="ADAL" clId="{02CCF1FA-5102-4B01-88B0-9D8708323A48}"/>
    <pc:docChg chg="custSel addSld delSld modSld">
      <pc:chgData name="Osama Mohammed Moustafa Hosam Elde" userId="ab8f451e-a635-42ee-be12-e2dde55852bf" providerId="ADAL" clId="{02CCF1FA-5102-4B01-88B0-9D8708323A48}" dt="2020-08-22T14:59:03.528" v="88"/>
      <pc:docMkLst>
        <pc:docMk/>
      </pc:docMkLst>
      <pc:sldChg chg="modSp mod">
        <pc:chgData name="Osama Mohammed Moustafa Hosam Elde" userId="ab8f451e-a635-42ee-be12-e2dde55852bf" providerId="ADAL" clId="{02CCF1FA-5102-4B01-88B0-9D8708323A48}" dt="2020-08-22T14:52:45.982" v="41" actId="20577"/>
        <pc:sldMkLst>
          <pc:docMk/>
          <pc:sldMk cId="2795698090" sldId="289"/>
        </pc:sldMkLst>
        <pc:spChg chg="mod">
          <ac:chgData name="Osama Mohammed Moustafa Hosam Elde" userId="ab8f451e-a635-42ee-be12-e2dde55852bf" providerId="ADAL" clId="{02CCF1FA-5102-4B01-88B0-9D8708323A48}" dt="2020-08-22T14:52:34.407" v="16" actId="6549"/>
          <ac:spMkLst>
            <pc:docMk/>
            <pc:sldMk cId="2795698090" sldId="289"/>
            <ac:spMk id="4" creationId="{71F37C0B-C451-4FC0-8BFC-2F9DEFE020DB}"/>
          </ac:spMkLst>
        </pc:spChg>
        <pc:spChg chg="mod">
          <ac:chgData name="Osama Mohammed Moustafa Hosam Elde" userId="ab8f451e-a635-42ee-be12-e2dde55852bf" providerId="ADAL" clId="{02CCF1FA-5102-4B01-88B0-9D8708323A48}" dt="2020-08-22T14:52:45.982" v="41" actId="20577"/>
          <ac:spMkLst>
            <pc:docMk/>
            <pc:sldMk cId="2795698090" sldId="289"/>
            <ac:spMk id="6" creationId="{2B50AF5E-FF4A-4EEF-9521-F635D9019EA4}"/>
          </ac:spMkLst>
        </pc:spChg>
      </pc:sldChg>
      <pc:sldChg chg="modSp mod">
        <pc:chgData name="Osama Mohammed Moustafa Hosam Elde" userId="ab8f451e-a635-42ee-be12-e2dde55852bf" providerId="ADAL" clId="{02CCF1FA-5102-4B01-88B0-9D8708323A48}" dt="2020-08-22T14:52:17.845" v="0" actId="6549"/>
        <pc:sldMkLst>
          <pc:docMk/>
          <pc:sldMk cId="1296196847" sldId="371"/>
        </pc:sldMkLst>
        <pc:spChg chg="mod">
          <ac:chgData name="Osama Mohammed Moustafa Hosam Elde" userId="ab8f451e-a635-42ee-be12-e2dde55852bf" providerId="ADAL" clId="{02CCF1FA-5102-4B01-88B0-9D8708323A48}" dt="2020-08-22T14:52:17.845" v="0" actId="6549"/>
          <ac:spMkLst>
            <pc:docMk/>
            <pc:sldMk cId="1296196847" sldId="371"/>
            <ac:spMk id="6" creationId="{F666E11D-E12E-4A1B-AC49-37C776D88AF6}"/>
          </ac:spMkLst>
        </pc:spChg>
      </pc:sldChg>
      <pc:sldChg chg="add">
        <pc:chgData name="Osama Mohammed Moustafa Hosam Elde" userId="ab8f451e-a635-42ee-be12-e2dde55852bf" providerId="ADAL" clId="{02CCF1FA-5102-4B01-88B0-9D8708323A48}" dt="2020-08-22T14:54:44.064" v="50"/>
        <pc:sldMkLst>
          <pc:docMk/>
          <pc:sldMk cId="780253205" sldId="408"/>
        </pc:sldMkLst>
      </pc:sldChg>
      <pc:sldChg chg="add">
        <pc:chgData name="Osama Mohammed Moustafa Hosam Elde" userId="ab8f451e-a635-42ee-be12-e2dde55852bf" providerId="ADAL" clId="{02CCF1FA-5102-4B01-88B0-9D8708323A48}" dt="2020-08-22T14:54:44.064" v="50"/>
        <pc:sldMkLst>
          <pc:docMk/>
          <pc:sldMk cId="1770188748" sldId="409"/>
        </pc:sldMkLst>
      </pc:sldChg>
      <pc:sldChg chg="add">
        <pc:chgData name="Osama Mohammed Moustafa Hosam Elde" userId="ab8f451e-a635-42ee-be12-e2dde55852bf" providerId="ADAL" clId="{02CCF1FA-5102-4B01-88B0-9D8708323A48}" dt="2020-08-22T14:54:44.064" v="50"/>
        <pc:sldMkLst>
          <pc:docMk/>
          <pc:sldMk cId="1599463572" sldId="410"/>
        </pc:sldMkLst>
      </pc:sldChg>
      <pc:sldChg chg="add">
        <pc:chgData name="Osama Mohammed Moustafa Hosam Elde" userId="ab8f451e-a635-42ee-be12-e2dde55852bf" providerId="ADAL" clId="{02CCF1FA-5102-4B01-88B0-9D8708323A48}" dt="2020-08-22T14:54:44.064" v="50"/>
        <pc:sldMkLst>
          <pc:docMk/>
          <pc:sldMk cId="4288445756" sldId="411"/>
        </pc:sldMkLst>
      </pc:sldChg>
      <pc:sldChg chg="add">
        <pc:chgData name="Osama Mohammed Moustafa Hosam Elde" userId="ab8f451e-a635-42ee-be12-e2dde55852bf" providerId="ADAL" clId="{02CCF1FA-5102-4B01-88B0-9D8708323A48}" dt="2020-08-22T14:54:44.064" v="50"/>
        <pc:sldMkLst>
          <pc:docMk/>
          <pc:sldMk cId="895915436" sldId="412"/>
        </pc:sldMkLst>
      </pc:sldChg>
      <pc:sldChg chg="add">
        <pc:chgData name="Osama Mohammed Moustafa Hosam Elde" userId="ab8f451e-a635-42ee-be12-e2dde55852bf" providerId="ADAL" clId="{02CCF1FA-5102-4B01-88B0-9D8708323A48}" dt="2020-08-22T14:54:44.064" v="50"/>
        <pc:sldMkLst>
          <pc:docMk/>
          <pc:sldMk cId="855378755" sldId="414"/>
        </pc:sldMkLst>
      </pc:sldChg>
      <pc:sldChg chg="modSp add mod">
        <pc:chgData name="Osama Mohammed Moustafa Hosam Elde" userId="ab8f451e-a635-42ee-be12-e2dde55852bf" providerId="ADAL" clId="{02CCF1FA-5102-4B01-88B0-9D8708323A48}" dt="2020-08-22T14:55:31.321" v="60" actId="27636"/>
        <pc:sldMkLst>
          <pc:docMk/>
          <pc:sldMk cId="1567166224" sldId="415"/>
        </pc:sldMkLst>
        <pc:spChg chg="mod">
          <ac:chgData name="Osama Mohammed Moustafa Hosam Elde" userId="ab8f451e-a635-42ee-be12-e2dde55852bf" providerId="ADAL" clId="{02CCF1FA-5102-4B01-88B0-9D8708323A48}" dt="2020-08-22T14:55:26.897" v="56" actId="21"/>
          <ac:spMkLst>
            <pc:docMk/>
            <pc:sldMk cId="1567166224" sldId="415"/>
            <ac:spMk id="3" creationId="{25F31E5A-DCD6-425A-8C80-7B051E2A906C}"/>
          </ac:spMkLst>
        </pc:spChg>
        <pc:spChg chg="mod">
          <ac:chgData name="Osama Mohammed Moustafa Hosam Elde" userId="ab8f451e-a635-42ee-be12-e2dde55852bf" providerId="ADAL" clId="{02CCF1FA-5102-4B01-88B0-9D8708323A48}" dt="2020-08-22T14:55:31.321" v="60" actId="27636"/>
          <ac:spMkLst>
            <pc:docMk/>
            <pc:sldMk cId="1567166224" sldId="415"/>
            <ac:spMk id="6" creationId="{F666E11D-E12E-4A1B-AC49-37C776D88AF6}"/>
          </ac:spMkLst>
        </pc:spChg>
      </pc:sldChg>
      <pc:sldChg chg="add">
        <pc:chgData name="Osama Mohammed Moustafa Hosam Elde" userId="ab8f451e-a635-42ee-be12-e2dde55852bf" providerId="ADAL" clId="{02CCF1FA-5102-4B01-88B0-9D8708323A48}" dt="2020-08-22T14:54:44.064" v="50"/>
        <pc:sldMkLst>
          <pc:docMk/>
          <pc:sldMk cId="3307521200" sldId="416"/>
        </pc:sldMkLst>
      </pc:sldChg>
      <pc:sldChg chg="add">
        <pc:chgData name="Osama Mohammed Moustafa Hosam Elde" userId="ab8f451e-a635-42ee-be12-e2dde55852bf" providerId="ADAL" clId="{02CCF1FA-5102-4B01-88B0-9D8708323A48}" dt="2020-08-22T14:54:44.064" v="50"/>
        <pc:sldMkLst>
          <pc:docMk/>
          <pc:sldMk cId="67981989" sldId="417"/>
        </pc:sldMkLst>
      </pc:sldChg>
      <pc:sldChg chg="add">
        <pc:chgData name="Osama Mohammed Moustafa Hosam Elde" userId="ab8f451e-a635-42ee-be12-e2dde55852bf" providerId="ADAL" clId="{02CCF1FA-5102-4B01-88B0-9D8708323A48}" dt="2020-08-22T14:54:44.064" v="50"/>
        <pc:sldMkLst>
          <pc:docMk/>
          <pc:sldMk cId="977466378" sldId="418"/>
        </pc:sldMkLst>
      </pc:sldChg>
      <pc:sldChg chg="add">
        <pc:chgData name="Osama Mohammed Moustafa Hosam Elde" userId="ab8f451e-a635-42ee-be12-e2dde55852bf" providerId="ADAL" clId="{02CCF1FA-5102-4B01-88B0-9D8708323A48}" dt="2020-08-22T14:54:44.064" v="50"/>
        <pc:sldMkLst>
          <pc:docMk/>
          <pc:sldMk cId="1202511936" sldId="419"/>
        </pc:sldMkLst>
      </pc:sldChg>
      <pc:sldChg chg="add">
        <pc:chgData name="Osama Mohammed Moustafa Hosam Elde" userId="ab8f451e-a635-42ee-be12-e2dde55852bf" providerId="ADAL" clId="{02CCF1FA-5102-4B01-88B0-9D8708323A48}" dt="2020-08-22T14:54:44.064" v="50"/>
        <pc:sldMkLst>
          <pc:docMk/>
          <pc:sldMk cId="1544535693" sldId="420"/>
        </pc:sldMkLst>
      </pc:sldChg>
      <pc:sldChg chg="add">
        <pc:chgData name="Osama Mohammed Moustafa Hosam Elde" userId="ab8f451e-a635-42ee-be12-e2dde55852bf" providerId="ADAL" clId="{02CCF1FA-5102-4B01-88B0-9D8708323A48}" dt="2020-08-22T14:54:44.064" v="50"/>
        <pc:sldMkLst>
          <pc:docMk/>
          <pc:sldMk cId="3144906475" sldId="421"/>
        </pc:sldMkLst>
      </pc:sldChg>
      <pc:sldChg chg="modSp del mod">
        <pc:chgData name="Osama Mohammed Moustafa Hosam Elde" userId="ab8f451e-a635-42ee-be12-e2dde55852bf" providerId="ADAL" clId="{02CCF1FA-5102-4B01-88B0-9D8708323A48}" dt="2020-08-22T14:53:00.479" v="43" actId="47"/>
        <pc:sldMkLst>
          <pc:docMk/>
          <pc:sldMk cId="1336552493" sldId="422"/>
        </pc:sldMkLst>
        <pc:spChg chg="mod">
          <ac:chgData name="Osama Mohammed Moustafa Hosam Elde" userId="ab8f451e-a635-42ee-be12-e2dde55852bf" providerId="ADAL" clId="{02CCF1FA-5102-4B01-88B0-9D8708323A48}" dt="2020-08-22T14:52:53.855" v="42" actId="6549"/>
          <ac:spMkLst>
            <pc:docMk/>
            <pc:sldMk cId="1336552493" sldId="422"/>
            <ac:spMk id="6" creationId="{F666E11D-E12E-4A1B-AC49-37C776D88AF6}"/>
          </ac:spMkLst>
        </pc:spChg>
      </pc:sldChg>
      <pc:sldChg chg="delSp add">
        <pc:chgData name="Osama Mohammed Moustafa Hosam Elde" userId="ab8f451e-a635-42ee-be12-e2dde55852bf" providerId="ADAL" clId="{02CCF1FA-5102-4B01-88B0-9D8708323A48}" dt="2020-08-22T14:57:31.532" v="61"/>
        <pc:sldMkLst>
          <pc:docMk/>
          <pc:sldMk cId="2319538610" sldId="422"/>
        </pc:sldMkLst>
        <pc:picChg chg="del">
          <ac:chgData name="Osama Mohammed Moustafa Hosam Elde" userId="ab8f451e-a635-42ee-be12-e2dde55852bf" providerId="ADAL" clId="{02CCF1FA-5102-4B01-88B0-9D8708323A48}" dt="2020-08-22T14:57:31.532" v="61"/>
          <ac:picMkLst>
            <pc:docMk/>
            <pc:sldMk cId="2319538610" sldId="422"/>
            <ac:picMk id="2" creationId="{D0B5174A-CAC9-414B-9BB6-01C25458C98C}"/>
          </ac:picMkLst>
        </pc:picChg>
      </pc:sldChg>
      <pc:sldChg chg="del">
        <pc:chgData name="Osama Mohammed Moustafa Hosam Elde" userId="ab8f451e-a635-42ee-be12-e2dde55852bf" providerId="ADAL" clId="{02CCF1FA-5102-4B01-88B0-9D8708323A48}" dt="2020-08-22T14:53:14.420" v="44" actId="47"/>
        <pc:sldMkLst>
          <pc:docMk/>
          <pc:sldMk cId="2283478512" sldId="431"/>
        </pc:sldMkLst>
      </pc:sldChg>
      <pc:sldChg chg="modSp add mod">
        <pc:chgData name="Osama Mohammed Moustafa Hosam Elde" userId="ab8f451e-a635-42ee-be12-e2dde55852bf" providerId="ADAL" clId="{02CCF1FA-5102-4B01-88B0-9D8708323A48}" dt="2020-08-22T14:55:02.197" v="55" actId="27636"/>
        <pc:sldMkLst>
          <pc:docMk/>
          <pc:sldMk cId="3987997412" sldId="431"/>
        </pc:sldMkLst>
        <pc:spChg chg="mod">
          <ac:chgData name="Osama Mohammed Moustafa Hosam Elde" userId="ab8f451e-a635-42ee-be12-e2dde55852bf" providerId="ADAL" clId="{02CCF1FA-5102-4B01-88B0-9D8708323A48}" dt="2020-08-22T14:54:54.005" v="51" actId="21"/>
          <ac:spMkLst>
            <pc:docMk/>
            <pc:sldMk cId="3987997412" sldId="431"/>
            <ac:spMk id="3" creationId="{25F31E5A-DCD6-425A-8C80-7B051E2A906C}"/>
          </ac:spMkLst>
        </pc:spChg>
        <pc:spChg chg="mod">
          <ac:chgData name="Osama Mohammed Moustafa Hosam Elde" userId="ab8f451e-a635-42ee-be12-e2dde55852bf" providerId="ADAL" clId="{02CCF1FA-5102-4B01-88B0-9D8708323A48}" dt="2020-08-22T14:55:02.197" v="55" actId="27636"/>
          <ac:spMkLst>
            <pc:docMk/>
            <pc:sldMk cId="3987997412" sldId="431"/>
            <ac:spMk id="6" creationId="{F666E11D-E12E-4A1B-AC49-37C776D88AF6}"/>
          </ac:spMkLst>
        </pc:spChg>
      </pc:sldChg>
      <pc:sldChg chg="del">
        <pc:chgData name="Osama Mohammed Moustafa Hosam Elde" userId="ab8f451e-a635-42ee-be12-e2dde55852bf" providerId="ADAL" clId="{02CCF1FA-5102-4B01-88B0-9D8708323A48}" dt="2020-08-22T14:53:15.665" v="45" actId="47"/>
        <pc:sldMkLst>
          <pc:docMk/>
          <pc:sldMk cId="706051383" sldId="432"/>
        </pc:sldMkLst>
      </pc:sldChg>
      <pc:sldChg chg="add">
        <pc:chgData name="Osama Mohammed Moustafa Hosam Elde" userId="ab8f451e-a635-42ee-be12-e2dde55852bf" providerId="ADAL" clId="{02CCF1FA-5102-4B01-88B0-9D8708323A48}" dt="2020-08-22T14:54:44.064" v="50"/>
        <pc:sldMkLst>
          <pc:docMk/>
          <pc:sldMk cId="3985306836" sldId="432"/>
        </pc:sldMkLst>
      </pc:sldChg>
      <pc:sldChg chg="del">
        <pc:chgData name="Osama Mohammed Moustafa Hosam Elde" userId="ab8f451e-a635-42ee-be12-e2dde55852bf" providerId="ADAL" clId="{02CCF1FA-5102-4B01-88B0-9D8708323A48}" dt="2020-08-22T14:53:17.935" v="47" actId="47"/>
        <pc:sldMkLst>
          <pc:docMk/>
          <pc:sldMk cId="1825879801" sldId="433"/>
        </pc:sldMkLst>
      </pc:sldChg>
      <pc:sldChg chg="modSp add mod">
        <pc:chgData name="Osama Mohammed Moustafa Hosam Elde" userId="ab8f451e-a635-42ee-be12-e2dde55852bf" providerId="ADAL" clId="{02CCF1FA-5102-4B01-88B0-9D8708323A48}" dt="2020-08-22T14:58:25.309" v="87" actId="20577"/>
        <pc:sldMkLst>
          <pc:docMk/>
          <pc:sldMk cId="4243991154" sldId="433"/>
        </pc:sldMkLst>
        <pc:spChg chg="mod">
          <ac:chgData name="Osama Mohammed Moustafa Hosam Elde" userId="ab8f451e-a635-42ee-be12-e2dde55852bf" providerId="ADAL" clId="{02CCF1FA-5102-4B01-88B0-9D8708323A48}" dt="2020-08-22T14:58:25.309" v="87" actId="20577"/>
          <ac:spMkLst>
            <pc:docMk/>
            <pc:sldMk cId="4243991154" sldId="433"/>
            <ac:spMk id="3" creationId="{25F31E5A-DCD6-425A-8C80-7B051E2A906C}"/>
          </ac:spMkLst>
        </pc:spChg>
        <pc:spChg chg="mod">
          <ac:chgData name="Osama Mohammed Moustafa Hosam Elde" userId="ab8f451e-a635-42ee-be12-e2dde55852bf" providerId="ADAL" clId="{02CCF1FA-5102-4B01-88B0-9D8708323A48}" dt="2020-08-22T14:58:20.747" v="84" actId="20577"/>
          <ac:spMkLst>
            <pc:docMk/>
            <pc:sldMk cId="4243991154" sldId="433"/>
            <ac:spMk id="6" creationId="{F666E11D-E12E-4A1B-AC49-37C776D88AF6}"/>
          </ac:spMkLst>
        </pc:spChg>
      </pc:sldChg>
      <pc:sldChg chg="del">
        <pc:chgData name="Osama Mohammed Moustafa Hosam Elde" userId="ab8f451e-a635-42ee-be12-e2dde55852bf" providerId="ADAL" clId="{02CCF1FA-5102-4B01-88B0-9D8708323A48}" dt="2020-08-22T14:53:18.794" v="48" actId="47"/>
        <pc:sldMkLst>
          <pc:docMk/>
          <pc:sldMk cId="993940082" sldId="434"/>
        </pc:sldMkLst>
      </pc:sldChg>
      <pc:sldChg chg="add">
        <pc:chgData name="Osama Mohammed Moustafa Hosam Elde" userId="ab8f451e-a635-42ee-be12-e2dde55852bf" providerId="ADAL" clId="{02CCF1FA-5102-4B01-88B0-9D8708323A48}" dt="2020-08-22T14:59:03.528" v="88"/>
        <pc:sldMkLst>
          <pc:docMk/>
          <pc:sldMk cId="1507006691" sldId="434"/>
        </pc:sldMkLst>
      </pc:sldChg>
      <pc:sldChg chg="del">
        <pc:chgData name="Osama Mohammed Moustafa Hosam Elde" userId="ab8f451e-a635-42ee-be12-e2dde55852bf" providerId="ADAL" clId="{02CCF1FA-5102-4B01-88B0-9D8708323A48}" dt="2020-08-22T14:53:20.236" v="49" actId="47"/>
        <pc:sldMkLst>
          <pc:docMk/>
          <pc:sldMk cId="1065010098" sldId="435"/>
        </pc:sldMkLst>
      </pc:sldChg>
      <pc:sldChg chg="add">
        <pc:chgData name="Osama Mohammed Moustafa Hosam Elde" userId="ab8f451e-a635-42ee-be12-e2dde55852bf" providerId="ADAL" clId="{02CCF1FA-5102-4B01-88B0-9D8708323A48}" dt="2020-08-22T14:59:03.528" v="88"/>
        <pc:sldMkLst>
          <pc:docMk/>
          <pc:sldMk cId="3265004230" sldId="435"/>
        </pc:sldMkLst>
      </pc:sldChg>
      <pc:sldChg chg="del">
        <pc:chgData name="Osama Mohammed Moustafa Hosam Elde" userId="ab8f451e-a635-42ee-be12-e2dde55852bf" providerId="ADAL" clId="{02CCF1FA-5102-4B01-88B0-9D8708323A48}" dt="2020-08-22T14:53:17.060" v="46" actId="47"/>
        <pc:sldMkLst>
          <pc:docMk/>
          <pc:sldMk cId="3249354268" sldId="436"/>
        </pc:sldMkLst>
      </pc:sldChg>
      <pc:sldChg chg="add">
        <pc:chgData name="Osama Mohammed Moustafa Hosam Elde" userId="ab8f451e-a635-42ee-be12-e2dde55852bf" providerId="ADAL" clId="{02CCF1FA-5102-4B01-88B0-9D8708323A48}" dt="2020-08-22T14:59:03.528" v="88"/>
        <pc:sldMkLst>
          <pc:docMk/>
          <pc:sldMk cId="3794462994" sldId="436"/>
        </pc:sldMkLst>
      </pc:sldChg>
      <pc:sldChg chg="add">
        <pc:chgData name="Osama Mohammed Moustafa Hosam Elde" userId="ab8f451e-a635-42ee-be12-e2dde55852bf" providerId="ADAL" clId="{02CCF1FA-5102-4B01-88B0-9D8708323A48}" dt="2020-08-22T14:59:03.528" v="88"/>
        <pc:sldMkLst>
          <pc:docMk/>
          <pc:sldMk cId="99655065" sldId="437"/>
        </pc:sldMkLst>
      </pc:sldChg>
      <pc:sldChg chg="add">
        <pc:chgData name="Osama Mohammed Moustafa Hosam Elde" userId="ab8f451e-a635-42ee-be12-e2dde55852bf" providerId="ADAL" clId="{02CCF1FA-5102-4B01-88B0-9D8708323A48}" dt="2020-08-22T14:59:03.528" v="88"/>
        <pc:sldMkLst>
          <pc:docMk/>
          <pc:sldMk cId="4124742612" sldId="438"/>
        </pc:sldMkLst>
      </pc:sldChg>
      <pc:sldChg chg="add">
        <pc:chgData name="Osama Mohammed Moustafa Hosam Elde" userId="ab8f451e-a635-42ee-be12-e2dde55852bf" providerId="ADAL" clId="{02CCF1FA-5102-4B01-88B0-9D8708323A48}" dt="2020-08-22T14:59:03.528" v="88"/>
        <pc:sldMkLst>
          <pc:docMk/>
          <pc:sldMk cId="863847074" sldId="439"/>
        </pc:sldMkLst>
      </pc:sldChg>
      <pc:sldChg chg="add">
        <pc:chgData name="Osama Mohammed Moustafa Hosam Elde" userId="ab8f451e-a635-42ee-be12-e2dde55852bf" providerId="ADAL" clId="{02CCF1FA-5102-4B01-88B0-9D8708323A48}" dt="2020-08-22T14:59:03.528" v="88"/>
        <pc:sldMkLst>
          <pc:docMk/>
          <pc:sldMk cId="3387303661" sldId="440"/>
        </pc:sldMkLst>
      </pc:sldChg>
      <pc:sldChg chg="add">
        <pc:chgData name="Osama Mohammed Moustafa Hosam Elde" userId="ab8f451e-a635-42ee-be12-e2dde55852bf" providerId="ADAL" clId="{02CCF1FA-5102-4B01-88B0-9D8708323A48}" dt="2020-08-22T14:59:03.528" v="88"/>
        <pc:sldMkLst>
          <pc:docMk/>
          <pc:sldMk cId="3777202562" sldId="441"/>
        </pc:sldMkLst>
      </pc:sldChg>
      <pc:sldChg chg="add">
        <pc:chgData name="Osama Mohammed Moustafa Hosam Elde" userId="ab8f451e-a635-42ee-be12-e2dde55852bf" providerId="ADAL" clId="{02CCF1FA-5102-4B01-88B0-9D8708323A48}" dt="2020-08-22T14:59:03.528" v="88"/>
        <pc:sldMkLst>
          <pc:docMk/>
          <pc:sldMk cId="3890209006" sldId="442"/>
        </pc:sldMkLst>
      </pc:sldChg>
      <pc:sldChg chg="add">
        <pc:chgData name="Osama Mohammed Moustafa Hosam Elde" userId="ab8f451e-a635-42ee-be12-e2dde55852bf" providerId="ADAL" clId="{02CCF1FA-5102-4B01-88B0-9D8708323A48}" dt="2020-08-22T14:59:03.528" v="88"/>
        <pc:sldMkLst>
          <pc:docMk/>
          <pc:sldMk cId="1981163398" sldId="443"/>
        </pc:sldMkLst>
      </pc:sldChg>
      <pc:sldChg chg="add">
        <pc:chgData name="Osama Mohammed Moustafa Hosam Elde" userId="ab8f451e-a635-42ee-be12-e2dde55852bf" providerId="ADAL" clId="{02CCF1FA-5102-4B01-88B0-9D8708323A48}" dt="2020-08-22T14:59:03.528" v="88"/>
        <pc:sldMkLst>
          <pc:docMk/>
          <pc:sldMk cId="3299091931" sldId="444"/>
        </pc:sldMkLst>
      </pc:sldChg>
      <pc:sldChg chg="add">
        <pc:chgData name="Osama Mohammed Moustafa Hosam Elde" userId="ab8f451e-a635-42ee-be12-e2dde55852bf" providerId="ADAL" clId="{02CCF1FA-5102-4B01-88B0-9D8708323A48}" dt="2020-08-22T14:59:03.528" v="88"/>
        <pc:sldMkLst>
          <pc:docMk/>
          <pc:sldMk cId="1784168423" sldId="445"/>
        </pc:sldMkLst>
      </pc:sldChg>
    </pc:docChg>
  </pc:docChgLst>
  <pc:docChgLst>
    <pc:chgData name="Osama Mohammed Moustafa Hosam Elde" userId="ab8f451e-a635-42ee-be12-e2dde55852bf" providerId="ADAL" clId="{1B030F0F-3420-47C5-B0A4-184CCE89798E}"/>
    <pc:docChg chg="undo custSel addSld delSld modSld sldOrd">
      <pc:chgData name="Osama Mohammed Moustafa Hosam Elde" userId="ab8f451e-a635-42ee-be12-e2dde55852bf" providerId="ADAL" clId="{1B030F0F-3420-47C5-B0A4-184CCE89798E}" dt="2020-08-29T06:56:58.986" v="3874" actId="20577"/>
      <pc:docMkLst>
        <pc:docMk/>
      </pc:docMkLst>
      <pc:sldChg chg="modSp mod">
        <pc:chgData name="Osama Mohammed Moustafa Hosam Elde" userId="ab8f451e-a635-42ee-be12-e2dde55852bf" providerId="ADAL" clId="{1B030F0F-3420-47C5-B0A4-184CCE89798E}" dt="2020-08-27T03:50:17.098" v="3871" actId="6549"/>
        <pc:sldMkLst>
          <pc:docMk/>
          <pc:sldMk cId="1097935864" sldId="447"/>
        </pc:sldMkLst>
        <pc:spChg chg="mod">
          <ac:chgData name="Osama Mohammed Moustafa Hosam Elde" userId="ab8f451e-a635-42ee-be12-e2dde55852bf" providerId="ADAL" clId="{1B030F0F-3420-47C5-B0A4-184CCE89798E}" dt="2020-08-27T03:50:17.098" v="3871" actId="6549"/>
          <ac:spMkLst>
            <pc:docMk/>
            <pc:sldMk cId="1097935864" sldId="447"/>
            <ac:spMk id="4" creationId="{B356B37D-B401-4092-A451-619A8575E5E5}"/>
          </ac:spMkLst>
        </pc:spChg>
      </pc:sldChg>
      <pc:sldChg chg="modSp mod">
        <pc:chgData name="Osama Mohammed Moustafa Hosam Elde" userId="ab8f451e-a635-42ee-be12-e2dde55852bf" providerId="ADAL" clId="{1B030F0F-3420-47C5-B0A4-184CCE89798E}" dt="2020-08-26T17:17:17.612" v="264" actId="404"/>
        <pc:sldMkLst>
          <pc:docMk/>
          <pc:sldMk cId="2615018634" sldId="462"/>
        </pc:sldMkLst>
        <pc:spChg chg="mod">
          <ac:chgData name="Osama Mohammed Moustafa Hosam Elde" userId="ab8f451e-a635-42ee-be12-e2dde55852bf" providerId="ADAL" clId="{1B030F0F-3420-47C5-B0A4-184CCE89798E}" dt="2020-08-26T17:17:17.612" v="264" actId="404"/>
          <ac:spMkLst>
            <pc:docMk/>
            <pc:sldMk cId="2615018634" sldId="462"/>
            <ac:spMk id="9" creationId="{41FE1DB5-8880-44CA-8A01-91EC9D1E2C91}"/>
          </ac:spMkLst>
        </pc:spChg>
      </pc:sldChg>
      <pc:sldChg chg="addSp delSp modSp add del mod">
        <pc:chgData name="Osama Mohammed Moustafa Hosam Elde" userId="ab8f451e-a635-42ee-be12-e2dde55852bf" providerId="ADAL" clId="{1B030F0F-3420-47C5-B0A4-184CCE89798E}" dt="2020-08-26T15:16:03.766" v="236" actId="47"/>
        <pc:sldMkLst>
          <pc:docMk/>
          <pc:sldMk cId="1538582194" sldId="467"/>
        </pc:sldMkLst>
        <pc:spChg chg="add mod">
          <ac:chgData name="Osama Mohammed Moustafa Hosam Elde" userId="ab8f451e-a635-42ee-be12-e2dde55852bf" providerId="ADAL" clId="{1B030F0F-3420-47C5-B0A4-184CCE89798E}" dt="2020-08-26T14:45:23.024" v="233" actId="478"/>
          <ac:spMkLst>
            <pc:docMk/>
            <pc:sldMk cId="1538582194" sldId="467"/>
            <ac:spMk id="4" creationId="{D586D631-6313-4B37-9BE8-5A068C10766A}"/>
          </ac:spMkLst>
        </pc:spChg>
        <pc:spChg chg="del mod">
          <ac:chgData name="Osama Mohammed Moustafa Hosam Elde" userId="ab8f451e-a635-42ee-be12-e2dde55852bf" providerId="ADAL" clId="{1B030F0F-3420-47C5-B0A4-184CCE89798E}" dt="2020-08-26T14:45:23.024" v="233" actId="478"/>
          <ac:spMkLst>
            <pc:docMk/>
            <pc:sldMk cId="1538582194" sldId="467"/>
            <ac:spMk id="6" creationId="{F666E11D-E12E-4A1B-AC49-37C776D88AF6}"/>
          </ac:spMkLst>
        </pc:spChg>
        <pc:spChg chg="mod">
          <ac:chgData name="Osama Mohammed Moustafa Hosam Elde" userId="ab8f451e-a635-42ee-be12-e2dde55852bf" providerId="ADAL" clId="{1B030F0F-3420-47C5-B0A4-184CCE89798E}" dt="2020-08-26T14:41:44.243" v="144" actId="20577"/>
          <ac:spMkLst>
            <pc:docMk/>
            <pc:sldMk cId="1538582194" sldId="467"/>
            <ac:spMk id="7" creationId="{FE6AB915-929E-45B5-AF11-A43BEA438DB3}"/>
          </ac:spMkLst>
        </pc:spChg>
        <pc:spChg chg="add mod">
          <ac:chgData name="Osama Mohammed Moustafa Hosam Elde" userId="ab8f451e-a635-42ee-be12-e2dde55852bf" providerId="ADAL" clId="{1B030F0F-3420-47C5-B0A4-184CCE89798E}" dt="2020-08-26T14:45:27.355" v="235" actId="1076"/>
          <ac:spMkLst>
            <pc:docMk/>
            <pc:sldMk cId="1538582194" sldId="467"/>
            <ac:spMk id="8" creationId="{EC41CCB6-504B-4BF6-AE6B-92A35CD60BC7}"/>
          </ac:spMkLst>
        </pc:spChg>
        <pc:picChg chg="del">
          <ac:chgData name="Osama Mohammed Moustafa Hosam Elde" userId="ab8f451e-a635-42ee-be12-e2dde55852bf" providerId="ADAL" clId="{1B030F0F-3420-47C5-B0A4-184CCE89798E}" dt="2020-08-26T14:32:05.827" v="1" actId="478"/>
          <ac:picMkLst>
            <pc:docMk/>
            <pc:sldMk cId="1538582194" sldId="467"/>
            <ac:picMk id="2" creationId="{18875B69-67A3-402C-8C64-6C692509DB21}"/>
          </ac:picMkLst>
        </pc:picChg>
      </pc:sldChg>
      <pc:sldChg chg="addSp delSp modSp add mod ord">
        <pc:chgData name="Osama Mohammed Moustafa Hosam Elde" userId="ab8f451e-a635-42ee-be12-e2dde55852bf" providerId="ADAL" clId="{1B030F0F-3420-47C5-B0A4-184CCE89798E}" dt="2020-08-26T17:52:28.784" v="1227" actId="20577"/>
        <pc:sldMkLst>
          <pc:docMk/>
          <pc:sldMk cId="2921925448" sldId="468"/>
        </pc:sldMkLst>
        <pc:spChg chg="mod">
          <ac:chgData name="Osama Mohammed Moustafa Hosam Elde" userId="ab8f451e-a635-42ee-be12-e2dde55852bf" providerId="ADAL" clId="{1B030F0F-3420-47C5-B0A4-184CCE89798E}" dt="2020-08-26T17:50:17.469" v="1141" actId="20577"/>
          <ac:spMkLst>
            <pc:docMk/>
            <pc:sldMk cId="2921925448" sldId="468"/>
            <ac:spMk id="6" creationId="{F666E11D-E12E-4A1B-AC49-37C776D88AF6}"/>
          </ac:spMkLst>
        </pc:spChg>
        <pc:spChg chg="mod">
          <ac:chgData name="Osama Mohammed Moustafa Hosam Elde" userId="ab8f451e-a635-42ee-be12-e2dde55852bf" providerId="ADAL" clId="{1B030F0F-3420-47C5-B0A4-184CCE89798E}" dt="2020-08-26T17:52:28.784" v="1227" actId="20577"/>
          <ac:spMkLst>
            <pc:docMk/>
            <pc:sldMk cId="2921925448" sldId="468"/>
            <ac:spMk id="7" creationId="{FE6AB915-929E-45B5-AF11-A43BEA438DB3}"/>
          </ac:spMkLst>
        </pc:spChg>
        <pc:picChg chg="add mod">
          <ac:chgData name="Osama Mohammed Moustafa Hosam Elde" userId="ab8f451e-a635-42ee-be12-e2dde55852bf" providerId="ADAL" clId="{1B030F0F-3420-47C5-B0A4-184CCE89798E}" dt="2020-08-26T17:47:21.148" v="999" actId="1076"/>
          <ac:picMkLst>
            <pc:docMk/>
            <pc:sldMk cId="2921925448" sldId="468"/>
            <ac:picMk id="2" creationId="{27189C70-B47A-47D5-A3C1-BD80D66220C8}"/>
          </ac:picMkLst>
        </pc:picChg>
        <pc:picChg chg="add del mod">
          <ac:chgData name="Osama Mohammed Moustafa Hosam Elde" userId="ab8f451e-a635-42ee-be12-e2dde55852bf" providerId="ADAL" clId="{1B030F0F-3420-47C5-B0A4-184CCE89798E}" dt="2020-08-26T17:41:18.798" v="406"/>
          <ac:picMkLst>
            <pc:docMk/>
            <pc:sldMk cId="2921925448" sldId="468"/>
            <ac:picMk id="3" creationId="{74A6B22C-A87D-4DDD-AD26-0D68AE87D18F}"/>
          </ac:picMkLst>
        </pc:picChg>
      </pc:sldChg>
      <pc:sldChg chg="addSp modSp add mod">
        <pc:chgData name="Osama Mohammed Moustafa Hosam Elde" userId="ab8f451e-a635-42ee-be12-e2dde55852bf" providerId="ADAL" clId="{1B030F0F-3420-47C5-B0A4-184CCE89798E}" dt="2020-08-29T06:56:58.986" v="3874" actId="20577"/>
        <pc:sldMkLst>
          <pc:docMk/>
          <pc:sldMk cId="4164851251" sldId="469"/>
        </pc:sldMkLst>
        <pc:spChg chg="mod">
          <ac:chgData name="Osama Mohammed Moustafa Hosam Elde" userId="ab8f451e-a635-42ee-be12-e2dde55852bf" providerId="ADAL" clId="{1B030F0F-3420-47C5-B0A4-184CCE89798E}" dt="2020-08-26T18:09:34.886" v="1500" actId="20577"/>
          <ac:spMkLst>
            <pc:docMk/>
            <pc:sldMk cId="4164851251" sldId="469"/>
            <ac:spMk id="3" creationId="{00000000-0000-0000-0000-000000000000}"/>
          </ac:spMkLst>
        </pc:spChg>
        <pc:spChg chg="mod">
          <ac:chgData name="Osama Mohammed Moustafa Hosam Elde" userId="ab8f451e-a635-42ee-be12-e2dde55852bf" providerId="ADAL" clId="{1B030F0F-3420-47C5-B0A4-184CCE89798E}" dt="2020-08-29T06:56:58.986" v="3874" actId="20577"/>
          <ac:spMkLst>
            <pc:docMk/>
            <pc:sldMk cId="4164851251" sldId="469"/>
            <ac:spMk id="9" creationId="{41FE1DB5-8880-44CA-8A01-91EC9D1E2C91}"/>
          </ac:spMkLst>
        </pc:spChg>
        <pc:picChg chg="add mod">
          <ac:chgData name="Osama Mohammed Moustafa Hosam Elde" userId="ab8f451e-a635-42ee-be12-e2dde55852bf" providerId="ADAL" clId="{1B030F0F-3420-47C5-B0A4-184CCE89798E}" dt="2020-08-26T18:18:45.351" v="1867" actId="1076"/>
          <ac:picMkLst>
            <pc:docMk/>
            <pc:sldMk cId="4164851251" sldId="469"/>
            <ac:picMk id="2" creationId="{BD43B03F-6CCF-4255-9941-FF62F2462F43}"/>
          </ac:picMkLst>
        </pc:picChg>
      </pc:sldChg>
      <pc:sldChg chg="addSp delSp modSp add mod">
        <pc:chgData name="Osama Mohammed Moustafa Hosam Elde" userId="ab8f451e-a635-42ee-be12-e2dde55852bf" providerId="ADAL" clId="{1B030F0F-3420-47C5-B0A4-184CCE89798E}" dt="2020-08-26T18:35:19.442" v="2171" actId="20577"/>
        <pc:sldMkLst>
          <pc:docMk/>
          <pc:sldMk cId="685488828" sldId="470"/>
        </pc:sldMkLst>
        <pc:spChg chg="mod">
          <ac:chgData name="Osama Mohammed Moustafa Hosam Elde" userId="ab8f451e-a635-42ee-be12-e2dde55852bf" providerId="ADAL" clId="{1B030F0F-3420-47C5-B0A4-184CCE89798E}" dt="2020-08-26T17:52:48.787" v="1229" actId="20577"/>
          <ac:spMkLst>
            <pc:docMk/>
            <pc:sldMk cId="685488828" sldId="470"/>
            <ac:spMk id="6" creationId="{F666E11D-E12E-4A1B-AC49-37C776D88AF6}"/>
          </ac:spMkLst>
        </pc:spChg>
        <pc:spChg chg="mod">
          <ac:chgData name="Osama Mohammed Moustafa Hosam Elde" userId="ab8f451e-a635-42ee-be12-e2dde55852bf" providerId="ADAL" clId="{1B030F0F-3420-47C5-B0A4-184CCE89798E}" dt="2020-08-26T18:35:19.442" v="2171" actId="20577"/>
          <ac:spMkLst>
            <pc:docMk/>
            <pc:sldMk cId="685488828" sldId="470"/>
            <ac:spMk id="7" creationId="{FE6AB915-929E-45B5-AF11-A43BEA438DB3}"/>
          </ac:spMkLst>
        </pc:spChg>
        <pc:picChg chg="del">
          <ac:chgData name="Osama Mohammed Moustafa Hosam Elde" userId="ab8f451e-a635-42ee-be12-e2dde55852bf" providerId="ADAL" clId="{1B030F0F-3420-47C5-B0A4-184CCE89798E}" dt="2020-08-26T17:42:34.224" v="521" actId="478"/>
          <ac:picMkLst>
            <pc:docMk/>
            <pc:sldMk cId="685488828" sldId="470"/>
            <ac:picMk id="2" creationId="{27189C70-B47A-47D5-A3C1-BD80D66220C8}"/>
          </ac:picMkLst>
        </pc:picChg>
        <pc:picChg chg="add mod">
          <ac:chgData name="Osama Mohammed Moustafa Hosam Elde" userId="ab8f451e-a635-42ee-be12-e2dde55852bf" providerId="ADAL" clId="{1B030F0F-3420-47C5-B0A4-184CCE89798E}" dt="2020-08-26T17:48:38.188" v="1098" actId="1076"/>
          <ac:picMkLst>
            <pc:docMk/>
            <pc:sldMk cId="685488828" sldId="470"/>
            <ac:picMk id="3" creationId="{673D754A-432E-4ABA-9189-92F7B63C73B9}"/>
          </ac:picMkLst>
        </pc:picChg>
      </pc:sldChg>
      <pc:sldChg chg="addSp delSp modSp add mod">
        <pc:chgData name="Osama Mohammed Moustafa Hosam Elde" userId="ab8f451e-a635-42ee-be12-e2dde55852bf" providerId="ADAL" clId="{1B030F0F-3420-47C5-B0A4-184CCE89798E}" dt="2020-08-26T18:08:30.193" v="1479" actId="14100"/>
        <pc:sldMkLst>
          <pc:docMk/>
          <pc:sldMk cId="1997163821" sldId="471"/>
        </pc:sldMkLst>
        <pc:spChg chg="mod">
          <ac:chgData name="Osama Mohammed Moustafa Hosam Elde" userId="ab8f451e-a635-42ee-be12-e2dde55852bf" providerId="ADAL" clId="{1B030F0F-3420-47C5-B0A4-184CCE89798E}" dt="2020-08-26T18:08:30.193" v="1479" actId="14100"/>
          <ac:spMkLst>
            <pc:docMk/>
            <pc:sldMk cId="1997163821" sldId="471"/>
            <ac:spMk id="7" creationId="{FE6AB915-929E-45B5-AF11-A43BEA438DB3}"/>
          </ac:spMkLst>
        </pc:spChg>
        <pc:picChg chg="add mod">
          <ac:chgData name="Osama Mohammed Moustafa Hosam Elde" userId="ab8f451e-a635-42ee-be12-e2dde55852bf" providerId="ADAL" clId="{1B030F0F-3420-47C5-B0A4-184CCE89798E}" dt="2020-08-26T18:06:08.050" v="1260" actId="1076"/>
          <ac:picMkLst>
            <pc:docMk/>
            <pc:sldMk cId="1997163821" sldId="471"/>
            <ac:picMk id="2" creationId="{A43DE41E-27CA-4302-8757-106042E4BF33}"/>
          </ac:picMkLst>
        </pc:picChg>
        <pc:picChg chg="del">
          <ac:chgData name="Osama Mohammed Moustafa Hosam Elde" userId="ab8f451e-a635-42ee-be12-e2dde55852bf" providerId="ADAL" clId="{1B030F0F-3420-47C5-B0A4-184CCE89798E}" dt="2020-08-26T18:05:45.121" v="1231" actId="478"/>
          <ac:picMkLst>
            <pc:docMk/>
            <pc:sldMk cId="1997163821" sldId="471"/>
            <ac:picMk id="3" creationId="{673D754A-432E-4ABA-9189-92F7B63C73B9}"/>
          </ac:picMkLst>
        </pc:picChg>
      </pc:sldChg>
      <pc:sldChg chg="addSp delSp modSp add mod">
        <pc:chgData name="Osama Mohammed Moustafa Hosam Elde" userId="ab8f451e-a635-42ee-be12-e2dde55852bf" providerId="ADAL" clId="{1B030F0F-3420-47C5-B0A4-184CCE89798E}" dt="2020-08-26T18:33:24.381" v="2169" actId="1076"/>
        <pc:sldMkLst>
          <pc:docMk/>
          <pc:sldMk cId="972993208" sldId="472"/>
        </pc:sldMkLst>
        <pc:spChg chg="mod">
          <ac:chgData name="Osama Mohammed Moustafa Hosam Elde" userId="ab8f451e-a635-42ee-be12-e2dde55852bf" providerId="ADAL" clId="{1B030F0F-3420-47C5-B0A4-184CCE89798E}" dt="2020-08-26T18:33:11.691" v="2164" actId="404"/>
          <ac:spMkLst>
            <pc:docMk/>
            <pc:sldMk cId="972993208" sldId="472"/>
            <ac:spMk id="9" creationId="{41FE1DB5-8880-44CA-8A01-91EC9D1E2C91}"/>
          </ac:spMkLst>
        </pc:spChg>
        <pc:spChg chg="del">
          <ac:chgData name="Osama Mohammed Moustafa Hosam Elde" userId="ab8f451e-a635-42ee-be12-e2dde55852bf" providerId="ADAL" clId="{1B030F0F-3420-47C5-B0A4-184CCE89798E}" dt="2020-08-26T18:31:58.698" v="2144" actId="478"/>
          <ac:spMkLst>
            <pc:docMk/>
            <pc:sldMk cId="972993208" sldId="472"/>
            <ac:spMk id="10" creationId="{73D41474-D41E-4DEC-924B-EF95E5FB556C}"/>
          </ac:spMkLst>
        </pc:spChg>
        <pc:picChg chg="del">
          <ac:chgData name="Osama Mohammed Moustafa Hosam Elde" userId="ab8f451e-a635-42ee-be12-e2dde55852bf" providerId="ADAL" clId="{1B030F0F-3420-47C5-B0A4-184CCE89798E}" dt="2020-08-26T18:27:29.974" v="2012" actId="478"/>
          <ac:picMkLst>
            <pc:docMk/>
            <pc:sldMk cId="972993208" sldId="472"/>
            <ac:picMk id="2" creationId="{BD43B03F-6CCF-4255-9941-FF62F2462F43}"/>
          </ac:picMkLst>
        </pc:picChg>
        <pc:picChg chg="add mod">
          <ac:chgData name="Osama Mohammed Moustafa Hosam Elde" userId="ab8f451e-a635-42ee-be12-e2dde55852bf" providerId="ADAL" clId="{1B030F0F-3420-47C5-B0A4-184CCE89798E}" dt="2020-08-26T18:33:24.381" v="2169" actId="1076"/>
          <ac:picMkLst>
            <pc:docMk/>
            <pc:sldMk cId="972993208" sldId="472"/>
            <ac:picMk id="4" creationId="{6F44D94D-07BB-488E-8B12-3B1355C0EC25}"/>
          </ac:picMkLst>
        </pc:picChg>
      </pc:sldChg>
      <pc:sldChg chg="addSp delSp modSp add mod ord">
        <pc:chgData name="Osama Mohammed Moustafa Hosam Elde" userId="ab8f451e-a635-42ee-be12-e2dde55852bf" providerId="ADAL" clId="{1B030F0F-3420-47C5-B0A4-184CCE89798E}" dt="2020-08-26T18:44:08.775" v="2489" actId="22"/>
        <pc:sldMkLst>
          <pc:docMk/>
          <pc:sldMk cId="2146992542" sldId="473"/>
        </pc:sldMkLst>
        <pc:spChg chg="mod">
          <ac:chgData name="Osama Mohammed Moustafa Hosam Elde" userId="ab8f451e-a635-42ee-be12-e2dde55852bf" providerId="ADAL" clId="{1B030F0F-3420-47C5-B0A4-184CCE89798E}" dt="2020-08-26T18:40:44.399" v="2487" actId="20577"/>
          <ac:spMkLst>
            <pc:docMk/>
            <pc:sldMk cId="2146992542" sldId="473"/>
            <ac:spMk id="9" creationId="{41FE1DB5-8880-44CA-8A01-91EC9D1E2C91}"/>
          </ac:spMkLst>
        </pc:spChg>
        <pc:spChg chg="add del">
          <ac:chgData name="Osama Mohammed Moustafa Hosam Elde" userId="ab8f451e-a635-42ee-be12-e2dde55852bf" providerId="ADAL" clId="{1B030F0F-3420-47C5-B0A4-184CCE89798E}" dt="2020-08-26T18:44:08.775" v="2489" actId="22"/>
          <ac:spMkLst>
            <pc:docMk/>
            <pc:sldMk cId="2146992542" sldId="473"/>
            <ac:spMk id="11" creationId="{D88B217E-4D2F-4523-8780-63FAB0337617}"/>
          </ac:spMkLst>
        </pc:spChg>
        <pc:picChg chg="del">
          <ac:chgData name="Osama Mohammed Moustafa Hosam Elde" userId="ab8f451e-a635-42ee-be12-e2dde55852bf" providerId="ADAL" clId="{1B030F0F-3420-47C5-B0A4-184CCE89798E}" dt="2020-08-26T18:36:29.740" v="2175" actId="478"/>
          <ac:picMkLst>
            <pc:docMk/>
            <pc:sldMk cId="2146992542" sldId="473"/>
            <ac:picMk id="2" creationId="{BD43B03F-6CCF-4255-9941-FF62F2462F43}"/>
          </ac:picMkLst>
        </pc:picChg>
      </pc:sldChg>
      <pc:sldChg chg="delSp modSp add mod">
        <pc:chgData name="Osama Mohammed Moustafa Hosam Elde" userId="ab8f451e-a635-42ee-be12-e2dde55852bf" providerId="ADAL" clId="{1B030F0F-3420-47C5-B0A4-184CCE89798E}" dt="2020-08-26T18:48:25.659" v="2799" actId="27636"/>
        <pc:sldMkLst>
          <pc:docMk/>
          <pc:sldMk cId="188676282" sldId="474"/>
        </pc:sldMkLst>
        <pc:spChg chg="mod">
          <ac:chgData name="Osama Mohammed Moustafa Hosam Elde" userId="ab8f451e-a635-42ee-be12-e2dde55852bf" providerId="ADAL" clId="{1B030F0F-3420-47C5-B0A4-184CCE89798E}" dt="2020-08-26T18:44:59.643" v="2559" actId="1076"/>
          <ac:spMkLst>
            <pc:docMk/>
            <pc:sldMk cId="188676282" sldId="474"/>
            <ac:spMk id="6" creationId="{F666E11D-E12E-4A1B-AC49-37C776D88AF6}"/>
          </ac:spMkLst>
        </pc:spChg>
        <pc:spChg chg="mod">
          <ac:chgData name="Osama Mohammed Moustafa Hosam Elde" userId="ab8f451e-a635-42ee-be12-e2dde55852bf" providerId="ADAL" clId="{1B030F0F-3420-47C5-B0A4-184CCE89798E}" dt="2020-08-26T18:48:25.659" v="2799" actId="27636"/>
          <ac:spMkLst>
            <pc:docMk/>
            <pc:sldMk cId="188676282" sldId="474"/>
            <ac:spMk id="7" creationId="{FE6AB915-929E-45B5-AF11-A43BEA438DB3}"/>
          </ac:spMkLst>
        </pc:spChg>
        <pc:picChg chg="del">
          <ac:chgData name="Osama Mohammed Moustafa Hosam Elde" userId="ab8f451e-a635-42ee-be12-e2dde55852bf" providerId="ADAL" clId="{1B030F0F-3420-47C5-B0A4-184CCE89798E}" dt="2020-08-26T18:44:49.403" v="2557" actId="478"/>
          <ac:picMkLst>
            <pc:docMk/>
            <pc:sldMk cId="188676282" sldId="474"/>
            <ac:picMk id="2" creationId="{A43DE41E-27CA-4302-8757-106042E4BF33}"/>
          </ac:picMkLst>
        </pc:picChg>
      </pc:sldChg>
      <pc:sldChg chg="modSp add mod">
        <pc:chgData name="Osama Mohammed Moustafa Hosam Elde" userId="ab8f451e-a635-42ee-be12-e2dde55852bf" providerId="ADAL" clId="{1B030F0F-3420-47C5-B0A4-184CCE89798E}" dt="2020-08-26T18:51:52.879" v="2912" actId="20577"/>
        <pc:sldMkLst>
          <pc:docMk/>
          <pc:sldMk cId="3546773444" sldId="475"/>
        </pc:sldMkLst>
        <pc:spChg chg="mod">
          <ac:chgData name="Osama Mohammed Moustafa Hosam Elde" userId="ab8f451e-a635-42ee-be12-e2dde55852bf" providerId="ADAL" clId="{1B030F0F-3420-47C5-B0A4-184CCE89798E}" dt="2020-08-26T18:51:52.879" v="2912" actId="20577"/>
          <ac:spMkLst>
            <pc:docMk/>
            <pc:sldMk cId="3546773444" sldId="475"/>
            <ac:spMk id="7" creationId="{FE6AB915-929E-45B5-AF11-A43BEA438DB3}"/>
          </ac:spMkLst>
        </pc:spChg>
      </pc:sldChg>
      <pc:sldChg chg="modSp add mod">
        <pc:chgData name="Osama Mohammed Moustafa Hosam Elde" userId="ab8f451e-a635-42ee-be12-e2dde55852bf" providerId="ADAL" clId="{1B030F0F-3420-47C5-B0A4-184CCE89798E}" dt="2020-08-26T18:53:43.949" v="2935" actId="12"/>
        <pc:sldMkLst>
          <pc:docMk/>
          <pc:sldMk cId="275900587" sldId="476"/>
        </pc:sldMkLst>
        <pc:spChg chg="mod">
          <ac:chgData name="Osama Mohammed Moustafa Hosam Elde" userId="ab8f451e-a635-42ee-be12-e2dde55852bf" providerId="ADAL" clId="{1B030F0F-3420-47C5-B0A4-184CCE89798E}" dt="2020-08-26T18:53:43.949" v="2935" actId="12"/>
          <ac:spMkLst>
            <pc:docMk/>
            <pc:sldMk cId="275900587" sldId="476"/>
            <ac:spMk id="7" creationId="{FE6AB915-929E-45B5-AF11-A43BEA438DB3}"/>
          </ac:spMkLst>
        </pc:spChg>
      </pc:sldChg>
      <pc:sldChg chg="modSp add mod">
        <pc:chgData name="Osama Mohammed Moustafa Hosam Elde" userId="ab8f451e-a635-42ee-be12-e2dde55852bf" providerId="ADAL" clId="{1B030F0F-3420-47C5-B0A4-184CCE89798E}" dt="2020-08-26T19:02:04.291" v="3438" actId="6549"/>
        <pc:sldMkLst>
          <pc:docMk/>
          <pc:sldMk cId="4130499652" sldId="477"/>
        </pc:sldMkLst>
        <pc:spChg chg="mod">
          <ac:chgData name="Osama Mohammed Moustafa Hosam Elde" userId="ab8f451e-a635-42ee-be12-e2dde55852bf" providerId="ADAL" clId="{1B030F0F-3420-47C5-B0A4-184CCE89798E}" dt="2020-08-26T18:54:24.009" v="2961" actId="14100"/>
          <ac:spMkLst>
            <pc:docMk/>
            <pc:sldMk cId="4130499652" sldId="477"/>
            <ac:spMk id="3" creationId="{00000000-0000-0000-0000-000000000000}"/>
          </ac:spMkLst>
        </pc:spChg>
        <pc:spChg chg="mod">
          <ac:chgData name="Osama Mohammed Moustafa Hosam Elde" userId="ab8f451e-a635-42ee-be12-e2dde55852bf" providerId="ADAL" clId="{1B030F0F-3420-47C5-B0A4-184CCE89798E}" dt="2020-08-26T19:02:04.291" v="3438" actId="6549"/>
          <ac:spMkLst>
            <pc:docMk/>
            <pc:sldMk cId="4130499652" sldId="477"/>
            <ac:spMk id="9" creationId="{41FE1DB5-8880-44CA-8A01-91EC9D1E2C91}"/>
          </ac:spMkLst>
        </pc:spChg>
      </pc:sldChg>
      <pc:sldChg chg="addSp modSp add mod">
        <pc:chgData name="Osama Mohammed Moustafa Hosam Elde" userId="ab8f451e-a635-42ee-be12-e2dde55852bf" providerId="ADAL" clId="{1B030F0F-3420-47C5-B0A4-184CCE89798E}" dt="2020-08-26T19:04:40.012" v="3788" actId="20577"/>
        <pc:sldMkLst>
          <pc:docMk/>
          <pc:sldMk cId="2908589401" sldId="478"/>
        </pc:sldMkLst>
        <pc:spChg chg="add mod">
          <ac:chgData name="Osama Mohammed Moustafa Hosam Elde" userId="ab8f451e-a635-42ee-be12-e2dde55852bf" providerId="ADAL" clId="{1B030F0F-3420-47C5-B0A4-184CCE89798E}" dt="2020-08-26T19:04:40.012" v="3788" actId="20577"/>
          <ac:spMkLst>
            <pc:docMk/>
            <pc:sldMk cId="2908589401" sldId="478"/>
            <ac:spMk id="7" creationId="{BC273F0C-9380-4C38-8B69-F4DB7B03274C}"/>
          </ac:spMkLst>
        </pc:spChg>
        <pc:spChg chg="mod">
          <ac:chgData name="Osama Mohammed Moustafa Hosam Elde" userId="ab8f451e-a635-42ee-be12-e2dde55852bf" providerId="ADAL" clId="{1B030F0F-3420-47C5-B0A4-184CCE89798E}" dt="2020-08-26T19:01:35.418" v="3431" actId="20577"/>
          <ac:spMkLst>
            <pc:docMk/>
            <pc:sldMk cId="2908589401" sldId="478"/>
            <ac:spMk id="9" creationId="{41FE1DB5-8880-44CA-8A01-91EC9D1E2C91}"/>
          </ac:spMkLst>
        </pc:spChg>
      </pc:sldChg>
    </pc:docChg>
  </pc:docChgLst>
  <pc:docChgLst>
    <pc:chgData name="Osama hosam elde" userId="ab8f451e-a635-42ee-be12-e2dde55852bf" providerId="ADAL" clId="{2FCDF9D6-ACBD-42D8-81E0-C9C7308A905F}"/>
    <pc:docChg chg="undo custSel addSld delSld modSld sldOrd">
      <pc:chgData name="Osama hosam elde" userId="ab8f451e-a635-42ee-be12-e2dde55852bf" providerId="ADAL" clId="{2FCDF9D6-ACBD-42D8-81E0-C9C7308A905F}" dt="2019-04-15T21:33:03.590" v="233" actId="1076"/>
      <pc:docMkLst>
        <pc:docMk/>
      </pc:docMkLst>
      <pc:sldChg chg="modSp">
        <pc:chgData name="Osama hosam elde" userId="ab8f451e-a635-42ee-be12-e2dde55852bf" providerId="ADAL" clId="{2FCDF9D6-ACBD-42D8-81E0-C9C7308A905F}" dt="2019-04-15T20:33:28.669" v="48" actId="6549"/>
        <pc:sldMkLst>
          <pc:docMk/>
          <pc:sldMk cId="2795698090" sldId="289"/>
        </pc:sldMkLst>
        <pc:spChg chg="mod">
          <ac:chgData name="Osama hosam elde" userId="ab8f451e-a635-42ee-be12-e2dde55852bf" providerId="ADAL" clId="{2FCDF9D6-ACBD-42D8-81E0-C9C7308A905F}" dt="2019-04-15T20:33:28.669" v="48" actId="6549"/>
          <ac:spMkLst>
            <pc:docMk/>
            <pc:sldMk cId="2795698090" sldId="289"/>
            <ac:spMk id="4" creationId="{71F37C0B-C451-4FC0-8BFC-2F9DEFE020DB}"/>
          </ac:spMkLst>
        </pc:spChg>
      </pc:sldChg>
      <pc:sldChg chg="modSp">
        <pc:chgData name="Osama hosam elde" userId="ab8f451e-a635-42ee-be12-e2dde55852bf" providerId="ADAL" clId="{2FCDF9D6-ACBD-42D8-81E0-C9C7308A905F}" dt="2019-04-15T20:33:40.067" v="51" actId="20577"/>
        <pc:sldMkLst>
          <pc:docMk/>
          <pc:sldMk cId="1296196847" sldId="371"/>
        </pc:sldMkLst>
        <pc:spChg chg="mod">
          <ac:chgData name="Osama hosam elde" userId="ab8f451e-a635-42ee-be12-e2dde55852bf" providerId="ADAL" clId="{2FCDF9D6-ACBD-42D8-81E0-C9C7308A905F}" dt="2019-04-15T20:33:40.067" v="51" actId="20577"/>
          <ac:spMkLst>
            <pc:docMk/>
            <pc:sldMk cId="1296196847" sldId="371"/>
            <ac:spMk id="6" creationId="{F666E11D-E12E-4A1B-AC49-37C776D88AF6}"/>
          </ac:spMkLst>
        </pc:spChg>
      </pc:sldChg>
      <pc:sldChg chg="addSp delSp modSp">
        <pc:chgData name="Osama hosam elde" userId="ab8f451e-a635-42ee-be12-e2dde55852bf" providerId="ADAL" clId="{2FCDF9D6-ACBD-42D8-81E0-C9C7308A905F}" dt="2019-04-15T21:13:28.846" v="163" actId="20577"/>
        <pc:sldMkLst>
          <pc:docMk/>
          <pc:sldMk cId="3196798889" sldId="399"/>
        </pc:sldMkLst>
        <pc:spChg chg="del">
          <ac:chgData name="Osama hosam elde" userId="ab8f451e-a635-42ee-be12-e2dde55852bf" providerId="ADAL" clId="{2FCDF9D6-ACBD-42D8-81E0-C9C7308A905F}" dt="2019-04-15T21:08:13.017" v="138" actId="478"/>
          <ac:spMkLst>
            <pc:docMk/>
            <pc:sldMk cId="3196798889" sldId="399"/>
            <ac:spMk id="2" creationId="{1A90D943-EE20-4C40-BF03-91A0D02D1D02}"/>
          </ac:spMkLst>
        </pc:spChg>
        <pc:spChg chg="mod">
          <ac:chgData name="Osama hosam elde" userId="ab8f451e-a635-42ee-be12-e2dde55852bf" providerId="ADAL" clId="{2FCDF9D6-ACBD-42D8-81E0-C9C7308A905F}" dt="2019-04-15T21:13:28.846" v="163" actId="20577"/>
          <ac:spMkLst>
            <pc:docMk/>
            <pc:sldMk cId="3196798889" sldId="399"/>
            <ac:spMk id="3" creationId="{00000000-0000-0000-0000-000000000000}"/>
          </ac:spMkLst>
        </pc:spChg>
        <pc:spChg chg="del">
          <ac:chgData name="Osama hosam elde" userId="ab8f451e-a635-42ee-be12-e2dde55852bf" providerId="ADAL" clId="{2FCDF9D6-ACBD-42D8-81E0-C9C7308A905F}" dt="2019-04-15T21:08:11.291" v="137" actId="478"/>
          <ac:spMkLst>
            <pc:docMk/>
            <pc:sldMk cId="3196798889" sldId="399"/>
            <ac:spMk id="6" creationId="{0310BDA9-66D9-43E6-AD04-552DFEFB7985}"/>
          </ac:spMkLst>
        </pc:spChg>
        <pc:spChg chg="del">
          <ac:chgData name="Osama hosam elde" userId="ab8f451e-a635-42ee-be12-e2dde55852bf" providerId="ADAL" clId="{2FCDF9D6-ACBD-42D8-81E0-C9C7308A905F}" dt="2019-04-15T21:08:15.891" v="140" actId="478"/>
          <ac:spMkLst>
            <pc:docMk/>
            <pc:sldMk cId="3196798889" sldId="399"/>
            <ac:spMk id="7" creationId="{DE99B78D-41EB-46DB-B204-4A310375312C}"/>
          </ac:spMkLst>
        </pc:spChg>
        <pc:spChg chg="del">
          <ac:chgData name="Osama hosam elde" userId="ab8f451e-a635-42ee-be12-e2dde55852bf" providerId="ADAL" clId="{2FCDF9D6-ACBD-42D8-81E0-C9C7308A905F}" dt="2019-04-15T21:08:14.278" v="139" actId="478"/>
          <ac:spMkLst>
            <pc:docMk/>
            <pc:sldMk cId="3196798889" sldId="399"/>
            <ac:spMk id="8" creationId="{E4BC7E6C-1818-4EC4-9EB5-6CF2A0583DE3}"/>
          </ac:spMkLst>
        </pc:spChg>
        <pc:picChg chg="add mod">
          <ac:chgData name="Osama hosam elde" userId="ab8f451e-a635-42ee-be12-e2dde55852bf" providerId="ADAL" clId="{2FCDF9D6-ACBD-42D8-81E0-C9C7308A905F}" dt="2019-04-15T21:13:14.639" v="156" actId="14861"/>
          <ac:picMkLst>
            <pc:docMk/>
            <pc:sldMk cId="3196798889" sldId="399"/>
            <ac:picMk id="4" creationId="{EAD7882B-3129-402B-B3F1-23B4AD8952D5}"/>
          </ac:picMkLst>
        </pc:picChg>
        <pc:picChg chg="add del mod">
          <ac:chgData name="Osama hosam elde" userId="ab8f451e-a635-42ee-be12-e2dde55852bf" providerId="ADAL" clId="{2FCDF9D6-ACBD-42D8-81E0-C9C7308A905F}" dt="2019-04-15T21:12:34.818" v="150" actId="478"/>
          <ac:picMkLst>
            <pc:docMk/>
            <pc:sldMk cId="3196798889" sldId="399"/>
            <ac:picMk id="9" creationId="{6064373C-3CD4-4373-84EF-1B42ADBA29F0}"/>
          </ac:picMkLst>
        </pc:picChg>
      </pc:sldChg>
      <pc:sldChg chg="addSp delSp modSp add">
        <pc:chgData name="Osama hosam elde" userId="ab8f451e-a635-42ee-be12-e2dde55852bf" providerId="ADAL" clId="{2FCDF9D6-ACBD-42D8-81E0-C9C7308A905F}" dt="2019-04-15T20:57:08.804" v="122" actId="20577"/>
        <pc:sldMkLst>
          <pc:docMk/>
          <pc:sldMk cId="780253205" sldId="408"/>
        </pc:sldMkLst>
        <pc:spChg chg="add mod">
          <ac:chgData name="Osama hosam elde" userId="ab8f451e-a635-42ee-be12-e2dde55852bf" providerId="ADAL" clId="{2FCDF9D6-ACBD-42D8-81E0-C9C7308A905F}" dt="2019-04-15T20:56:51.875" v="110" actId="20577"/>
          <ac:spMkLst>
            <pc:docMk/>
            <pc:sldMk cId="780253205" sldId="408"/>
            <ac:spMk id="3" creationId="{7D761A79-5CB8-45FD-88A2-899BA7146AC0}"/>
          </ac:spMkLst>
        </pc:spChg>
        <pc:spChg chg="mod">
          <ac:chgData name="Osama hosam elde" userId="ab8f451e-a635-42ee-be12-e2dde55852bf" providerId="ADAL" clId="{2FCDF9D6-ACBD-42D8-81E0-C9C7308A905F}" dt="2019-04-15T20:57:08.804" v="122" actId="20577"/>
          <ac:spMkLst>
            <pc:docMk/>
            <pc:sldMk cId="780253205" sldId="408"/>
            <ac:spMk id="6" creationId="{F666E11D-E12E-4A1B-AC49-37C776D88AF6}"/>
          </ac:spMkLst>
        </pc:spChg>
        <pc:picChg chg="del">
          <ac:chgData name="Osama hosam elde" userId="ab8f451e-a635-42ee-be12-e2dde55852bf" providerId="ADAL" clId="{2FCDF9D6-ACBD-42D8-81E0-C9C7308A905F}" dt="2019-04-15T20:54:16.152" v="92" actId="478"/>
          <ac:picMkLst>
            <pc:docMk/>
            <pc:sldMk cId="780253205" sldId="408"/>
            <ac:picMk id="2" creationId="{2F04D54C-AF6B-496B-BC77-40A01158129A}"/>
          </ac:picMkLst>
        </pc:picChg>
        <pc:picChg chg="add mod">
          <ac:chgData name="Osama hosam elde" userId="ab8f451e-a635-42ee-be12-e2dde55852bf" providerId="ADAL" clId="{2FCDF9D6-ACBD-42D8-81E0-C9C7308A905F}" dt="2019-04-15T20:56:59.520" v="112" actId="1076"/>
          <ac:picMkLst>
            <pc:docMk/>
            <pc:sldMk cId="780253205" sldId="408"/>
            <ac:picMk id="7" creationId="{6414896A-D2BB-4D79-B627-3BDA6C55EDB0}"/>
          </ac:picMkLst>
        </pc:picChg>
      </pc:sldChg>
      <pc:sldChg chg="addSp delSp modSp add">
        <pc:chgData name="Osama hosam elde" userId="ab8f451e-a635-42ee-be12-e2dde55852bf" providerId="ADAL" clId="{2FCDF9D6-ACBD-42D8-81E0-C9C7308A905F}" dt="2019-04-15T21:15:25.559" v="172" actId="1076"/>
        <pc:sldMkLst>
          <pc:docMk/>
          <pc:sldMk cId="1784454325" sldId="410"/>
        </pc:sldMkLst>
        <pc:spChg chg="mod">
          <ac:chgData name="Osama hosam elde" userId="ab8f451e-a635-42ee-be12-e2dde55852bf" providerId="ADAL" clId="{2FCDF9D6-ACBD-42D8-81E0-C9C7308A905F}" dt="2019-04-15T21:13:59.145" v="165"/>
          <ac:spMkLst>
            <pc:docMk/>
            <pc:sldMk cId="1784454325" sldId="410"/>
            <ac:spMk id="3" creationId="{00000000-0000-0000-0000-000000000000}"/>
          </ac:spMkLst>
        </pc:spChg>
        <pc:picChg chg="add mod">
          <ac:chgData name="Osama hosam elde" userId="ab8f451e-a635-42ee-be12-e2dde55852bf" providerId="ADAL" clId="{2FCDF9D6-ACBD-42D8-81E0-C9C7308A905F}" dt="2019-04-15T21:15:25.559" v="172" actId="1076"/>
          <ac:picMkLst>
            <pc:docMk/>
            <pc:sldMk cId="1784454325" sldId="410"/>
            <ac:picMk id="2" creationId="{7872A62C-DD55-4239-B757-CE43544FABC0}"/>
          </ac:picMkLst>
        </pc:picChg>
        <pc:picChg chg="del">
          <ac:chgData name="Osama hosam elde" userId="ab8f451e-a635-42ee-be12-e2dde55852bf" providerId="ADAL" clId="{2FCDF9D6-ACBD-42D8-81E0-C9C7308A905F}" dt="2019-04-15T21:14:02.012" v="166" actId="478"/>
          <ac:picMkLst>
            <pc:docMk/>
            <pc:sldMk cId="1784454325" sldId="410"/>
            <ac:picMk id="4" creationId="{EAD7882B-3129-402B-B3F1-23B4AD8952D5}"/>
          </ac:picMkLst>
        </pc:picChg>
      </pc:sldChg>
      <pc:sldChg chg="addSp delSp modSp add">
        <pc:chgData name="Osama hosam elde" userId="ab8f451e-a635-42ee-be12-e2dde55852bf" providerId="ADAL" clId="{2FCDF9D6-ACBD-42D8-81E0-C9C7308A905F}" dt="2019-04-15T21:20:37.381" v="177" actId="14100"/>
        <pc:sldMkLst>
          <pc:docMk/>
          <pc:sldMk cId="850766308" sldId="411"/>
        </pc:sldMkLst>
        <pc:picChg chg="del">
          <ac:chgData name="Osama hosam elde" userId="ab8f451e-a635-42ee-be12-e2dde55852bf" providerId="ADAL" clId="{2FCDF9D6-ACBD-42D8-81E0-C9C7308A905F}" dt="2019-04-15T21:20:22.478" v="174" actId="478"/>
          <ac:picMkLst>
            <pc:docMk/>
            <pc:sldMk cId="850766308" sldId="411"/>
            <ac:picMk id="2" creationId="{7872A62C-DD55-4239-B757-CE43544FABC0}"/>
          </ac:picMkLst>
        </pc:picChg>
        <pc:picChg chg="add mod">
          <ac:chgData name="Osama hosam elde" userId="ab8f451e-a635-42ee-be12-e2dde55852bf" providerId="ADAL" clId="{2FCDF9D6-ACBD-42D8-81E0-C9C7308A905F}" dt="2019-04-15T21:20:37.381" v="177" actId="14100"/>
          <ac:picMkLst>
            <pc:docMk/>
            <pc:sldMk cId="850766308" sldId="411"/>
            <ac:picMk id="4" creationId="{309A92E1-3FDF-49D0-BF9E-0FA7AA423145}"/>
          </ac:picMkLst>
        </pc:picChg>
      </pc:sldChg>
      <pc:sldChg chg="addSp delSp modSp add">
        <pc:chgData name="Osama hosam elde" userId="ab8f451e-a635-42ee-be12-e2dde55852bf" providerId="ADAL" clId="{2FCDF9D6-ACBD-42D8-81E0-C9C7308A905F}" dt="2019-04-15T21:22:51.145" v="191" actId="1035"/>
        <pc:sldMkLst>
          <pc:docMk/>
          <pc:sldMk cId="3027327914" sldId="412"/>
        </pc:sldMkLst>
        <pc:spChg chg="mod">
          <ac:chgData name="Osama hosam elde" userId="ab8f451e-a635-42ee-be12-e2dde55852bf" providerId="ADAL" clId="{2FCDF9D6-ACBD-42D8-81E0-C9C7308A905F}" dt="2019-04-15T21:22:00.854" v="180"/>
          <ac:spMkLst>
            <pc:docMk/>
            <pc:sldMk cId="3027327914" sldId="412"/>
            <ac:spMk id="3" creationId="{00000000-0000-0000-0000-000000000000}"/>
          </ac:spMkLst>
        </pc:spChg>
        <pc:picChg chg="del">
          <ac:chgData name="Osama hosam elde" userId="ab8f451e-a635-42ee-be12-e2dde55852bf" providerId="ADAL" clId="{2FCDF9D6-ACBD-42D8-81E0-C9C7308A905F}" dt="2019-04-15T21:21:09.789" v="179" actId="478"/>
          <ac:picMkLst>
            <pc:docMk/>
            <pc:sldMk cId="3027327914" sldId="412"/>
            <ac:picMk id="4" creationId="{309A92E1-3FDF-49D0-BF9E-0FA7AA423145}"/>
          </ac:picMkLst>
        </pc:picChg>
        <pc:picChg chg="add mod">
          <ac:chgData name="Osama hosam elde" userId="ab8f451e-a635-42ee-be12-e2dde55852bf" providerId="ADAL" clId="{2FCDF9D6-ACBD-42D8-81E0-C9C7308A905F}" dt="2019-04-15T21:22:22.707" v="185" actId="1076"/>
          <ac:picMkLst>
            <pc:docMk/>
            <pc:sldMk cId="3027327914" sldId="412"/>
            <ac:picMk id="6" creationId="{3C01FE67-7693-44E0-816E-01046C92C8F9}"/>
          </ac:picMkLst>
        </pc:picChg>
        <pc:picChg chg="add mod">
          <ac:chgData name="Osama hosam elde" userId="ab8f451e-a635-42ee-be12-e2dde55852bf" providerId="ADAL" clId="{2FCDF9D6-ACBD-42D8-81E0-C9C7308A905F}" dt="2019-04-15T21:22:51.145" v="191" actId="1035"/>
          <ac:picMkLst>
            <pc:docMk/>
            <pc:sldMk cId="3027327914" sldId="412"/>
            <ac:picMk id="7" creationId="{30CFB3B4-15C0-4660-9D20-1F6CF65BA46B}"/>
          </ac:picMkLst>
        </pc:picChg>
      </pc:sldChg>
      <pc:sldChg chg="addSp delSp modSp add ord">
        <pc:chgData name="Osama hosam elde" userId="ab8f451e-a635-42ee-be12-e2dde55852bf" providerId="ADAL" clId="{2FCDF9D6-ACBD-42D8-81E0-C9C7308A905F}" dt="2019-04-15T21:30:06.434" v="208"/>
        <pc:sldMkLst>
          <pc:docMk/>
          <pc:sldMk cId="3029568669" sldId="413"/>
        </pc:sldMkLst>
        <pc:spChg chg="mod">
          <ac:chgData name="Osama hosam elde" userId="ab8f451e-a635-42ee-be12-e2dde55852bf" providerId="ADAL" clId="{2FCDF9D6-ACBD-42D8-81E0-C9C7308A905F}" dt="2019-04-15T21:30:06.434" v="208"/>
          <ac:spMkLst>
            <pc:docMk/>
            <pc:sldMk cId="3029568669" sldId="413"/>
            <ac:spMk id="3" creationId="{00000000-0000-0000-0000-000000000000}"/>
          </ac:spMkLst>
        </pc:spChg>
        <pc:picChg chg="add mod">
          <ac:chgData name="Osama hosam elde" userId="ab8f451e-a635-42ee-be12-e2dde55852bf" providerId="ADAL" clId="{2FCDF9D6-ACBD-42D8-81E0-C9C7308A905F}" dt="2019-04-15T21:29:25.905" v="202" actId="1076"/>
          <ac:picMkLst>
            <pc:docMk/>
            <pc:sldMk cId="3029568669" sldId="413"/>
            <ac:picMk id="2" creationId="{FA9ABF5D-ED59-4B80-88F2-AD43EE5A86D6}"/>
          </ac:picMkLst>
        </pc:picChg>
        <pc:picChg chg="del">
          <ac:chgData name="Osama hosam elde" userId="ab8f451e-a635-42ee-be12-e2dde55852bf" providerId="ADAL" clId="{2FCDF9D6-ACBD-42D8-81E0-C9C7308A905F}" dt="2019-04-15T21:23:55.978" v="194" actId="478"/>
          <ac:picMkLst>
            <pc:docMk/>
            <pc:sldMk cId="3029568669" sldId="413"/>
            <ac:picMk id="4" creationId="{309A92E1-3FDF-49D0-BF9E-0FA7AA423145}"/>
          </ac:picMkLst>
        </pc:picChg>
        <pc:picChg chg="add mod">
          <ac:chgData name="Osama hosam elde" userId="ab8f451e-a635-42ee-be12-e2dde55852bf" providerId="ADAL" clId="{2FCDF9D6-ACBD-42D8-81E0-C9C7308A905F}" dt="2019-04-15T21:29:45.160" v="207" actId="1076"/>
          <ac:picMkLst>
            <pc:docMk/>
            <pc:sldMk cId="3029568669" sldId="413"/>
            <ac:picMk id="7" creationId="{A4E0BEBE-DDC4-484B-A937-C974A126832E}"/>
          </ac:picMkLst>
        </pc:picChg>
      </pc:sldChg>
      <pc:sldChg chg="addSp delSp modSp add">
        <pc:chgData name="Osama hosam elde" userId="ab8f451e-a635-42ee-be12-e2dde55852bf" providerId="ADAL" clId="{2FCDF9D6-ACBD-42D8-81E0-C9C7308A905F}" dt="2019-04-15T21:33:03.590" v="233" actId="1076"/>
        <pc:sldMkLst>
          <pc:docMk/>
          <pc:sldMk cId="1030125752" sldId="414"/>
        </pc:sldMkLst>
        <pc:spChg chg="mod">
          <ac:chgData name="Osama hosam elde" userId="ab8f451e-a635-42ee-be12-e2dde55852bf" providerId="ADAL" clId="{2FCDF9D6-ACBD-42D8-81E0-C9C7308A905F}" dt="2019-04-15T21:30:32.355" v="209"/>
          <ac:spMkLst>
            <pc:docMk/>
            <pc:sldMk cId="1030125752" sldId="414"/>
            <ac:spMk id="3" creationId="{00000000-0000-0000-0000-000000000000}"/>
          </ac:spMkLst>
        </pc:spChg>
        <pc:spChg chg="add mod">
          <ac:chgData name="Osama hosam elde" userId="ab8f451e-a635-42ee-be12-e2dde55852bf" providerId="ADAL" clId="{2FCDF9D6-ACBD-42D8-81E0-C9C7308A905F}" dt="2019-04-15T21:33:03.590" v="233" actId="1076"/>
          <ac:spMkLst>
            <pc:docMk/>
            <pc:sldMk cId="1030125752" sldId="414"/>
            <ac:spMk id="7" creationId="{CEB3E277-AAC2-4B92-AD00-395DDD154D92}"/>
          </ac:spMkLst>
        </pc:spChg>
        <pc:picChg chg="del">
          <ac:chgData name="Osama hosam elde" userId="ab8f451e-a635-42ee-be12-e2dde55852bf" providerId="ADAL" clId="{2FCDF9D6-ACBD-42D8-81E0-C9C7308A905F}" dt="2019-04-15T21:28:50.770" v="201" actId="478"/>
          <ac:picMkLst>
            <pc:docMk/>
            <pc:sldMk cId="1030125752" sldId="414"/>
            <ac:picMk id="2" creationId="{FA9ABF5D-ED59-4B80-88F2-AD43EE5A86D6}"/>
          </ac:picMkLst>
        </pc:picChg>
        <pc:picChg chg="add mod">
          <ac:chgData name="Osama hosam elde" userId="ab8f451e-a635-42ee-be12-e2dde55852bf" providerId="ADAL" clId="{2FCDF9D6-ACBD-42D8-81E0-C9C7308A905F}" dt="2019-04-15T21:32:59.753" v="232" actId="1076"/>
          <ac:picMkLst>
            <pc:docMk/>
            <pc:sldMk cId="1030125752" sldId="414"/>
            <ac:picMk id="4" creationId="{88465FF3-E28F-43EE-8929-789CC2A3A348}"/>
          </ac:picMkLst>
        </pc:picChg>
        <pc:picChg chg="add del mod">
          <ac:chgData name="Osama hosam elde" userId="ab8f451e-a635-42ee-be12-e2dde55852bf" providerId="ADAL" clId="{2FCDF9D6-ACBD-42D8-81E0-C9C7308A905F}" dt="2019-04-15T21:32:20.753" v="216" actId="478"/>
          <ac:picMkLst>
            <pc:docMk/>
            <pc:sldMk cId="1030125752" sldId="414"/>
            <ac:picMk id="6" creationId="{097D9399-BAF6-4694-A00D-6E967E147FEE}"/>
          </ac:picMkLst>
        </pc:picChg>
      </pc:sldChg>
    </pc:docChg>
  </pc:docChgLst>
  <pc:docChgLst>
    <pc:chgData name="Osama hosam elde" userId="ab8f451e-a635-42ee-be12-e2dde55852bf" providerId="ADAL" clId="{A3950C37-333A-4D52-84DB-F1452F387DD2}"/>
    <pc:docChg chg="custSel addSld modSld">
      <pc:chgData name="Osama hosam elde" userId="ab8f451e-a635-42ee-be12-e2dde55852bf" providerId="ADAL" clId="{A3950C37-333A-4D52-84DB-F1452F387DD2}" dt="2019-03-28T18:28:08.274" v="104" actId="20577"/>
      <pc:docMkLst>
        <pc:docMk/>
      </pc:docMkLst>
      <pc:sldChg chg="delSp">
        <pc:chgData name="Osama hosam elde" userId="ab8f451e-a635-42ee-be12-e2dde55852bf" providerId="ADAL" clId="{A3950C37-333A-4D52-84DB-F1452F387DD2}" dt="2019-03-28T17:29:34.509" v="43" actId="478"/>
        <pc:sldMkLst>
          <pc:docMk/>
          <pc:sldMk cId="3383389306" sldId="317"/>
        </pc:sldMkLst>
        <pc:spChg chg="del">
          <ac:chgData name="Osama hosam elde" userId="ab8f451e-a635-42ee-be12-e2dde55852bf" providerId="ADAL" clId="{A3950C37-333A-4D52-84DB-F1452F387DD2}" dt="2019-03-28T17:29:34.509" v="43" actId="478"/>
          <ac:spMkLst>
            <pc:docMk/>
            <pc:sldMk cId="3383389306" sldId="317"/>
            <ac:spMk id="5" creationId="{58D9684F-794E-4BF4-85C2-704026A27265}"/>
          </ac:spMkLst>
        </pc:spChg>
      </pc:sldChg>
      <pc:sldChg chg="delSp">
        <pc:chgData name="Osama hosam elde" userId="ab8f451e-a635-42ee-be12-e2dde55852bf" providerId="ADAL" clId="{A3950C37-333A-4D52-84DB-F1452F387DD2}" dt="2019-03-28T17:27:55.959" v="26" actId="478"/>
        <pc:sldMkLst>
          <pc:docMk/>
          <pc:sldMk cId="1296196847" sldId="371"/>
        </pc:sldMkLst>
        <pc:spChg chg="del">
          <ac:chgData name="Osama hosam elde" userId="ab8f451e-a635-42ee-be12-e2dde55852bf" providerId="ADAL" clId="{A3950C37-333A-4D52-84DB-F1452F387DD2}" dt="2019-03-28T17:27:55.959" v="26" actId="478"/>
          <ac:spMkLst>
            <pc:docMk/>
            <pc:sldMk cId="1296196847" sldId="371"/>
            <ac:spMk id="4" creationId="{12A73C69-6BEF-431D-8A19-5A3D28949FD9}"/>
          </ac:spMkLst>
        </pc:spChg>
      </pc:sldChg>
      <pc:sldChg chg="delSp">
        <pc:chgData name="Osama hosam elde" userId="ab8f451e-a635-42ee-be12-e2dde55852bf" providerId="ADAL" clId="{A3950C37-333A-4D52-84DB-F1452F387DD2}" dt="2019-03-28T17:29:29.342" v="42" actId="478"/>
        <pc:sldMkLst>
          <pc:docMk/>
          <pc:sldMk cId="3196798889" sldId="399"/>
        </pc:sldMkLst>
        <pc:spChg chg="del">
          <ac:chgData name="Osama hosam elde" userId="ab8f451e-a635-42ee-be12-e2dde55852bf" providerId="ADAL" clId="{A3950C37-333A-4D52-84DB-F1452F387DD2}" dt="2019-03-28T17:29:29.342" v="42" actId="478"/>
          <ac:spMkLst>
            <pc:docMk/>
            <pc:sldMk cId="3196798889" sldId="399"/>
            <ac:spMk id="4" creationId="{3A081234-0C90-400F-805B-106570171701}"/>
          </ac:spMkLst>
        </pc:spChg>
      </pc:sldChg>
    </pc:docChg>
  </pc:docChgLst>
  <pc:docChgLst>
    <pc:chgData name="Osama hosam elde" userId="ab8f451e-a635-42ee-be12-e2dde55852bf" providerId="ADAL" clId="{804B1982-4C3E-4311-8F4B-22E0387B098C}"/>
    <pc:docChg chg="undo custSel addSld delSld modSld sldOrd">
      <pc:chgData name="Osama hosam elde" userId="ab8f451e-a635-42ee-be12-e2dde55852bf" providerId="ADAL" clId="{804B1982-4C3E-4311-8F4B-22E0387B098C}" dt="2019-01-24T11:59:06.532" v="732" actId="1076"/>
      <pc:docMkLst>
        <pc:docMk/>
      </pc:docMkLst>
      <pc:sldChg chg="addSp delSp modSp">
        <pc:chgData name="Osama hosam elde" userId="ab8f451e-a635-42ee-be12-e2dde55852bf" providerId="ADAL" clId="{804B1982-4C3E-4311-8F4B-22E0387B098C}" dt="2019-01-24T11:25:35.664" v="499" actId="1076"/>
        <pc:sldMkLst>
          <pc:docMk/>
          <pc:sldMk cId="2795698090" sldId="289"/>
        </pc:sldMkLst>
        <pc:spChg chg="mod">
          <ac:chgData name="Osama hosam elde" userId="ab8f451e-a635-42ee-be12-e2dde55852bf" providerId="ADAL" clId="{804B1982-4C3E-4311-8F4B-22E0387B098C}" dt="2019-01-24T11:21:26.510" v="474" actId="20577"/>
          <ac:spMkLst>
            <pc:docMk/>
            <pc:sldMk cId="2795698090" sldId="289"/>
            <ac:spMk id="4" creationId="{71F37C0B-C451-4FC0-8BFC-2F9DEFE020DB}"/>
          </ac:spMkLst>
        </pc:spChg>
        <pc:picChg chg="add del mod">
          <ac:chgData name="Osama hosam elde" userId="ab8f451e-a635-42ee-be12-e2dde55852bf" providerId="ADAL" clId="{804B1982-4C3E-4311-8F4B-22E0387B098C}" dt="2019-01-24T11:21:28.802" v="475" actId="478"/>
          <ac:picMkLst>
            <pc:docMk/>
            <pc:sldMk cId="2795698090" sldId="289"/>
            <ac:picMk id="2" creationId="{A2961980-9832-4AE8-AEEC-57EEEDBEF2E6}"/>
          </ac:picMkLst>
        </pc:picChg>
        <pc:picChg chg="add mod">
          <ac:chgData name="Osama hosam elde" userId="ab8f451e-a635-42ee-be12-e2dde55852bf" providerId="ADAL" clId="{804B1982-4C3E-4311-8F4B-22E0387B098C}" dt="2019-01-24T11:25:35.664" v="499" actId="1076"/>
          <ac:picMkLst>
            <pc:docMk/>
            <pc:sldMk cId="2795698090" sldId="289"/>
            <ac:picMk id="3" creationId="{B42D0ED0-0C34-49D5-AF34-1C4ABB63B30B}"/>
          </ac:picMkLst>
        </pc:picChg>
        <pc:picChg chg="del">
          <ac:chgData name="Osama hosam elde" userId="ab8f451e-a635-42ee-be12-e2dde55852bf" providerId="ADAL" clId="{804B1982-4C3E-4311-8F4B-22E0387B098C}" dt="2019-01-23T18:33:45.730" v="12" actId="478"/>
          <ac:picMkLst>
            <pc:docMk/>
            <pc:sldMk cId="2795698090" sldId="289"/>
            <ac:picMk id="5" creationId="{8C60DBA5-7B19-4192-857A-5A47B4AE6D6F}"/>
          </ac:picMkLst>
        </pc:picChg>
      </pc:sldChg>
      <pc:sldChg chg="modSp">
        <pc:chgData name="Osama hosam elde" userId="ab8f451e-a635-42ee-be12-e2dde55852bf" providerId="ADAL" clId="{804B1982-4C3E-4311-8F4B-22E0387B098C}" dt="2019-01-24T11:21:50.377" v="496" actId="20577"/>
        <pc:sldMkLst>
          <pc:docMk/>
          <pc:sldMk cId="3383389306" sldId="317"/>
        </pc:sldMkLst>
        <pc:spChg chg="mod">
          <ac:chgData name="Osama hosam elde" userId="ab8f451e-a635-42ee-be12-e2dde55852bf" providerId="ADAL" clId="{804B1982-4C3E-4311-8F4B-22E0387B098C}" dt="2019-01-24T11:21:50.377" v="496" actId="20577"/>
          <ac:spMkLst>
            <pc:docMk/>
            <pc:sldMk cId="3383389306" sldId="317"/>
            <ac:spMk id="3" creationId="{00000000-0000-0000-0000-000000000000}"/>
          </ac:spMkLst>
        </pc:spChg>
      </pc:sldChg>
    </pc:docChg>
  </pc:docChgLst>
  <pc:docChgLst>
    <pc:chgData name="Osama Mohammed Moustafa Hosam Elde" userId="ab8f451e-a635-42ee-be12-e2dde55852bf" providerId="ADAL" clId="{73213CC4-3002-4561-9227-86E70D3586B7}"/>
    <pc:docChg chg="modSld">
      <pc:chgData name="Osama Mohammed Moustafa Hosam Elde" userId="ab8f451e-a635-42ee-be12-e2dde55852bf" providerId="ADAL" clId="{73213CC4-3002-4561-9227-86E70D3586B7}" dt="2020-07-06T07:17:05.357" v="2" actId="1076"/>
      <pc:docMkLst>
        <pc:docMk/>
      </pc:docMkLst>
      <pc:sldChg chg="modSp">
        <pc:chgData name="Osama Mohammed Moustafa Hosam Elde" userId="ab8f451e-a635-42ee-be12-e2dde55852bf" providerId="ADAL" clId="{73213CC4-3002-4561-9227-86E70D3586B7}" dt="2020-07-06T07:17:05.357" v="2" actId="1076"/>
        <pc:sldMkLst>
          <pc:docMk/>
          <pc:sldMk cId="2283478512" sldId="431"/>
        </pc:sldMkLst>
        <pc:spChg chg="mod">
          <ac:chgData name="Osama Mohammed Moustafa Hosam Elde" userId="ab8f451e-a635-42ee-be12-e2dde55852bf" providerId="ADAL" clId="{73213CC4-3002-4561-9227-86E70D3586B7}" dt="2020-07-06T07:17:05.357" v="2" actId="1076"/>
          <ac:spMkLst>
            <pc:docMk/>
            <pc:sldMk cId="2283478512" sldId="431"/>
            <ac:spMk id="6" creationId="{8DC96F11-3C6C-425D-A450-B0BB8DB77AD5}"/>
          </ac:spMkLst>
        </pc:spChg>
      </pc:sldChg>
    </pc:docChg>
  </pc:docChgLst>
  <pc:docChgLst>
    <pc:chgData name="Osama Mohammed Moustafa Hosam Elde" userId="ab8f451e-a635-42ee-be12-e2dde55852bf" providerId="ADAL" clId="{BAFB705D-6204-42CA-A6A2-B913B79E3914}"/>
    <pc:docChg chg="undo redo custSel addSld delSld modSld sldOrd">
      <pc:chgData name="Osama Mohammed Moustafa Hosam Elde" userId="ab8f451e-a635-42ee-be12-e2dde55852bf" providerId="ADAL" clId="{BAFB705D-6204-42CA-A6A2-B913B79E3914}" dt="2020-08-30T15:43:19.260" v="5388" actId="313"/>
      <pc:docMkLst>
        <pc:docMk/>
      </pc:docMkLst>
      <pc:sldChg chg="modSp mod">
        <pc:chgData name="Osama Mohammed Moustafa Hosam Elde" userId="ab8f451e-a635-42ee-be12-e2dde55852bf" providerId="ADAL" clId="{BAFB705D-6204-42CA-A6A2-B913B79E3914}" dt="2020-08-29T10:16:25.916" v="572" actId="20577"/>
        <pc:sldMkLst>
          <pc:docMk/>
          <pc:sldMk cId="2795698090" sldId="289"/>
        </pc:sldMkLst>
        <pc:spChg chg="mod">
          <ac:chgData name="Osama Mohammed Moustafa Hosam Elde" userId="ab8f451e-a635-42ee-be12-e2dde55852bf" providerId="ADAL" clId="{BAFB705D-6204-42CA-A6A2-B913B79E3914}" dt="2020-08-29T10:16:25.916" v="572" actId="20577"/>
          <ac:spMkLst>
            <pc:docMk/>
            <pc:sldMk cId="2795698090" sldId="289"/>
            <ac:spMk id="4" creationId="{71F37C0B-C451-4FC0-8BFC-2F9DEFE020DB}"/>
          </ac:spMkLst>
        </pc:spChg>
      </pc:sldChg>
      <pc:sldChg chg="modSp mod">
        <pc:chgData name="Osama Mohammed Moustafa Hosam Elde" userId="ab8f451e-a635-42ee-be12-e2dde55852bf" providerId="ADAL" clId="{BAFB705D-6204-42CA-A6A2-B913B79E3914}" dt="2020-08-30T15:42:33.793" v="5377" actId="313"/>
        <pc:sldMkLst>
          <pc:docMk/>
          <pc:sldMk cId="1097935864" sldId="447"/>
        </pc:sldMkLst>
        <pc:spChg chg="mod">
          <ac:chgData name="Osama Mohammed Moustafa Hosam Elde" userId="ab8f451e-a635-42ee-be12-e2dde55852bf" providerId="ADAL" clId="{BAFB705D-6204-42CA-A6A2-B913B79E3914}" dt="2020-08-30T15:42:33.793" v="5377" actId="313"/>
          <ac:spMkLst>
            <pc:docMk/>
            <pc:sldMk cId="1097935864" sldId="447"/>
            <ac:spMk id="4" creationId="{B356B37D-B401-4092-A451-619A8575E5E5}"/>
          </ac:spMkLst>
        </pc:spChg>
      </pc:sldChg>
      <pc:sldChg chg="delSp modSp mod">
        <pc:chgData name="Osama Mohammed Moustafa Hosam Elde" userId="ab8f451e-a635-42ee-be12-e2dde55852bf" providerId="ADAL" clId="{BAFB705D-6204-42CA-A6A2-B913B79E3914}" dt="2020-08-29T07:39:17.294" v="301" actId="6549"/>
        <pc:sldMkLst>
          <pc:docMk/>
          <pc:sldMk cId="599365308" sldId="450"/>
        </pc:sldMkLst>
        <pc:spChg chg="mod">
          <ac:chgData name="Osama Mohammed Moustafa Hosam Elde" userId="ab8f451e-a635-42ee-be12-e2dde55852bf" providerId="ADAL" clId="{BAFB705D-6204-42CA-A6A2-B913B79E3914}" dt="2020-08-29T07:15:10.306" v="58" actId="6549"/>
          <ac:spMkLst>
            <pc:docMk/>
            <pc:sldMk cId="599365308" sldId="450"/>
            <ac:spMk id="6" creationId="{F666E11D-E12E-4A1B-AC49-37C776D88AF6}"/>
          </ac:spMkLst>
        </pc:spChg>
        <pc:spChg chg="mod">
          <ac:chgData name="Osama Mohammed Moustafa Hosam Elde" userId="ab8f451e-a635-42ee-be12-e2dde55852bf" providerId="ADAL" clId="{BAFB705D-6204-42CA-A6A2-B913B79E3914}" dt="2020-08-29T07:39:17.294" v="301" actId="6549"/>
          <ac:spMkLst>
            <pc:docMk/>
            <pc:sldMk cId="599365308" sldId="450"/>
            <ac:spMk id="7" creationId="{FE6AB915-929E-45B5-AF11-A43BEA438DB3}"/>
          </ac:spMkLst>
        </pc:spChg>
        <pc:graphicFrameChg chg="del">
          <ac:chgData name="Osama Mohammed Moustafa Hosam Elde" userId="ab8f451e-a635-42ee-be12-e2dde55852bf" providerId="ADAL" clId="{BAFB705D-6204-42CA-A6A2-B913B79E3914}" dt="2020-08-29T07:14:11.226" v="30" actId="478"/>
          <ac:graphicFrameMkLst>
            <pc:docMk/>
            <pc:sldMk cId="599365308" sldId="450"/>
            <ac:graphicFrameMk id="3" creationId="{E2F30D0C-FD76-4C7D-B5F7-90F9D55A80D5}"/>
          </ac:graphicFrameMkLst>
        </pc:graphicFrameChg>
      </pc:sldChg>
      <pc:sldChg chg="addSp modSp mod ord">
        <pc:chgData name="Osama Mohammed Moustafa Hosam Elde" userId="ab8f451e-a635-42ee-be12-e2dde55852bf" providerId="ADAL" clId="{BAFB705D-6204-42CA-A6A2-B913B79E3914}" dt="2020-08-30T15:43:04.569" v="5383" actId="313"/>
        <pc:sldMkLst>
          <pc:docMk/>
          <pc:sldMk cId="2496506412" sldId="454"/>
        </pc:sldMkLst>
        <pc:spChg chg="mod">
          <ac:chgData name="Osama Mohammed Moustafa Hosam Elde" userId="ab8f451e-a635-42ee-be12-e2dde55852bf" providerId="ADAL" clId="{BAFB705D-6204-42CA-A6A2-B913B79E3914}" dt="2020-08-30T15:43:01.984" v="5382" actId="313"/>
          <ac:spMkLst>
            <pc:docMk/>
            <pc:sldMk cId="2496506412" sldId="454"/>
            <ac:spMk id="3" creationId="{00000000-0000-0000-0000-000000000000}"/>
          </ac:spMkLst>
        </pc:spChg>
        <pc:spChg chg="mod">
          <ac:chgData name="Osama Mohammed Moustafa Hosam Elde" userId="ab8f451e-a635-42ee-be12-e2dde55852bf" providerId="ADAL" clId="{BAFB705D-6204-42CA-A6A2-B913B79E3914}" dt="2020-08-30T15:43:04.569" v="5383" actId="313"/>
          <ac:spMkLst>
            <pc:docMk/>
            <pc:sldMk cId="2496506412" sldId="454"/>
            <ac:spMk id="9" creationId="{41FE1DB5-8880-44CA-8A01-91EC9D1E2C91}"/>
          </ac:spMkLst>
        </pc:spChg>
        <pc:picChg chg="add mod">
          <ac:chgData name="Osama Mohammed Moustafa Hosam Elde" userId="ab8f451e-a635-42ee-be12-e2dde55852bf" providerId="ADAL" clId="{BAFB705D-6204-42CA-A6A2-B913B79E3914}" dt="2020-08-29T11:10:13.308" v="899" actId="1076"/>
          <ac:picMkLst>
            <pc:docMk/>
            <pc:sldMk cId="2496506412" sldId="454"/>
            <ac:picMk id="2" creationId="{76281AD5-D29A-476B-A9B6-5B51574E0EE7}"/>
          </ac:picMkLst>
        </pc:picChg>
        <pc:picChg chg="add mod">
          <ac:chgData name="Osama Mohammed Moustafa Hosam Elde" userId="ab8f451e-a635-42ee-be12-e2dde55852bf" providerId="ADAL" clId="{BAFB705D-6204-42CA-A6A2-B913B79E3914}" dt="2020-08-29T11:10:10.829" v="898" actId="14100"/>
          <ac:picMkLst>
            <pc:docMk/>
            <pc:sldMk cId="2496506412" sldId="454"/>
            <ac:picMk id="4" creationId="{63365585-DF18-46B1-93F9-F0E60386C20E}"/>
          </ac:picMkLst>
        </pc:picChg>
      </pc:sldChg>
      <pc:sldChg chg="delSp modSp del mod">
        <pc:chgData name="Osama Mohammed Moustafa Hosam Elde" userId="ab8f451e-a635-42ee-be12-e2dde55852bf" providerId="ADAL" clId="{BAFB705D-6204-42CA-A6A2-B913B79E3914}" dt="2020-08-29T19:08:50.555" v="3996" actId="47"/>
        <pc:sldMkLst>
          <pc:docMk/>
          <pc:sldMk cId="1515942005" sldId="456"/>
        </pc:sldMkLst>
        <pc:spChg chg="mod">
          <ac:chgData name="Osama Mohammed Moustafa Hosam Elde" userId="ab8f451e-a635-42ee-be12-e2dde55852bf" providerId="ADAL" clId="{BAFB705D-6204-42CA-A6A2-B913B79E3914}" dt="2020-08-29T10:22:44.265" v="583" actId="21"/>
          <ac:spMkLst>
            <pc:docMk/>
            <pc:sldMk cId="1515942005" sldId="456"/>
            <ac:spMk id="9" creationId="{41FE1DB5-8880-44CA-8A01-91EC9D1E2C91}"/>
          </ac:spMkLst>
        </pc:spChg>
        <pc:picChg chg="del">
          <ac:chgData name="Osama Mohammed Moustafa Hosam Elde" userId="ab8f451e-a635-42ee-be12-e2dde55852bf" providerId="ADAL" clId="{BAFB705D-6204-42CA-A6A2-B913B79E3914}" dt="2020-08-29T07:14:38.694" v="56" actId="478"/>
          <ac:picMkLst>
            <pc:docMk/>
            <pc:sldMk cId="1515942005" sldId="456"/>
            <ac:picMk id="6" creationId="{41A06B65-4CD6-4C72-8C87-3B2F66844C23}"/>
          </ac:picMkLst>
        </pc:picChg>
      </pc:sldChg>
      <pc:sldChg chg="del">
        <pc:chgData name="Osama Mohammed Moustafa Hosam Elde" userId="ab8f451e-a635-42ee-be12-e2dde55852bf" providerId="ADAL" clId="{BAFB705D-6204-42CA-A6A2-B913B79E3914}" dt="2020-08-29T07:14:13.903" v="32" actId="47"/>
        <pc:sldMkLst>
          <pc:docMk/>
          <pc:sldMk cId="765251940" sldId="457"/>
        </pc:sldMkLst>
      </pc:sldChg>
      <pc:sldChg chg="addSp delSp modSp add mod">
        <pc:chgData name="Osama Mohammed Moustafa Hosam Elde" userId="ab8f451e-a635-42ee-be12-e2dde55852bf" providerId="ADAL" clId="{BAFB705D-6204-42CA-A6A2-B913B79E3914}" dt="2020-08-29T07:56:13.877" v="365" actId="14100"/>
        <pc:sldMkLst>
          <pc:docMk/>
          <pc:sldMk cId="2552043414" sldId="457"/>
        </pc:sldMkLst>
        <pc:spChg chg="mod">
          <ac:chgData name="Osama Mohammed Moustafa Hosam Elde" userId="ab8f451e-a635-42ee-be12-e2dde55852bf" providerId="ADAL" clId="{BAFB705D-6204-42CA-A6A2-B913B79E3914}" dt="2020-08-29T07:35:17.434" v="268" actId="20577"/>
          <ac:spMkLst>
            <pc:docMk/>
            <pc:sldMk cId="2552043414" sldId="457"/>
            <ac:spMk id="6" creationId="{F666E11D-E12E-4A1B-AC49-37C776D88AF6}"/>
          </ac:spMkLst>
        </pc:spChg>
        <pc:spChg chg="mod">
          <ac:chgData name="Osama Mohammed Moustafa Hosam Elde" userId="ab8f451e-a635-42ee-be12-e2dde55852bf" providerId="ADAL" clId="{BAFB705D-6204-42CA-A6A2-B913B79E3914}" dt="2020-08-29T07:56:13.877" v="365" actId="14100"/>
          <ac:spMkLst>
            <pc:docMk/>
            <pc:sldMk cId="2552043414" sldId="457"/>
            <ac:spMk id="7" creationId="{FE6AB915-929E-45B5-AF11-A43BEA438DB3}"/>
          </ac:spMkLst>
        </pc:spChg>
        <pc:picChg chg="add del mod">
          <ac:chgData name="Osama Mohammed Moustafa Hosam Elde" userId="ab8f451e-a635-42ee-be12-e2dde55852bf" providerId="ADAL" clId="{BAFB705D-6204-42CA-A6A2-B913B79E3914}" dt="2020-08-29T07:56:05.585" v="362" actId="478"/>
          <ac:picMkLst>
            <pc:docMk/>
            <pc:sldMk cId="2552043414" sldId="457"/>
            <ac:picMk id="2" creationId="{95B22D10-658C-4DF4-BD7A-F9D4CB8F77FD}"/>
          </ac:picMkLst>
        </pc:picChg>
        <pc:picChg chg="add mod">
          <ac:chgData name="Osama Mohammed Moustafa Hosam Elde" userId="ab8f451e-a635-42ee-be12-e2dde55852bf" providerId="ADAL" clId="{BAFB705D-6204-42CA-A6A2-B913B79E3914}" dt="2020-08-29T07:56:10.525" v="364" actId="1076"/>
          <ac:picMkLst>
            <pc:docMk/>
            <pc:sldMk cId="2552043414" sldId="457"/>
            <ac:picMk id="3" creationId="{174CA4A4-9D8E-43C9-B2C5-8E3B921F6748}"/>
          </ac:picMkLst>
        </pc:picChg>
      </pc:sldChg>
      <pc:sldChg chg="del">
        <pc:chgData name="Osama Mohammed Moustafa Hosam Elde" userId="ab8f451e-a635-42ee-be12-e2dde55852bf" providerId="ADAL" clId="{BAFB705D-6204-42CA-A6A2-B913B79E3914}" dt="2020-08-29T07:14:13.654" v="31" actId="47"/>
        <pc:sldMkLst>
          <pc:docMk/>
          <pc:sldMk cId="2219282201" sldId="458"/>
        </pc:sldMkLst>
      </pc:sldChg>
      <pc:sldChg chg="modSp add mod">
        <pc:chgData name="Osama Mohammed Moustafa Hosam Elde" userId="ab8f451e-a635-42ee-be12-e2dde55852bf" providerId="ADAL" clId="{BAFB705D-6204-42CA-A6A2-B913B79E3914}" dt="2020-08-29T07:36:56.025" v="284" actId="20577"/>
        <pc:sldMkLst>
          <pc:docMk/>
          <pc:sldMk cId="4000708609" sldId="458"/>
        </pc:sldMkLst>
        <pc:spChg chg="mod">
          <ac:chgData name="Osama Mohammed Moustafa Hosam Elde" userId="ab8f451e-a635-42ee-be12-e2dde55852bf" providerId="ADAL" clId="{BAFB705D-6204-42CA-A6A2-B913B79E3914}" dt="2020-08-29T07:36:56.025" v="284" actId="20577"/>
          <ac:spMkLst>
            <pc:docMk/>
            <pc:sldMk cId="4000708609" sldId="458"/>
            <ac:spMk id="6" creationId="{F666E11D-E12E-4A1B-AC49-37C776D88AF6}"/>
          </ac:spMkLst>
        </pc:spChg>
        <pc:spChg chg="mod">
          <ac:chgData name="Osama Mohammed Moustafa Hosam Elde" userId="ab8f451e-a635-42ee-be12-e2dde55852bf" providerId="ADAL" clId="{BAFB705D-6204-42CA-A6A2-B913B79E3914}" dt="2020-08-29T07:31:32.326" v="242" actId="6549"/>
          <ac:spMkLst>
            <pc:docMk/>
            <pc:sldMk cId="4000708609" sldId="458"/>
            <ac:spMk id="7" creationId="{FE6AB915-929E-45B5-AF11-A43BEA438DB3}"/>
          </ac:spMkLst>
        </pc:spChg>
      </pc:sldChg>
      <pc:sldChg chg="del">
        <pc:chgData name="Osama Mohammed Moustafa Hosam Elde" userId="ab8f451e-a635-42ee-be12-e2dde55852bf" providerId="ADAL" clId="{BAFB705D-6204-42CA-A6A2-B913B79E3914}" dt="2020-08-29T07:14:15.245" v="33" actId="47"/>
        <pc:sldMkLst>
          <pc:docMk/>
          <pc:sldMk cId="2572653754" sldId="459"/>
        </pc:sldMkLst>
      </pc:sldChg>
      <pc:sldChg chg="modSp add mod">
        <pc:chgData name="Osama Mohammed Moustafa Hosam Elde" userId="ab8f451e-a635-42ee-be12-e2dde55852bf" providerId="ADAL" clId="{BAFB705D-6204-42CA-A6A2-B913B79E3914}" dt="2020-08-29T07:35:05.766" v="249" actId="20577"/>
        <pc:sldMkLst>
          <pc:docMk/>
          <pc:sldMk cId="4240058495" sldId="459"/>
        </pc:sldMkLst>
        <pc:spChg chg="mod">
          <ac:chgData name="Osama Mohammed Moustafa Hosam Elde" userId="ab8f451e-a635-42ee-be12-e2dde55852bf" providerId="ADAL" clId="{BAFB705D-6204-42CA-A6A2-B913B79E3914}" dt="2020-08-29T07:35:05.766" v="249" actId="20577"/>
          <ac:spMkLst>
            <pc:docMk/>
            <pc:sldMk cId="4240058495" sldId="459"/>
            <ac:spMk id="6" creationId="{F666E11D-E12E-4A1B-AC49-37C776D88AF6}"/>
          </ac:spMkLst>
        </pc:spChg>
      </pc:sldChg>
      <pc:sldChg chg="addSp modSp add mod">
        <pc:chgData name="Osama Mohammed Moustafa Hosam Elde" userId="ab8f451e-a635-42ee-be12-e2dde55852bf" providerId="ADAL" clId="{BAFB705D-6204-42CA-A6A2-B913B79E3914}" dt="2020-08-29T07:44:33.703" v="339" actId="14100"/>
        <pc:sldMkLst>
          <pc:docMk/>
          <pc:sldMk cId="525967851" sldId="460"/>
        </pc:sldMkLst>
        <pc:spChg chg="mod">
          <ac:chgData name="Osama Mohammed Moustafa Hosam Elde" userId="ab8f451e-a635-42ee-be12-e2dde55852bf" providerId="ADAL" clId="{BAFB705D-6204-42CA-A6A2-B913B79E3914}" dt="2020-08-29T07:44:08.578" v="333" actId="20577"/>
          <ac:spMkLst>
            <pc:docMk/>
            <pc:sldMk cId="525967851" sldId="460"/>
            <ac:spMk id="7" creationId="{FE6AB915-929E-45B5-AF11-A43BEA438DB3}"/>
          </ac:spMkLst>
        </pc:spChg>
        <pc:picChg chg="add mod">
          <ac:chgData name="Osama Mohammed Moustafa Hosam Elde" userId="ab8f451e-a635-42ee-be12-e2dde55852bf" providerId="ADAL" clId="{BAFB705D-6204-42CA-A6A2-B913B79E3914}" dt="2020-08-29T07:44:19.727" v="336" actId="1076"/>
          <ac:picMkLst>
            <pc:docMk/>
            <pc:sldMk cId="525967851" sldId="460"/>
            <ac:picMk id="8" creationId="{E183228E-3C3C-4978-8B5C-82996A8C70C4}"/>
          </ac:picMkLst>
        </pc:picChg>
        <pc:picChg chg="add mod">
          <ac:chgData name="Osama Mohammed Moustafa Hosam Elde" userId="ab8f451e-a635-42ee-be12-e2dde55852bf" providerId="ADAL" clId="{BAFB705D-6204-42CA-A6A2-B913B79E3914}" dt="2020-08-29T07:44:33.703" v="339" actId="14100"/>
          <ac:picMkLst>
            <pc:docMk/>
            <pc:sldMk cId="525967851" sldId="460"/>
            <ac:picMk id="9" creationId="{4351ADBF-1727-4830-98C6-E3EBC87BD19A}"/>
          </ac:picMkLst>
        </pc:picChg>
      </pc:sldChg>
      <pc:sldChg chg="del">
        <pc:chgData name="Osama Mohammed Moustafa Hosam Elde" userId="ab8f451e-a635-42ee-be12-e2dde55852bf" providerId="ADAL" clId="{BAFB705D-6204-42CA-A6A2-B913B79E3914}" dt="2020-08-29T07:14:19.693" v="38" actId="47"/>
        <pc:sldMkLst>
          <pc:docMk/>
          <pc:sldMk cId="1342038616" sldId="460"/>
        </pc:sldMkLst>
      </pc:sldChg>
      <pc:sldChg chg="del">
        <pc:chgData name="Osama Mohammed Moustafa Hosam Elde" userId="ab8f451e-a635-42ee-be12-e2dde55852bf" providerId="ADAL" clId="{BAFB705D-6204-42CA-A6A2-B913B79E3914}" dt="2020-08-29T07:14:19.985" v="39" actId="47"/>
        <pc:sldMkLst>
          <pc:docMk/>
          <pc:sldMk cId="1135031888" sldId="461"/>
        </pc:sldMkLst>
      </pc:sldChg>
      <pc:sldChg chg="delSp modSp add mod">
        <pc:chgData name="Osama Mohammed Moustafa Hosam Elde" userId="ab8f451e-a635-42ee-be12-e2dde55852bf" providerId="ADAL" clId="{BAFB705D-6204-42CA-A6A2-B913B79E3914}" dt="2020-08-29T07:47:30.430" v="349"/>
        <pc:sldMkLst>
          <pc:docMk/>
          <pc:sldMk cId="2432451870" sldId="461"/>
        </pc:sldMkLst>
        <pc:spChg chg="mod">
          <ac:chgData name="Osama Mohammed Moustafa Hosam Elde" userId="ab8f451e-a635-42ee-be12-e2dde55852bf" providerId="ADAL" clId="{BAFB705D-6204-42CA-A6A2-B913B79E3914}" dt="2020-08-29T07:47:30.430" v="349"/>
          <ac:spMkLst>
            <pc:docMk/>
            <pc:sldMk cId="2432451870" sldId="461"/>
            <ac:spMk id="7" creationId="{FE6AB915-929E-45B5-AF11-A43BEA438DB3}"/>
          </ac:spMkLst>
        </pc:spChg>
        <pc:picChg chg="del">
          <ac:chgData name="Osama Mohammed Moustafa Hosam Elde" userId="ab8f451e-a635-42ee-be12-e2dde55852bf" providerId="ADAL" clId="{BAFB705D-6204-42CA-A6A2-B913B79E3914}" dt="2020-08-29T07:46:03.698" v="342" actId="478"/>
          <ac:picMkLst>
            <pc:docMk/>
            <pc:sldMk cId="2432451870" sldId="461"/>
            <ac:picMk id="8" creationId="{E183228E-3C3C-4978-8B5C-82996A8C70C4}"/>
          </ac:picMkLst>
        </pc:picChg>
        <pc:picChg chg="del">
          <ac:chgData name="Osama Mohammed Moustafa Hosam Elde" userId="ab8f451e-a635-42ee-be12-e2dde55852bf" providerId="ADAL" clId="{BAFB705D-6204-42CA-A6A2-B913B79E3914}" dt="2020-08-29T07:46:03.005" v="341" actId="478"/>
          <ac:picMkLst>
            <pc:docMk/>
            <pc:sldMk cId="2432451870" sldId="461"/>
            <ac:picMk id="9" creationId="{4351ADBF-1727-4830-98C6-E3EBC87BD19A}"/>
          </ac:picMkLst>
        </pc:picChg>
      </pc:sldChg>
      <pc:sldChg chg="modSp add mod">
        <pc:chgData name="Osama Mohammed Moustafa Hosam Elde" userId="ab8f451e-a635-42ee-be12-e2dde55852bf" providerId="ADAL" clId="{BAFB705D-6204-42CA-A6A2-B913B79E3914}" dt="2020-08-30T15:40:45.578" v="5357" actId="313"/>
        <pc:sldMkLst>
          <pc:docMk/>
          <pc:sldMk cId="1279715628" sldId="462"/>
        </pc:sldMkLst>
        <pc:spChg chg="mod">
          <ac:chgData name="Osama Mohammed Moustafa Hosam Elde" userId="ab8f451e-a635-42ee-be12-e2dde55852bf" providerId="ADAL" clId="{BAFB705D-6204-42CA-A6A2-B913B79E3914}" dt="2020-08-30T15:40:22.254" v="5356" actId="20577"/>
          <ac:spMkLst>
            <pc:docMk/>
            <pc:sldMk cId="1279715628" sldId="462"/>
            <ac:spMk id="6" creationId="{F666E11D-E12E-4A1B-AC49-37C776D88AF6}"/>
          </ac:spMkLst>
        </pc:spChg>
        <pc:spChg chg="mod">
          <ac:chgData name="Osama Mohammed Moustafa Hosam Elde" userId="ab8f451e-a635-42ee-be12-e2dde55852bf" providerId="ADAL" clId="{BAFB705D-6204-42CA-A6A2-B913B79E3914}" dt="2020-08-30T15:40:45.578" v="5357" actId="313"/>
          <ac:spMkLst>
            <pc:docMk/>
            <pc:sldMk cId="1279715628" sldId="462"/>
            <ac:spMk id="7" creationId="{FE6AB915-929E-45B5-AF11-A43BEA438DB3}"/>
          </ac:spMkLst>
        </pc:spChg>
      </pc:sldChg>
      <pc:sldChg chg="del">
        <pc:chgData name="Osama Mohammed Moustafa Hosam Elde" userId="ab8f451e-a635-42ee-be12-e2dde55852bf" providerId="ADAL" clId="{BAFB705D-6204-42CA-A6A2-B913B79E3914}" dt="2020-08-29T07:14:20.302" v="40" actId="47"/>
        <pc:sldMkLst>
          <pc:docMk/>
          <pc:sldMk cId="2615018634" sldId="462"/>
        </pc:sldMkLst>
      </pc:sldChg>
      <pc:sldChg chg="addSp modSp add mod">
        <pc:chgData name="Osama Mohammed Moustafa Hosam Elde" userId="ab8f451e-a635-42ee-be12-e2dde55852bf" providerId="ADAL" clId="{BAFB705D-6204-42CA-A6A2-B913B79E3914}" dt="2020-08-30T15:42:35.671" v="5378" actId="313"/>
        <pc:sldMkLst>
          <pc:docMk/>
          <pc:sldMk cId="2870159570" sldId="463"/>
        </pc:sldMkLst>
        <pc:spChg chg="mod">
          <ac:chgData name="Osama Mohammed Moustafa Hosam Elde" userId="ab8f451e-a635-42ee-be12-e2dde55852bf" providerId="ADAL" clId="{BAFB705D-6204-42CA-A6A2-B913B79E3914}" dt="2020-08-30T15:42:35.671" v="5378" actId="313"/>
          <ac:spMkLst>
            <pc:docMk/>
            <pc:sldMk cId="2870159570" sldId="463"/>
            <ac:spMk id="6" creationId="{F666E11D-E12E-4A1B-AC49-37C776D88AF6}"/>
          </ac:spMkLst>
        </pc:spChg>
        <pc:spChg chg="mod">
          <ac:chgData name="Osama Mohammed Moustafa Hosam Elde" userId="ab8f451e-a635-42ee-be12-e2dde55852bf" providerId="ADAL" clId="{BAFB705D-6204-42CA-A6A2-B913B79E3914}" dt="2020-08-30T15:41:01.593" v="5360" actId="313"/>
          <ac:spMkLst>
            <pc:docMk/>
            <pc:sldMk cId="2870159570" sldId="463"/>
            <ac:spMk id="7" creationId="{FE6AB915-929E-45B5-AF11-A43BEA438DB3}"/>
          </ac:spMkLst>
        </pc:spChg>
        <pc:picChg chg="add mod">
          <ac:chgData name="Osama Mohammed Moustafa Hosam Elde" userId="ab8f451e-a635-42ee-be12-e2dde55852bf" providerId="ADAL" clId="{BAFB705D-6204-42CA-A6A2-B913B79E3914}" dt="2020-08-29T08:01:09.092" v="410" actId="1076"/>
          <ac:picMkLst>
            <pc:docMk/>
            <pc:sldMk cId="2870159570" sldId="463"/>
            <ac:picMk id="8" creationId="{736512B0-3242-436E-B14C-F8C087BF2BA3}"/>
          </ac:picMkLst>
        </pc:picChg>
      </pc:sldChg>
      <pc:sldChg chg="del">
        <pc:chgData name="Osama Mohammed Moustafa Hosam Elde" userId="ab8f451e-a635-42ee-be12-e2dde55852bf" providerId="ADAL" clId="{BAFB705D-6204-42CA-A6A2-B913B79E3914}" dt="2020-08-29T07:14:15.735" v="34" actId="47"/>
        <pc:sldMkLst>
          <pc:docMk/>
          <pc:sldMk cId="3807172861" sldId="463"/>
        </pc:sldMkLst>
      </pc:sldChg>
      <pc:sldChg chg="addSp delSp modSp add mod">
        <pc:chgData name="Osama Mohammed Moustafa Hosam Elde" userId="ab8f451e-a635-42ee-be12-e2dde55852bf" providerId="ADAL" clId="{BAFB705D-6204-42CA-A6A2-B913B79E3914}" dt="2020-08-30T15:42:39.718" v="5380" actId="313"/>
        <pc:sldMkLst>
          <pc:docMk/>
          <pc:sldMk cId="3138217576" sldId="464"/>
        </pc:sldMkLst>
        <pc:spChg chg="mod">
          <ac:chgData name="Osama Mohammed Moustafa Hosam Elde" userId="ab8f451e-a635-42ee-be12-e2dde55852bf" providerId="ADAL" clId="{BAFB705D-6204-42CA-A6A2-B913B79E3914}" dt="2020-08-30T15:42:37.304" v="5379" actId="313"/>
          <ac:spMkLst>
            <pc:docMk/>
            <pc:sldMk cId="3138217576" sldId="464"/>
            <ac:spMk id="6" creationId="{F666E11D-E12E-4A1B-AC49-37C776D88AF6}"/>
          </ac:spMkLst>
        </pc:spChg>
        <pc:spChg chg="mod">
          <ac:chgData name="Osama Mohammed Moustafa Hosam Elde" userId="ab8f451e-a635-42ee-be12-e2dde55852bf" providerId="ADAL" clId="{BAFB705D-6204-42CA-A6A2-B913B79E3914}" dt="2020-08-30T15:42:39.718" v="5380" actId="313"/>
          <ac:spMkLst>
            <pc:docMk/>
            <pc:sldMk cId="3138217576" sldId="464"/>
            <ac:spMk id="7" creationId="{FE6AB915-929E-45B5-AF11-A43BEA438DB3}"/>
          </ac:spMkLst>
        </pc:spChg>
        <pc:picChg chg="del">
          <ac:chgData name="Osama Mohammed Moustafa Hosam Elde" userId="ab8f451e-a635-42ee-be12-e2dde55852bf" providerId="ADAL" clId="{BAFB705D-6204-42CA-A6A2-B913B79E3914}" dt="2020-08-29T08:02:45.592" v="412" actId="478"/>
          <ac:picMkLst>
            <pc:docMk/>
            <pc:sldMk cId="3138217576" sldId="464"/>
            <ac:picMk id="8" creationId="{736512B0-3242-436E-B14C-F8C087BF2BA3}"/>
          </ac:picMkLst>
        </pc:picChg>
        <pc:picChg chg="add mod">
          <ac:chgData name="Osama Mohammed Moustafa Hosam Elde" userId="ab8f451e-a635-42ee-be12-e2dde55852bf" providerId="ADAL" clId="{BAFB705D-6204-42CA-A6A2-B913B79E3914}" dt="2020-08-29T08:58:35.903" v="428" actId="1076"/>
          <ac:picMkLst>
            <pc:docMk/>
            <pc:sldMk cId="3138217576" sldId="464"/>
            <ac:picMk id="1026" creationId="{57EED920-A439-4FD8-9EBD-B466FB4A94E1}"/>
          </ac:picMkLst>
        </pc:picChg>
      </pc:sldChg>
      <pc:sldChg chg="del">
        <pc:chgData name="Osama Mohammed Moustafa Hosam Elde" userId="ab8f451e-a635-42ee-be12-e2dde55852bf" providerId="ADAL" clId="{BAFB705D-6204-42CA-A6A2-B913B79E3914}" dt="2020-08-29T07:14:16.189" v="35" actId="47"/>
        <pc:sldMkLst>
          <pc:docMk/>
          <pc:sldMk cId="3409350344" sldId="464"/>
        </pc:sldMkLst>
      </pc:sldChg>
      <pc:sldChg chg="new del">
        <pc:chgData name="Osama Mohammed Moustafa Hosam Elde" userId="ab8f451e-a635-42ee-be12-e2dde55852bf" providerId="ADAL" clId="{BAFB705D-6204-42CA-A6A2-B913B79E3914}" dt="2020-08-29T13:45:51.042" v="2322" actId="47"/>
        <pc:sldMkLst>
          <pc:docMk/>
          <pc:sldMk cId="22421044" sldId="465"/>
        </pc:sldMkLst>
      </pc:sldChg>
      <pc:sldChg chg="del">
        <pc:chgData name="Osama Mohammed Moustafa Hosam Elde" userId="ab8f451e-a635-42ee-be12-e2dde55852bf" providerId="ADAL" clId="{BAFB705D-6204-42CA-A6A2-B913B79E3914}" dt="2020-08-29T07:14:17.197" v="36" actId="47"/>
        <pc:sldMkLst>
          <pc:docMk/>
          <pc:sldMk cId="1746641023" sldId="465"/>
        </pc:sldMkLst>
      </pc:sldChg>
      <pc:sldChg chg="addSp delSp modSp add mod">
        <pc:chgData name="Osama Mohammed Moustafa Hosam Elde" userId="ab8f451e-a635-42ee-be12-e2dde55852bf" providerId="ADAL" clId="{BAFB705D-6204-42CA-A6A2-B913B79E3914}" dt="2020-08-30T15:43:00.888" v="5381" actId="313"/>
        <pc:sldMkLst>
          <pc:docMk/>
          <pc:sldMk cId="3121570983" sldId="466"/>
        </pc:sldMkLst>
        <pc:spChg chg="mod">
          <ac:chgData name="Osama Mohammed Moustafa Hosam Elde" userId="ab8f451e-a635-42ee-be12-e2dde55852bf" providerId="ADAL" clId="{BAFB705D-6204-42CA-A6A2-B913B79E3914}" dt="2020-08-30T15:43:00.888" v="5381" actId="313"/>
          <ac:spMkLst>
            <pc:docMk/>
            <pc:sldMk cId="3121570983" sldId="466"/>
            <ac:spMk id="6" creationId="{F666E11D-E12E-4A1B-AC49-37C776D88AF6}"/>
          </ac:spMkLst>
        </pc:spChg>
        <pc:spChg chg="mod">
          <ac:chgData name="Osama Mohammed Moustafa Hosam Elde" userId="ab8f451e-a635-42ee-be12-e2dde55852bf" providerId="ADAL" clId="{BAFB705D-6204-42CA-A6A2-B913B79E3914}" dt="2020-08-29T09:01:50.515" v="483" actId="6549"/>
          <ac:spMkLst>
            <pc:docMk/>
            <pc:sldMk cId="3121570983" sldId="466"/>
            <ac:spMk id="7" creationId="{FE6AB915-929E-45B5-AF11-A43BEA438DB3}"/>
          </ac:spMkLst>
        </pc:spChg>
        <pc:spChg chg="add del">
          <ac:chgData name="Osama Mohammed Moustafa Hosam Elde" userId="ab8f451e-a635-42ee-be12-e2dde55852bf" providerId="ADAL" clId="{BAFB705D-6204-42CA-A6A2-B913B79E3914}" dt="2020-08-29T11:02:11.263" v="588" actId="478"/>
          <ac:spMkLst>
            <pc:docMk/>
            <pc:sldMk cId="3121570983" sldId="466"/>
            <ac:spMk id="9" creationId="{1CE3367A-7E9E-4ED0-A144-8DAD41EC62F7}"/>
          </ac:spMkLst>
        </pc:spChg>
        <pc:picChg chg="add mod">
          <ac:chgData name="Osama Mohammed Moustafa Hosam Elde" userId="ab8f451e-a635-42ee-be12-e2dde55852bf" providerId="ADAL" clId="{BAFB705D-6204-42CA-A6A2-B913B79E3914}" dt="2020-08-29T11:02:35.726" v="591" actId="1076"/>
          <ac:picMkLst>
            <pc:docMk/>
            <pc:sldMk cId="3121570983" sldId="466"/>
            <ac:picMk id="3" creationId="{5D294802-5D48-46B7-A74F-62442FF0B14A}"/>
          </ac:picMkLst>
        </pc:picChg>
        <pc:picChg chg="add del mod">
          <ac:chgData name="Osama Mohammed Moustafa Hosam Elde" userId="ab8f451e-a635-42ee-be12-e2dde55852bf" providerId="ADAL" clId="{BAFB705D-6204-42CA-A6A2-B913B79E3914}" dt="2020-08-29T11:02:05.837" v="586" actId="478"/>
          <ac:picMkLst>
            <pc:docMk/>
            <pc:sldMk cId="3121570983" sldId="466"/>
            <ac:picMk id="8" creationId="{F01CC13E-20BA-4C83-8220-9ECC91955136}"/>
          </ac:picMkLst>
        </pc:picChg>
        <pc:picChg chg="del">
          <ac:chgData name="Osama Mohammed Moustafa Hosam Elde" userId="ab8f451e-a635-42ee-be12-e2dde55852bf" providerId="ADAL" clId="{BAFB705D-6204-42CA-A6A2-B913B79E3914}" dt="2020-08-29T09:00:30.767" v="451" actId="478"/>
          <ac:picMkLst>
            <pc:docMk/>
            <pc:sldMk cId="3121570983" sldId="466"/>
            <ac:picMk id="1026" creationId="{57EED920-A439-4FD8-9EBD-B466FB4A94E1}"/>
          </ac:picMkLst>
        </pc:picChg>
      </pc:sldChg>
      <pc:sldChg chg="del">
        <pc:chgData name="Osama Mohammed Moustafa Hosam Elde" userId="ab8f451e-a635-42ee-be12-e2dde55852bf" providerId="ADAL" clId="{BAFB705D-6204-42CA-A6A2-B913B79E3914}" dt="2020-08-29T07:14:18.428" v="37" actId="47"/>
        <pc:sldMkLst>
          <pc:docMk/>
          <pc:sldMk cId="3948163108" sldId="466"/>
        </pc:sldMkLst>
      </pc:sldChg>
      <pc:sldChg chg="addSp delSp modSp add mod">
        <pc:chgData name="Osama Mohammed Moustafa Hosam Elde" userId="ab8f451e-a635-42ee-be12-e2dde55852bf" providerId="ADAL" clId="{BAFB705D-6204-42CA-A6A2-B913B79E3914}" dt="2020-08-30T15:43:09.363" v="5386" actId="313"/>
        <pc:sldMkLst>
          <pc:docMk/>
          <pc:sldMk cId="264116426" sldId="467"/>
        </pc:sldMkLst>
        <pc:spChg chg="mod">
          <ac:chgData name="Osama Mohammed Moustafa Hosam Elde" userId="ab8f451e-a635-42ee-be12-e2dde55852bf" providerId="ADAL" clId="{BAFB705D-6204-42CA-A6A2-B913B79E3914}" dt="2020-08-30T15:43:06.111" v="5384" actId="313"/>
          <ac:spMkLst>
            <pc:docMk/>
            <pc:sldMk cId="264116426" sldId="467"/>
            <ac:spMk id="3" creationId="{00000000-0000-0000-0000-000000000000}"/>
          </ac:spMkLst>
        </pc:spChg>
        <pc:spChg chg="mod">
          <ac:chgData name="Osama Mohammed Moustafa Hosam Elde" userId="ab8f451e-a635-42ee-be12-e2dde55852bf" providerId="ADAL" clId="{BAFB705D-6204-42CA-A6A2-B913B79E3914}" dt="2020-08-30T15:43:09.363" v="5386" actId="313"/>
          <ac:spMkLst>
            <pc:docMk/>
            <pc:sldMk cId="264116426" sldId="467"/>
            <ac:spMk id="9" creationId="{41FE1DB5-8880-44CA-8A01-91EC9D1E2C91}"/>
          </ac:spMkLst>
        </pc:spChg>
        <pc:spChg chg="add mod">
          <ac:chgData name="Osama Mohammed Moustafa Hosam Elde" userId="ab8f451e-a635-42ee-be12-e2dde55852bf" providerId="ADAL" clId="{BAFB705D-6204-42CA-A6A2-B913B79E3914}" dt="2020-08-29T11:18:50.237" v="1475" actId="113"/>
          <ac:spMkLst>
            <pc:docMk/>
            <pc:sldMk cId="264116426" sldId="467"/>
            <ac:spMk id="11" creationId="{5F33D415-61D9-411F-A7DA-8C101FEF2597}"/>
          </ac:spMkLst>
        </pc:spChg>
        <pc:picChg chg="del">
          <ac:chgData name="Osama Mohammed Moustafa Hosam Elde" userId="ab8f451e-a635-42ee-be12-e2dde55852bf" providerId="ADAL" clId="{BAFB705D-6204-42CA-A6A2-B913B79E3914}" dt="2020-08-29T11:11:07.268" v="905" actId="478"/>
          <ac:picMkLst>
            <pc:docMk/>
            <pc:sldMk cId="264116426" sldId="467"/>
            <ac:picMk id="2" creationId="{76281AD5-D29A-476B-A9B6-5B51574E0EE7}"/>
          </ac:picMkLst>
        </pc:picChg>
        <pc:picChg chg="del">
          <ac:chgData name="Osama Mohammed Moustafa Hosam Elde" userId="ab8f451e-a635-42ee-be12-e2dde55852bf" providerId="ADAL" clId="{BAFB705D-6204-42CA-A6A2-B913B79E3914}" dt="2020-08-29T11:11:06.603" v="904" actId="478"/>
          <ac:picMkLst>
            <pc:docMk/>
            <pc:sldMk cId="264116426" sldId="467"/>
            <ac:picMk id="4" creationId="{63365585-DF18-46B1-93F9-F0E60386C20E}"/>
          </ac:picMkLst>
        </pc:picChg>
      </pc:sldChg>
      <pc:sldChg chg="addSp delSp modSp add mod ord">
        <pc:chgData name="Osama Mohammed Moustafa Hosam Elde" userId="ab8f451e-a635-42ee-be12-e2dde55852bf" providerId="ADAL" clId="{BAFB705D-6204-42CA-A6A2-B913B79E3914}" dt="2020-08-30T15:43:19.260" v="5388" actId="313"/>
        <pc:sldMkLst>
          <pc:docMk/>
          <pc:sldMk cId="704640070" sldId="468"/>
        </pc:sldMkLst>
        <pc:spChg chg="mod">
          <ac:chgData name="Osama Mohammed Moustafa Hosam Elde" userId="ab8f451e-a635-42ee-be12-e2dde55852bf" providerId="ADAL" clId="{BAFB705D-6204-42CA-A6A2-B913B79E3914}" dt="2020-08-30T15:43:19.260" v="5388" actId="313"/>
          <ac:spMkLst>
            <pc:docMk/>
            <pc:sldMk cId="704640070" sldId="468"/>
            <ac:spMk id="3" creationId="{00000000-0000-0000-0000-000000000000}"/>
          </ac:spMkLst>
        </pc:spChg>
        <pc:spChg chg="mod">
          <ac:chgData name="Osama Mohammed Moustafa Hosam Elde" userId="ab8f451e-a635-42ee-be12-e2dde55852bf" providerId="ADAL" clId="{BAFB705D-6204-42CA-A6A2-B913B79E3914}" dt="2020-08-30T15:42:01.538" v="5370" actId="313"/>
          <ac:spMkLst>
            <pc:docMk/>
            <pc:sldMk cId="704640070" sldId="468"/>
            <ac:spMk id="9" creationId="{41FE1DB5-8880-44CA-8A01-91EC9D1E2C91}"/>
          </ac:spMkLst>
        </pc:spChg>
        <pc:picChg chg="del">
          <ac:chgData name="Osama Mohammed Moustafa Hosam Elde" userId="ab8f451e-a635-42ee-be12-e2dde55852bf" providerId="ADAL" clId="{BAFB705D-6204-42CA-A6A2-B913B79E3914}" dt="2020-08-29T11:18:09.965" v="1468" actId="478"/>
          <ac:picMkLst>
            <pc:docMk/>
            <pc:sldMk cId="704640070" sldId="468"/>
            <ac:picMk id="2" creationId="{76281AD5-D29A-476B-A9B6-5B51574E0EE7}"/>
          </ac:picMkLst>
        </pc:picChg>
        <pc:picChg chg="del">
          <ac:chgData name="Osama Mohammed Moustafa Hosam Elde" userId="ab8f451e-a635-42ee-be12-e2dde55852bf" providerId="ADAL" clId="{BAFB705D-6204-42CA-A6A2-B913B79E3914}" dt="2020-08-29T11:18:10.539" v="1469" actId="478"/>
          <ac:picMkLst>
            <pc:docMk/>
            <pc:sldMk cId="704640070" sldId="468"/>
            <ac:picMk id="4" creationId="{63365585-DF18-46B1-93F9-F0E60386C20E}"/>
          </ac:picMkLst>
        </pc:picChg>
        <pc:picChg chg="add mod">
          <ac:chgData name="Osama Mohammed Moustafa Hosam Elde" userId="ab8f451e-a635-42ee-be12-e2dde55852bf" providerId="ADAL" clId="{BAFB705D-6204-42CA-A6A2-B913B79E3914}" dt="2020-08-29T11:32:11.224" v="2076" actId="1076"/>
          <ac:picMkLst>
            <pc:docMk/>
            <pc:sldMk cId="704640070" sldId="468"/>
            <ac:picMk id="6" creationId="{131A47AD-DE0B-4C3E-B81E-6EFF7DE40582}"/>
          </ac:picMkLst>
        </pc:picChg>
      </pc:sldChg>
      <pc:sldChg chg="del">
        <pc:chgData name="Osama Mohammed Moustafa Hosam Elde" userId="ab8f451e-a635-42ee-be12-e2dde55852bf" providerId="ADAL" clId="{BAFB705D-6204-42CA-A6A2-B913B79E3914}" dt="2020-08-29T07:14:21.954" v="41" actId="47"/>
        <pc:sldMkLst>
          <pc:docMk/>
          <pc:sldMk cId="2921925448" sldId="468"/>
        </pc:sldMkLst>
      </pc:sldChg>
      <pc:sldChg chg="delSp modSp add mod">
        <pc:chgData name="Osama Mohammed Moustafa Hosam Elde" userId="ab8f451e-a635-42ee-be12-e2dde55852bf" providerId="ADAL" clId="{BAFB705D-6204-42CA-A6A2-B913B79E3914}" dt="2020-08-30T15:42:03.071" v="5371" actId="313"/>
        <pc:sldMkLst>
          <pc:docMk/>
          <pc:sldMk cId="867323267" sldId="469"/>
        </pc:sldMkLst>
        <pc:spChg chg="mod">
          <ac:chgData name="Osama Mohammed Moustafa Hosam Elde" userId="ab8f451e-a635-42ee-be12-e2dde55852bf" providerId="ADAL" clId="{BAFB705D-6204-42CA-A6A2-B913B79E3914}" dt="2020-08-30T15:42:03.071" v="5371" actId="313"/>
          <ac:spMkLst>
            <pc:docMk/>
            <pc:sldMk cId="867323267" sldId="469"/>
            <ac:spMk id="3" creationId="{00000000-0000-0000-0000-000000000000}"/>
          </ac:spMkLst>
        </pc:spChg>
        <pc:spChg chg="mod">
          <ac:chgData name="Osama Mohammed Moustafa Hosam Elde" userId="ab8f451e-a635-42ee-be12-e2dde55852bf" providerId="ADAL" clId="{BAFB705D-6204-42CA-A6A2-B913B79E3914}" dt="2020-08-29T11:28:42.537" v="2073" actId="15"/>
          <ac:spMkLst>
            <pc:docMk/>
            <pc:sldMk cId="867323267" sldId="469"/>
            <ac:spMk id="9" creationId="{41FE1DB5-8880-44CA-8A01-91EC9D1E2C91}"/>
          </ac:spMkLst>
        </pc:spChg>
        <pc:picChg chg="del">
          <ac:chgData name="Osama Mohammed Moustafa Hosam Elde" userId="ab8f451e-a635-42ee-be12-e2dde55852bf" providerId="ADAL" clId="{BAFB705D-6204-42CA-A6A2-B913B79E3914}" dt="2020-08-29T11:26:51.024" v="1940" actId="478"/>
          <ac:picMkLst>
            <pc:docMk/>
            <pc:sldMk cId="867323267" sldId="469"/>
            <ac:picMk id="6" creationId="{131A47AD-DE0B-4C3E-B81E-6EFF7DE40582}"/>
          </ac:picMkLst>
        </pc:picChg>
      </pc:sldChg>
      <pc:sldChg chg="del">
        <pc:chgData name="Osama Mohammed Moustafa Hosam Elde" userId="ab8f451e-a635-42ee-be12-e2dde55852bf" providerId="ADAL" clId="{BAFB705D-6204-42CA-A6A2-B913B79E3914}" dt="2020-08-29T07:14:22.883" v="44" actId="47"/>
        <pc:sldMkLst>
          <pc:docMk/>
          <pc:sldMk cId="4164851251" sldId="469"/>
        </pc:sldMkLst>
      </pc:sldChg>
      <pc:sldChg chg="del">
        <pc:chgData name="Osama Mohammed Moustafa Hosam Elde" userId="ab8f451e-a635-42ee-be12-e2dde55852bf" providerId="ADAL" clId="{BAFB705D-6204-42CA-A6A2-B913B79E3914}" dt="2020-08-29T07:14:22.235" v="42" actId="47"/>
        <pc:sldMkLst>
          <pc:docMk/>
          <pc:sldMk cId="685488828" sldId="470"/>
        </pc:sldMkLst>
      </pc:sldChg>
      <pc:sldChg chg="addSp delSp modSp add mod">
        <pc:chgData name="Osama Mohammed Moustafa Hosam Elde" userId="ab8f451e-a635-42ee-be12-e2dde55852bf" providerId="ADAL" clId="{BAFB705D-6204-42CA-A6A2-B913B79E3914}" dt="2020-08-30T15:42:04.611" v="5372" actId="313"/>
        <pc:sldMkLst>
          <pc:docMk/>
          <pc:sldMk cId="2612408847" sldId="470"/>
        </pc:sldMkLst>
        <pc:spChg chg="add mod">
          <ac:chgData name="Osama Mohammed Moustafa Hosam Elde" userId="ab8f451e-a635-42ee-be12-e2dde55852bf" providerId="ADAL" clId="{BAFB705D-6204-42CA-A6A2-B913B79E3914}" dt="2020-08-30T15:42:04.611" v="5372" actId="313"/>
          <ac:spMkLst>
            <pc:docMk/>
            <pc:sldMk cId="2612408847" sldId="470"/>
            <ac:spMk id="4" creationId="{16658009-8B5F-4117-B67C-8AAAF774F55C}"/>
          </ac:spMkLst>
        </pc:spChg>
        <pc:spChg chg="del">
          <ac:chgData name="Osama Mohammed Moustafa Hosam Elde" userId="ab8f451e-a635-42ee-be12-e2dde55852bf" providerId="ADAL" clId="{BAFB705D-6204-42CA-A6A2-B913B79E3914}" dt="2020-08-29T13:32:43.811" v="2078" actId="478"/>
          <ac:spMkLst>
            <pc:docMk/>
            <pc:sldMk cId="2612408847" sldId="470"/>
            <ac:spMk id="9" creationId="{41FE1DB5-8880-44CA-8A01-91EC9D1E2C91}"/>
          </ac:spMkLst>
        </pc:spChg>
        <pc:picChg chg="add mod">
          <ac:chgData name="Osama Mohammed Moustafa Hosam Elde" userId="ab8f451e-a635-42ee-be12-e2dde55852bf" providerId="ADAL" clId="{BAFB705D-6204-42CA-A6A2-B913B79E3914}" dt="2020-08-29T13:36:47.590" v="2321" actId="1076"/>
          <ac:picMkLst>
            <pc:docMk/>
            <pc:sldMk cId="2612408847" sldId="470"/>
            <ac:picMk id="6" creationId="{E583294A-C35C-49AE-8853-DE9C10BC379A}"/>
          </ac:picMkLst>
        </pc:picChg>
      </pc:sldChg>
      <pc:sldChg chg="modSp add mod">
        <pc:chgData name="Osama Mohammed Moustafa Hosam Elde" userId="ab8f451e-a635-42ee-be12-e2dde55852bf" providerId="ADAL" clId="{BAFB705D-6204-42CA-A6A2-B913B79E3914}" dt="2020-08-29T13:46:58.754" v="2345" actId="6549"/>
        <pc:sldMkLst>
          <pc:docMk/>
          <pc:sldMk cId="1367187286" sldId="471"/>
        </pc:sldMkLst>
        <pc:spChg chg="mod">
          <ac:chgData name="Osama Mohammed Moustafa Hosam Elde" userId="ab8f451e-a635-42ee-be12-e2dde55852bf" providerId="ADAL" clId="{BAFB705D-6204-42CA-A6A2-B913B79E3914}" dt="2020-08-29T13:46:58.754" v="2345" actId="6549"/>
          <ac:spMkLst>
            <pc:docMk/>
            <pc:sldMk cId="1367187286" sldId="471"/>
            <ac:spMk id="7" creationId="{FE6AB915-929E-45B5-AF11-A43BEA438DB3}"/>
          </ac:spMkLst>
        </pc:spChg>
      </pc:sldChg>
      <pc:sldChg chg="del">
        <pc:chgData name="Osama Mohammed Moustafa Hosam Elde" userId="ab8f451e-a635-42ee-be12-e2dde55852bf" providerId="ADAL" clId="{BAFB705D-6204-42CA-A6A2-B913B79E3914}" dt="2020-08-29T07:14:22.588" v="43" actId="47"/>
        <pc:sldMkLst>
          <pc:docMk/>
          <pc:sldMk cId="1997163821" sldId="471"/>
        </pc:sldMkLst>
      </pc:sldChg>
      <pc:sldChg chg="del">
        <pc:chgData name="Osama Mohammed Moustafa Hosam Elde" userId="ab8f451e-a635-42ee-be12-e2dde55852bf" providerId="ADAL" clId="{BAFB705D-6204-42CA-A6A2-B913B79E3914}" dt="2020-08-29T07:14:23.204" v="45" actId="47"/>
        <pc:sldMkLst>
          <pc:docMk/>
          <pc:sldMk cId="972993208" sldId="472"/>
        </pc:sldMkLst>
      </pc:sldChg>
      <pc:sldChg chg="modSp add mod">
        <pc:chgData name="Osama Mohammed Moustafa Hosam Elde" userId="ab8f451e-a635-42ee-be12-e2dde55852bf" providerId="ADAL" clId="{BAFB705D-6204-42CA-A6A2-B913B79E3914}" dt="2020-08-29T18:30:28.347" v="2539" actId="113"/>
        <pc:sldMkLst>
          <pc:docMk/>
          <pc:sldMk cId="1684927452" sldId="472"/>
        </pc:sldMkLst>
        <pc:spChg chg="mod">
          <ac:chgData name="Osama Mohammed Moustafa Hosam Elde" userId="ab8f451e-a635-42ee-be12-e2dde55852bf" providerId="ADAL" clId="{BAFB705D-6204-42CA-A6A2-B913B79E3914}" dt="2020-08-29T18:26:35.155" v="2405" actId="313"/>
          <ac:spMkLst>
            <pc:docMk/>
            <pc:sldMk cId="1684927452" sldId="472"/>
            <ac:spMk id="6" creationId="{F666E11D-E12E-4A1B-AC49-37C776D88AF6}"/>
          </ac:spMkLst>
        </pc:spChg>
        <pc:spChg chg="mod">
          <ac:chgData name="Osama Mohammed Moustafa Hosam Elde" userId="ab8f451e-a635-42ee-be12-e2dde55852bf" providerId="ADAL" clId="{BAFB705D-6204-42CA-A6A2-B913B79E3914}" dt="2020-08-29T18:30:28.347" v="2539" actId="113"/>
          <ac:spMkLst>
            <pc:docMk/>
            <pc:sldMk cId="1684927452" sldId="472"/>
            <ac:spMk id="7" creationId="{FE6AB915-929E-45B5-AF11-A43BEA438DB3}"/>
          </ac:spMkLst>
        </pc:spChg>
      </pc:sldChg>
      <pc:sldChg chg="del">
        <pc:chgData name="Osama Mohammed Moustafa Hosam Elde" userId="ab8f451e-a635-42ee-be12-e2dde55852bf" providerId="ADAL" clId="{BAFB705D-6204-42CA-A6A2-B913B79E3914}" dt="2020-08-29T07:14:23.591" v="46" actId="47"/>
        <pc:sldMkLst>
          <pc:docMk/>
          <pc:sldMk cId="2146992542" sldId="473"/>
        </pc:sldMkLst>
      </pc:sldChg>
      <pc:sldChg chg="modSp add mod">
        <pc:chgData name="Osama Mohammed Moustafa Hosam Elde" userId="ab8f451e-a635-42ee-be12-e2dde55852bf" providerId="ADAL" clId="{BAFB705D-6204-42CA-A6A2-B913B79E3914}" dt="2020-08-29T18:35:48.150" v="2833" actId="20577"/>
        <pc:sldMkLst>
          <pc:docMk/>
          <pc:sldMk cId="3496458450" sldId="473"/>
        </pc:sldMkLst>
        <pc:spChg chg="mod">
          <ac:chgData name="Osama Mohammed Moustafa Hosam Elde" userId="ab8f451e-a635-42ee-be12-e2dde55852bf" providerId="ADAL" clId="{BAFB705D-6204-42CA-A6A2-B913B79E3914}" dt="2020-08-29T18:35:48.150" v="2833" actId="20577"/>
          <ac:spMkLst>
            <pc:docMk/>
            <pc:sldMk cId="3496458450" sldId="473"/>
            <ac:spMk id="7" creationId="{FE6AB915-929E-45B5-AF11-A43BEA438DB3}"/>
          </ac:spMkLst>
        </pc:spChg>
      </pc:sldChg>
      <pc:sldChg chg="del">
        <pc:chgData name="Osama Mohammed Moustafa Hosam Elde" userId="ab8f451e-a635-42ee-be12-e2dde55852bf" providerId="ADAL" clId="{BAFB705D-6204-42CA-A6A2-B913B79E3914}" dt="2020-08-29T07:14:23.859" v="47" actId="47"/>
        <pc:sldMkLst>
          <pc:docMk/>
          <pc:sldMk cId="188676282" sldId="474"/>
        </pc:sldMkLst>
      </pc:sldChg>
      <pc:sldChg chg="modSp add mod">
        <pc:chgData name="Osama Mohammed Moustafa Hosam Elde" userId="ab8f451e-a635-42ee-be12-e2dde55852bf" providerId="ADAL" clId="{BAFB705D-6204-42CA-A6A2-B913B79E3914}" dt="2020-08-30T15:42:07.737" v="5373" actId="313"/>
        <pc:sldMkLst>
          <pc:docMk/>
          <pc:sldMk cId="2825272376" sldId="474"/>
        </pc:sldMkLst>
        <pc:spChg chg="mod">
          <ac:chgData name="Osama Mohammed Moustafa Hosam Elde" userId="ab8f451e-a635-42ee-be12-e2dde55852bf" providerId="ADAL" clId="{BAFB705D-6204-42CA-A6A2-B913B79E3914}" dt="2020-08-30T15:42:07.737" v="5373" actId="313"/>
          <ac:spMkLst>
            <pc:docMk/>
            <pc:sldMk cId="2825272376" sldId="474"/>
            <ac:spMk id="7" creationId="{FE6AB915-929E-45B5-AF11-A43BEA438DB3}"/>
          </ac:spMkLst>
        </pc:spChg>
      </pc:sldChg>
      <pc:sldChg chg="modSp add mod">
        <pc:chgData name="Osama Mohammed Moustafa Hosam Elde" userId="ab8f451e-a635-42ee-be12-e2dde55852bf" providerId="ADAL" clId="{BAFB705D-6204-42CA-A6A2-B913B79E3914}" dt="2020-08-30T15:42:10.316" v="5375" actId="313"/>
        <pc:sldMkLst>
          <pc:docMk/>
          <pc:sldMk cId="2749616836" sldId="475"/>
        </pc:sldMkLst>
        <pc:spChg chg="mod">
          <ac:chgData name="Osama Mohammed Moustafa Hosam Elde" userId="ab8f451e-a635-42ee-be12-e2dde55852bf" providerId="ADAL" clId="{BAFB705D-6204-42CA-A6A2-B913B79E3914}" dt="2020-08-30T15:42:10.316" v="5375" actId="313"/>
          <ac:spMkLst>
            <pc:docMk/>
            <pc:sldMk cId="2749616836" sldId="475"/>
            <ac:spMk id="7" creationId="{FE6AB915-929E-45B5-AF11-A43BEA438DB3}"/>
          </ac:spMkLst>
        </pc:spChg>
      </pc:sldChg>
      <pc:sldChg chg="del">
        <pc:chgData name="Osama Mohammed Moustafa Hosam Elde" userId="ab8f451e-a635-42ee-be12-e2dde55852bf" providerId="ADAL" clId="{BAFB705D-6204-42CA-A6A2-B913B79E3914}" dt="2020-08-29T07:14:24.170" v="48" actId="47"/>
        <pc:sldMkLst>
          <pc:docMk/>
          <pc:sldMk cId="3546773444" sldId="475"/>
        </pc:sldMkLst>
      </pc:sldChg>
      <pc:sldChg chg="del">
        <pc:chgData name="Osama Mohammed Moustafa Hosam Elde" userId="ab8f451e-a635-42ee-be12-e2dde55852bf" providerId="ADAL" clId="{BAFB705D-6204-42CA-A6A2-B913B79E3914}" dt="2020-08-29T07:14:24.584" v="49" actId="47"/>
        <pc:sldMkLst>
          <pc:docMk/>
          <pc:sldMk cId="275900587" sldId="476"/>
        </pc:sldMkLst>
      </pc:sldChg>
      <pc:sldChg chg="modSp add mod">
        <pc:chgData name="Osama Mohammed Moustafa Hosam Elde" userId="ab8f451e-a635-42ee-be12-e2dde55852bf" providerId="ADAL" clId="{BAFB705D-6204-42CA-A6A2-B913B79E3914}" dt="2020-08-29T18:48:51.184" v="3529" actId="20577"/>
        <pc:sldMkLst>
          <pc:docMk/>
          <pc:sldMk cId="2229005676" sldId="476"/>
        </pc:sldMkLst>
        <pc:spChg chg="mod">
          <ac:chgData name="Osama Mohammed Moustafa Hosam Elde" userId="ab8f451e-a635-42ee-be12-e2dde55852bf" providerId="ADAL" clId="{BAFB705D-6204-42CA-A6A2-B913B79E3914}" dt="2020-08-29T18:48:51.184" v="3529" actId="20577"/>
          <ac:spMkLst>
            <pc:docMk/>
            <pc:sldMk cId="2229005676" sldId="476"/>
            <ac:spMk id="7" creationId="{FE6AB915-929E-45B5-AF11-A43BEA438DB3}"/>
          </ac:spMkLst>
        </pc:spChg>
      </pc:sldChg>
      <pc:sldChg chg="addSp modSp add mod">
        <pc:chgData name="Osama Mohammed Moustafa Hosam Elde" userId="ab8f451e-a635-42ee-be12-e2dde55852bf" providerId="ADAL" clId="{BAFB705D-6204-42CA-A6A2-B913B79E3914}" dt="2020-08-29T18:57:47.008" v="3862" actId="20577"/>
        <pc:sldMkLst>
          <pc:docMk/>
          <pc:sldMk cId="3198240565" sldId="477"/>
        </pc:sldMkLst>
        <pc:spChg chg="mod">
          <ac:chgData name="Osama Mohammed Moustafa Hosam Elde" userId="ab8f451e-a635-42ee-be12-e2dde55852bf" providerId="ADAL" clId="{BAFB705D-6204-42CA-A6A2-B913B79E3914}" dt="2020-08-29T18:51:40.423" v="3575" actId="14100"/>
          <ac:spMkLst>
            <pc:docMk/>
            <pc:sldMk cId="3198240565" sldId="477"/>
            <ac:spMk id="7" creationId="{FE6AB915-929E-45B5-AF11-A43BEA438DB3}"/>
          </ac:spMkLst>
        </pc:spChg>
        <pc:spChg chg="add mod">
          <ac:chgData name="Osama Mohammed Moustafa Hosam Elde" userId="ab8f451e-a635-42ee-be12-e2dde55852bf" providerId="ADAL" clId="{BAFB705D-6204-42CA-A6A2-B913B79E3914}" dt="2020-08-29T18:57:47.008" v="3862" actId="20577"/>
          <ac:spMkLst>
            <pc:docMk/>
            <pc:sldMk cId="3198240565" sldId="477"/>
            <ac:spMk id="8" creationId="{E5AE68DC-9ECA-4270-AA50-257B160DF9EB}"/>
          </ac:spMkLst>
        </pc:spChg>
      </pc:sldChg>
      <pc:sldChg chg="del">
        <pc:chgData name="Osama Mohammed Moustafa Hosam Elde" userId="ab8f451e-a635-42ee-be12-e2dde55852bf" providerId="ADAL" clId="{BAFB705D-6204-42CA-A6A2-B913B79E3914}" dt="2020-08-29T07:14:25.070" v="50" actId="47"/>
        <pc:sldMkLst>
          <pc:docMk/>
          <pc:sldMk cId="4130499652" sldId="477"/>
        </pc:sldMkLst>
      </pc:sldChg>
      <pc:sldChg chg="modSp add mod">
        <pc:chgData name="Osama Mohammed Moustafa Hosam Elde" userId="ab8f451e-a635-42ee-be12-e2dde55852bf" providerId="ADAL" clId="{BAFB705D-6204-42CA-A6A2-B913B79E3914}" dt="2020-08-29T19:08:32.356" v="3995" actId="20577"/>
        <pc:sldMkLst>
          <pc:docMk/>
          <pc:sldMk cId="124507467" sldId="478"/>
        </pc:sldMkLst>
        <pc:spChg chg="mod">
          <ac:chgData name="Osama Mohammed Moustafa Hosam Elde" userId="ab8f451e-a635-42ee-be12-e2dde55852bf" providerId="ADAL" clId="{BAFB705D-6204-42CA-A6A2-B913B79E3914}" dt="2020-08-29T19:05:39.220" v="3917" actId="20577"/>
          <ac:spMkLst>
            <pc:docMk/>
            <pc:sldMk cId="124507467" sldId="478"/>
            <ac:spMk id="6" creationId="{F666E11D-E12E-4A1B-AC49-37C776D88AF6}"/>
          </ac:spMkLst>
        </pc:spChg>
        <pc:spChg chg="mod">
          <ac:chgData name="Osama Mohammed Moustafa Hosam Elde" userId="ab8f451e-a635-42ee-be12-e2dde55852bf" providerId="ADAL" clId="{BAFB705D-6204-42CA-A6A2-B913B79E3914}" dt="2020-08-29T19:08:32.356" v="3995" actId="20577"/>
          <ac:spMkLst>
            <pc:docMk/>
            <pc:sldMk cId="124507467" sldId="478"/>
            <ac:spMk id="7" creationId="{FE6AB915-929E-45B5-AF11-A43BEA438DB3}"/>
          </ac:spMkLst>
        </pc:spChg>
        <pc:spChg chg="mod">
          <ac:chgData name="Osama Mohammed Moustafa Hosam Elde" userId="ab8f451e-a635-42ee-be12-e2dde55852bf" providerId="ADAL" clId="{BAFB705D-6204-42CA-A6A2-B913B79E3914}" dt="2020-08-29T19:07:22.038" v="3946" actId="6549"/>
          <ac:spMkLst>
            <pc:docMk/>
            <pc:sldMk cId="124507467" sldId="478"/>
            <ac:spMk id="8" creationId="{E5AE68DC-9ECA-4270-AA50-257B160DF9EB}"/>
          </ac:spMkLst>
        </pc:spChg>
      </pc:sldChg>
      <pc:sldChg chg="del">
        <pc:chgData name="Osama Mohammed Moustafa Hosam Elde" userId="ab8f451e-a635-42ee-be12-e2dde55852bf" providerId="ADAL" clId="{BAFB705D-6204-42CA-A6A2-B913B79E3914}" dt="2020-08-29T07:14:25.533" v="51" actId="47"/>
        <pc:sldMkLst>
          <pc:docMk/>
          <pc:sldMk cId="2908589401" sldId="478"/>
        </pc:sldMkLst>
      </pc:sldChg>
      <pc:sldChg chg="addSp modSp add mod">
        <pc:chgData name="Osama Mohammed Moustafa Hosam Elde" userId="ab8f451e-a635-42ee-be12-e2dde55852bf" providerId="ADAL" clId="{BAFB705D-6204-42CA-A6A2-B913B79E3914}" dt="2020-08-29T19:59:01.429" v="4566" actId="255"/>
        <pc:sldMkLst>
          <pc:docMk/>
          <pc:sldMk cId="3965425828" sldId="479"/>
        </pc:sldMkLst>
        <pc:spChg chg="mod">
          <ac:chgData name="Osama Mohammed Moustafa Hosam Elde" userId="ab8f451e-a635-42ee-be12-e2dde55852bf" providerId="ADAL" clId="{BAFB705D-6204-42CA-A6A2-B913B79E3914}" dt="2020-08-29T19:09:10.514" v="4017" actId="20577"/>
          <ac:spMkLst>
            <pc:docMk/>
            <pc:sldMk cId="3965425828" sldId="479"/>
            <ac:spMk id="3" creationId="{00000000-0000-0000-0000-000000000000}"/>
          </ac:spMkLst>
        </pc:spChg>
        <pc:spChg chg="mod">
          <ac:chgData name="Osama Mohammed Moustafa Hosam Elde" userId="ab8f451e-a635-42ee-be12-e2dde55852bf" providerId="ADAL" clId="{BAFB705D-6204-42CA-A6A2-B913B79E3914}" dt="2020-08-29T19:59:01.429" v="4566" actId="255"/>
          <ac:spMkLst>
            <pc:docMk/>
            <pc:sldMk cId="3965425828" sldId="479"/>
            <ac:spMk id="9" creationId="{41FE1DB5-8880-44CA-8A01-91EC9D1E2C91}"/>
          </ac:spMkLst>
        </pc:spChg>
        <pc:picChg chg="add mod">
          <ac:chgData name="Osama Mohammed Moustafa Hosam Elde" userId="ab8f451e-a635-42ee-be12-e2dde55852bf" providerId="ADAL" clId="{BAFB705D-6204-42CA-A6A2-B913B79E3914}" dt="2020-08-29T19:14:59.378" v="4169" actId="1076"/>
          <ac:picMkLst>
            <pc:docMk/>
            <pc:sldMk cId="3965425828" sldId="479"/>
            <ac:picMk id="2" creationId="{CBB85F6B-6B86-4C4D-8A70-39E80FBB9578}"/>
          </ac:picMkLst>
        </pc:picChg>
      </pc:sldChg>
      <pc:sldChg chg="addSp delSp modSp add mod">
        <pc:chgData name="Osama Mohammed Moustafa Hosam Elde" userId="ab8f451e-a635-42ee-be12-e2dde55852bf" providerId="ADAL" clId="{BAFB705D-6204-42CA-A6A2-B913B79E3914}" dt="2020-08-29T20:03:42.781" v="4895" actId="20577"/>
        <pc:sldMkLst>
          <pc:docMk/>
          <pc:sldMk cId="1129982776" sldId="480"/>
        </pc:sldMkLst>
        <pc:spChg chg="add mod">
          <ac:chgData name="Osama Mohammed Moustafa Hosam Elde" userId="ab8f451e-a635-42ee-be12-e2dde55852bf" providerId="ADAL" clId="{BAFB705D-6204-42CA-A6A2-B913B79E3914}" dt="2020-08-29T20:03:42.781" v="4895" actId="20577"/>
          <ac:spMkLst>
            <pc:docMk/>
            <pc:sldMk cId="1129982776" sldId="480"/>
            <ac:spMk id="8" creationId="{F481A799-0AB7-4F34-BF43-914A88B0CDD2}"/>
          </ac:spMkLst>
        </pc:spChg>
        <pc:spChg chg="mod">
          <ac:chgData name="Osama Mohammed Moustafa Hosam Elde" userId="ab8f451e-a635-42ee-be12-e2dde55852bf" providerId="ADAL" clId="{BAFB705D-6204-42CA-A6A2-B913B79E3914}" dt="2020-08-29T19:58:10.889" v="4561" actId="14100"/>
          <ac:spMkLst>
            <pc:docMk/>
            <pc:sldMk cId="1129982776" sldId="480"/>
            <ac:spMk id="9" creationId="{41FE1DB5-8880-44CA-8A01-91EC9D1E2C91}"/>
          </ac:spMkLst>
        </pc:spChg>
        <pc:picChg chg="del">
          <ac:chgData name="Osama Mohammed Moustafa Hosam Elde" userId="ab8f451e-a635-42ee-be12-e2dde55852bf" providerId="ADAL" clId="{BAFB705D-6204-42CA-A6A2-B913B79E3914}" dt="2020-08-29T19:21:00.258" v="4340" actId="478"/>
          <ac:picMkLst>
            <pc:docMk/>
            <pc:sldMk cId="1129982776" sldId="480"/>
            <ac:picMk id="2" creationId="{CBB85F6B-6B86-4C4D-8A70-39E80FBB9578}"/>
          </ac:picMkLst>
        </pc:picChg>
      </pc:sldChg>
      <pc:sldChg chg="modSp add mod">
        <pc:chgData name="Osama Mohammed Moustafa Hosam Elde" userId="ab8f451e-a635-42ee-be12-e2dde55852bf" providerId="ADAL" clId="{BAFB705D-6204-42CA-A6A2-B913B79E3914}" dt="2020-08-29T20:07:10.201" v="5138" actId="20577"/>
        <pc:sldMkLst>
          <pc:docMk/>
          <pc:sldMk cId="2369318598" sldId="481"/>
        </pc:sldMkLst>
        <pc:spChg chg="mod">
          <ac:chgData name="Osama Mohammed Moustafa Hosam Elde" userId="ab8f451e-a635-42ee-be12-e2dde55852bf" providerId="ADAL" clId="{BAFB705D-6204-42CA-A6A2-B913B79E3914}" dt="2020-08-29T20:07:10.201" v="5138" actId="20577"/>
          <ac:spMkLst>
            <pc:docMk/>
            <pc:sldMk cId="2369318598" sldId="481"/>
            <ac:spMk id="8" creationId="{F481A799-0AB7-4F34-BF43-914A88B0CDD2}"/>
          </ac:spMkLst>
        </pc:spChg>
        <pc:spChg chg="mod">
          <ac:chgData name="Osama Mohammed Moustafa Hosam Elde" userId="ab8f451e-a635-42ee-be12-e2dde55852bf" providerId="ADAL" clId="{BAFB705D-6204-42CA-A6A2-B913B79E3914}" dt="2020-08-29T20:06:06.748" v="4977" actId="108"/>
          <ac:spMkLst>
            <pc:docMk/>
            <pc:sldMk cId="2369318598" sldId="481"/>
            <ac:spMk id="9" creationId="{41FE1DB5-8880-44CA-8A01-91EC9D1E2C91}"/>
          </ac:spMkLst>
        </pc:spChg>
      </pc:sldChg>
    </pc:docChg>
  </pc:docChgLst>
  <pc:docChgLst>
    <pc:chgData name="Osama Mohammed Moustafa Hosam Elde" userId="ab8f451e-a635-42ee-be12-e2dde55852bf" providerId="ADAL" clId="{77886DCC-5FEB-499E-8C1D-90C93B3DB22D}"/>
    <pc:docChg chg="undo custSel addSld delSld modSld sldOrd">
      <pc:chgData name="Osama Mohammed Moustafa Hosam Elde" userId="ab8f451e-a635-42ee-be12-e2dde55852bf" providerId="ADAL" clId="{77886DCC-5FEB-499E-8C1D-90C93B3DB22D}" dt="2020-08-25T11:55:51.667" v="4223" actId="20577"/>
      <pc:docMkLst>
        <pc:docMk/>
      </pc:docMkLst>
      <pc:sldChg chg="del">
        <pc:chgData name="Osama Mohammed Moustafa Hosam Elde" userId="ab8f451e-a635-42ee-be12-e2dde55852bf" providerId="ADAL" clId="{77886DCC-5FEB-499E-8C1D-90C93B3DB22D}" dt="2020-08-25T08:19:45.975" v="1926" actId="47"/>
        <pc:sldMkLst>
          <pc:docMk/>
          <pc:sldMk cId="2146848692" sldId="451"/>
        </pc:sldMkLst>
      </pc:sldChg>
      <pc:sldChg chg="addSp delSp modSp">
        <pc:chgData name="Osama Mohammed Moustafa Hosam Elde" userId="ab8f451e-a635-42ee-be12-e2dde55852bf" providerId="ADAL" clId="{77886DCC-5FEB-499E-8C1D-90C93B3DB22D}" dt="2020-08-25T10:40:50.872" v="3238"/>
        <pc:sldMkLst>
          <pc:docMk/>
          <pc:sldMk cId="1515942005" sldId="456"/>
        </pc:sldMkLst>
        <pc:spChg chg="mod">
          <ac:chgData name="Osama Mohammed Moustafa Hosam Elde" userId="ab8f451e-a635-42ee-be12-e2dde55852bf" providerId="ADAL" clId="{77886DCC-5FEB-499E-8C1D-90C93B3DB22D}" dt="2020-08-25T10:18:46.673" v="2532" actId="207"/>
          <ac:spMkLst>
            <pc:docMk/>
            <pc:sldMk cId="1515942005" sldId="456"/>
            <ac:spMk id="3" creationId="{00000000-0000-0000-0000-000000000000}"/>
          </ac:spMkLst>
        </pc:spChg>
        <pc:spChg chg="add del mod">
          <ac:chgData name="Osama Mohammed Moustafa Hosam Elde" userId="ab8f451e-a635-42ee-be12-e2dde55852bf" providerId="ADAL" clId="{77886DCC-5FEB-499E-8C1D-90C93B3DB22D}" dt="2020-08-25T10:40:50.872" v="3238"/>
          <ac:spMkLst>
            <pc:docMk/>
            <pc:sldMk cId="1515942005" sldId="456"/>
            <ac:spMk id="8" creationId="{2D69EE81-FFC0-4EAC-AE71-BFD7976B35DF}"/>
          </ac:spMkLst>
        </pc:spChg>
      </pc:sldChg>
      <pc:sldChg chg="addSp delSp modSp add mod">
        <pc:chgData name="Osama Mohammed Moustafa Hosam Elde" userId="ab8f451e-a635-42ee-be12-e2dde55852bf" providerId="ADAL" clId="{77886DCC-5FEB-499E-8C1D-90C93B3DB22D}" dt="2020-08-25T07:17:07.802" v="969" actId="20577"/>
        <pc:sldMkLst>
          <pc:docMk/>
          <pc:sldMk cId="1000880522" sldId="457"/>
        </pc:sldMkLst>
        <pc:spChg chg="mod">
          <ac:chgData name="Osama Mohammed Moustafa Hosam Elde" userId="ab8f451e-a635-42ee-be12-e2dde55852bf" providerId="ADAL" clId="{77886DCC-5FEB-499E-8C1D-90C93B3DB22D}" dt="2020-08-25T06:55:24.694" v="42" actId="20577"/>
          <ac:spMkLst>
            <pc:docMk/>
            <pc:sldMk cId="1000880522" sldId="457"/>
            <ac:spMk id="3" creationId="{00000000-0000-0000-0000-000000000000}"/>
          </ac:spMkLst>
        </pc:spChg>
        <pc:spChg chg="mod">
          <ac:chgData name="Osama Mohammed Moustafa Hosam Elde" userId="ab8f451e-a635-42ee-be12-e2dde55852bf" providerId="ADAL" clId="{77886DCC-5FEB-499E-8C1D-90C93B3DB22D}" dt="2020-08-25T07:17:07.802" v="969" actId="20577"/>
          <ac:spMkLst>
            <pc:docMk/>
            <pc:sldMk cId="1000880522" sldId="457"/>
            <ac:spMk id="9" creationId="{41FE1DB5-8880-44CA-8A01-91EC9D1E2C91}"/>
          </ac:spMkLst>
        </pc:spChg>
        <pc:spChg chg="del">
          <ac:chgData name="Osama Mohammed Moustafa Hosam Elde" userId="ab8f451e-a635-42ee-be12-e2dde55852bf" providerId="ADAL" clId="{77886DCC-5FEB-499E-8C1D-90C93B3DB22D}" dt="2020-08-25T06:57:25.104" v="155" actId="478"/>
          <ac:spMkLst>
            <pc:docMk/>
            <pc:sldMk cId="1000880522" sldId="457"/>
            <ac:spMk id="10" creationId="{73D41474-D41E-4DEC-924B-EF95E5FB556C}"/>
          </ac:spMkLst>
        </pc:spChg>
        <pc:picChg chg="del">
          <ac:chgData name="Osama Mohammed Moustafa Hosam Elde" userId="ab8f451e-a635-42ee-be12-e2dde55852bf" providerId="ADAL" clId="{77886DCC-5FEB-499E-8C1D-90C93B3DB22D}" dt="2020-08-25T06:55:27.525" v="43" actId="478"/>
          <ac:picMkLst>
            <pc:docMk/>
            <pc:sldMk cId="1000880522" sldId="457"/>
            <ac:picMk id="2" creationId="{34E7F382-943E-40CD-ABC4-644F60E5E491}"/>
          </ac:picMkLst>
        </pc:picChg>
        <pc:picChg chg="del">
          <ac:chgData name="Osama Mohammed Moustafa Hosam Elde" userId="ab8f451e-a635-42ee-be12-e2dde55852bf" providerId="ADAL" clId="{77886DCC-5FEB-499E-8C1D-90C93B3DB22D}" dt="2020-08-25T06:55:28.148" v="44" actId="478"/>
          <ac:picMkLst>
            <pc:docMk/>
            <pc:sldMk cId="1000880522" sldId="457"/>
            <ac:picMk id="4" creationId="{FDD0B267-D987-4BE7-8E32-D621C4AA6F69}"/>
          </ac:picMkLst>
        </pc:picChg>
        <pc:picChg chg="add del mod">
          <ac:chgData name="Osama Mohammed Moustafa Hosam Elde" userId="ab8f451e-a635-42ee-be12-e2dde55852bf" providerId="ADAL" clId="{77886DCC-5FEB-499E-8C1D-90C93B3DB22D}" dt="2020-08-25T07:14:56.908" v="937" actId="478"/>
          <ac:picMkLst>
            <pc:docMk/>
            <pc:sldMk cId="1000880522" sldId="457"/>
            <ac:picMk id="6" creationId="{8933DBFD-63D4-445F-8B16-E81243A0A5A1}"/>
          </ac:picMkLst>
        </pc:picChg>
        <pc:picChg chg="add mod">
          <ac:chgData name="Osama Mohammed Moustafa Hosam Elde" userId="ab8f451e-a635-42ee-be12-e2dde55852bf" providerId="ADAL" clId="{77886DCC-5FEB-499E-8C1D-90C93B3DB22D}" dt="2020-08-25T07:15:56.285" v="944" actId="14100"/>
          <ac:picMkLst>
            <pc:docMk/>
            <pc:sldMk cId="1000880522" sldId="457"/>
            <ac:picMk id="7" creationId="{38F10DF9-92A5-4294-B741-1BDE7E2344D0}"/>
          </ac:picMkLst>
        </pc:picChg>
        <pc:picChg chg="add mod">
          <ac:chgData name="Osama Mohammed Moustafa Hosam Elde" userId="ab8f451e-a635-42ee-be12-e2dde55852bf" providerId="ADAL" clId="{77886DCC-5FEB-499E-8C1D-90C93B3DB22D}" dt="2020-08-25T07:15:58.165" v="945" actId="14100"/>
          <ac:picMkLst>
            <pc:docMk/>
            <pc:sldMk cId="1000880522" sldId="457"/>
            <ac:picMk id="8" creationId="{62F4CAFF-88EC-48AF-81FC-69F2B1A17743}"/>
          </ac:picMkLst>
        </pc:picChg>
      </pc:sldChg>
      <pc:sldChg chg="addSp delSp modSp add mod">
        <pc:chgData name="Osama Mohammed Moustafa Hosam Elde" userId="ab8f451e-a635-42ee-be12-e2dde55852bf" providerId="ADAL" clId="{77886DCC-5FEB-499E-8C1D-90C93B3DB22D}" dt="2020-08-25T10:15:03.449" v="2413" actId="1076"/>
        <pc:sldMkLst>
          <pc:docMk/>
          <pc:sldMk cId="2105887620" sldId="458"/>
        </pc:sldMkLst>
        <pc:spChg chg="mod">
          <ac:chgData name="Osama Mohammed Moustafa Hosam Elde" userId="ab8f451e-a635-42ee-be12-e2dde55852bf" providerId="ADAL" clId="{77886DCC-5FEB-499E-8C1D-90C93B3DB22D}" dt="2020-08-25T08:36:18.679" v="2382" actId="6549"/>
          <ac:spMkLst>
            <pc:docMk/>
            <pc:sldMk cId="2105887620" sldId="458"/>
            <ac:spMk id="6" creationId="{F666E11D-E12E-4A1B-AC49-37C776D88AF6}"/>
          </ac:spMkLst>
        </pc:spChg>
        <pc:spChg chg="mod">
          <ac:chgData name="Osama Mohammed Moustafa Hosam Elde" userId="ab8f451e-a635-42ee-be12-e2dde55852bf" providerId="ADAL" clId="{77886DCC-5FEB-499E-8C1D-90C93B3DB22D}" dt="2020-08-25T10:15:01.527" v="2412" actId="27636"/>
          <ac:spMkLst>
            <pc:docMk/>
            <pc:sldMk cId="2105887620" sldId="458"/>
            <ac:spMk id="7" creationId="{FE6AB915-929E-45B5-AF11-A43BEA438DB3}"/>
          </ac:spMkLst>
        </pc:spChg>
        <pc:picChg chg="add mod">
          <ac:chgData name="Osama Mohammed Moustafa Hosam Elde" userId="ab8f451e-a635-42ee-be12-e2dde55852bf" providerId="ADAL" clId="{77886DCC-5FEB-499E-8C1D-90C93B3DB22D}" dt="2020-08-25T10:15:03.449" v="2413" actId="1076"/>
          <ac:picMkLst>
            <pc:docMk/>
            <pc:sldMk cId="2105887620" sldId="458"/>
            <ac:picMk id="2" creationId="{D2FCF2A0-C499-42E1-BAA6-8AF0F3A676EE}"/>
          </ac:picMkLst>
        </pc:picChg>
        <pc:picChg chg="del">
          <ac:chgData name="Osama Mohammed Moustafa Hosam Elde" userId="ab8f451e-a635-42ee-be12-e2dde55852bf" providerId="ADAL" clId="{77886DCC-5FEB-499E-8C1D-90C93B3DB22D}" dt="2020-08-25T06:55:37.862" v="46" actId="478"/>
          <ac:picMkLst>
            <pc:docMk/>
            <pc:sldMk cId="2105887620" sldId="458"/>
            <ac:picMk id="2" creationId="{D4ACF07A-F9C9-47DA-8E2D-394C69C3733A}"/>
          </ac:picMkLst>
        </pc:picChg>
        <pc:picChg chg="del">
          <ac:chgData name="Osama Mohammed Moustafa Hosam Elde" userId="ab8f451e-a635-42ee-be12-e2dde55852bf" providerId="ADAL" clId="{77886DCC-5FEB-499E-8C1D-90C93B3DB22D}" dt="2020-08-25T06:55:38.541" v="47" actId="478"/>
          <ac:picMkLst>
            <pc:docMk/>
            <pc:sldMk cId="2105887620" sldId="458"/>
            <ac:picMk id="3" creationId="{71466F6C-2183-44F9-8A48-9FFC637B2176}"/>
          </ac:picMkLst>
        </pc:picChg>
        <pc:picChg chg="add del">
          <ac:chgData name="Osama Mohammed Moustafa Hosam Elde" userId="ab8f451e-a635-42ee-be12-e2dde55852bf" providerId="ADAL" clId="{77886DCC-5FEB-499E-8C1D-90C93B3DB22D}" dt="2020-08-25T10:14:38.362" v="2407" actId="21"/>
          <ac:picMkLst>
            <pc:docMk/>
            <pc:sldMk cId="2105887620" sldId="458"/>
            <ac:picMk id="1026" creationId="{22AEBE37-B842-4D99-9420-AC07B1008081}"/>
          </ac:picMkLst>
        </pc:picChg>
      </pc:sldChg>
      <pc:sldChg chg="addSp modSp add mod ord">
        <pc:chgData name="Osama Mohammed Moustafa Hosam Elde" userId="ab8f451e-a635-42ee-be12-e2dde55852bf" providerId="ADAL" clId="{77886DCC-5FEB-499E-8C1D-90C93B3DB22D}" dt="2020-08-25T07:00:48.453" v="467"/>
        <pc:sldMkLst>
          <pc:docMk/>
          <pc:sldMk cId="2267252739" sldId="459"/>
        </pc:sldMkLst>
        <pc:spChg chg="mod">
          <ac:chgData name="Osama Mohammed Moustafa Hosam Elde" userId="ab8f451e-a635-42ee-be12-e2dde55852bf" providerId="ADAL" clId="{77886DCC-5FEB-499E-8C1D-90C93B3DB22D}" dt="2020-08-25T06:59:46.898" v="463" actId="14100"/>
          <ac:spMkLst>
            <pc:docMk/>
            <pc:sldMk cId="2267252739" sldId="459"/>
            <ac:spMk id="9" creationId="{41FE1DB5-8880-44CA-8A01-91EC9D1E2C91}"/>
          </ac:spMkLst>
        </pc:spChg>
        <pc:picChg chg="add mod">
          <ac:chgData name="Osama Mohammed Moustafa Hosam Elde" userId="ab8f451e-a635-42ee-be12-e2dde55852bf" providerId="ADAL" clId="{77886DCC-5FEB-499E-8C1D-90C93B3DB22D}" dt="2020-08-25T07:00:40.523" v="465" actId="1076"/>
          <ac:picMkLst>
            <pc:docMk/>
            <pc:sldMk cId="2267252739" sldId="459"/>
            <ac:picMk id="2" creationId="{88750AB7-BBD1-4DEF-B608-4AFBD4B6A090}"/>
          </ac:picMkLst>
        </pc:picChg>
      </pc:sldChg>
      <pc:sldChg chg="addSp delSp modSp add mod">
        <pc:chgData name="Osama Mohammed Moustafa Hosam Elde" userId="ab8f451e-a635-42ee-be12-e2dde55852bf" providerId="ADAL" clId="{77886DCC-5FEB-499E-8C1D-90C93B3DB22D}" dt="2020-08-25T08:22:04.179" v="1946" actId="20577"/>
        <pc:sldMkLst>
          <pc:docMk/>
          <pc:sldMk cId="4184811045" sldId="460"/>
        </pc:sldMkLst>
        <pc:spChg chg="mod">
          <ac:chgData name="Osama Mohammed Moustafa Hosam Elde" userId="ab8f451e-a635-42ee-be12-e2dde55852bf" providerId="ADAL" clId="{77886DCC-5FEB-499E-8C1D-90C93B3DB22D}" dt="2020-08-25T08:22:04.179" v="1946" actId="20577"/>
          <ac:spMkLst>
            <pc:docMk/>
            <pc:sldMk cId="4184811045" sldId="460"/>
            <ac:spMk id="9" creationId="{41FE1DB5-8880-44CA-8A01-91EC9D1E2C91}"/>
          </ac:spMkLst>
        </pc:spChg>
        <pc:picChg chg="add mod">
          <ac:chgData name="Osama Mohammed Moustafa Hosam Elde" userId="ab8f451e-a635-42ee-be12-e2dde55852bf" providerId="ADAL" clId="{77886DCC-5FEB-499E-8C1D-90C93B3DB22D}" dt="2020-08-25T07:44:08.551" v="1431" actId="14100"/>
          <ac:picMkLst>
            <pc:docMk/>
            <pc:sldMk cId="4184811045" sldId="460"/>
            <ac:picMk id="2" creationId="{87CE415F-B50C-42C3-9CE1-DBC627D9794A}"/>
          </ac:picMkLst>
        </pc:picChg>
        <pc:picChg chg="del">
          <ac:chgData name="Osama Mohammed Moustafa Hosam Elde" userId="ab8f451e-a635-42ee-be12-e2dde55852bf" providerId="ADAL" clId="{77886DCC-5FEB-499E-8C1D-90C93B3DB22D}" dt="2020-08-25T07:26:41.691" v="971" actId="478"/>
          <ac:picMkLst>
            <pc:docMk/>
            <pc:sldMk cId="4184811045" sldId="460"/>
            <ac:picMk id="7" creationId="{38F10DF9-92A5-4294-B741-1BDE7E2344D0}"/>
          </ac:picMkLst>
        </pc:picChg>
        <pc:picChg chg="del">
          <ac:chgData name="Osama Mohammed Moustafa Hosam Elde" userId="ab8f451e-a635-42ee-be12-e2dde55852bf" providerId="ADAL" clId="{77886DCC-5FEB-499E-8C1D-90C93B3DB22D}" dt="2020-08-25T07:26:42.538" v="972" actId="478"/>
          <ac:picMkLst>
            <pc:docMk/>
            <pc:sldMk cId="4184811045" sldId="460"/>
            <ac:picMk id="8" creationId="{62F4CAFF-88EC-48AF-81FC-69F2B1A17743}"/>
          </ac:picMkLst>
        </pc:picChg>
      </pc:sldChg>
      <pc:sldChg chg="delSp modSp add mod">
        <pc:chgData name="Osama Mohammed Moustafa Hosam Elde" userId="ab8f451e-a635-42ee-be12-e2dde55852bf" providerId="ADAL" clId="{77886DCC-5FEB-499E-8C1D-90C93B3DB22D}" dt="2020-08-25T07:55:38.716" v="1860" actId="27636"/>
        <pc:sldMkLst>
          <pc:docMk/>
          <pc:sldMk cId="3513093575" sldId="461"/>
        </pc:sldMkLst>
        <pc:spChg chg="mod">
          <ac:chgData name="Osama Mohammed Moustafa Hosam Elde" userId="ab8f451e-a635-42ee-be12-e2dde55852bf" providerId="ADAL" clId="{77886DCC-5FEB-499E-8C1D-90C93B3DB22D}" dt="2020-08-25T07:55:38.716" v="1860" actId="27636"/>
          <ac:spMkLst>
            <pc:docMk/>
            <pc:sldMk cId="3513093575" sldId="461"/>
            <ac:spMk id="9" creationId="{41FE1DB5-8880-44CA-8A01-91EC9D1E2C91}"/>
          </ac:spMkLst>
        </pc:spChg>
        <pc:picChg chg="del">
          <ac:chgData name="Osama Mohammed Moustafa Hosam Elde" userId="ab8f451e-a635-42ee-be12-e2dde55852bf" providerId="ADAL" clId="{77886DCC-5FEB-499E-8C1D-90C93B3DB22D}" dt="2020-08-25T07:46:43.949" v="1584" actId="478"/>
          <ac:picMkLst>
            <pc:docMk/>
            <pc:sldMk cId="3513093575" sldId="461"/>
            <ac:picMk id="2" creationId="{87CE415F-B50C-42C3-9CE1-DBC627D9794A}"/>
          </ac:picMkLst>
        </pc:picChg>
      </pc:sldChg>
      <pc:sldChg chg="addSp delSp modSp add mod">
        <pc:chgData name="Osama Mohammed Moustafa Hosam Elde" userId="ab8f451e-a635-42ee-be12-e2dde55852bf" providerId="ADAL" clId="{77886DCC-5FEB-499E-8C1D-90C93B3DB22D}" dt="2020-08-25T10:36:22.637" v="3236" actId="20577"/>
        <pc:sldMkLst>
          <pc:docMk/>
          <pc:sldMk cId="843090838" sldId="462"/>
        </pc:sldMkLst>
        <pc:spChg chg="add">
          <ac:chgData name="Osama Mohammed Moustafa Hosam Elde" userId="ab8f451e-a635-42ee-be12-e2dde55852bf" providerId="ADAL" clId="{77886DCC-5FEB-499E-8C1D-90C93B3DB22D}" dt="2020-08-25T10:19:17.280" v="2534" actId="22"/>
          <ac:spMkLst>
            <pc:docMk/>
            <pc:sldMk cId="843090838" sldId="462"/>
            <ac:spMk id="2" creationId="{09DB74D3-6C28-46F4-BE53-444A76F32A8B}"/>
          </ac:spMkLst>
        </pc:spChg>
        <pc:spChg chg="del">
          <ac:chgData name="Osama Mohammed Moustafa Hosam Elde" userId="ab8f451e-a635-42ee-be12-e2dde55852bf" providerId="ADAL" clId="{77886DCC-5FEB-499E-8C1D-90C93B3DB22D}" dt="2020-08-25T10:19:16.483" v="2533" actId="478"/>
          <ac:spMkLst>
            <pc:docMk/>
            <pc:sldMk cId="843090838" sldId="462"/>
            <ac:spMk id="3" creationId="{00000000-0000-0000-0000-000000000000}"/>
          </ac:spMkLst>
        </pc:spChg>
        <pc:spChg chg="mod">
          <ac:chgData name="Osama Mohammed Moustafa Hosam Elde" userId="ab8f451e-a635-42ee-be12-e2dde55852bf" providerId="ADAL" clId="{77886DCC-5FEB-499E-8C1D-90C93B3DB22D}" dt="2020-08-25T10:36:22.637" v="3236" actId="20577"/>
          <ac:spMkLst>
            <pc:docMk/>
            <pc:sldMk cId="843090838" sldId="462"/>
            <ac:spMk id="9" creationId="{41FE1DB5-8880-44CA-8A01-91EC9D1E2C91}"/>
          </ac:spMkLst>
        </pc:spChg>
        <pc:picChg chg="del">
          <ac:chgData name="Osama Mohammed Moustafa Hosam Elde" userId="ab8f451e-a635-42ee-be12-e2dde55852bf" providerId="ADAL" clId="{77886DCC-5FEB-499E-8C1D-90C93B3DB22D}" dt="2020-08-25T08:27:31.531" v="2103" actId="478"/>
          <ac:picMkLst>
            <pc:docMk/>
            <pc:sldMk cId="843090838" sldId="462"/>
            <ac:picMk id="2" creationId="{0D6252DA-9DC1-47D6-9B75-925159C13448}"/>
          </ac:picMkLst>
        </pc:picChg>
        <pc:picChg chg="add mod">
          <ac:chgData name="Osama Mohammed Moustafa Hosam Elde" userId="ab8f451e-a635-42ee-be12-e2dde55852bf" providerId="ADAL" clId="{77886DCC-5FEB-499E-8C1D-90C93B3DB22D}" dt="2020-08-25T08:29:34.816" v="2161" actId="1076"/>
          <ac:picMkLst>
            <pc:docMk/>
            <pc:sldMk cId="843090838" sldId="462"/>
            <ac:picMk id="4" creationId="{ADAE445E-D8A1-48D8-B753-F77853BE4DFC}"/>
          </ac:picMkLst>
        </pc:picChg>
      </pc:sldChg>
      <pc:sldChg chg="addSp modSp add mod">
        <pc:chgData name="Osama Mohammed Moustafa Hosam Elde" userId="ab8f451e-a635-42ee-be12-e2dde55852bf" providerId="ADAL" clId="{77886DCC-5FEB-499E-8C1D-90C93B3DB22D}" dt="2020-08-25T10:16:20.399" v="2424" actId="27636"/>
        <pc:sldMkLst>
          <pc:docMk/>
          <pc:sldMk cId="3955427529" sldId="463"/>
        </pc:sldMkLst>
        <pc:spChg chg="mod">
          <ac:chgData name="Osama Mohammed Moustafa Hosam Elde" userId="ab8f451e-a635-42ee-be12-e2dde55852bf" providerId="ADAL" clId="{77886DCC-5FEB-499E-8C1D-90C93B3DB22D}" dt="2020-08-25T08:36:23.335" v="2384" actId="6549"/>
          <ac:spMkLst>
            <pc:docMk/>
            <pc:sldMk cId="3955427529" sldId="463"/>
            <ac:spMk id="6" creationId="{F666E11D-E12E-4A1B-AC49-37C776D88AF6}"/>
          </ac:spMkLst>
        </pc:spChg>
        <pc:spChg chg="mod">
          <ac:chgData name="Osama Mohammed Moustafa Hosam Elde" userId="ab8f451e-a635-42ee-be12-e2dde55852bf" providerId="ADAL" clId="{77886DCC-5FEB-499E-8C1D-90C93B3DB22D}" dt="2020-08-25T10:16:20.399" v="2424" actId="27636"/>
          <ac:spMkLst>
            <pc:docMk/>
            <pc:sldMk cId="3955427529" sldId="463"/>
            <ac:spMk id="7" creationId="{FE6AB915-929E-45B5-AF11-A43BEA438DB3}"/>
          </ac:spMkLst>
        </pc:spChg>
        <pc:spChg chg="add mod">
          <ac:chgData name="Osama Mohammed Moustafa Hosam Elde" userId="ab8f451e-a635-42ee-be12-e2dde55852bf" providerId="ADAL" clId="{77886DCC-5FEB-499E-8C1D-90C93B3DB22D}" dt="2020-08-25T08:38:02.768" v="2401" actId="1076"/>
          <ac:spMkLst>
            <pc:docMk/>
            <pc:sldMk cId="3955427529" sldId="463"/>
            <ac:spMk id="8" creationId="{F030F896-E95C-4DC9-9F9D-D742597F038A}"/>
          </ac:spMkLst>
        </pc:spChg>
        <pc:picChg chg="add mod">
          <ac:chgData name="Osama Mohammed Moustafa Hosam Elde" userId="ab8f451e-a635-42ee-be12-e2dde55852bf" providerId="ADAL" clId="{77886DCC-5FEB-499E-8C1D-90C93B3DB22D}" dt="2020-08-25T10:16:14.515" v="2420" actId="1076"/>
          <ac:picMkLst>
            <pc:docMk/>
            <pc:sldMk cId="3955427529" sldId="463"/>
            <ac:picMk id="2" creationId="{34C0F33B-28C6-4FAD-BC40-DAEF82C57FF2}"/>
          </ac:picMkLst>
        </pc:picChg>
      </pc:sldChg>
      <pc:sldChg chg="addSp delSp modSp add mod">
        <pc:chgData name="Osama Mohammed Moustafa Hosam Elde" userId="ab8f451e-a635-42ee-be12-e2dde55852bf" providerId="ADAL" clId="{77886DCC-5FEB-499E-8C1D-90C93B3DB22D}" dt="2020-08-25T11:01:25.449" v="3434" actId="27636"/>
        <pc:sldMkLst>
          <pc:docMk/>
          <pc:sldMk cId="1636232987" sldId="464"/>
        </pc:sldMkLst>
        <pc:spChg chg="mod">
          <ac:chgData name="Osama Mohammed Moustafa Hosam Elde" userId="ab8f451e-a635-42ee-be12-e2dde55852bf" providerId="ADAL" clId="{77886DCC-5FEB-499E-8C1D-90C93B3DB22D}" dt="2020-08-25T10:22:14.360" v="2613" actId="20577"/>
          <ac:spMkLst>
            <pc:docMk/>
            <pc:sldMk cId="1636232987" sldId="464"/>
            <ac:spMk id="6" creationId="{F666E11D-E12E-4A1B-AC49-37C776D88AF6}"/>
          </ac:spMkLst>
        </pc:spChg>
        <pc:spChg chg="mod">
          <ac:chgData name="Osama Mohammed Moustafa Hosam Elde" userId="ab8f451e-a635-42ee-be12-e2dde55852bf" providerId="ADAL" clId="{77886DCC-5FEB-499E-8C1D-90C93B3DB22D}" dt="2020-08-25T11:01:25.449" v="3434" actId="27636"/>
          <ac:spMkLst>
            <pc:docMk/>
            <pc:sldMk cId="1636232987" sldId="464"/>
            <ac:spMk id="7" creationId="{FE6AB915-929E-45B5-AF11-A43BEA438DB3}"/>
          </ac:spMkLst>
        </pc:spChg>
        <pc:picChg chg="del">
          <ac:chgData name="Osama Mohammed Moustafa Hosam Elde" userId="ab8f451e-a635-42ee-be12-e2dde55852bf" providerId="ADAL" clId="{77886DCC-5FEB-499E-8C1D-90C93B3DB22D}" dt="2020-08-25T10:22:21.099" v="2614" actId="478"/>
          <ac:picMkLst>
            <pc:docMk/>
            <pc:sldMk cId="1636232987" sldId="464"/>
            <ac:picMk id="2" creationId="{D2FCF2A0-C499-42E1-BAA6-8AF0F3A676EE}"/>
          </ac:picMkLst>
        </pc:picChg>
        <pc:picChg chg="add mod">
          <ac:chgData name="Osama Mohammed Moustafa Hosam Elde" userId="ab8f451e-a635-42ee-be12-e2dde55852bf" providerId="ADAL" clId="{77886DCC-5FEB-499E-8C1D-90C93B3DB22D}" dt="2020-08-25T10:32:00.001" v="2911" actId="1076"/>
          <ac:picMkLst>
            <pc:docMk/>
            <pc:sldMk cId="1636232987" sldId="464"/>
            <ac:picMk id="3" creationId="{CF961B67-1860-419C-BCFB-33403EA0181E}"/>
          </ac:picMkLst>
        </pc:picChg>
        <pc:picChg chg="add mod">
          <ac:chgData name="Osama Mohammed Moustafa Hosam Elde" userId="ab8f451e-a635-42ee-be12-e2dde55852bf" providerId="ADAL" clId="{77886DCC-5FEB-499E-8C1D-90C93B3DB22D}" dt="2020-08-25T10:35:48.932" v="3220" actId="14100"/>
          <ac:picMkLst>
            <pc:docMk/>
            <pc:sldMk cId="1636232987" sldId="464"/>
            <ac:picMk id="4" creationId="{2E6E4F71-8AC8-48E5-BA07-59B74BE3690B}"/>
          </ac:picMkLst>
        </pc:picChg>
      </pc:sldChg>
      <pc:sldChg chg="addSp delSp modSp new mod">
        <pc:chgData name="Osama Mohammed Moustafa Hosam Elde" userId="ab8f451e-a635-42ee-be12-e2dde55852bf" providerId="ADAL" clId="{77886DCC-5FEB-499E-8C1D-90C93B3DB22D}" dt="2020-08-25T10:41:23.125" v="3272" actId="478"/>
        <pc:sldMkLst>
          <pc:docMk/>
          <pc:sldMk cId="1505892301" sldId="465"/>
        </pc:sldMkLst>
        <pc:spChg chg="del">
          <ac:chgData name="Osama Mohammed Moustafa Hosam Elde" userId="ab8f451e-a635-42ee-be12-e2dde55852bf" providerId="ADAL" clId="{77886DCC-5FEB-499E-8C1D-90C93B3DB22D}" dt="2020-08-25T10:41:22.037" v="3271" actId="478"/>
          <ac:spMkLst>
            <pc:docMk/>
            <pc:sldMk cId="1505892301" sldId="465"/>
            <ac:spMk id="2" creationId="{038F5C61-8A93-4A0D-8206-96941A17AD88}"/>
          </ac:spMkLst>
        </pc:spChg>
        <pc:spChg chg="add del">
          <ac:chgData name="Osama Mohammed Moustafa Hosam Elde" userId="ab8f451e-a635-42ee-be12-e2dde55852bf" providerId="ADAL" clId="{77886DCC-5FEB-499E-8C1D-90C93B3DB22D}" dt="2020-08-25T10:41:23.125" v="3272" actId="478"/>
          <ac:spMkLst>
            <pc:docMk/>
            <pc:sldMk cId="1505892301" sldId="465"/>
            <ac:spMk id="3" creationId="{C9651C20-F506-4240-AB23-673DAA67FCA5}"/>
          </ac:spMkLst>
        </pc:spChg>
        <pc:spChg chg="add del mod">
          <ac:chgData name="Osama Mohammed Moustafa Hosam Elde" userId="ab8f451e-a635-42ee-be12-e2dde55852bf" providerId="ADAL" clId="{77886DCC-5FEB-499E-8C1D-90C93B3DB22D}" dt="2020-08-25T10:40:58.035" v="3241"/>
          <ac:spMkLst>
            <pc:docMk/>
            <pc:sldMk cId="1505892301" sldId="465"/>
            <ac:spMk id="6" creationId="{1746F3AA-49DD-4540-81DF-25465D8E216A}"/>
          </ac:spMkLst>
        </pc:spChg>
        <pc:spChg chg="add mod">
          <ac:chgData name="Osama Mohammed Moustafa Hosam Elde" userId="ab8f451e-a635-42ee-be12-e2dde55852bf" providerId="ADAL" clId="{77886DCC-5FEB-499E-8C1D-90C93B3DB22D}" dt="2020-08-25T10:41:17.766" v="3270" actId="20577"/>
          <ac:spMkLst>
            <pc:docMk/>
            <pc:sldMk cId="1505892301" sldId="465"/>
            <ac:spMk id="7" creationId="{0F374A6E-4335-4667-B06E-F04350B949E8}"/>
          </ac:spMkLst>
        </pc:spChg>
      </pc:sldChg>
      <pc:sldChg chg="modSp add mod">
        <pc:chgData name="Osama Mohammed Moustafa Hosam Elde" userId="ab8f451e-a635-42ee-be12-e2dde55852bf" providerId="ADAL" clId="{77886DCC-5FEB-499E-8C1D-90C93B3DB22D}" dt="2020-08-25T10:41:56.032" v="3311" actId="20577"/>
        <pc:sldMkLst>
          <pc:docMk/>
          <pc:sldMk cId="187775010" sldId="466"/>
        </pc:sldMkLst>
        <pc:spChg chg="mod">
          <ac:chgData name="Osama Mohammed Moustafa Hosam Elde" userId="ab8f451e-a635-42ee-be12-e2dde55852bf" providerId="ADAL" clId="{77886DCC-5FEB-499E-8C1D-90C93B3DB22D}" dt="2020-08-25T10:41:56.032" v="3311" actId="20577"/>
          <ac:spMkLst>
            <pc:docMk/>
            <pc:sldMk cId="187775010" sldId="466"/>
            <ac:spMk id="7" creationId="{0F374A6E-4335-4667-B06E-F04350B949E8}"/>
          </ac:spMkLst>
        </pc:spChg>
      </pc:sldChg>
      <pc:sldChg chg="delSp modSp add mod">
        <pc:chgData name="Osama Mohammed Moustafa Hosam Elde" userId="ab8f451e-a635-42ee-be12-e2dde55852bf" providerId="ADAL" clId="{77886DCC-5FEB-499E-8C1D-90C93B3DB22D}" dt="2020-08-25T11:02:25.797" v="3452" actId="14100"/>
        <pc:sldMkLst>
          <pc:docMk/>
          <pc:sldMk cId="3088240699" sldId="467"/>
        </pc:sldMkLst>
        <pc:spChg chg="mod">
          <ac:chgData name="Osama Mohammed Moustafa Hosam Elde" userId="ab8f451e-a635-42ee-be12-e2dde55852bf" providerId="ADAL" clId="{77886DCC-5FEB-499E-8C1D-90C93B3DB22D}" dt="2020-08-25T11:02:03.404" v="3446" actId="20577"/>
          <ac:spMkLst>
            <pc:docMk/>
            <pc:sldMk cId="3088240699" sldId="467"/>
            <ac:spMk id="6" creationId="{F666E11D-E12E-4A1B-AC49-37C776D88AF6}"/>
          </ac:spMkLst>
        </pc:spChg>
        <pc:spChg chg="mod">
          <ac:chgData name="Osama Mohammed Moustafa Hosam Elde" userId="ab8f451e-a635-42ee-be12-e2dde55852bf" providerId="ADAL" clId="{77886DCC-5FEB-499E-8C1D-90C93B3DB22D}" dt="2020-08-25T11:02:25.797" v="3452" actId="14100"/>
          <ac:spMkLst>
            <pc:docMk/>
            <pc:sldMk cId="3088240699" sldId="467"/>
            <ac:spMk id="7" creationId="{FE6AB915-929E-45B5-AF11-A43BEA438DB3}"/>
          </ac:spMkLst>
        </pc:spChg>
        <pc:picChg chg="del">
          <ac:chgData name="Osama Mohammed Moustafa Hosam Elde" userId="ab8f451e-a635-42ee-be12-e2dde55852bf" providerId="ADAL" clId="{77886DCC-5FEB-499E-8C1D-90C93B3DB22D}" dt="2020-08-25T11:02:09.436" v="3448" actId="478"/>
          <ac:picMkLst>
            <pc:docMk/>
            <pc:sldMk cId="3088240699" sldId="467"/>
            <ac:picMk id="3" creationId="{CF961B67-1860-419C-BCFB-33403EA0181E}"/>
          </ac:picMkLst>
        </pc:picChg>
        <pc:picChg chg="del">
          <ac:chgData name="Osama Mohammed Moustafa Hosam Elde" userId="ab8f451e-a635-42ee-be12-e2dde55852bf" providerId="ADAL" clId="{77886DCC-5FEB-499E-8C1D-90C93B3DB22D}" dt="2020-08-25T11:02:08.868" v="3447" actId="478"/>
          <ac:picMkLst>
            <pc:docMk/>
            <pc:sldMk cId="3088240699" sldId="467"/>
            <ac:picMk id="4" creationId="{2E6E4F71-8AC8-48E5-BA07-59B74BE3690B}"/>
          </ac:picMkLst>
        </pc:picChg>
      </pc:sldChg>
      <pc:sldChg chg="addSp delSp modSp add mod">
        <pc:chgData name="Osama Mohammed Moustafa Hosam Elde" userId="ab8f451e-a635-42ee-be12-e2dde55852bf" providerId="ADAL" clId="{77886DCC-5FEB-499E-8C1D-90C93B3DB22D}" dt="2020-08-25T11:19:51.493" v="4108" actId="20577"/>
        <pc:sldMkLst>
          <pc:docMk/>
          <pc:sldMk cId="2975955308" sldId="468"/>
        </pc:sldMkLst>
        <pc:spChg chg="mod">
          <ac:chgData name="Osama Mohammed Moustafa Hosam Elde" userId="ab8f451e-a635-42ee-be12-e2dde55852bf" providerId="ADAL" clId="{77886DCC-5FEB-499E-8C1D-90C93B3DB22D}" dt="2020-08-25T11:05:51.112" v="3484" actId="20577"/>
          <ac:spMkLst>
            <pc:docMk/>
            <pc:sldMk cId="2975955308" sldId="468"/>
            <ac:spMk id="3" creationId="{00000000-0000-0000-0000-000000000000}"/>
          </ac:spMkLst>
        </pc:spChg>
        <pc:spChg chg="mod">
          <ac:chgData name="Osama Mohammed Moustafa Hosam Elde" userId="ab8f451e-a635-42ee-be12-e2dde55852bf" providerId="ADAL" clId="{77886DCC-5FEB-499E-8C1D-90C93B3DB22D}" dt="2020-08-25T11:19:51.493" v="4108" actId="20577"/>
          <ac:spMkLst>
            <pc:docMk/>
            <pc:sldMk cId="2975955308" sldId="468"/>
            <ac:spMk id="9" creationId="{41FE1DB5-8880-44CA-8A01-91EC9D1E2C91}"/>
          </ac:spMkLst>
        </pc:spChg>
        <pc:picChg chg="del">
          <ac:chgData name="Osama Mohammed Moustafa Hosam Elde" userId="ab8f451e-a635-42ee-be12-e2dde55852bf" providerId="ADAL" clId="{77886DCC-5FEB-499E-8C1D-90C93B3DB22D}" dt="2020-08-25T11:05:54.079" v="3485" actId="478"/>
          <ac:picMkLst>
            <pc:docMk/>
            <pc:sldMk cId="2975955308" sldId="468"/>
            <ac:picMk id="2" creationId="{88750AB7-BBD1-4DEF-B608-4AFBD4B6A090}"/>
          </ac:picMkLst>
        </pc:picChg>
        <pc:picChg chg="add mod">
          <ac:chgData name="Osama Mohammed Moustafa Hosam Elde" userId="ab8f451e-a635-42ee-be12-e2dde55852bf" providerId="ADAL" clId="{77886DCC-5FEB-499E-8C1D-90C93B3DB22D}" dt="2020-08-25T11:10:59.911" v="3730" actId="1076"/>
          <ac:picMkLst>
            <pc:docMk/>
            <pc:sldMk cId="2975955308" sldId="468"/>
            <ac:picMk id="4" creationId="{348D3A7E-B116-4C76-823C-2994E611CD8E}"/>
          </ac:picMkLst>
        </pc:picChg>
        <pc:picChg chg="add mod">
          <ac:chgData name="Osama Mohammed Moustafa Hosam Elde" userId="ab8f451e-a635-42ee-be12-e2dde55852bf" providerId="ADAL" clId="{77886DCC-5FEB-499E-8C1D-90C93B3DB22D}" dt="2020-08-25T11:12:43.715" v="3820" actId="1076"/>
          <ac:picMkLst>
            <pc:docMk/>
            <pc:sldMk cId="2975955308" sldId="468"/>
            <ac:picMk id="6" creationId="{EFDBABF3-5DDD-451B-BCA2-122A2C5DFC8A}"/>
          </ac:picMkLst>
        </pc:picChg>
        <pc:picChg chg="add mod">
          <ac:chgData name="Osama Mohammed Moustafa Hosam Elde" userId="ab8f451e-a635-42ee-be12-e2dde55852bf" providerId="ADAL" clId="{77886DCC-5FEB-499E-8C1D-90C93B3DB22D}" dt="2020-08-25T11:19:32.360" v="4099" actId="14100"/>
          <ac:picMkLst>
            <pc:docMk/>
            <pc:sldMk cId="2975955308" sldId="468"/>
            <ac:picMk id="7" creationId="{073B0FF3-7593-420E-8474-1821A458BE4A}"/>
          </ac:picMkLst>
        </pc:picChg>
      </pc:sldChg>
      <pc:sldChg chg="delSp modSp add mod">
        <pc:chgData name="Osama Mohammed Moustafa Hosam Elde" userId="ab8f451e-a635-42ee-be12-e2dde55852bf" providerId="ADAL" clId="{77886DCC-5FEB-499E-8C1D-90C93B3DB22D}" dt="2020-08-25T11:55:51.667" v="4223" actId="20577"/>
        <pc:sldMkLst>
          <pc:docMk/>
          <pc:sldMk cId="3766114644" sldId="469"/>
        </pc:sldMkLst>
        <pc:spChg chg="mod">
          <ac:chgData name="Osama Mohammed Moustafa Hosam Elde" userId="ab8f451e-a635-42ee-be12-e2dde55852bf" providerId="ADAL" clId="{77886DCC-5FEB-499E-8C1D-90C93B3DB22D}" dt="2020-08-25T11:55:51.667" v="4223" actId="20577"/>
          <ac:spMkLst>
            <pc:docMk/>
            <pc:sldMk cId="3766114644" sldId="469"/>
            <ac:spMk id="9" creationId="{41FE1DB5-8880-44CA-8A01-91EC9D1E2C91}"/>
          </ac:spMkLst>
        </pc:spChg>
        <pc:picChg chg="del">
          <ac:chgData name="Osama Mohammed Moustafa Hosam Elde" userId="ab8f451e-a635-42ee-be12-e2dde55852bf" providerId="ADAL" clId="{77886DCC-5FEB-499E-8C1D-90C93B3DB22D}" dt="2020-08-25T11:54:14.073" v="4112" actId="478"/>
          <ac:picMkLst>
            <pc:docMk/>
            <pc:sldMk cId="3766114644" sldId="469"/>
            <ac:picMk id="4" creationId="{348D3A7E-B116-4C76-823C-2994E611CD8E}"/>
          </ac:picMkLst>
        </pc:picChg>
        <pc:picChg chg="del">
          <ac:chgData name="Osama Mohammed Moustafa Hosam Elde" userId="ab8f451e-a635-42ee-be12-e2dde55852bf" providerId="ADAL" clId="{77886DCC-5FEB-499E-8C1D-90C93B3DB22D}" dt="2020-08-25T11:54:13.620" v="4111" actId="478"/>
          <ac:picMkLst>
            <pc:docMk/>
            <pc:sldMk cId="3766114644" sldId="469"/>
            <ac:picMk id="6" creationId="{EFDBABF3-5DDD-451B-BCA2-122A2C5DFC8A}"/>
          </ac:picMkLst>
        </pc:picChg>
        <pc:picChg chg="del">
          <ac:chgData name="Osama Mohammed Moustafa Hosam Elde" userId="ab8f451e-a635-42ee-be12-e2dde55852bf" providerId="ADAL" clId="{77886DCC-5FEB-499E-8C1D-90C93B3DB22D}" dt="2020-08-25T11:54:12.917" v="4110" actId="478"/>
          <ac:picMkLst>
            <pc:docMk/>
            <pc:sldMk cId="3766114644" sldId="469"/>
            <ac:picMk id="7" creationId="{073B0FF3-7593-420E-8474-1821A458BE4A}"/>
          </ac:picMkLst>
        </pc:picChg>
      </pc:sldChg>
    </pc:docChg>
  </pc:docChgLst>
  <pc:docChgLst>
    <pc:chgData name="Osama hosam elde" userId="ab8f451e-a635-42ee-be12-e2dde55852bf" providerId="ADAL" clId="{5ABF69F1-FFC2-4226-9111-9AF3F4F3349B}"/>
    <pc:docChg chg="undo custSel addSld delSld modSld sldOrd">
      <pc:chgData name="Osama hosam elde" userId="ab8f451e-a635-42ee-be12-e2dde55852bf" providerId="ADAL" clId="{5ABF69F1-FFC2-4226-9111-9AF3F4F3349B}" dt="2019-03-16T16:47:10.072" v="3705" actId="20577"/>
      <pc:docMkLst>
        <pc:docMk/>
      </pc:docMkLst>
      <pc:sldChg chg="modSp">
        <pc:chgData name="Osama hosam elde" userId="ab8f451e-a635-42ee-be12-e2dde55852bf" providerId="ADAL" clId="{5ABF69F1-FFC2-4226-9111-9AF3F4F3349B}" dt="2019-03-13T21:19:18.263" v="2735" actId="1035"/>
        <pc:sldMkLst>
          <pc:docMk/>
          <pc:sldMk cId="2795698090" sldId="289"/>
        </pc:sldMkLst>
        <pc:spChg chg="mod">
          <ac:chgData name="Osama hosam elde" userId="ab8f451e-a635-42ee-be12-e2dde55852bf" providerId="ADAL" clId="{5ABF69F1-FFC2-4226-9111-9AF3F4F3349B}" dt="2019-03-13T21:19:18.263" v="2735" actId="1035"/>
          <ac:spMkLst>
            <pc:docMk/>
            <pc:sldMk cId="2795698090" sldId="289"/>
            <ac:spMk id="4" creationId="{71F37C0B-C451-4FC0-8BFC-2F9DEFE020DB}"/>
          </ac:spMkLst>
        </pc:spChg>
        <pc:spChg chg="mod">
          <ac:chgData name="Osama hosam elde" userId="ab8f451e-a635-42ee-be12-e2dde55852bf" providerId="ADAL" clId="{5ABF69F1-FFC2-4226-9111-9AF3F4F3349B}" dt="2019-03-13T21:19:18.263" v="2735" actId="1035"/>
          <ac:spMkLst>
            <pc:docMk/>
            <pc:sldMk cId="2795698090" sldId="289"/>
            <ac:spMk id="6" creationId="{2B50AF5E-FF4A-4EEF-9521-F635D9019EA4}"/>
          </ac:spMkLst>
        </pc:spChg>
      </pc:sldChg>
      <pc:sldChg chg="modSp add">
        <pc:chgData name="Osama hosam elde" userId="ab8f451e-a635-42ee-be12-e2dde55852bf" providerId="ADAL" clId="{5ABF69F1-FFC2-4226-9111-9AF3F4F3349B}" dt="2019-03-13T19:25:09.862" v="473" actId="27636"/>
        <pc:sldMkLst>
          <pc:docMk/>
          <pc:sldMk cId="1296196847" sldId="371"/>
        </pc:sldMkLst>
        <pc:spChg chg="mod">
          <ac:chgData name="Osama hosam elde" userId="ab8f451e-a635-42ee-be12-e2dde55852bf" providerId="ADAL" clId="{5ABF69F1-FFC2-4226-9111-9AF3F4F3349B}" dt="2019-03-13T19:25:09.862" v="473" actId="27636"/>
          <ac:spMkLst>
            <pc:docMk/>
            <pc:sldMk cId="1296196847" sldId="371"/>
            <ac:spMk id="3" creationId="{25F31E5A-DCD6-425A-8C80-7B051E2A906C}"/>
          </ac:spMkLst>
        </pc:spChg>
        <pc:spChg chg="mod">
          <ac:chgData name="Osama hosam elde" userId="ab8f451e-a635-42ee-be12-e2dde55852bf" providerId="ADAL" clId="{5ABF69F1-FFC2-4226-9111-9AF3F4F3349B}" dt="2019-03-13T18:32:29.176" v="53" actId="20577"/>
          <ac:spMkLst>
            <pc:docMk/>
            <pc:sldMk cId="1296196847" sldId="371"/>
            <ac:spMk id="6" creationId="{F666E11D-E12E-4A1B-AC49-37C776D88AF6}"/>
          </ac:spMkLst>
        </pc:spChg>
      </pc:sldChg>
    </pc:docChg>
  </pc:docChgLst>
  <pc:docChgLst>
    <pc:chgData name="Osama Mohammed Moustafa Hosam Elde" userId="ab8f451e-a635-42ee-be12-e2dde55852bf" providerId="ADAL" clId="{5912FF87-3A57-4BAB-8D5F-915426923C0F}"/>
    <pc:docChg chg="undo custSel addSld modSld">
      <pc:chgData name="Osama Mohammed Moustafa Hosam Elde" userId="ab8f451e-a635-42ee-be12-e2dde55852bf" providerId="ADAL" clId="{5912FF87-3A57-4BAB-8D5F-915426923C0F}" dt="2020-08-30T10:19:42.150" v="459" actId="20577"/>
      <pc:docMkLst>
        <pc:docMk/>
      </pc:docMkLst>
      <pc:sldChg chg="modSp mod">
        <pc:chgData name="Osama Mohammed Moustafa Hosam Elde" userId="ab8f451e-a635-42ee-be12-e2dde55852bf" providerId="ADAL" clId="{5912FF87-3A57-4BAB-8D5F-915426923C0F}" dt="2020-08-30T08:09:38.982" v="31" actId="27636"/>
        <pc:sldMkLst>
          <pc:docMk/>
          <pc:sldMk cId="124507467" sldId="478"/>
        </pc:sldMkLst>
        <pc:spChg chg="mod">
          <ac:chgData name="Osama Mohammed Moustafa Hosam Elde" userId="ab8f451e-a635-42ee-be12-e2dde55852bf" providerId="ADAL" clId="{5912FF87-3A57-4BAB-8D5F-915426923C0F}" dt="2020-08-30T08:09:38.982" v="31" actId="27636"/>
          <ac:spMkLst>
            <pc:docMk/>
            <pc:sldMk cId="124507467" sldId="478"/>
            <ac:spMk id="7" creationId="{FE6AB915-929E-45B5-AF11-A43BEA438DB3}"/>
          </ac:spMkLst>
        </pc:spChg>
        <pc:spChg chg="mod">
          <ac:chgData name="Osama Mohammed Moustafa Hosam Elde" userId="ab8f451e-a635-42ee-be12-e2dde55852bf" providerId="ADAL" clId="{5912FF87-3A57-4BAB-8D5F-915426923C0F}" dt="2020-08-30T08:01:10.826" v="10" actId="14100"/>
          <ac:spMkLst>
            <pc:docMk/>
            <pc:sldMk cId="124507467" sldId="478"/>
            <ac:spMk id="8" creationId="{E5AE68DC-9ECA-4270-AA50-257B160DF9EB}"/>
          </ac:spMkLst>
        </pc:spChg>
      </pc:sldChg>
      <pc:sldChg chg="modSp mod">
        <pc:chgData name="Osama Mohammed Moustafa Hosam Elde" userId="ab8f451e-a635-42ee-be12-e2dde55852bf" providerId="ADAL" clId="{5912FF87-3A57-4BAB-8D5F-915426923C0F}" dt="2020-08-30T08:01:43.687" v="29" actId="20577"/>
        <pc:sldMkLst>
          <pc:docMk/>
          <pc:sldMk cId="3965425828" sldId="479"/>
        </pc:sldMkLst>
        <pc:spChg chg="mod">
          <ac:chgData name="Osama Mohammed Moustafa Hosam Elde" userId="ab8f451e-a635-42ee-be12-e2dde55852bf" providerId="ADAL" clId="{5912FF87-3A57-4BAB-8D5F-915426923C0F}" dt="2020-08-30T08:01:43.687" v="29" actId="20577"/>
          <ac:spMkLst>
            <pc:docMk/>
            <pc:sldMk cId="3965425828" sldId="479"/>
            <ac:spMk id="9" creationId="{41FE1DB5-8880-44CA-8A01-91EC9D1E2C91}"/>
          </ac:spMkLst>
        </pc:spChg>
      </pc:sldChg>
      <pc:sldChg chg="delSp modSp add mod">
        <pc:chgData name="Osama Mohammed Moustafa Hosam Elde" userId="ab8f451e-a635-42ee-be12-e2dde55852bf" providerId="ADAL" clId="{5912FF87-3A57-4BAB-8D5F-915426923C0F}" dt="2020-08-30T10:19:42.150" v="459" actId="20577"/>
        <pc:sldMkLst>
          <pc:docMk/>
          <pc:sldMk cId="636786284" sldId="482"/>
        </pc:sldMkLst>
        <pc:spChg chg="mod">
          <ac:chgData name="Osama Mohammed Moustafa Hosam Elde" userId="ab8f451e-a635-42ee-be12-e2dde55852bf" providerId="ADAL" clId="{5912FF87-3A57-4BAB-8D5F-915426923C0F}" dt="2020-08-30T10:19:42.150" v="459" actId="20577"/>
          <ac:spMkLst>
            <pc:docMk/>
            <pc:sldMk cId="636786284" sldId="482"/>
            <ac:spMk id="4" creationId="{16658009-8B5F-4117-B67C-8AAAF774F55C}"/>
          </ac:spMkLst>
        </pc:spChg>
        <pc:picChg chg="del">
          <ac:chgData name="Osama Mohammed Moustafa Hosam Elde" userId="ab8f451e-a635-42ee-be12-e2dde55852bf" providerId="ADAL" clId="{5912FF87-3A57-4BAB-8D5F-915426923C0F}" dt="2020-08-30T08:09:41.285" v="32" actId="478"/>
          <ac:picMkLst>
            <pc:docMk/>
            <pc:sldMk cId="636786284" sldId="482"/>
            <ac:picMk id="6" creationId="{E583294A-C35C-49AE-8853-DE9C10BC379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53D2B36-F59D-4CB9-B392-E2C7AF322AEE}"/>
              </a:ext>
            </a:extLst>
          </p:cNvPr>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5E3AB1F-B9DD-4132-940A-8ABE5F7FB8F1}"/>
              </a:ext>
            </a:extLst>
          </p:cNvPr>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A6F5E461-3CAD-44E3-9FF4-CC22C912D9E2}" type="datetimeFigureOut">
              <a:rPr lang="en-US" smtClean="0"/>
              <a:t>14-Dec-20</a:t>
            </a:fld>
            <a:endParaRPr lang="en-US"/>
          </a:p>
        </p:txBody>
      </p:sp>
      <p:sp>
        <p:nvSpPr>
          <p:cNvPr id="4" name="Footer Placeholder 3">
            <a:extLst>
              <a:ext uri="{FF2B5EF4-FFF2-40B4-BE49-F238E27FC236}">
                <a16:creationId xmlns:a16="http://schemas.microsoft.com/office/drawing/2014/main" id="{700F7100-8AD7-4FA2-B017-F1B1B195BF50}"/>
              </a:ext>
            </a:extLst>
          </p:cNvPr>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45031C7-6362-40ED-9B8D-59E0DEEC5263}"/>
              </a:ext>
            </a:extLst>
          </p:cNvPr>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8E48DD46-4BA5-4330-8282-02D01326B28A}" type="slidenum">
              <a:rPr lang="en-US" smtClean="0"/>
              <a:t>‹#›</a:t>
            </a:fld>
            <a:endParaRPr lang="en-US"/>
          </a:p>
        </p:txBody>
      </p:sp>
    </p:spTree>
    <p:extLst>
      <p:ext uri="{BB962C8B-B14F-4D97-AF65-F5344CB8AC3E}">
        <p14:creationId xmlns:p14="http://schemas.microsoft.com/office/powerpoint/2010/main" val="3135261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042D2B9F-C8E6-423B-9183-D5343BB739E9}" type="datetimeFigureOut">
              <a:rPr lang="en-US" smtClean="0"/>
              <a:t>14-Dec-20</a:t>
            </a:fld>
            <a:endParaRPr lang="en-US"/>
          </a:p>
        </p:txBody>
      </p:sp>
      <p:sp>
        <p:nvSpPr>
          <p:cNvPr id="4" name="Slide Image Placeholder 3"/>
          <p:cNvSpPr>
            <a:spLocks noGrp="1" noRot="1" noChangeAspect="1"/>
          </p:cNvSpPr>
          <p:nvPr>
            <p:ph type="sldImg" idx="2"/>
          </p:nvPr>
        </p:nvSpPr>
        <p:spPr>
          <a:xfrm>
            <a:off x="1147763" y="1233488"/>
            <a:ext cx="4440237" cy="33289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4763" y="9371013"/>
            <a:ext cx="2919412" cy="495300"/>
          </a:xfrm>
          <a:prstGeom prst="rect">
            <a:avLst/>
          </a:prstGeom>
        </p:spPr>
        <p:txBody>
          <a:bodyPr vert="horz" lIns="91440" tIns="45720" rIns="91440" bIns="45720" rtlCol="0" anchor="b"/>
          <a:lstStyle>
            <a:lvl1pPr algn="r">
              <a:defRPr sz="1200"/>
            </a:lvl1pPr>
          </a:lstStyle>
          <a:p>
            <a:fld id="{35FC4F4D-83FC-4648-8836-C86B9BE282F8}" type="slidenum">
              <a:rPr lang="en-US" smtClean="0"/>
              <a:t>‹#›</a:t>
            </a:fld>
            <a:endParaRPr lang="en-US"/>
          </a:p>
        </p:txBody>
      </p:sp>
    </p:spTree>
    <p:extLst>
      <p:ext uri="{BB962C8B-B14F-4D97-AF65-F5344CB8AC3E}">
        <p14:creationId xmlns:p14="http://schemas.microsoft.com/office/powerpoint/2010/main" val="1571807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FC4F4D-83FC-4648-8836-C86B9BE282F8}" type="slidenum">
              <a:rPr lang="en-US" smtClean="0"/>
              <a:t>1</a:t>
            </a:fld>
            <a:endParaRPr lang="en-US"/>
          </a:p>
        </p:txBody>
      </p:sp>
    </p:spTree>
    <p:extLst>
      <p:ext uri="{BB962C8B-B14F-4D97-AF65-F5344CB8AC3E}">
        <p14:creationId xmlns:p14="http://schemas.microsoft.com/office/powerpoint/2010/main" val="2802487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61A6CA7-D933-4FCE-B4A4-122CD18226E6}" type="datetime1">
              <a:rPr lang="en-US" smtClean="0"/>
              <a:t>14-Dec-20</a:t>
            </a:fld>
            <a:endParaRPr lang="en-US"/>
          </a:p>
        </p:txBody>
      </p:sp>
      <p:sp>
        <p:nvSpPr>
          <p:cNvPr id="5" name="Footer Placeholder 4"/>
          <p:cNvSpPr>
            <a:spLocks noGrp="1"/>
          </p:cNvSpPr>
          <p:nvPr>
            <p:ph type="ftr" sz="quarter" idx="11"/>
          </p:nvPr>
        </p:nvSpPr>
        <p:spPr/>
        <p:txBody>
          <a:bodyPr/>
          <a:lstStyle/>
          <a:p>
            <a:r>
              <a:rPr lang="ar-EG"/>
              <a:t>اعداد / دكتور اسامة حسام الدين</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FBCD5A-CA7E-48A7-8919-C3552E13D412}" type="datetime1">
              <a:rPr lang="en-US" smtClean="0"/>
              <a:t>14-Dec-20</a:t>
            </a:fld>
            <a:endParaRPr lang="en-US"/>
          </a:p>
        </p:txBody>
      </p:sp>
      <p:sp>
        <p:nvSpPr>
          <p:cNvPr id="5" name="Footer Placeholder 4"/>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8D92D6-7F78-4EFA-8A15-5ECB66FB1321}" type="datetime1">
              <a:rPr lang="en-US" smtClean="0"/>
              <a:t>14-Dec-20</a:t>
            </a:fld>
            <a:endParaRPr lang="en-US"/>
          </a:p>
        </p:txBody>
      </p:sp>
      <p:sp>
        <p:nvSpPr>
          <p:cNvPr id="5" name="Footer Placeholder 4"/>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11411D-530D-4573-84F2-C1A818B0EE13}" type="datetime1">
              <a:rPr lang="en-US" smtClean="0"/>
              <a:t>14-Dec-20</a:t>
            </a:fld>
            <a:endParaRPr lang="en-US"/>
          </a:p>
        </p:txBody>
      </p:sp>
      <p:sp>
        <p:nvSpPr>
          <p:cNvPr id="5" name="Footer Placeholder 4"/>
          <p:cNvSpPr>
            <a:spLocks noGrp="1"/>
          </p:cNvSpPr>
          <p:nvPr>
            <p:ph type="ftr" sz="quarter" idx="11"/>
          </p:nvPr>
        </p:nvSpPr>
        <p:spPr/>
        <p:txBody>
          <a:bodyPr/>
          <a:lstStyle/>
          <a:p>
            <a:r>
              <a:rPr lang="en-US" dirty="0"/>
              <a:t>Prepared by Osama </a:t>
            </a:r>
            <a:r>
              <a:rPr lang="en-US" dirty="0" err="1"/>
              <a:t>Hosameldeen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AFF292-ADCC-471E-AB43-78433A431413}" type="datetime1">
              <a:rPr lang="en-US" smtClean="0"/>
              <a:t>14-Dec-20</a:t>
            </a:fld>
            <a:endParaRPr lang="en-US"/>
          </a:p>
        </p:txBody>
      </p:sp>
      <p:sp>
        <p:nvSpPr>
          <p:cNvPr id="5" name="Footer Placeholder 4"/>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F82959-6732-4193-AC82-ED7F9C94C7D3}" type="datetime1">
              <a:rPr lang="en-US" smtClean="0"/>
              <a:t>14-Dec-20</a:t>
            </a:fld>
            <a:endParaRPr lang="en-US"/>
          </a:p>
        </p:txBody>
      </p:sp>
      <p:sp>
        <p:nvSpPr>
          <p:cNvPr id="6" name="Footer Placeholder 5"/>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9B59AF-3DC5-40BE-8727-5B5068B61CF7}" type="datetime1">
              <a:rPr lang="en-US" smtClean="0"/>
              <a:t>14-Dec-20</a:t>
            </a:fld>
            <a:endParaRPr lang="en-US"/>
          </a:p>
        </p:txBody>
      </p:sp>
      <p:sp>
        <p:nvSpPr>
          <p:cNvPr id="8" name="Footer Placeholder 7"/>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D5ABE4-22DC-4A7C-954B-067227936D02}" type="datetime1">
              <a:rPr lang="en-US" smtClean="0"/>
              <a:t>14-Dec-20</a:t>
            </a:fld>
            <a:endParaRPr lang="en-US"/>
          </a:p>
        </p:txBody>
      </p:sp>
      <p:sp>
        <p:nvSpPr>
          <p:cNvPr id="4" name="Footer Placeholder 3"/>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25A5-006D-4093-959C-4661C88DB71A}" type="datetime1">
              <a:rPr lang="en-US" smtClean="0"/>
              <a:t>14-Dec-20</a:t>
            </a:fld>
            <a:endParaRPr lang="en-US"/>
          </a:p>
        </p:txBody>
      </p:sp>
      <p:sp>
        <p:nvSpPr>
          <p:cNvPr id="3" name="Footer Placeholder 2"/>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99D624-1BEF-44B9-9C66-E73C01F4AEA4}" type="datetime1">
              <a:rPr lang="en-US" smtClean="0"/>
              <a:t>14-Dec-20</a:t>
            </a:fld>
            <a:endParaRPr lang="en-US"/>
          </a:p>
        </p:txBody>
      </p:sp>
      <p:sp>
        <p:nvSpPr>
          <p:cNvPr id="6" name="Footer Placeholder 5"/>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AD702C-547D-4570-870D-844BD10F35DC}" type="datetime1">
              <a:rPr lang="en-US" smtClean="0"/>
              <a:t>14-Dec-20</a:t>
            </a:fld>
            <a:endParaRPr lang="en-US"/>
          </a:p>
        </p:txBody>
      </p:sp>
      <p:sp>
        <p:nvSpPr>
          <p:cNvPr id="6" name="Footer Placeholder 5"/>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7DC07D-B8D7-4E0E-AC65-058DD451298A}" type="datetime1">
              <a:rPr lang="en-US" smtClean="0"/>
              <a:t>14-Dec-20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ar-EG"/>
              <a:t>اعداد / دكتور اسامة حسام الدين</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F37C0B-C451-4FC0-8BFC-2F9DEFE020DB}"/>
              </a:ext>
            </a:extLst>
          </p:cNvPr>
          <p:cNvSpPr txBox="1"/>
          <p:nvPr/>
        </p:nvSpPr>
        <p:spPr>
          <a:xfrm>
            <a:off x="762000" y="1219200"/>
            <a:ext cx="7162800" cy="2970685"/>
          </a:xfrm>
          <a:prstGeom prst="rect">
            <a:avLst/>
          </a:prstGeom>
          <a:noFill/>
        </p:spPr>
        <p:txBody>
          <a:bodyPr wrap="square" rtlCol="0">
            <a:spAutoFit/>
          </a:bodyPr>
          <a:lstStyle/>
          <a:p>
            <a:pPr algn="ctr" rtl="1">
              <a:lnSpc>
                <a:spcPct val="150000"/>
              </a:lnSpc>
            </a:pPr>
            <a:r>
              <a:rPr lang="ar-SA" sz="3200" b="1" dirty="0"/>
              <a:t>الفصل الخامس</a:t>
            </a:r>
          </a:p>
          <a:p>
            <a:pPr algn="ctr" rtl="1">
              <a:lnSpc>
                <a:spcPct val="150000"/>
              </a:lnSpc>
            </a:pPr>
            <a:endParaRPr lang="ar-SA" sz="3200" b="1" dirty="0"/>
          </a:p>
          <a:p>
            <a:pPr algn="ctr" rtl="1">
              <a:lnSpc>
                <a:spcPct val="150000"/>
              </a:lnSpc>
            </a:pPr>
            <a:r>
              <a:rPr lang="ar-SA" sz="3200" b="1" dirty="0"/>
              <a:t>البرمجة المعتمدة على الكائنات(البرمجة الشيئية)</a:t>
            </a:r>
          </a:p>
          <a:p>
            <a:pPr algn="ctr" rtl="1">
              <a:lnSpc>
                <a:spcPct val="150000"/>
              </a:lnSpc>
            </a:pPr>
            <a:r>
              <a:rPr lang="en-US" sz="3200" b="1" dirty="0"/>
              <a:t>Object Oriented Programming OOP</a:t>
            </a:r>
          </a:p>
        </p:txBody>
      </p:sp>
      <p:sp>
        <p:nvSpPr>
          <p:cNvPr id="5" name="Slide Number Placeholder 4">
            <a:extLst>
              <a:ext uri="{FF2B5EF4-FFF2-40B4-BE49-F238E27FC236}">
                <a16:creationId xmlns:a16="http://schemas.microsoft.com/office/drawing/2014/main" id="{F708B22F-B48D-4D97-98F5-B316CDCDC650}"/>
              </a:ext>
            </a:extLst>
          </p:cNvPr>
          <p:cNvSpPr>
            <a:spLocks noGrp="1"/>
          </p:cNvSpPr>
          <p:nvPr>
            <p:ph type="sldNum" sz="quarter" idx="12"/>
          </p:nvPr>
        </p:nvSpPr>
        <p:spPr/>
        <p:txBody>
          <a:bodyPr/>
          <a:lstStyle/>
          <a:p>
            <a:fld id="{B6F15528-21DE-4FAA-801E-634DDDAF4B2B}" type="slidenum">
              <a:rPr lang="en-US" smtClean="0"/>
              <a:pPr/>
              <a:t>1</a:t>
            </a:fld>
            <a:endParaRPr lang="en-US"/>
          </a:p>
        </p:txBody>
      </p:sp>
      <p:sp>
        <p:nvSpPr>
          <p:cNvPr id="6" name="TextBox 5">
            <a:extLst>
              <a:ext uri="{FF2B5EF4-FFF2-40B4-BE49-F238E27FC236}">
                <a16:creationId xmlns:a16="http://schemas.microsoft.com/office/drawing/2014/main" id="{2B50AF5E-FF4A-4EEF-9521-F635D9019EA4}"/>
              </a:ext>
            </a:extLst>
          </p:cNvPr>
          <p:cNvSpPr txBox="1"/>
          <p:nvPr/>
        </p:nvSpPr>
        <p:spPr>
          <a:xfrm>
            <a:off x="381000" y="5073593"/>
            <a:ext cx="8382000" cy="1261884"/>
          </a:xfrm>
          <a:prstGeom prst="rect">
            <a:avLst/>
          </a:prstGeom>
          <a:noFill/>
        </p:spPr>
        <p:txBody>
          <a:bodyPr wrap="square" rtlCol="0">
            <a:spAutoFit/>
          </a:bodyPr>
          <a:lstStyle/>
          <a:p>
            <a:pPr algn="ctr"/>
            <a:r>
              <a:rPr lang="ar-SA" sz="2000" dirty="0"/>
              <a:t>مادة برمجة حاسب (2)</a:t>
            </a:r>
          </a:p>
          <a:p>
            <a:pPr algn="ctr"/>
            <a:endParaRPr lang="ar-SA" sz="2000" dirty="0"/>
          </a:p>
          <a:p>
            <a:pPr algn="ctr"/>
            <a:r>
              <a:rPr lang="ar-SA" sz="2000" dirty="0"/>
              <a:t>دكتور/ أسامة حسام الدين</a:t>
            </a:r>
            <a:endParaRPr lang="en-US" sz="2000" dirty="0"/>
          </a:p>
          <a:p>
            <a:pPr algn="ctr"/>
            <a:endParaRPr lang="en-US" sz="1600" dirty="0"/>
          </a:p>
        </p:txBody>
      </p:sp>
    </p:spTree>
    <p:extLst>
      <p:ext uri="{BB962C8B-B14F-4D97-AF65-F5344CB8AC3E}">
        <p14:creationId xmlns:p14="http://schemas.microsoft.com/office/powerpoint/2010/main" val="279569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بنية الفصيلة </a:t>
            </a:r>
            <a:r>
              <a:rPr lang="en-US" sz="3200" b="1" dirty="0">
                <a:solidFill>
                  <a:schemeClr val="tx2">
                    <a:lumMod val="75000"/>
                  </a:schemeClr>
                </a:solidFill>
              </a:rPr>
              <a:t>Class</a:t>
            </a: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457200" y="1600200"/>
            <a:ext cx="8229600" cy="2286000"/>
          </a:xfrm>
        </p:spPr>
        <p:txBody>
          <a:bodyPr>
            <a:normAutofit fontScale="85000" lnSpcReduction="10000"/>
          </a:bodyPr>
          <a:lstStyle/>
          <a:p>
            <a:pPr marL="0" marR="0" indent="0" algn="just" rtl="1">
              <a:lnSpc>
                <a:spcPct val="150000"/>
              </a:lnSpc>
              <a:spcBef>
                <a:spcPts val="0"/>
              </a:spcBef>
              <a:spcAft>
                <a:spcPts val="0"/>
              </a:spcAft>
              <a:buNone/>
              <a:tabLst>
                <a:tab pos="4480560" algn="l"/>
              </a:tabLst>
            </a:pPr>
            <a:r>
              <a:rPr lang="ar-SA" sz="2400" dirty="0">
                <a:effectLst/>
                <a:latin typeface="Times New Roman" panose="02020603050405020304" pitchFamily="18" charset="0"/>
                <a:ea typeface="Times New Roman" panose="02020603050405020304" pitchFamily="18" charset="0"/>
              </a:rPr>
              <a:t>تتكون أي فئة </a:t>
            </a:r>
            <a:r>
              <a:rPr lang="en-US" sz="2400" dirty="0">
                <a:effectLst/>
                <a:latin typeface="Times New Roman" panose="02020603050405020304" pitchFamily="18" charset="0"/>
                <a:ea typeface="Times New Roman" panose="02020603050405020304" pitchFamily="18" charset="0"/>
              </a:rPr>
              <a:t>Class </a:t>
            </a:r>
            <a:r>
              <a:rPr lang="ar-SA" sz="2400" dirty="0">
                <a:effectLst/>
                <a:latin typeface="Times New Roman" panose="02020603050405020304" pitchFamily="18" charset="0"/>
                <a:ea typeface="Times New Roman" panose="02020603050405020304" pitchFamily="18" charset="0"/>
              </a:rPr>
              <a:t>في لغة </a:t>
            </a:r>
            <a:r>
              <a:rPr lang="en-US" sz="2400" dirty="0">
                <a:effectLst/>
                <a:latin typeface="Times New Roman" panose="02020603050405020304" pitchFamily="18" charset="0"/>
                <a:ea typeface="Times New Roman" panose="02020603050405020304" pitchFamily="18" charset="0"/>
              </a:rPr>
              <a:t>C++ </a:t>
            </a:r>
            <a:r>
              <a:rPr lang="ar-SA" sz="2400" dirty="0">
                <a:effectLst/>
                <a:latin typeface="Times New Roman" panose="02020603050405020304" pitchFamily="18" charset="0"/>
                <a:ea typeface="Times New Roman" panose="02020603050405020304" pitchFamily="18" charset="0"/>
              </a:rPr>
              <a:t>من جزأين رئيسيين</a:t>
            </a:r>
          </a:p>
          <a:p>
            <a:pPr marL="0" marR="0" indent="0" algn="just" rtl="1">
              <a:lnSpc>
                <a:spcPct val="150000"/>
              </a:lnSpc>
              <a:spcBef>
                <a:spcPts val="0"/>
              </a:spcBef>
              <a:spcAft>
                <a:spcPts val="0"/>
              </a:spcAft>
              <a:buNone/>
              <a:tabLst>
                <a:tab pos="4480560" algn="l"/>
              </a:tabLst>
            </a:pPr>
            <a:r>
              <a:rPr lang="ar-SA" sz="2400" dirty="0">
                <a:effectLst/>
                <a:latin typeface="Times New Roman" panose="02020603050405020304" pitchFamily="18" charset="0"/>
                <a:ea typeface="Times New Roman" panose="02020603050405020304" pitchFamily="18" charset="0"/>
              </a:rPr>
              <a:t>1) </a:t>
            </a:r>
            <a:r>
              <a:rPr lang="ar-SA" sz="2400" b="1" dirty="0">
                <a:effectLst/>
                <a:latin typeface="Times New Roman" panose="02020603050405020304" pitchFamily="18" charset="0"/>
                <a:ea typeface="Times New Roman" panose="02020603050405020304" pitchFamily="18" charset="0"/>
              </a:rPr>
              <a:t>المتغيرات </a:t>
            </a:r>
            <a:r>
              <a:rPr lang="en-US" sz="2400" b="1" dirty="0">
                <a:effectLst/>
                <a:latin typeface="Times New Roman" panose="02020603050405020304" pitchFamily="18" charset="0"/>
                <a:ea typeface="Times New Roman" panose="02020603050405020304" pitchFamily="18" charset="0"/>
              </a:rPr>
              <a:t>Variables : </a:t>
            </a:r>
            <a:r>
              <a:rPr lang="ar-SA" sz="2400" dirty="0">
                <a:effectLst/>
                <a:latin typeface="Times New Roman" panose="02020603050405020304" pitchFamily="18" charset="0"/>
                <a:ea typeface="Times New Roman" panose="02020603050405020304" pitchFamily="18" charset="0"/>
              </a:rPr>
              <a:t>جزء خاص بالمتغيرات وعادة يكون في أول الكود الخاص بالكلاس .</a:t>
            </a:r>
          </a:p>
          <a:p>
            <a:pPr marL="0" marR="0" indent="0" algn="just" rtl="1">
              <a:lnSpc>
                <a:spcPct val="150000"/>
              </a:lnSpc>
              <a:spcBef>
                <a:spcPts val="0"/>
              </a:spcBef>
              <a:spcAft>
                <a:spcPts val="0"/>
              </a:spcAft>
              <a:buNone/>
              <a:tabLst>
                <a:tab pos="4480560" algn="l"/>
              </a:tabLst>
            </a:pPr>
            <a:r>
              <a:rPr lang="ar-SA" sz="2400" dirty="0">
                <a:effectLst/>
                <a:latin typeface="Times New Roman" panose="02020603050405020304" pitchFamily="18" charset="0"/>
                <a:ea typeface="Times New Roman" panose="02020603050405020304" pitchFamily="18" charset="0"/>
              </a:rPr>
              <a:t>2) </a:t>
            </a:r>
            <a:r>
              <a:rPr lang="ar-SA" sz="2400" b="1" dirty="0">
                <a:effectLst/>
                <a:latin typeface="Times New Roman" panose="02020603050405020304" pitchFamily="18" charset="0"/>
                <a:ea typeface="Times New Roman" panose="02020603050405020304" pitchFamily="18" charset="0"/>
              </a:rPr>
              <a:t>الدوال </a:t>
            </a:r>
            <a:r>
              <a:rPr lang="en-US" sz="2400" b="1" dirty="0">
                <a:effectLst/>
                <a:latin typeface="Times New Roman" panose="02020603050405020304" pitchFamily="18" charset="0"/>
                <a:ea typeface="Times New Roman" panose="02020603050405020304" pitchFamily="18" charset="0"/>
              </a:rPr>
              <a:t>Methods :</a:t>
            </a:r>
            <a:r>
              <a:rPr lang="ar-SA" sz="2400" b="1" dirty="0">
                <a:latin typeface="Times New Roman" panose="02020603050405020304" pitchFamily="18" charset="0"/>
                <a:ea typeface="Times New Roman" panose="02020603050405020304" pitchFamily="18" charset="0"/>
              </a:rPr>
              <a:t> </a:t>
            </a:r>
            <a:r>
              <a:rPr lang="ar-SA" sz="2400" dirty="0">
                <a:latin typeface="Times New Roman" panose="02020603050405020304" pitchFamily="18" charset="0"/>
                <a:ea typeface="Times New Roman" panose="02020603050405020304" pitchFamily="18" charset="0"/>
              </a:rPr>
              <a:t>و</a:t>
            </a:r>
            <a:r>
              <a:rPr lang="ar-SA" sz="2400" dirty="0">
                <a:effectLst/>
                <a:latin typeface="Times New Roman" panose="02020603050405020304" pitchFamily="18" charset="0"/>
                <a:ea typeface="Times New Roman" panose="02020603050405020304" pitchFamily="18" charset="0"/>
              </a:rPr>
              <a:t>هو جزء خاص بمجموعة الدوال التي يحتويها هذا الكلاس ولقد تمت دراستها في الباب الأول .</a:t>
            </a:r>
          </a:p>
          <a:p>
            <a:pPr marL="0" marR="0" indent="0" algn="just" rtl="1">
              <a:lnSpc>
                <a:spcPct val="150000"/>
              </a:lnSpc>
              <a:spcBef>
                <a:spcPts val="0"/>
              </a:spcBef>
              <a:spcAft>
                <a:spcPts val="0"/>
              </a:spcAft>
              <a:buNone/>
              <a:tabLst>
                <a:tab pos="4480560" algn="l"/>
              </a:tabLst>
            </a:pPr>
            <a:r>
              <a:rPr lang="ar-SA" sz="2400" dirty="0">
                <a:effectLst/>
                <a:latin typeface="Times New Roman" panose="02020603050405020304" pitchFamily="18" charset="0"/>
                <a:ea typeface="Times New Roman" panose="02020603050405020304" pitchFamily="18" charset="0"/>
              </a:rPr>
              <a:t>ويمكن توضيح الشكل العام للكلاس كالآتي :</a:t>
            </a:r>
          </a:p>
        </p:txBody>
      </p:sp>
      <p:pic>
        <p:nvPicPr>
          <p:cNvPr id="3" name="Picture 2">
            <a:extLst>
              <a:ext uri="{FF2B5EF4-FFF2-40B4-BE49-F238E27FC236}">
                <a16:creationId xmlns:a16="http://schemas.microsoft.com/office/drawing/2014/main" id="{5D294802-5D48-46B7-A74F-62442FF0B14A}"/>
              </a:ext>
            </a:extLst>
          </p:cNvPr>
          <p:cNvPicPr>
            <a:picLocks noChangeAspect="1"/>
          </p:cNvPicPr>
          <p:nvPr/>
        </p:nvPicPr>
        <p:blipFill>
          <a:blip r:embed="rId2"/>
          <a:stretch>
            <a:fillRect/>
          </a:stretch>
        </p:blipFill>
        <p:spPr>
          <a:xfrm>
            <a:off x="1295400" y="3864270"/>
            <a:ext cx="5715000" cy="2674642"/>
          </a:xfrm>
          <a:prstGeom prst="rect">
            <a:avLst/>
          </a:prstGeom>
        </p:spPr>
      </p:pic>
    </p:spTree>
    <p:extLst>
      <p:ext uri="{BB962C8B-B14F-4D97-AF65-F5344CB8AC3E}">
        <p14:creationId xmlns:p14="http://schemas.microsoft.com/office/powerpoint/2010/main" val="3121570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استخدام الفصيلة لعمل آلة حاسبة لرقم وحيد</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4114800" y="1705569"/>
            <a:ext cx="4572000" cy="4756150"/>
          </a:xfrm>
        </p:spPr>
        <p:txBody>
          <a:bodyPr>
            <a:normAutofit fontScale="92500"/>
          </a:bodyPr>
          <a:lstStyle/>
          <a:p>
            <a:pPr algn="r" rtl="1">
              <a:lnSpc>
                <a:spcPct val="150000"/>
              </a:lnSpc>
            </a:pPr>
            <a:r>
              <a:rPr lang="ar-SA" sz="2400" b="1" dirty="0"/>
              <a:t>الهدف هو عمل آلة حاسبة بسيطة، ندخل لها الرقم فتقوم بعمل العمليات الحسابية له</a:t>
            </a:r>
          </a:p>
          <a:p>
            <a:pPr lvl="1" algn="r" rtl="1">
              <a:lnSpc>
                <a:spcPct val="150000"/>
              </a:lnSpc>
            </a:pPr>
            <a:r>
              <a:rPr lang="ar-SA" sz="2000" b="1" dirty="0"/>
              <a:t>تحسب مقلوب الرقم</a:t>
            </a:r>
          </a:p>
          <a:p>
            <a:pPr lvl="1" algn="r" rtl="1">
              <a:lnSpc>
                <a:spcPct val="150000"/>
              </a:lnSpc>
            </a:pPr>
            <a:r>
              <a:rPr lang="ar-SA" sz="2000" b="1" dirty="0"/>
              <a:t>تحسب مضروب الرقم</a:t>
            </a:r>
          </a:p>
          <a:p>
            <a:pPr algn="r" rtl="1">
              <a:lnSpc>
                <a:spcPct val="150000"/>
              </a:lnSpc>
            </a:pPr>
            <a:r>
              <a:rPr lang="ar-SA" sz="2400" b="1" dirty="0"/>
              <a:t>نحتاج إلى فئة </a:t>
            </a:r>
            <a:r>
              <a:rPr lang="en-US" sz="2400" b="1" dirty="0"/>
              <a:t>class</a:t>
            </a:r>
            <a:r>
              <a:rPr lang="ar-SA" sz="2400" b="1" dirty="0"/>
              <a:t> جديدة يتم إضافتها كما بالشكل، في الشاشة التي تظهر نكتب اسم الفصيلة </a:t>
            </a:r>
            <a:r>
              <a:rPr lang="en-US" sz="2400" b="1" dirty="0" err="1"/>
              <a:t>singleNumberCalculator</a:t>
            </a:r>
            <a:r>
              <a:rPr lang="ar-SA" sz="2400" b="1" dirty="0"/>
              <a:t> ونترك باقي الاختيارات كما هي.</a:t>
            </a:r>
            <a:endParaRPr lang="en-US" sz="2400" b="1" dirty="0"/>
          </a:p>
          <a:p>
            <a:pPr marL="0" indent="0" algn="r" rtl="1">
              <a:lnSpc>
                <a:spcPct val="150000"/>
              </a:lnSpc>
              <a:buNone/>
            </a:pPr>
            <a:endParaRPr lang="en-US" sz="2000" dirty="0"/>
          </a:p>
          <a:p>
            <a:pPr algn="r" rtl="1">
              <a:lnSpc>
                <a:spcPct val="150000"/>
              </a:lnSpc>
            </a:pPr>
            <a:endParaRPr lang="en-US" sz="2400" dirty="0"/>
          </a:p>
        </p:txBody>
      </p:sp>
      <p:pic>
        <p:nvPicPr>
          <p:cNvPr id="2" name="Picture 1">
            <a:extLst>
              <a:ext uri="{FF2B5EF4-FFF2-40B4-BE49-F238E27FC236}">
                <a16:creationId xmlns:a16="http://schemas.microsoft.com/office/drawing/2014/main" id="{76281AD5-D29A-476B-A9B6-5B51574E0EE7}"/>
              </a:ext>
            </a:extLst>
          </p:cNvPr>
          <p:cNvPicPr>
            <a:picLocks noChangeAspect="1"/>
          </p:cNvPicPr>
          <p:nvPr/>
        </p:nvPicPr>
        <p:blipFill>
          <a:blip r:embed="rId3"/>
          <a:stretch>
            <a:fillRect/>
          </a:stretch>
        </p:blipFill>
        <p:spPr>
          <a:xfrm>
            <a:off x="762000" y="1682478"/>
            <a:ext cx="2490265" cy="2514600"/>
          </a:xfrm>
          <a:prstGeom prst="rect">
            <a:avLst/>
          </a:prstGeom>
        </p:spPr>
      </p:pic>
      <p:pic>
        <p:nvPicPr>
          <p:cNvPr id="4" name="Picture 3">
            <a:extLst>
              <a:ext uri="{FF2B5EF4-FFF2-40B4-BE49-F238E27FC236}">
                <a16:creationId xmlns:a16="http://schemas.microsoft.com/office/drawing/2014/main" id="{63365585-DF18-46B1-93F9-F0E60386C20E}"/>
              </a:ext>
            </a:extLst>
          </p:cNvPr>
          <p:cNvPicPr>
            <a:picLocks noChangeAspect="1"/>
          </p:cNvPicPr>
          <p:nvPr/>
        </p:nvPicPr>
        <p:blipFill>
          <a:blip r:embed="rId4"/>
          <a:stretch>
            <a:fillRect/>
          </a:stretch>
        </p:blipFill>
        <p:spPr>
          <a:xfrm>
            <a:off x="152399" y="4343400"/>
            <a:ext cx="4013447" cy="2378075"/>
          </a:xfrm>
          <a:prstGeom prst="rect">
            <a:avLst/>
          </a:prstGeom>
        </p:spPr>
      </p:pic>
    </p:spTree>
    <p:extLst>
      <p:ext uri="{BB962C8B-B14F-4D97-AF65-F5344CB8AC3E}">
        <p14:creationId xmlns:p14="http://schemas.microsoft.com/office/powerpoint/2010/main" val="2496506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استخدام الفصيلة لعمل آلة حاسبة لرقم وحيد</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3505200" y="1705569"/>
            <a:ext cx="5181600" cy="4756150"/>
          </a:xfrm>
        </p:spPr>
        <p:txBody>
          <a:bodyPr>
            <a:normAutofit fontScale="92500" lnSpcReduction="20000"/>
          </a:bodyPr>
          <a:lstStyle/>
          <a:p>
            <a:pPr algn="r" rtl="1">
              <a:lnSpc>
                <a:spcPct val="150000"/>
              </a:lnSpc>
            </a:pPr>
            <a:r>
              <a:rPr lang="ar-SA" sz="2400" b="1" dirty="0"/>
              <a:t>نكتب كود الفصيلة كما بالشكل.</a:t>
            </a:r>
          </a:p>
          <a:p>
            <a:pPr algn="r" rtl="1">
              <a:lnSpc>
                <a:spcPct val="150000"/>
              </a:lnSpc>
            </a:pPr>
            <a:r>
              <a:rPr lang="ar-SA" sz="2400" b="1" dirty="0"/>
              <a:t>لاحظ أن الفصيلة تحتوى على جزئين، جزء خاص </a:t>
            </a:r>
            <a:r>
              <a:rPr lang="en-US" sz="2400" b="1" dirty="0"/>
              <a:t>private</a:t>
            </a:r>
            <a:r>
              <a:rPr lang="ar-SA" sz="2400" b="1" dirty="0"/>
              <a:t> نكتب به المتغيرات وجزء عام </a:t>
            </a:r>
            <a:r>
              <a:rPr lang="en-US" sz="2400" b="1" dirty="0"/>
              <a:t>public</a:t>
            </a:r>
            <a:r>
              <a:rPr lang="ar-SA" sz="2400" b="1" dirty="0"/>
              <a:t> نكتب به الدوال</a:t>
            </a:r>
          </a:p>
          <a:p>
            <a:pPr algn="r" rtl="1">
              <a:lnSpc>
                <a:spcPct val="150000"/>
              </a:lnSpc>
            </a:pPr>
            <a:r>
              <a:rPr lang="ar-SA" sz="2400" b="1" dirty="0"/>
              <a:t>الدوال الموجودة هي </a:t>
            </a:r>
            <a:r>
              <a:rPr lang="en-US" sz="2400" b="1" dirty="0" err="1"/>
              <a:t>setNumber</a:t>
            </a:r>
            <a:r>
              <a:rPr lang="ar-SA" sz="2400" b="1" dirty="0"/>
              <a:t> لوضع قيمة مبدئية للرقم </a:t>
            </a:r>
            <a:r>
              <a:rPr lang="en-US" sz="2400" b="1" dirty="0"/>
              <a:t>number</a:t>
            </a:r>
            <a:r>
              <a:rPr lang="ar-SA" sz="2400" b="1" dirty="0"/>
              <a:t> والدالة </a:t>
            </a:r>
            <a:r>
              <a:rPr lang="en-US" sz="2400" b="1" dirty="0" err="1"/>
              <a:t>get_reciprocal</a:t>
            </a:r>
            <a:r>
              <a:rPr lang="ar-SA" sz="2400" b="1" dirty="0"/>
              <a:t> للحصول على مقلوب الرقم والدالة </a:t>
            </a:r>
            <a:r>
              <a:rPr lang="en-US" sz="2400" b="1" dirty="0"/>
              <a:t>factorial</a:t>
            </a:r>
            <a:r>
              <a:rPr lang="ar-SA" sz="2400" b="1" dirty="0"/>
              <a:t> للحصول على مضروب الرقم</a:t>
            </a:r>
          </a:p>
          <a:p>
            <a:pPr algn="r" rtl="1">
              <a:lnSpc>
                <a:spcPct val="150000"/>
              </a:lnSpc>
            </a:pPr>
            <a:r>
              <a:rPr lang="ar-SA" sz="2400" b="1" dirty="0"/>
              <a:t>هذه هي الفئة وتحفظ في ملفين، ملف بالامتداد </a:t>
            </a:r>
            <a:r>
              <a:rPr lang="en-US" sz="2400" b="1" dirty="0" err="1"/>
              <a:t>cpp</a:t>
            </a:r>
            <a:r>
              <a:rPr lang="ar-SA" sz="2400" b="1" dirty="0"/>
              <a:t> وملف بالامتداد </a:t>
            </a:r>
            <a:r>
              <a:rPr lang="en-US" sz="2400" b="1" dirty="0"/>
              <a:t>h</a:t>
            </a:r>
            <a:r>
              <a:rPr lang="ar-SA" sz="2400" b="1" dirty="0"/>
              <a:t> </a:t>
            </a:r>
            <a:endParaRPr lang="en-US" sz="2400" b="1" dirty="0"/>
          </a:p>
          <a:p>
            <a:pPr marL="0" indent="0" algn="r" rtl="1">
              <a:lnSpc>
                <a:spcPct val="150000"/>
              </a:lnSpc>
              <a:buNone/>
            </a:pPr>
            <a:endParaRPr lang="en-US" sz="2000" dirty="0"/>
          </a:p>
          <a:p>
            <a:pPr algn="r" rtl="1">
              <a:lnSpc>
                <a:spcPct val="150000"/>
              </a:lnSpc>
            </a:pPr>
            <a:endParaRPr lang="en-US" sz="2400" dirty="0"/>
          </a:p>
        </p:txBody>
      </p:sp>
      <p:sp>
        <p:nvSpPr>
          <p:cNvPr id="11" name="Content Placeholder 2">
            <a:extLst>
              <a:ext uri="{FF2B5EF4-FFF2-40B4-BE49-F238E27FC236}">
                <a16:creationId xmlns:a16="http://schemas.microsoft.com/office/drawing/2014/main" id="{5F33D415-61D9-411F-A7DA-8C101FEF2597}"/>
              </a:ext>
            </a:extLst>
          </p:cNvPr>
          <p:cNvSpPr txBox="1">
            <a:spLocks/>
          </p:cNvSpPr>
          <p:nvPr/>
        </p:nvSpPr>
        <p:spPr>
          <a:xfrm>
            <a:off x="304800" y="1740205"/>
            <a:ext cx="3733800" cy="475615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a:solidFill>
                  <a:srgbClr val="0000FF"/>
                </a:solidFill>
                <a:latin typeface="Consolas" panose="020B0609020204030204" pitchFamily="49" charset="0"/>
              </a:rPr>
              <a:t>ref</a:t>
            </a:r>
            <a:r>
              <a:rPr lang="en-US" sz="1200" b="1" dirty="0">
                <a:solidFill>
                  <a:srgbClr val="000000"/>
                </a:solidFill>
                <a:latin typeface="Consolas" panose="020B0609020204030204" pitchFamily="49" charset="0"/>
              </a:rPr>
              <a:t> </a:t>
            </a:r>
            <a:r>
              <a:rPr lang="en-US" sz="1200" b="1" dirty="0">
                <a:solidFill>
                  <a:srgbClr val="0000FF"/>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2B91AF"/>
                </a:solidFill>
                <a:latin typeface="Consolas" panose="020B0609020204030204" pitchFamily="49" charset="0"/>
              </a:rPr>
              <a:t>singleNumberCalculator</a:t>
            </a:r>
            <a:endParaRPr lang="en-US" sz="1200" b="1" dirty="0">
              <a:solidFill>
                <a:srgbClr val="000000"/>
              </a:solidFill>
              <a:latin typeface="Consolas" panose="020B0609020204030204" pitchFamily="49" charset="0"/>
            </a:endParaRPr>
          </a:p>
          <a:p>
            <a:pPr marL="0" indent="0">
              <a:buNone/>
            </a:pPr>
            <a:r>
              <a:rPr lang="en-US" sz="1200" b="1" dirty="0">
                <a:solidFill>
                  <a:srgbClr val="000000"/>
                </a:solidFill>
                <a:latin typeface="Consolas" panose="020B0609020204030204" pitchFamily="49" charset="0"/>
              </a:rPr>
              <a:t>{</a:t>
            </a:r>
          </a:p>
          <a:p>
            <a:pPr marL="0" indent="0">
              <a:buNone/>
            </a:pPr>
            <a:endParaRPr lang="en-US" sz="1200" b="1" dirty="0">
              <a:solidFill>
                <a:srgbClr val="000000"/>
              </a:solidFill>
              <a:latin typeface="Consolas" panose="020B0609020204030204" pitchFamily="49" charset="0"/>
            </a:endParaRPr>
          </a:p>
          <a:p>
            <a:pPr marL="400050" lvl="1" indent="0">
              <a:buNone/>
            </a:pPr>
            <a:r>
              <a:rPr lang="en-US" sz="1000" b="1" dirty="0">
                <a:solidFill>
                  <a:srgbClr val="0000FF"/>
                </a:solidFill>
                <a:latin typeface="Consolas" panose="020B0609020204030204" pitchFamily="49" charset="0"/>
              </a:rPr>
              <a:t>private</a:t>
            </a:r>
            <a:r>
              <a:rPr lang="en-US" sz="1000" b="1" dirty="0">
                <a:solidFill>
                  <a:srgbClr val="000000"/>
                </a:solidFill>
                <a:latin typeface="Consolas" panose="020B0609020204030204" pitchFamily="49" charset="0"/>
              </a:rPr>
              <a:t>:</a:t>
            </a:r>
          </a:p>
          <a:p>
            <a:pPr marL="400050" lvl="1" indent="0">
              <a:buNone/>
            </a:pPr>
            <a:r>
              <a:rPr lang="ar-SA" sz="1000" b="1" dirty="0">
                <a:solidFill>
                  <a:srgbClr val="0000FF"/>
                </a:solidFill>
                <a:latin typeface="Consolas" panose="020B0609020204030204" pitchFamily="49" charset="0"/>
              </a:rPr>
              <a:t>	</a:t>
            </a:r>
            <a:r>
              <a:rPr lang="en-US" sz="1000" b="1" dirty="0">
                <a:solidFill>
                  <a:srgbClr val="0000FF"/>
                </a:solidFill>
                <a:latin typeface="Consolas" panose="020B0609020204030204" pitchFamily="49" charset="0"/>
              </a:rPr>
              <a:t>int</a:t>
            </a:r>
            <a:r>
              <a:rPr lang="en-US" sz="1000" b="1" dirty="0">
                <a:solidFill>
                  <a:srgbClr val="000000"/>
                </a:solidFill>
                <a:latin typeface="Consolas" panose="020B0609020204030204" pitchFamily="49" charset="0"/>
              </a:rPr>
              <a:t> number;</a:t>
            </a:r>
          </a:p>
          <a:p>
            <a:pPr marL="400050" lvl="1" indent="0">
              <a:buNone/>
            </a:pPr>
            <a:r>
              <a:rPr lang="en-US" sz="1000" b="1" dirty="0">
                <a:solidFill>
                  <a:srgbClr val="0000FF"/>
                </a:solidFill>
                <a:latin typeface="Consolas" panose="020B0609020204030204" pitchFamily="49" charset="0"/>
              </a:rPr>
              <a:t>public</a:t>
            </a:r>
            <a:r>
              <a:rPr lang="en-US" sz="1000" b="1" dirty="0">
                <a:solidFill>
                  <a:srgbClr val="000000"/>
                </a:solidFill>
                <a:latin typeface="Consolas" panose="020B0609020204030204" pitchFamily="49" charset="0"/>
              </a:rPr>
              <a:t>:</a:t>
            </a:r>
          </a:p>
          <a:p>
            <a:pPr marL="800100" lvl="2" indent="0">
              <a:buNone/>
            </a:pPr>
            <a:r>
              <a:rPr lang="en-US" sz="1000" b="1" dirty="0">
                <a:solidFill>
                  <a:srgbClr val="0000FF"/>
                </a:solidFill>
                <a:latin typeface="Consolas" panose="020B0609020204030204" pitchFamily="49" charset="0"/>
              </a:rPr>
              <a:t>void</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setNumber</a:t>
            </a:r>
            <a:r>
              <a:rPr lang="en-US" sz="1000" b="1" dirty="0">
                <a:solidFill>
                  <a:srgbClr val="000000"/>
                </a:solidFill>
                <a:latin typeface="Consolas" panose="020B0609020204030204" pitchFamily="49" charset="0"/>
              </a:rPr>
              <a:t>(</a:t>
            </a:r>
            <a:r>
              <a:rPr lang="en-US" sz="1000" b="1" dirty="0">
                <a:solidFill>
                  <a:srgbClr val="0000FF"/>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808080"/>
                </a:solidFill>
                <a:latin typeface="Consolas" panose="020B0609020204030204" pitchFamily="49" charset="0"/>
              </a:rPr>
              <a:t>n</a:t>
            </a:r>
            <a:r>
              <a:rPr lang="en-US" sz="1000" b="1" dirty="0">
                <a:solidFill>
                  <a:srgbClr val="000000"/>
                </a:solidFill>
                <a:latin typeface="Consolas" panose="020B0609020204030204" pitchFamily="49" charset="0"/>
              </a:rPr>
              <a:t>)</a:t>
            </a:r>
          </a:p>
          <a:p>
            <a:pPr marL="800100" lvl="2" indent="0">
              <a:buNone/>
            </a:pPr>
            <a:r>
              <a:rPr lang="en-US" sz="1000" b="1" dirty="0">
                <a:solidFill>
                  <a:srgbClr val="000000"/>
                </a:solidFill>
                <a:latin typeface="Consolas" panose="020B0609020204030204" pitchFamily="49" charset="0"/>
              </a:rPr>
              <a:t>{</a:t>
            </a:r>
          </a:p>
          <a:p>
            <a:pPr marL="800100" lvl="2" indent="0">
              <a:buNone/>
            </a:pPr>
            <a:r>
              <a:rPr lang="ar-SA" sz="1000" b="1" dirty="0">
                <a:solidFill>
                  <a:srgbClr val="000000"/>
                </a:solidFill>
                <a:latin typeface="Consolas" panose="020B0609020204030204" pitchFamily="49" charset="0"/>
              </a:rPr>
              <a:t>	</a:t>
            </a:r>
            <a:r>
              <a:rPr lang="en-US" sz="1000" b="1" dirty="0">
                <a:solidFill>
                  <a:srgbClr val="000000"/>
                </a:solidFill>
                <a:latin typeface="Consolas" panose="020B0609020204030204" pitchFamily="49" charset="0"/>
              </a:rPr>
              <a:t>number = </a:t>
            </a:r>
            <a:r>
              <a:rPr lang="en-US" sz="1000" b="1" dirty="0">
                <a:solidFill>
                  <a:srgbClr val="808080"/>
                </a:solidFill>
                <a:latin typeface="Consolas" panose="020B0609020204030204" pitchFamily="49" charset="0"/>
              </a:rPr>
              <a:t>n</a:t>
            </a:r>
            <a:r>
              <a:rPr lang="en-US" sz="1000" b="1" dirty="0">
                <a:solidFill>
                  <a:srgbClr val="000000"/>
                </a:solidFill>
                <a:latin typeface="Consolas" panose="020B0609020204030204" pitchFamily="49" charset="0"/>
              </a:rPr>
              <a:t>;</a:t>
            </a:r>
          </a:p>
          <a:p>
            <a:pPr marL="800100" lvl="2" indent="0">
              <a:buNone/>
            </a:pPr>
            <a:r>
              <a:rPr lang="en-US" sz="1000" b="1" dirty="0">
                <a:solidFill>
                  <a:srgbClr val="000000"/>
                </a:solidFill>
                <a:latin typeface="Consolas" panose="020B0609020204030204" pitchFamily="49" charset="0"/>
              </a:rPr>
              <a:t>}</a:t>
            </a:r>
          </a:p>
          <a:p>
            <a:pPr marL="800100" lvl="2" indent="0">
              <a:buNone/>
            </a:pPr>
            <a:r>
              <a:rPr lang="en-US" sz="1000" b="1" dirty="0">
                <a:solidFill>
                  <a:srgbClr val="0000FF"/>
                </a:solidFill>
                <a:latin typeface="Consolas" panose="020B0609020204030204" pitchFamily="49" charset="0"/>
              </a:rPr>
              <a:t>float</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get_reciprocal</a:t>
            </a:r>
            <a:r>
              <a:rPr lang="en-US" sz="1000" b="1" dirty="0">
                <a:solidFill>
                  <a:srgbClr val="000000"/>
                </a:solidFill>
                <a:latin typeface="Consolas" panose="020B0609020204030204" pitchFamily="49" charset="0"/>
              </a:rPr>
              <a:t>()</a:t>
            </a:r>
          </a:p>
          <a:p>
            <a:pPr marL="800100" lvl="2" indent="0">
              <a:buNone/>
            </a:pPr>
            <a:r>
              <a:rPr lang="en-US" sz="1000" b="1" dirty="0">
                <a:solidFill>
                  <a:srgbClr val="000000"/>
                </a:solidFill>
                <a:latin typeface="Consolas" panose="020B0609020204030204" pitchFamily="49" charset="0"/>
              </a:rPr>
              <a:t>{</a:t>
            </a:r>
          </a:p>
          <a:p>
            <a:pPr marL="800100" lvl="2" indent="0">
              <a:buNone/>
            </a:pPr>
            <a:r>
              <a:rPr lang="ar-SA" sz="1000" b="1" dirty="0">
                <a:solidFill>
                  <a:srgbClr val="0000FF"/>
                </a:solidFill>
                <a:latin typeface="Consolas" panose="020B0609020204030204" pitchFamily="49" charset="0"/>
              </a:rPr>
              <a:t>	</a:t>
            </a:r>
            <a:r>
              <a:rPr lang="en-US" sz="1000" b="1" dirty="0">
                <a:solidFill>
                  <a:srgbClr val="0000FF"/>
                </a:solidFill>
                <a:latin typeface="Consolas" panose="020B0609020204030204" pitchFamily="49" charset="0"/>
              </a:rPr>
              <a:t>if</a:t>
            </a:r>
            <a:r>
              <a:rPr lang="en-US" sz="1000" b="1" dirty="0">
                <a:solidFill>
                  <a:srgbClr val="000000"/>
                </a:solidFill>
                <a:latin typeface="Consolas" panose="020B0609020204030204" pitchFamily="49" charset="0"/>
              </a:rPr>
              <a:t> (</a:t>
            </a:r>
            <a:r>
              <a:rPr lang="en-US" sz="1000" b="1" dirty="0">
                <a:solidFill>
                  <a:srgbClr val="0000FF"/>
                </a:solidFill>
                <a:latin typeface="Consolas" panose="020B0609020204030204" pitchFamily="49" charset="0"/>
              </a:rPr>
              <a:t>this</a:t>
            </a:r>
            <a:r>
              <a:rPr lang="en-US" sz="1000" b="1" dirty="0">
                <a:solidFill>
                  <a:srgbClr val="000000"/>
                </a:solidFill>
                <a:latin typeface="Consolas" panose="020B0609020204030204" pitchFamily="49" charset="0"/>
              </a:rPr>
              <a:t>-&gt;number != 0)</a:t>
            </a:r>
          </a:p>
          <a:p>
            <a:pPr marL="800100" lvl="2" indent="0">
              <a:buNone/>
            </a:pPr>
            <a:r>
              <a:rPr lang="ar-SA" sz="1000" b="1" dirty="0">
                <a:solidFill>
                  <a:srgbClr val="0000FF"/>
                </a:solidFill>
                <a:latin typeface="Consolas" panose="020B0609020204030204" pitchFamily="49" charset="0"/>
              </a:rPr>
              <a:t>	          </a:t>
            </a:r>
            <a:r>
              <a:rPr lang="en-US" sz="1000" b="1" dirty="0">
                <a:solidFill>
                  <a:srgbClr val="0000FF"/>
                </a:solidFill>
                <a:latin typeface="Consolas" panose="020B0609020204030204" pitchFamily="49" charset="0"/>
              </a:rPr>
              <a:t>return</a:t>
            </a:r>
            <a:r>
              <a:rPr lang="en-US" sz="1000" b="1" dirty="0">
                <a:solidFill>
                  <a:srgbClr val="000000"/>
                </a:solidFill>
                <a:latin typeface="Consolas" panose="020B0609020204030204" pitchFamily="49" charset="0"/>
              </a:rPr>
              <a:t> 1.0 / number;</a:t>
            </a:r>
          </a:p>
          <a:p>
            <a:pPr marL="800100" lvl="2" indent="0">
              <a:buNone/>
            </a:pPr>
            <a:r>
              <a:rPr lang="ar-SA" sz="1000" b="1" dirty="0">
                <a:solidFill>
                  <a:srgbClr val="0000FF"/>
                </a:solidFill>
                <a:latin typeface="Consolas" panose="020B0609020204030204" pitchFamily="49" charset="0"/>
              </a:rPr>
              <a:t>	</a:t>
            </a:r>
            <a:r>
              <a:rPr lang="en-US" sz="1000" b="1" dirty="0">
                <a:solidFill>
                  <a:srgbClr val="0000FF"/>
                </a:solidFill>
                <a:latin typeface="Consolas" panose="020B0609020204030204" pitchFamily="49" charset="0"/>
              </a:rPr>
              <a:t>else</a:t>
            </a:r>
            <a:endParaRPr lang="en-US" sz="1000" b="1" dirty="0">
              <a:solidFill>
                <a:srgbClr val="000000"/>
              </a:solidFill>
              <a:latin typeface="Consolas" panose="020B0609020204030204" pitchFamily="49" charset="0"/>
            </a:endParaRPr>
          </a:p>
          <a:p>
            <a:pPr marL="800100" lvl="2" indent="0">
              <a:buNone/>
            </a:pPr>
            <a:r>
              <a:rPr lang="ar-SA" sz="1000" b="1" dirty="0">
                <a:solidFill>
                  <a:srgbClr val="0000FF"/>
                </a:solidFill>
                <a:latin typeface="Consolas" panose="020B0609020204030204" pitchFamily="49" charset="0"/>
              </a:rPr>
              <a:t>                          </a:t>
            </a:r>
            <a:r>
              <a:rPr lang="en-US" sz="1000" b="1" dirty="0">
                <a:solidFill>
                  <a:srgbClr val="0000FF"/>
                </a:solidFill>
                <a:latin typeface="Consolas" panose="020B0609020204030204" pitchFamily="49" charset="0"/>
              </a:rPr>
              <a:t>return</a:t>
            </a:r>
            <a:r>
              <a:rPr lang="en-US" sz="1000" b="1" dirty="0">
                <a:solidFill>
                  <a:srgbClr val="000000"/>
                </a:solidFill>
                <a:latin typeface="Consolas" panose="020B0609020204030204" pitchFamily="49" charset="0"/>
              </a:rPr>
              <a:t> 0;</a:t>
            </a:r>
          </a:p>
          <a:p>
            <a:pPr marL="800100" lvl="2" indent="0">
              <a:buNone/>
            </a:pPr>
            <a:r>
              <a:rPr lang="en-US" sz="1000" b="1" dirty="0">
                <a:solidFill>
                  <a:srgbClr val="000000"/>
                </a:solidFill>
                <a:latin typeface="Consolas" panose="020B0609020204030204" pitchFamily="49" charset="0"/>
              </a:rPr>
              <a:t>}</a:t>
            </a:r>
          </a:p>
          <a:p>
            <a:pPr marL="800100" lvl="2" indent="0">
              <a:buNone/>
            </a:pPr>
            <a:endParaRPr lang="en-US" sz="1000" b="1" dirty="0">
              <a:solidFill>
                <a:srgbClr val="000000"/>
              </a:solidFill>
              <a:latin typeface="Consolas" panose="020B0609020204030204" pitchFamily="49" charset="0"/>
            </a:endParaRPr>
          </a:p>
          <a:p>
            <a:pPr marL="800100" lvl="2" indent="0">
              <a:buNone/>
            </a:pPr>
            <a:r>
              <a:rPr lang="en-US" sz="1000" b="1" dirty="0">
                <a:solidFill>
                  <a:srgbClr val="0000FF"/>
                </a:solidFill>
                <a:latin typeface="Consolas" panose="020B0609020204030204" pitchFamily="49" charset="0"/>
              </a:rPr>
              <a:t>int</a:t>
            </a:r>
            <a:r>
              <a:rPr lang="en-US" sz="1000" b="1" dirty="0">
                <a:solidFill>
                  <a:srgbClr val="000000"/>
                </a:solidFill>
                <a:latin typeface="Consolas" panose="020B0609020204030204" pitchFamily="49" charset="0"/>
              </a:rPr>
              <a:t> factorial()</a:t>
            </a:r>
          </a:p>
          <a:p>
            <a:pPr marL="800100" lvl="2" indent="0">
              <a:buNone/>
            </a:pPr>
            <a:r>
              <a:rPr lang="en-US" sz="1000" b="1" dirty="0">
                <a:solidFill>
                  <a:srgbClr val="000000"/>
                </a:solidFill>
                <a:latin typeface="Consolas" panose="020B0609020204030204" pitchFamily="49" charset="0"/>
              </a:rPr>
              <a:t>{</a:t>
            </a:r>
          </a:p>
          <a:p>
            <a:pPr marL="800100" lvl="2" indent="0">
              <a:buNone/>
            </a:pPr>
            <a:r>
              <a:rPr lang="ar-SA" sz="1000" b="1" dirty="0">
                <a:solidFill>
                  <a:srgbClr val="0000FF"/>
                </a:solidFill>
                <a:latin typeface="Consolas" panose="020B0609020204030204" pitchFamily="49" charset="0"/>
              </a:rPr>
              <a:t>	</a:t>
            </a:r>
            <a:r>
              <a:rPr lang="en-US" sz="1000" b="1" dirty="0">
                <a:solidFill>
                  <a:srgbClr val="0000FF"/>
                </a:solidFill>
                <a:latin typeface="Consolas" panose="020B0609020204030204" pitchFamily="49" charset="0"/>
              </a:rPr>
              <a:t>if</a:t>
            </a:r>
            <a:r>
              <a:rPr lang="en-US" sz="1000" b="1" dirty="0">
                <a:solidFill>
                  <a:srgbClr val="000000"/>
                </a:solidFill>
                <a:latin typeface="Consolas" panose="020B0609020204030204" pitchFamily="49" charset="0"/>
              </a:rPr>
              <a:t> (number == 0) </a:t>
            </a:r>
            <a:r>
              <a:rPr lang="en-US" sz="1000" b="1" dirty="0">
                <a:solidFill>
                  <a:srgbClr val="0000FF"/>
                </a:solidFill>
                <a:latin typeface="Consolas" panose="020B0609020204030204" pitchFamily="49" charset="0"/>
              </a:rPr>
              <a:t>return</a:t>
            </a:r>
            <a:r>
              <a:rPr lang="en-US" sz="1000" b="1" dirty="0">
                <a:solidFill>
                  <a:srgbClr val="000000"/>
                </a:solidFill>
                <a:latin typeface="Consolas" panose="020B0609020204030204" pitchFamily="49" charset="0"/>
              </a:rPr>
              <a:t> 1;</a:t>
            </a:r>
          </a:p>
          <a:p>
            <a:pPr marL="800100" lvl="2" indent="0">
              <a:buNone/>
            </a:pPr>
            <a:r>
              <a:rPr lang="ar-SA" sz="1000" b="1" dirty="0">
                <a:solidFill>
                  <a:srgbClr val="0000FF"/>
                </a:solidFill>
                <a:latin typeface="Consolas" panose="020B0609020204030204" pitchFamily="49" charset="0"/>
              </a:rPr>
              <a:t>	</a:t>
            </a:r>
            <a:r>
              <a:rPr lang="en-US" sz="1000" b="1" dirty="0">
                <a:solidFill>
                  <a:srgbClr val="0000FF"/>
                </a:solidFill>
                <a:latin typeface="Consolas" panose="020B0609020204030204" pitchFamily="49" charset="0"/>
              </a:rPr>
              <a:t>int</a:t>
            </a:r>
            <a:r>
              <a:rPr lang="en-US" sz="1000" b="1" dirty="0">
                <a:solidFill>
                  <a:srgbClr val="000000"/>
                </a:solidFill>
                <a:latin typeface="Consolas" panose="020B0609020204030204" pitchFamily="49" charset="0"/>
              </a:rPr>
              <a:t> prod = 1;</a:t>
            </a:r>
          </a:p>
          <a:p>
            <a:pPr marL="800100" lvl="2" indent="0">
              <a:buNone/>
            </a:pPr>
            <a:r>
              <a:rPr lang="ar-SA" sz="1000" b="1" dirty="0">
                <a:solidFill>
                  <a:srgbClr val="0000FF"/>
                </a:solidFill>
                <a:latin typeface="Consolas" panose="020B0609020204030204" pitchFamily="49" charset="0"/>
              </a:rPr>
              <a:t>	</a:t>
            </a:r>
            <a:r>
              <a:rPr lang="en-US" sz="1000" b="1" dirty="0">
                <a:solidFill>
                  <a:srgbClr val="0000FF"/>
                </a:solidFill>
                <a:latin typeface="Consolas" panose="020B0609020204030204" pitchFamily="49" charset="0"/>
              </a:rPr>
              <a:t>for</a:t>
            </a:r>
            <a:r>
              <a:rPr lang="en-US" sz="1000" b="1" dirty="0">
                <a:solidFill>
                  <a:srgbClr val="000000"/>
                </a:solidFill>
                <a:latin typeface="Consolas" panose="020B0609020204030204" pitchFamily="49" charset="0"/>
              </a:rPr>
              <a:t> (</a:t>
            </a:r>
            <a:r>
              <a:rPr lang="en-US" sz="1000" b="1" dirty="0">
                <a:solidFill>
                  <a:srgbClr val="0000FF"/>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i</a:t>
            </a:r>
            <a:r>
              <a:rPr lang="en-US" sz="1000" b="1" dirty="0">
                <a:solidFill>
                  <a:srgbClr val="000000"/>
                </a:solidFill>
                <a:latin typeface="Consolas" panose="020B0609020204030204" pitchFamily="49" charset="0"/>
              </a:rPr>
              <a:t> = number; </a:t>
            </a:r>
            <a:r>
              <a:rPr lang="en-US" sz="1000" b="1" dirty="0" err="1">
                <a:solidFill>
                  <a:srgbClr val="000000"/>
                </a:solidFill>
                <a:latin typeface="Consolas" panose="020B0609020204030204" pitchFamily="49" charset="0"/>
              </a:rPr>
              <a:t>i</a:t>
            </a:r>
            <a:r>
              <a:rPr lang="en-US" sz="1000" b="1" dirty="0">
                <a:solidFill>
                  <a:srgbClr val="000000"/>
                </a:solidFill>
                <a:latin typeface="Consolas" panose="020B0609020204030204" pitchFamily="49" charset="0"/>
              </a:rPr>
              <a:t> &gt; 0; </a:t>
            </a:r>
            <a:r>
              <a:rPr lang="en-US" sz="1000" b="1" dirty="0" err="1">
                <a:solidFill>
                  <a:srgbClr val="000000"/>
                </a:solidFill>
                <a:latin typeface="Consolas" panose="020B0609020204030204" pitchFamily="49" charset="0"/>
              </a:rPr>
              <a:t>i</a:t>
            </a:r>
            <a:r>
              <a:rPr lang="en-US" sz="1000" b="1" dirty="0">
                <a:solidFill>
                  <a:srgbClr val="000000"/>
                </a:solidFill>
                <a:latin typeface="Consolas" panose="020B0609020204030204" pitchFamily="49" charset="0"/>
              </a:rPr>
              <a:t>--)</a:t>
            </a:r>
          </a:p>
          <a:p>
            <a:pPr marL="800100" lvl="2" indent="0">
              <a:buNone/>
            </a:pPr>
            <a:r>
              <a:rPr lang="ar-SA" sz="1000" b="1" dirty="0">
                <a:solidFill>
                  <a:srgbClr val="000000"/>
                </a:solidFill>
                <a:latin typeface="Consolas" panose="020B0609020204030204" pitchFamily="49" charset="0"/>
              </a:rPr>
              <a:t>	</a:t>
            </a:r>
            <a:r>
              <a:rPr lang="en-US" sz="1000" b="1" dirty="0">
                <a:solidFill>
                  <a:srgbClr val="000000"/>
                </a:solidFill>
                <a:latin typeface="Consolas" panose="020B0609020204030204" pitchFamily="49" charset="0"/>
              </a:rPr>
              <a:t>{</a:t>
            </a:r>
          </a:p>
          <a:p>
            <a:pPr marL="800100" lvl="2" indent="0">
              <a:buNone/>
            </a:pPr>
            <a:r>
              <a:rPr lang="ar-SA" sz="1000" b="1" dirty="0">
                <a:solidFill>
                  <a:srgbClr val="000000"/>
                </a:solidFill>
                <a:latin typeface="Consolas" panose="020B0609020204030204" pitchFamily="49" charset="0"/>
              </a:rPr>
              <a:t>		</a:t>
            </a:r>
            <a:r>
              <a:rPr lang="en-US" sz="1000" b="1" dirty="0">
                <a:solidFill>
                  <a:srgbClr val="000000"/>
                </a:solidFill>
                <a:latin typeface="Consolas" panose="020B0609020204030204" pitchFamily="49" charset="0"/>
              </a:rPr>
              <a:t>prod *= </a:t>
            </a:r>
            <a:r>
              <a:rPr lang="en-US" sz="1000" b="1" dirty="0" err="1">
                <a:solidFill>
                  <a:srgbClr val="000000"/>
                </a:solidFill>
                <a:latin typeface="Consolas" panose="020B0609020204030204" pitchFamily="49" charset="0"/>
              </a:rPr>
              <a:t>i</a:t>
            </a:r>
            <a:r>
              <a:rPr lang="en-US" sz="1000" b="1" dirty="0">
                <a:solidFill>
                  <a:srgbClr val="000000"/>
                </a:solidFill>
                <a:latin typeface="Consolas" panose="020B0609020204030204" pitchFamily="49" charset="0"/>
              </a:rPr>
              <a:t>;</a:t>
            </a:r>
          </a:p>
          <a:p>
            <a:pPr marL="800100" lvl="2" indent="0">
              <a:buNone/>
            </a:pPr>
            <a:r>
              <a:rPr lang="ar-SA" sz="1000" b="1" dirty="0">
                <a:solidFill>
                  <a:srgbClr val="000000"/>
                </a:solidFill>
                <a:latin typeface="Consolas" panose="020B0609020204030204" pitchFamily="49" charset="0"/>
              </a:rPr>
              <a:t>	</a:t>
            </a:r>
            <a:r>
              <a:rPr lang="en-US" sz="1000" b="1" dirty="0">
                <a:solidFill>
                  <a:srgbClr val="000000"/>
                </a:solidFill>
                <a:latin typeface="Consolas" panose="020B0609020204030204" pitchFamily="49" charset="0"/>
              </a:rPr>
              <a:t>}</a:t>
            </a:r>
          </a:p>
          <a:p>
            <a:pPr marL="800100" lvl="2" indent="0">
              <a:buNone/>
            </a:pPr>
            <a:r>
              <a:rPr lang="ar-SA" sz="1000" b="1" dirty="0">
                <a:solidFill>
                  <a:srgbClr val="0000FF"/>
                </a:solidFill>
                <a:latin typeface="Consolas" panose="020B0609020204030204" pitchFamily="49" charset="0"/>
              </a:rPr>
              <a:t>	</a:t>
            </a:r>
            <a:r>
              <a:rPr lang="en-US" sz="1000" b="1" dirty="0">
                <a:solidFill>
                  <a:srgbClr val="0000FF"/>
                </a:solidFill>
                <a:latin typeface="Consolas" panose="020B0609020204030204" pitchFamily="49" charset="0"/>
              </a:rPr>
              <a:t>return</a:t>
            </a:r>
            <a:r>
              <a:rPr lang="en-US" sz="1000" b="1" dirty="0">
                <a:solidFill>
                  <a:srgbClr val="000000"/>
                </a:solidFill>
                <a:latin typeface="Consolas" panose="020B0609020204030204" pitchFamily="49" charset="0"/>
              </a:rPr>
              <a:t> prod;</a:t>
            </a:r>
          </a:p>
          <a:p>
            <a:pPr marL="800100" lvl="2" indent="0">
              <a:buNone/>
            </a:pPr>
            <a:endParaRPr lang="en-US" sz="1000" b="1" dirty="0">
              <a:solidFill>
                <a:srgbClr val="000000"/>
              </a:solidFill>
              <a:latin typeface="Consolas" panose="020B0609020204030204" pitchFamily="49" charset="0"/>
            </a:endParaRPr>
          </a:p>
          <a:p>
            <a:pPr marL="800100" lvl="2" indent="0">
              <a:buNone/>
            </a:pPr>
            <a:r>
              <a:rPr lang="en-US" sz="1000" b="1" dirty="0">
                <a:solidFill>
                  <a:srgbClr val="000000"/>
                </a:solidFill>
                <a:latin typeface="Consolas" panose="020B0609020204030204" pitchFamily="49" charset="0"/>
              </a:rPr>
              <a:t>}</a:t>
            </a:r>
            <a:endParaRPr lang="en-US" sz="1200" b="1" dirty="0">
              <a:solidFill>
                <a:srgbClr val="000000"/>
              </a:solidFill>
              <a:latin typeface="Consolas" panose="020B0609020204030204" pitchFamily="49" charset="0"/>
            </a:endParaRPr>
          </a:p>
          <a:p>
            <a:pPr marL="0" indent="0">
              <a:buNone/>
            </a:pPr>
            <a:r>
              <a:rPr lang="en-US" sz="1200" b="1" dirty="0">
                <a:solidFill>
                  <a:srgbClr val="000000"/>
                </a:solidFill>
                <a:latin typeface="Consolas" panose="020B0609020204030204" pitchFamily="49" charset="0"/>
              </a:rPr>
              <a:t>};</a:t>
            </a:r>
            <a:endParaRPr lang="en-US" sz="1400" b="1" dirty="0"/>
          </a:p>
          <a:p>
            <a:pPr algn="r" rtl="1">
              <a:lnSpc>
                <a:spcPct val="150000"/>
              </a:lnSpc>
            </a:pPr>
            <a:endParaRPr lang="en-US" sz="1600" b="1" dirty="0"/>
          </a:p>
        </p:txBody>
      </p:sp>
    </p:spTree>
    <p:extLst>
      <p:ext uri="{BB962C8B-B14F-4D97-AF65-F5344CB8AC3E}">
        <p14:creationId xmlns:p14="http://schemas.microsoft.com/office/powerpoint/2010/main" val="264116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استخدام الفصيلة لعمل آلة حاسبة لرقم وحيد</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2474101" y="1705569"/>
            <a:ext cx="6212699" cy="4756150"/>
          </a:xfrm>
        </p:spPr>
        <p:txBody>
          <a:bodyPr>
            <a:normAutofit fontScale="85000" lnSpcReduction="10000"/>
          </a:bodyPr>
          <a:lstStyle/>
          <a:p>
            <a:pPr algn="r" rtl="1">
              <a:lnSpc>
                <a:spcPct val="150000"/>
              </a:lnSpc>
            </a:pPr>
            <a:r>
              <a:rPr lang="ar-SA" sz="2400" b="1" dirty="0"/>
              <a:t>نفتح النموذج </a:t>
            </a:r>
            <a:r>
              <a:rPr lang="en-US" sz="2400" b="1" dirty="0"/>
              <a:t>Form1</a:t>
            </a:r>
            <a:r>
              <a:rPr lang="ar-SA" sz="2400" b="1" dirty="0"/>
              <a:t> ونضيف له </a:t>
            </a:r>
          </a:p>
          <a:p>
            <a:pPr lvl="1" algn="r" rtl="1">
              <a:lnSpc>
                <a:spcPct val="150000"/>
              </a:lnSpc>
            </a:pPr>
            <a:r>
              <a:rPr lang="ar-SA" sz="1600" b="1" dirty="0"/>
              <a:t>مربع نصي ونغير خاصية الاسم إلى </a:t>
            </a:r>
            <a:r>
              <a:rPr lang="en-US" sz="1600" b="1" dirty="0" err="1"/>
              <a:t>txtNumber</a:t>
            </a:r>
            <a:endParaRPr lang="ar-SA" sz="1600" b="1" dirty="0"/>
          </a:p>
          <a:p>
            <a:pPr lvl="1" algn="r" rtl="1">
              <a:lnSpc>
                <a:spcPct val="150000"/>
              </a:lnSpc>
            </a:pPr>
            <a:r>
              <a:rPr lang="ar-SA" sz="1600" b="1" dirty="0"/>
              <a:t>زر ، نغير اسمه إلى </a:t>
            </a:r>
            <a:r>
              <a:rPr lang="en-US" sz="1600" b="1" dirty="0" err="1"/>
              <a:t>btnRec</a:t>
            </a:r>
            <a:r>
              <a:rPr lang="ar-SA" sz="1600" b="1" dirty="0"/>
              <a:t> والنص إلى </a:t>
            </a:r>
            <a:r>
              <a:rPr lang="en-US" sz="1600" b="1" dirty="0"/>
              <a:t>1/x</a:t>
            </a:r>
            <a:endParaRPr lang="ar-SA" sz="1600" b="1" dirty="0"/>
          </a:p>
          <a:p>
            <a:pPr lvl="1" algn="r" rtl="1">
              <a:lnSpc>
                <a:spcPct val="150000"/>
              </a:lnSpc>
            </a:pPr>
            <a:r>
              <a:rPr lang="ar-SA" sz="1600" b="1" dirty="0"/>
              <a:t>زر ثان، نغير اسمه إلى </a:t>
            </a:r>
            <a:r>
              <a:rPr lang="en-US" sz="1600" b="1" dirty="0" err="1"/>
              <a:t>btnFactorial</a:t>
            </a:r>
            <a:r>
              <a:rPr lang="ar-SA" sz="1600" b="1" dirty="0"/>
              <a:t> والنص إلى </a:t>
            </a:r>
            <a:r>
              <a:rPr lang="en-US" sz="1600" b="1" dirty="0"/>
              <a:t>factorial</a:t>
            </a:r>
            <a:endParaRPr lang="ar-SA" sz="1600" b="1" dirty="0"/>
          </a:p>
          <a:p>
            <a:pPr algn="r" rtl="1">
              <a:lnSpc>
                <a:spcPct val="150000"/>
              </a:lnSpc>
            </a:pPr>
            <a:r>
              <a:rPr lang="ar-SA" sz="2000" b="1" dirty="0"/>
              <a:t>ننقر مرتين على النموذج لفتح محرر الأكواد، ولاستخدام الفصيلة </a:t>
            </a:r>
            <a:r>
              <a:rPr lang="en-US" sz="2000" b="1" dirty="0" err="1"/>
              <a:t>singleNumberCalculator</a:t>
            </a:r>
            <a:r>
              <a:rPr lang="ar-SA" sz="2000" b="1" dirty="0"/>
              <a:t> التي أنشأناها، يجب أن نضيفها في بداية الملف </a:t>
            </a:r>
            <a:r>
              <a:rPr lang="en-US" sz="2000" b="1" dirty="0"/>
              <a:t>Form1.h</a:t>
            </a:r>
            <a:r>
              <a:rPr lang="ar-SA" sz="2000" b="1" dirty="0"/>
              <a:t> كالتالي</a:t>
            </a:r>
          </a:p>
          <a:p>
            <a:pPr marL="0" indent="0" rtl="1">
              <a:lnSpc>
                <a:spcPct val="150000"/>
              </a:lnSpc>
              <a:buNone/>
            </a:pPr>
            <a:r>
              <a:rPr lang="en-US" sz="1800" dirty="0">
                <a:solidFill>
                  <a:srgbClr val="808080"/>
                </a:solidFill>
                <a:latin typeface="Consolas" panose="020B0609020204030204" pitchFamily="49" charset="0"/>
              </a:rPr>
              <a:t>#include</a:t>
            </a:r>
            <a:r>
              <a:rPr lang="en-US" sz="1800" dirty="0">
                <a:solidFill>
                  <a:srgbClr val="A31515"/>
                </a:solidFill>
                <a:latin typeface="Consolas" panose="020B0609020204030204" pitchFamily="49" charset="0"/>
              </a:rPr>
              <a:t>"singleNumberCalculator.h"</a:t>
            </a:r>
            <a:endParaRPr lang="ar-SA" sz="2000" b="1" dirty="0">
              <a:solidFill>
                <a:srgbClr val="A31515"/>
              </a:solidFill>
              <a:latin typeface="Consolas" panose="020B0609020204030204" pitchFamily="49" charset="0"/>
            </a:endParaRPr>
          </a:p>
          <a:p>
            <a:pPr algn="r" rtl="1">
              <a:lnSpc>
                <a:spcPct val="150000"/>
              </a:lnSpc>
            </a:pPr>
            <a:r>
              <a:rPr lang="ar-SA" sz="2400" b="1" dirty="0"/>
              <a:t>نقوم بعمل كائن جديد من الفصيلة بعد حدث التحميل للنموذج كما يلي</a:t>
            </a:r>
          </a:p>
          <a:p>
            <a:pPr marL="0" indent="0">
              <a:buNone/>
            </a:pPr>
            <a:r>
              <a:rPr lang="en-US" sz="1600" dirty="0">
                <a:solidFill>
                  <a:srgbClr val="0000FF"/>
                </a:solidFill>
                <a:latin typeface="Consolas" panose="020B0609020204030204" pitchFamily="49" charset="0"/>
              </a:rPr>
              <a:t>private</a:t>
            </a:r>
            <a:r>
              <a:rPr lang="en-US" sz="1600" dirty="0">
                <a:solidFill>
                  <a:srgbClr val="000000"/>
                </a:solidFill>
                <a:latin typeface="Consolas" panose="020B0609020204030204" pitchFamily="49" charset="0"/>
              </a:rPr>
              <a:t>: System::</a:t>
            </a:r>
            <a:r>
              <a:rPr lang="en-US" sz="1600" dirty="0">
                <a:solidFill>
                  <a:srgbClr val="2B91AF"/>
                </a:solidFill>
                <a:latin typeface="Consolas" panose="020B0609020204030204" pitchFamily="49" charset="0"/>
              </a:rPr>
              <a:t>Void</a:t>
            </a:r>
            <a:r>
              <a:rPr lang="en-US" sz="1600" dirty="0">
                <a:solidFill>
                  <a:srgbClr val="000000"/>
                </a:solidFill>
                <a:latin typeface="Consolas" panose="020B0609020204030204" pitchFamily="49" charset="0"/>
              </a:rPr>
              <a:t> Form1_Load(System::</a:t>
            </a:r>
            <a:r>
              <a:rPr lang="en-US" sz="1600" dirty="0">
                <a:solidFill>
                  <a:srgbClr val="2B91AF"/>
                </a:solidFill>
                <a:latin typeface="Consolas" panose="020B0609020204030204" pitchFamily="49" charset="0"/>
              </a:rPr>
              <a:t>Object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sender</a:t>
            </a:r>
            <a:r>
              <a:rPr lang="en-US" sz="1600" dirty="0">
                <a:solidFill>
                  <a:srgbClr val="000000"/>
                </a:solidFill>
                <a:latin typeface="Consolas" panose="020B0609020204030204" pitchFamily="49" charset="0"/>
              </a:rPr>
              <a:t>, System::</a:t>
            </a:r>
            <a:r>
              <a:rPr lang="en-US" sz="1600" dirty="0" err="1">
                <a:solidFill>
                  <a:srgbClr val="2B91AF"/>
                </a:solidFill>
                <a:latin typeface="Consolas" panose="020B0609020204030204" pitchFamily="49" charset="0"/>
              </a:rPr>
              <a:t>EventArgs</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e</a:t>
            </a: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a:t>
            </a:r>
          </a:p>
          <a:p>
            <a:pPr marL="0" indent="0">
              <a:buNone/>
            </a:pPr>
            <a:r>
              <a:rPr lang="en-US" sz="1800" b="1" dirty="0" err="1">
                <a:solidFill>
                  <a:srgbClr val="2B91AF"/>
                </a:solidFill>
                <a:latin typeface="Consolas" panose="020B0609020204030204" pitchFamily="49" charset="0"/>
              </a:rPr>
              <a:t>singleNumberCalculator</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sCalc</a:t>
            </a:r>
            <a:r>
              <a:rPr lang="en-US" sz="1800" b="1" dirty="0">
                <a:solidFill>
                  <a:srgbClr val="000000"/>
                </a:solidFill>
                <a:latin typeface="Consolas" panose="020B0609020204030204" pitchFamily="49" charset="0"/>
              </a:rPr>
              <a:t>;</a:t>
            </a:r>
            <a:endParaRPr lang="en-US" sz="2000" b="1" dirty="0"/>
          </a:p>
          <a:p>
            <a:pPr algn="r" rtl="1">
              <a:lnSpc>
                <a:spcPct val="150000"/>
              </a:lnSpc>
            </a:pPr>
            <a:endParaRPr lang="en-US" sz="2400" dirty="0"/>
          </a:p>
        </p:txBody>
      </p:sp>
      <p:pic>
        <p:nvPicPr>
          <p:cNvPr id="6" name="Picture 5">
            <a:extLst>
              <a:ext uri="{FF2B5EF4-FFF2-40B4-BE49-F238E27FC236}">
                <a16:creationId xmlns:a16="http://schemas.microsoft.com/office/drawing/2014/main" id="{131A47AD-DE0B-4C3E-B81E-6EFF7DE40582}"/>
              </a:ext>
            </a:extLst>
          </p:cNvPr>
          <p:cNvPicPr>
            <a:picLocks noChangeAspect="1"/>
          </p:cNvPicPr>
          <p:nvPr/>
        </p:nvPicPr>
        <p:blipFill>
          <a:blip r:embed="rId3"/>
          <a:stretch>
            <a:fillRect/>
          </a:stretch>
        </p:blipFill>
        <p:spPr>
          <a:xfrm>
            <a:off x="228600" y="1797644"/>
            <a:ext cx="2490265" cy="2514600"/>
          </a:xfrm>
          <a:prstGeom prst="rect">
            <a:avLst/>
          </a:prstGeom>
        </p:spPr>
      </p:pic>
    </p:spTree>
    <p:extLst>
      <p:ext uri="{BB962C8B-B14F-4D97-AF65-F5344CB8AC3E}">
        <p14:creationId xmlns:p14="http://schemas.microsoft.com/office/powerpoint/2010/main" val="704640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استخدام الفصيلة لعمل آلة حاسبة لرقم وحيد</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685801" y="1705569"/>
            <a:ext cx="8001000" cy="4756150"/>
          </a:xfrm>
        </p:spPr>
        <p:txBody>
          <a:bodyPr>
            <a:normAutofit fontScale="92500" lnSpcReduction="10000"/>
          </a:bodyPr>
          <a:lstStyle/>
          <a:p>
            <a:pPr algn="r" rtl="1">
              <a:lnSpc>
                <a:spcPct val="150000"/>
              </a:lnSpc>
            </a:pPr>
            <a:r>
              <a:rPr lang="ar-SA" sz="2400" b="1" dirty="0"/>
              <a:t>ننقر نقرا مزدوجا على زر </a:t>
            </a:r>
            <a:r>
              <a:rPr lang="en-US" sz="2400" b="1" dirty="0"/>
              <a:t>1/x</a:t>
            </a:r>
            <a:r>
              <a:rPr lang="ar-SA" sz="2400" b="1" dirty="0"/>
              <a:t> لفتح محرر الأكواد نكتب الكود التالي في حدث نقر الزر</a:t>
            </a:r>
          </a:p>
          <a:p>
            <a:pPr marL="0" indent="0">
              <a:buNone/>
            </a:pP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txtNumber</a:t>
            </a:r>
            <a:r>
              <a:rPr lang="en-US" sz="1800" dirty="0">
                <a:solidFill>
                  <a:srgbClr val="000000"/>
                </a:solidFill>
                <a:latin typeface="Consolas" panose="020B0609020204030204" pitchFamily="49" charset="0"/>
              </a:rPr>
              <a:t>-&gt;Text-&gt;Length &gt; 0)</a:t>
            </a:r>
          </a:p>
          <a:p>
            <a:pPr marL="0" indent="0">
              <a:buNone/>
            </a:pPr>
            <a:r>
              <a:rPr lang="en-US" sz="1800" dirty="0">
                <a:solidFill>
                  <a:srgbClr val="000000"/>
                </a:solidFill>
                <a:latin typeface="Consolas" panose="020B0609020204030204" pitchFamily="49" charset="0"/>
              </a:rPr>
              <a:t>{</a:t>
            </a:r>
          </a:p>
          <a:p>
            <a:pPr marL="400050" lvl="1" indent="0">
              <a:buNone/>
            </a:pPr>
            <a:r>
              <a:rPr lang="en-US" sz="1400" dirty="0" err="1">
                <a:solidFill>
                  <a:srgbClr val="000000"/>
                </a:solidFill>
                <a:latin typeface="Consolas" panose="020B0609020204030204" pitchFamily="49" charset="0"/>
              </a:rPr>
              <a:t>sCalc.</a:t>
            </a:r>
            <a:r>
              <a:rPr lang="en-US" sz="1400" dirty="0" err="1">
                <a:solidFill>
                  <a:srgbClr val="2B91AF"/>
                </a:solidFill>
                <a:latin typeface="Consolas" panose="020B0609020204030204" pitchFamily="49" charset="0"/>
              </a:rPr>
              <a:t>setNu</a:t>
            </a:r>
            <a:r>
              <a:rPr lang="en-US" sz="1400" dirty="0" err="1">
                <a:solidFill>
                  <a:srgbClr val="000000"/>
                </a:solidFill>
                <a:latin typeface="Consolas" panose="020B0609020204030204" pitchFamily="49" charset="0"/>
              </a:rPr>
              <a:t>mber</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::Parse(</a:t>
            </a:r>
            <a:r>
              <a:rPr lang="en-US" sz="1400" dirty="0" err="1">
                <a:solidFill>
                  <a:srgbClr val="000000"/>
                </a:solidFill>
                <a:latin typeface="Consolas" panose="020B0609020204030204" pitchFamily="49" charset="0"/>
              </a:rPr>
              <a:t>txtNumber</a:t>
            </a:r>
            <a:r>
              <a:rPr lang="en-US" sz="1400" dirty="0">
                <a:solidFill>
                  <a:srgbClr val="000000"/>
                </a:solidFill>
                <a:latin typeface="Consolas" panose="020B0609020204030204" pitchFamily="49" charset="0"/>
              </a:rPr>
              <a:t>-&gt;Text));</a:t>
            </a:r>
          </a:p>
          <a:p>
            <a:pPr marL="400050" lvl="1" indent="0">
              <a:buNone/>
            </a:pPr>
            <a:r>
              <a:rPr lang="en-US" sz="1400" dirty="0" err="1">
                <a:solidFill>
                  <a:srgbClr val="000000"/>
                </a:solidFill>
                <a:latin typeface="Consolas" panose="020B0609020204030204" pitchFamily="49" charset="0"/>
              </a:rPr>
              <a:t>txtNumber</a:t>
            </a:r>
            <a:r>
              <a:rPr lang="en-US" sz="1400" dirty="0">
                <a:solidFill>
                  <a:srgbClr val="000000"/>
                </a:solidFill>
                <a:latin typeface="Consolas" panose="020B0609020204030204" pitchFamily="49" charset="0"/>
              </a:rPr>
              <a:t>-&gt;Text = </a:t>
            </a:r>
            <a:r>
              <a:rPr lang="en-US" sz="1400" dirty="0" err="1">
                <a:solidFill>
                  <a:srgbClr val="000000"/>
                </a:solidFill>
                <a:latin typeface="Consolas" panose="020B0609020204030204" pitchFamily="49" charset="0"/>
              </a:rPr>
              <a:t>sCalc.get_reciprocal</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ToString</a:t>
            </a:r>
            <a:r>
              <a:rPr lang="en-US" sz="14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endParaRPr lang="ar-SA" sz="2400" b="1" dirty="0">
              <a:solidFill>
                <a:srgbClr val="000000"/>
              </a:solidFill>
              <a:latin typeface="Consolas" panose="020B0609020204030204" pitchFamily="49" charset="0"/>
            </a:endParaRPr>
          </a:p>
          <a:p>
            <a:pPr algn="r" rtl="1">
              <a:lnSpc>
                <a:spcPct val="150000"/>
              </a:lnSpc>
            </a:pPr>
            <a:r>
              <a:rPr lang="ar-SA" sz="2400" b="1" dirty="0"/>
              <a:t>ننقر نقرا مزدوجا على زر </a:t>
            </a:r>
            <a:r>
              <a:rPr lang="en-US" sz="2400" b="1" dirty="0"/>
              <a:t>factorial</a:t>
            </a:r>
            <a:r>
              <a:rPr lang="ar-SA" sz="2400" b="1" dirty="0"/>
              <a:t> لفتح محرر الأكواد نكتب الكود التالي في حدث نقر الزر</a:t>
            </a:r>
            <a:endParaRPr lang="en-US" sz="2400" b="1" dirty="0"/>
          </a:p>
          <a:p>
            <a:pPr marL="0" indent="0">
              <a:buNone/>
            </a:pP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txtNumber</a:t>
            </a:r>
            <a:r>
              <a:rPr lang="en-US" sz="1800" dirty="0">
                <a:solidFill>
                  <a:srgbClr val="000000"/>
                </a:solidFill>
                <a:latin typeface="Consolas" panose="020B0609020204030204" pitchFamily="49" charset="0"/>
              </a:rPr>
              <a:t>-&gt;Text-&gt;Length &gt; 0)</a:t>
            </a:r>
          </a:p>
          <a:p>
            <a:pPr marL="0" indent="0">
              <a:buNone/>
            </a:pPr>
            <a:r>
              <a:rPr lang="en-US" sz="1800" dirty="0">
                <a:solidFill>
                  <a:srgbClr val="000000"/>
                </a:solidFill>
                <a:latin typeface="Consolas" panose="020B0609020204030204" pitchFamily="49" charset="0"/>
              </a:rPr>
              <a:t>{</a:t>
            </a:r>
          </a:p>
          <a:p>
            <a:pPr marL="400050" lvl="1" indent="0">
              <a:buNone/>
            </a:pPr>
            <a:r>
              <a:rPr lang="en-US" sz="1400" dirty="0" err="1">
                <a:solidFill>
                  <a:srgbClr val="000000"/>
                </a:solidFill>
                <a:latin typeface="Consolas" panose="020B0609020204030204" pitchFamily="49" charset="0"/>
              </a:rPr>
              <a:t>sCalc.</a:t>
            </a:r>
            <a:r>
              <a:rPr lang="en-US" sz="1400" dirty="0" err="1">
                <a:solidFill>
                  <a:srgbClr val="2B91AF"/>
                </a:solidFill>
                <a:latin typeface="Consolas" panose="020B0609020204030204" pitchFamily="49" charset="0"/>
              </a:rPr>
              <a:t>setNum</a:t>
            </a:r>
            <a:r>
              <a:rPr lang="en-US" sz="1400" dirty="0" err="1">
                <a:solidFill>
                  <a:srgbClr val="000000"/>
                </a:solidFill>
                <a:latin typeface="Consolas" panose="020B0609020204030204" pitchFamily="49" charset="0"/>
              </a:rPr>
              <a:t>ber</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::Parse(</a:t>
            </a:r>
            <a:r>
              <a:rPr lang="en-US" sz="1400" dirty="0" err="1">
                <a:solidFill>
                  <a:srgbClr val="000000"/>
                </a:solidFill>
                <a:latin typeface="Consolas" panose="020B0609020204030204" pitchFamily="49" charset="0"/>
              </a:rPr>
              <a:t>txtNumber</a:t>
            </a:r>
            <a:r>
              <a:rPr lang="en-US" sz="1400" dirty="0">
                <a:solidFill>
                  <a:srgbClr val="000000"/>
                </a:solidFill>
                <a:latin typeface="Consolas" panose="020B0609020204030204" pitchFamily="49" charset="0"/>
              </a:rPr>
              <a:t>-&gt;Text));</a:t>
            </a:r>
          </a:p>
          <a:p>
            <a:pPr marL="400050" lvl="1" indent="0">
              <a:buNone/>
            </a:pPr>
            <a:r>
              <a:rPr lang="en-US" sz="1400" dirty="0" err="1">
                <a:solidFill>
                  <a:srgbClr val="000000"/>
                </a:solidFill>
                <a:latin typeface="Consolas" panose="020B0609020204030204" pitchFamily="49" charset="0"/>
              </a:rPr>
              <a:t>txtNumber</a:t>
            </a:r>
            <a:r>
              <a:rPr lang="en-US" sz="1400" dirty="0">
                <a:solidFill>
                  <a:srgbClr val="000000"/>
                </a:solidFill>
                <a:latin typeface="Consolas" panose="020B0609020204030204" pitchFamily="49" charset="0"/>
              </a:rPr>
              <a:t>-&gt;Text = </a:t>
            </a:r>
            <a:r>
              <a:rPr lang="en-US" sz="1400" dirty="0" err="1">
                <a:solidFill>
                  <a:srgbClr val="000000"/>
                </a:solidFill>
                <a:latin typeface="Consolas" panose="020B0609020204030204" pitchFamily="49" charset="0"/>
              </a:rPr>
              <a:t>sCalc.factorial</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ToString</a:t>
            </a:r>
            <a:r>
              <a:rPr lang="en-US" sz="14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endParaRPr lang="ar-SA" sz="2400" b="1" dirty="0"/>
          </a:p>
          <a:p>
            <a:pPr algn="r" rtl="1">
              <a:lnSpc>
                <a:spcPct val="150000"/>
              </a:lnSpc>
            </a:pPr>
            <a:endParaRPr lang="en-US" sz="2400" dirty="0"/>
          </a:p>
        </p:txBody>
      </p:sp>
    </p:spTree>
    <p:extLst>
      <p:ext uri="{BB962C8B-B14F-4D97-AF65-F5344CB8AC3E}">
        <p14:creationId xmlns:p14="http://schemas.microsoft.com/office/powerpoint/2010/main" val="867323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981201" y="457200"/>
            <a:ext cx="6705598" cy="852624"/>
          </a:xfrm>
          <a:prstGeom prst="roundRect">
            <a:avLst/>
          </a:prstGeom>
          <a:gradFill>
            <a:gsLst>
              <a:gs pos="100000">
                <a:schemeClr val="accent6"/>
              </a:gs>
              <a:gs pos="35000">
                <a:schemeClr val="accent3">
                  <a:tint val="37000"/>
                  <a:satMod val="300000"/>
                </a:schemeClr>
              </a:gs>
              <a:gs pos="100000">
                <a:schemeClr val="accent3">
                  <a:tint val="15000"/>
                  <a:satMod val="350000"/>
                </a:schemeClr>
              </a:gs>
            </a:gsLst>
            <a:lin ang="16200000" scaled="1"/>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تمرين</a:t>
            </a:r>
            <a:endParaRPr lang="en-US" sz="4000" b="1" dirty="0">
              <a:solidFill>
                <a:schemeClr val="accent4">
                  <a:lumMod val="75000"/>
                </a:schemeClr>
              </a:solidFill>
            </a:endParaRPr>
          </a:p>
        </p:txBody>
      </p:sp>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2" name="Picture 4" descr="Homework Computer Icons School Student Education, Homework Symbols ...">
            <a:extLst>
              <a:ext uri="{FF2B5EF4-FFF2-40B4-BE49-F238E27FC236}">
                <a16:creationId xmlns:a16="http://schemas.microsoft.com/office/drawing/2014/main" id="{3EEEA3AC-E36E-41B0-87AE-FD2C83471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43616"/>
            <a:ext cx="766208" cy="7662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16658009-8B5F-4117-B67C-8AAAF774F55C}"/>
              </a:ext>
            </a:extLst>
          </p:cNvPr>
          <p:cNvSpPr>
            <a:spLocks noGrp="1"/>
          </p:cNvSpPr>
          <p:nvPr>
            <p:ph idx="1"/>
          </p:nvPr>
        </p:nvSpPr>
        <p:spPr>
          <a:xfrm>
            <a:off x="3505200" y="1600200"/>
            <a:ext cx="5181600" cy="4525963"/>
          </a:xfrm>
        </p:spPr>
        <p:txBody>
          <a:bodyPr>
            <a:normAutofit/>
          </a:bodyPr>
          <a:lstStyle/>
          <a:p>
            <a:pPr algn="r" rtl="1"/>
            <a:r>
              <a:rPr lang="ar-SA" dirty="0"/>
              <a:t>قم بإضافة زرين، واحد لقلب إشارة الرقم والثاني لإضافة 1 إلى الرقم كما بالشكل. </a:t>
            </a:r>
          </a:p>
          <a:p>
            <a:pPr algn="r" rtl="1"/>
            <a:r>
              <a:rPr lang="ar-SA" dirty="0"/>
              <a:t>قم بإضافة الدوال التي تقوم بتلك العمليات إلى الفصيلة </a:t>
            </a:r>
            <a:r>
              <a:rPr lang="en-US" dirty="0" err="1"/>
              <a:t>singleNumberCalculator</a:t>
            </a:r>
            <a:r>
              <a:rPr lang="ar-SA" dirty="0"/>
              <a:t> واستخدم تلك العمليات من خلال الكائن </a:t>
            </a:r>
            <a:r>
              <a:rPr lang="en-US" dirty="0" err="1"/>
              <a:t>sCalc</a:t>
            </a:r>
            <a:endParaRPr lang="en-US" dirty="0"/>
          </a:p>
        </p:txBody>
      </p:sp>
      <p:pic>
        <p:nvPicPr>
          <p:cNvPr id="6" name="Picture 5">
            <a:extLst>
              <a:ext uri="{FF2B5EF4-FFF2-40B4-BE49-F238E27FC236}">
                <a16:creationId xmlns:a16="http://schemas.microsoft.com/office/drawing/2014/main" id="{E583294A-C35C-49AE-8853-DE9C10BC379A}"/>
              </a:ext>
            </a:extLst>
          </p:cNvPr>
          <p:cNvPicPr>
            <a:picLocks noChangeAspect="1"/>
          </p:cNvPicPr>
          <p:nvPr/>
        </p:nvPicPr>
        <p:blipFill>
          <a:blip r:embed="rId3"/>
          <a:stretch>
            <a:fillRect/>
          </a:stretch>
        </p:blipFill>
        <p:spPr>
          <a:xfrm>
            <a:off x="809625" y="2362200"/>
            <a:ext cx="2543175" cy="2486025"/>
          </a:xfrm>
          <a:prstGeom prst="rect">
            <a:avLst/>
          </a:prstGeom>
        </p:spPr>
      </p:pic>
    </p:spTree>
    <p:extLst>
      <p:ext uri="{BB962C8B-B14F-4D97-AF65-F5344CB8AC3E}">
        <p14:creationId xmlns:p14="http://schemas.microsoft.com/office/powerpoint/2010/main" val="2612408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16</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فوائد استخدام البرمجة الشيئية </a:t>
            </a:r>
            <a:endParaRPr lang="en-US" sz="3200" b="1" dirty="0">
              <a:solidFill>
                <a:schemeClr val="tx2">
                  <a:lumMod val="75000"/>
                </a:schemeClr>
              </a:solidFill>
            </a:endParaRP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152400" y="1600200"/>
            <a:ext cx="8534400" cy="5029200"/>
          </a:xfrm>
        </p:spPr>
        <p:txBody>
          <a:bodyPr>
            <a:normAutofit fontScale="92500"/>
          </a:bodyPr>
          <a:lstStyle/>
          <a:p>
            <a:pPr marL="0" indent="0" algn="r" rtl="1">
              <a:lnSpc>
                <a:spcPct val="150000"/>
              </a:lnSpc>
              <a:buNone/>
            </a:pPr>
            <a:r>
              <a:rPr lang="ar-SA" sz="2800" b="1" dirty="0"/>
              <a:t>1- القدرة على معرفة مكان الأخطاء في البرنامج بسهولة .</a:t>
            </a:r>
          </a:p>
          <a:p>
            <a:pPr marL="0" indent="0" algn="r" rtl="1">
              <a:lnSpc>
                <a:spcPct val="150000"/>
              </a:lnSpc>
              <a:buNone/>
            </a:pPr>
            <a:r>
              <a:rPr lang="ar-SA" sz="2800" b="1" dirty="0"/>
              <a:t>2- القدرة على تطوير البرنامج بسهولة مع الوقت .</a:t>
            </a:r>
          </a:p>
          <a:p>
            <a:pPr marL="0" indent="0" algn="r" rtl="1">
              <a:lnSpc>
                <a:spcPct val="150000"/>
              </a:lnSpc>
              <a:buNone/>
            </a:pPr>
            <a:r>
              <a:rPr lang="ar-SA" sz="2800" b="1" dirty="0"/>
              <a:t>3- القدرة على إعادة استخدام الكثير من أجزاء البرنامج لتطوير برامج أخرى .</a:t>
            </a:r>
          </a:p>
          <a:p>
            <a:pPr marL="0" indent="0" algn="r" rtl="1">
              <a:lnSpc>
                <a:spcPct val="150000"/>
              </a:lnSpc>
              <a:buNone/>
            </a:pPr>
            <a:r>
              <a:rPr lang="ar-SA" sz="2800" b="1" dirty="0"/>
              <a:t>4- عدم الحاجة لإعادة كتابة الشفرة البرمجية عند كل إصدار جديد للبرنامج .</a:t>
            </a:r>
          </a:p>
          <a:p>
            <a:pPr marL="0" indent="0" algn="r" rtl="1">
              <a:lnSpc>
                <a:spcPct val="150000"/>
              </a:lnSpc>
              <a:buNone/>
            </a:pPr>
            <a:r>
              <a:rPr lang="ar-SA" sz="2800" b="1" dirty="0"/>
              <a:t>5- سهولة تحويل الشفرة البرمجية للغات أخرى .</a:t>
            </a:r>
          </a:p>
          <a:p>
            <a:pPr marL="0" indent="0" algn="r" rtl="1">
              <a:lnSpc>
                <a:spcPct val="150000"/>
              </a:lnSpc>
              <a:buNone/>
            </a:pPr>
            <a:r>
              <a:rPr lang="ar-SA" sz="2800" b="1" dirty="0"/>
              <a:t>6- القدرة على توزيع العمل في برنامج واحد ضخم على أكثر من مبرمج.</a:t>
            </a:r>
          </a:p>
        </p:txBody>
      </p:sp>
    </p:spTree>
    <p:extLst>
      <p:ext uri="{BB962C8B-B14F-4D97-AF65-F5344CB8AC3E}">
        <p14:creationId xmlns:p14="http://schemas.microsoft.com/office/powerpoint/2010/main" val="4240058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17</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خصائص البرمجة بالكائنات </a:t>
            </a:r>
            <a:endParaRPr lang="en-US" sz="3200" b="1" dirty="0">
              <a:solidFill>
                <a:schemeClr val="tx2">
                  <a:lumMod val="75000"/>
                </a:schemeClr>
              </a:solidFill>
            </a:endParaRP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152400" y="1600200"/>
            <a:ext cx="8534400" cy="5029200"/>
          </a:xfrm>
        </p:spPr>
        <p:txBody>
          <a:bodyPr>
            <a:normAutofit fontScale="92500" lnSpcReduction="10000"/>
          </a:bodyPr>
          <a:lstStyle/>
          <a:p>
            <a:pPr algn="r" rtl="1">
              <a:lnSpc>
                <a:spcPct val="150000"/>
              </a:lnSpc>
            </a:pPr>
            <a:r>
              <a:rPr lang="ar-SA" sz="2800" b="1" dirty="0"/>
              <a:t>التجريد</a:t>
            </a:r>
            <a:r>
              <a:rPr lang="en-US" sz="2800" b="1" dirty="0"/>
              <a:t>abstraction : </a:t>
            </a:r>
            <a:r>
              <a:rPr lang="ar-SA" sz="2800" b="1" dirty="0"/>
              <a:t> </a:t>
            </a:r>
            <a:r>
              <a:rPr lang="ar-SA" sz="2800" dirty="0"/>
              <a:t>وهو عملية تحديد الخصائص والعمليات التي تنتمي لصنف معين وهي نوعان :-</a:t>
            </a:r>
          </a:p>
          <a:p>
            <a:pPr lvl="1" algn="r" rtl="1">
              <a:lnSpc>
                <a:spcPct val="150000"/>
              </a:lnSpc>
            </a:pPr>
            <a:r>
              <a:rPr lang="ar-SA" sz="2400" b="1" dirty="0"/>
              <a:t>تجريد البيانات </a:t>
            </a:r>
            <a:r>
              <a:rPr lang="en-US" sz="2400" b="1" dirty="0"/>
              <a:t>Data abstraction : </a:t>
            </a:r>
            <a:r>
              <a:rPr lang="ar-SA" sz="2400" b="1" dirty="0"/>
              <a:t> </a:t>
            </a:r>
            <a:r>
              <a:rPr lang="ar-SA" sz="2400" dirty="0"/>
              <a:t>وهي عملية التعرف على الخصائص المرتبطة بكائن معين .</a:t>
            </a:r>
          </a:p>
          <a:p>
            <a:pPr lvl="1" algn="r" rtl="1">
              <a:lnSpc>
                <a:spcPct val="150000"/>
              </a:lnSpc>
            </a:pPr>
            <a:r>
              <a:rPr lang="ar-SA" sz="2400" b="1" dirty="0"/>
              <a:t>تجريد العمليات </a:t>
            </a:r>
            <a:r>
              <a:rPr lang="en-US" sz="2400" b="1" dirty="0"/>
              <a:t>Methods abstraction: </a:t>
            </a:r>
            <a:r>
              <a:rPr lang="ar-SA" sz="2400" b="1" dirty="0"/>
              <a:t> </a:t>
            </a:r>
            <a:r>
              <a:rPr lang="ar-SA" sz="2400" dirty="0"/>
              <a:t>وهو عملية تحديد العمليات والإجراءات دون ذكر شيء عن كيفية أدائها .</a:t>
            </a:r>
          </a:p>
          <a:p>
            <a:pPr algn="r" rtl="1">
              <a:lnSpc>
                <a:spcPct val="150000"/>
              </a:lnSpc>
            </a:pPr>
            <a:r>
              <a:rPr lang="ar-SA" sz="2800" b="1" dirty="0"/>
              <a:t>التغليف ( </a:t>
            </a:r>
            <a:r>
              <a:rPr lang="ar-SA" sz="2800" b="1" dirty="0" err="1"/>
              <a:t>الكبسلة</a:t>
            </a:r>
            <a:r>
              <a:rPr lang="en-US" sz="2800" b="1" dirty="0"/>
              <a:t>Encapsulation :( </a:t>
            </a:r>
            <a:r>
              <a:rPr lang="ar-SA" sz="2800" dirty="0"/>
              <a:t> هي عملية تجميع كل الخصائص </a:t>
            </a:r>
            <a:r>
              <a:rPr lang="en-US" sz="2800" dirty="0"/>
              <a:t>properties </a:t>
            </a:r>
            <a:r>
              <a:rPr lang="ar-SA" sz="2800" dirty="0"/>
              <a:t>و العمليات ) </a:t>
            </a:r>
            <a:r>
              <a:rPr lang="en-US" sz="2800" dirty="0"/>
              <a:t>Methods </a:t>
            </a:r>
            <a:r>
              <a:rPr lang="ar-SA" sz="2800" dirty="0"/>
              <a:t>في وحدة واحدة ( داخل غلاف واحد,  حيث لا يمكن الوصول إلى (الخصائص والعمليات ) إلاّ عن طريق الكائن.</a:t>
            </a:r>
          </a:p>
        </p:txBody>
      </p:sp>
    </p:spTree>
    <p:extLst>
      <p:ext uri="{BB962C8B-B14F-4D97-AF65-F5344CB8AC3E}">
        <p14:creationId xmlns:p14="http://schemas.microsoft.com/office/powerpoint/2010/main" val="4000708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18</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خصائص البرمجة بالكائنات </a:t>
            </a:r>
            <a:endParaRPr lang="en-US" sz="3200" b="1" dirty="0">
              <a:solidFill>
                <a:schemeClr val="tx2">
                  <a:lumMod val="75000"/>
                </a:schemeClr>
              </a:solidFill>
            </a:endParaRP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152400" y="1600200"/>
            <a:ext cx="8534400" cy="5029200"/>
          </a:xfrm>
        </p:spPr>
        <p:txBody>
          <a:bodyPr>
            <a:normAutofit fontScale="92500" lnSpcReduction="10000"/>
          </a:bodyPr>
          <a:lstStyle/>
          <a:p>
            <a:pPr marL="308610" marR="0" algn="r" rtl="1">
              <a:lnSpc>
                <a:spcPct val="150000"/>
              </a:lnSpc>
              <a:spcBef>
                <a:spcPts val="0"/>
              </a:spcBef>
              <a:spcAft>
                <a:spcPts val="0"/>
              </a:spcAft>
            </a:pPr>
            <a:r>
              <a:rPr lang="ar-EG" sz="2800" dirty="0">
                <a:effectLst/>
                <a:latin typeface="Times New Roman" panose="02020603050405020304" pitchFamily="18" charset="0"/>
                <a:ea typeface="Times New Roman" panose="02020603050405020304" pitchFamily="18" charset="0"/>
              </a:rPr>
              <a:t> </a:t>
            </a:r>
            <a:r>
              <a:rPr lang="ar-EG" sz="2800" b="1" dirty="0">
                <a:effectLst/>
                <a:latin typeface="Times New Roman" panose="02020603050405020304" pitchFamily="18" charset="0"/>
                <a:ea typeface="Times New Roman" panose="02020603050405020304" pitchFamily="18" charset="0"/>
              </a:rPr>
              <a:t>إخفاء البيانات </a:t>
            </a:r>
            <a:r>
              <a:rPr lang="en-US" sz="2800" b="1" dirty="0">
                <a:effectLst/>
                <a:latin typeface="Times New Roman" panose="02020603050405020304" pitchFamily="18" charset="0"/>
                <a:ea typeface="Times New Roman" panose="02020603050405020304" pitchFamily="18" charset="0"/>
              </a:rPr>
              <a:t>Data Hiding</a:t>
            </a:r>
            <a:r>
              <a:rPr lang="ar-EG" sz="2800" dirty="0">
                <a:effectLst/>
                <a:latin typeface="Times New Roman" panose="02020603050405020304" pitchFamily="18" charset="0"/>
                <a:ea typeface="Times New Roman" panose="02020603050405020304" pitchFamily="18" charset="0"/>
              </a:rPr>
              <a:t>: وهي خاصية ناتجة عن كبسلة البيانات . وتعني إضافة مستوى حماية معين إلى البيانات حتى نمنع وصول الخطأ إليها .</a:t>
            </a:r>
            <a:endParaRPr lang="en-US" sz="2800" dirty="0">
              <a:effectLst/>
              <a:latin typeface="Times New Roman" panose="02020603050405020304" pitchFamily="18" charset="0"/>
              <a:ea typeface="Times New Roman" panose="02020603050405020304" pitchFamily="18" charset="0"/>
            </a:endParaRPr>
          </a:p>
          <a:p>
            <a:pPr marL="308610" marR="0" algn="r" rtl="1">
              <a:lnSpc>
                <a:spcPct val="150000"/>
              </a:lnSpc>
              <a:spcBef>
                <a:spcPts val="0"/>
              </a:spcBef>
              <a:spcAft>
                <a:spcPts val="0"/>
              </a:spcAft>
            </a:pPr>
            <a:r>
              <a:rPr lang="ar-SA" sz="2800" dirty="0">
                <a:effectLst/>
                <a:latin typeface="Times New Roman" panose="02020603050405020304" pitchFamily="18" charset="0"/>
                <a:ea typeface="Times New Roman" panose="02020603050405020304" pitchFamily="18" charset="0"/>
              </a:rPr>
              <a:t> </a:t>
            </a:r>
            <a:r>
              <a:rPr lang="ar-SA" sz="2800" b="1" dirty="0">
                <a:effectLst/>
                <a:latin typeface="Times New Roman" panose="02020603050405020304" pitchFamily="18" charset="0"/>
                <a:ea typeface="Times New Roman" panose="02020603050405020304" pitchFamily="18" charset="0"/>
              </a:rPr>
              <a:t>الوراثة </a:t>
            </a:r>
            <a:r>
              <a:rPr lang="en-US" sz="2800" b="1" dirty="0">
                <a:effectLst/>
                <a:latin typeface="Times New Roman" panose="02020603050405020304" pitchFamily="18" charset="0"/>
                <a:ea typeface="Times New Roman" panose="02020603050405020304" pitchFamily="18" charset="0"/>
              </a:rPr>
              <a:t>Inheritance</a:t>
            </a:r>
            <a:r>
              <a:rPr lang="ar-SA" sz="2800" b="1" dirty="0">
                <a:effectLst/>
                <a:latin typeface="Times New Roman" panose="02020603050405020304" pitchFamily="18" charset="0"/>
                <a:ea typeface="Times New Roman" panose="02020603050405020304" pitchFamily="18" charset="0"/>
              </a:rPr>
              <a:t>: </a:t>
            </a:r>
            <a:r>
              <a:rPr lang="ar-SA" sz="2800" dirty="0">
                <a:effectLst/>
                <a:latin typeface="Times New Roman" panose="02020603050405020304" pitchFamily="18" charset="0"/>
                <a:ea typeface="Times New Roman" panose="02020603050405020304" pitchFamily="18" charset="0"/>
              </a:rPr>
              <a:t>وهي أن يرث صنف ما الخصائص والعمليات الموجودة في الصنف  الآخر مما يساعد على إعادة استخدام </a:t>
            </a:r>
            <a:r>
              <a:rPr lang="ar-EG" sz="2800" dirty="0">
                <a:effectLst/>
                <a:latin typeface="Times New Roman" panose="02020603050405020304" pitchFamily="18" charset="0"/>
                <a:ea typeface="Times New Roman" panose="02020603050405020304" pitchFamily="18" charset="0"/>
              </a:rPr>
              <a:t>ا</a:t>
            </a:r>
            <a:r>
              <a:rPr lang="ar-SA" sz="2800" dirty="0">
                <a:effectLst/>
                <a:latin typeface="Times New Roman" panose="02020603050405020304" pitchFamily="18" charset="0"/>
                <a:ea typeface="Times New Roman" panose="02020603050405020304" pitchFamily="18" charset="0"/>
              </a:rPr>
              <a:t>لأصناف التي تم إنشاؤها من قبل المستخدم .</a:t>
            </a:r>
            <a:endParaRPr lang="en-US" sz="2800" dirty="0">
              <a:effectLst/>
              <a:latin typeface="Times New Roman" panose="02020603050405020304" pitchFamily="18" charset="0"/>
              <a:ea typeface="Times New Roman" panose="02020603050405020304" pitchFamily="18" charset="0"/>
            </a:endParaRPr>
          </a:p>
          <a:p>
            <a:pPr marL="308610" marR="0" algn="just" rtl="1">
              <a:lnSpc>
                <a:spcPct val="200000"/>
              </a:lnSpc>
              <a:spcBef>
                <a:spcPts val="0"/>
              </a:spcBef>
              <a:spcAft>
                <a:spcPts val="0"/>
              </a:spcAft>
            </a:pPr>
            <a:r>
              <a:rPr lang="ar-SA" sz="2800" b="1" dirty="0">
                <a:effectLst/>
                <a:latin typeface="Times New Roman" panose="02020603050405020304" pitchFamily="18" charset="0"/>
                <a:ea typeface="Times New Roman" panose="02020603050405020304" pitchFamily="18" charset="0"/>
              </a:rPr>
              <a:t>تعدد الأشكال ( الأوجه ) </a:t>
            </a:r>
            <a:r>
              <a:rPr lang="en-US" sz="2800" b="1" dirty="0">
                <a:effectLst/>
                <a:latin typeface="Times New Roman" panose="02020603050405020304" pitchFamily="18" charset="0"/>
                <a:ea typeface="Times New Roman" panose="02020603050405020304" pitchFamily="18" charset="0"/>
              </a:rPr>
              <a:t>polymorphisms</a:t>
            </a:r>
            <a:r>
              <a:rPr lang="ar-SA" sz="2800" dirty="0">
                <a:effectLst/>
                <a:latin typeface="Times New Roman" panose="02020603050405020304" pitchFamily="18" charset="0"/>
                <a:ea typeface="Times New Roman" panose="02020603050405020304" pitchFamily="18" charset="0"/>
              </a:rPr>
              <a:t>: تسمح خاصية تعدد الأشكال لنفس الدالة أن تتعرف بصورة مختلفة في أصناف مختلفة ويمكن عمل ذلك بـالوراثة مع تعدد الأشكال .</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67187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19</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دوال البناء والهدم </a:t>
            </a:r>
            <a:r>
              <a:rPr lang="en-US" sz="3200" b="1" dirty="0">
                <a:solidFill>
                  <a:schemeClr val="tx2">
                    <a:lumMod val="75000"/>
                  </a:schemeClr>
                </a:solidFill>
              </a:rPr>
              <a:t>constructor and destructor</a:t>
            </a: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152400" y="1600200"/>
            <a:ext cx="8534400" cy="5029200"/>
          </a:xfrm>
        </p:spPr>
        <p:txBody>
          <a:bodyPr>
            <a:normAutofit fontScale="92500"/>
          </a:bodyPr>
          <a:lstStyle/>
          <a:p>
            <a:pPr marL="308610" marR="0" algn="r" rtl="1">
              <a:lnSpc>
                <a:spcPct val="150000"/>
              </a:lnSpc>
              <a:spcBef>
                <a:spcPts val="0"/>
              </a:spcBef>
              <a:spcAft>
                <a:spcPts val="0"/>
              </a:spcAft>
            </a:pPr>
            <a:r>
              <a:rPr lang="ar-SA" sz="2800" b="1" dirty="0">
                <a:latin typeface="Times New Roman" panose="02020603050405020304" pitchFamily="18" charset="0"/>
                <a:ea typeface="Times New Roman" panose="02020603050405020304" pitchFamily="18" charset="0"/>
              </a:rPr>
              <a:t>دوال البناء </a:t>
            </a:r>
            <a:r>
              <a:rPr lang="ar-SA" sz="2800" dirty="0">
                <a:latin typeface="Times New Roman" panose="02020603050405020304" pitchFamily="18" charset="0"/>
                <a:ea typeface="Times New Roman" panose="02020603050405020304" pitchFamily="18" charset="0"/>
              </a:rPr>
              <a:t>: تحتاج الكائنات عموماً إلى تهيئة المتغيرات أو تعيين ذاكرة ديناميكية خلال عملية إنشائها لتصبح عملية ولتجنب عودة قيم غير متوقعة أثناء تنفيذها. </a:t>
            </a:r>
          </a:p>
          <a:p>
            <a:pPr marL="308610" marR="0" algn="r" rtl="1">
              <a:lnSpc>
                <a:spcPct val="150000"/>
              </a:lnSpc>
              <a:spcBef>
                <a:spcPts val="0"/>
              </a:spcBef>
              <a:spcAft>
                <a:spcPts val="0"/>
              </a:spcAft>
            </a:pPr>
            <a:r>
              <a:rPr lang="ar-SA" sz="2800" dirty="0">
                <a:latin typeface="Times New Roman" panose="02020603050405020304" pitchFamily="18" charset="0"/>
                <a:ea typeface="Times New Roman" panose="02020603050405020304" pitchFamily="18" charset="0"/>
              </a:rPr>
              <a:t>ال</a:t>
            </a:r>
            <a:r>
              <a:rPr lang="ar-EG" sz="2800" dirty="0">
                <a:latin typeface="Times New Roman" panose="02020603050405020304" pitchFamily="18" charset="0"/>
                <a:ea typeface="Times New Roman" panose="02020603050405020304" pitchFamily="18" charset="0"/>
              </a:rPr>
              <a:t>صنف </a:t>
            </a:r>
            <a:r>
              <a:rPr lang="en-US" sz="2800" dirty="0">
                <a:latin typeface="Times New Roman" panose="02020603050405020304" pitchFamily="18" charset="0"/>
                <a:ea typeface="Times New Roman" panose="02020603050405020304" pitchFamily="18" charset="0"/>
              </a:rPr>
              <a:t>class </a:t>
            </a:r>
            <a:r>
              <a:rPr lang="ar-SA" sz="2800" dirty="0">
                <a:latin typeface="Times New Roman" panose="02020603050405020304" pitchFamily="18" charset="0"/>
                <a:ea typeface="Times New Roman" panose="02020603050405020304" pitchFamily="18" charset="0"/>
              </a:rPr>
              <a:t> </a:t>
            </a:r>
            <a:r>
              <a:rPr lang="ar-EG" sz="2800" dirty="0">
                <a:latin typeface="Times New Roman" panose="02020603050405020304" pitchFamily="18" charset="0"/>
                <a:ea typeface="Times New Roman" panose="02020603050405020304" pitchFamily="18" charset="0"/>
              </a:rPr>
              <a:t>من الممكن أن يتضمن دالة مميزة /خاصة تسمى </a:t>
            </a:r>
            <a:r>
              <a:rPr lang="en-US" sz="2800" dirty="0">
                <a:latin typeface="Times New Roman" panose="02020603050405020304" pitchFamily="18" charset="0"/>
                <a:ea typeface="Times New Roman" panose="02020603050405020304" pitchFamily="18" charset="0"/>
              </a:rPr>
              <a:t>constructor </a:t>
            </a:r>
            <a:r>
              <a:rPr lang="ar-SA" sz="2800" dirty="0">
                <a:latin typeface="Times New Roman" panose="02020603050405020304" pitchFamily="18" charset="0"/>
                <a:ea typeface="Times New Roman" panose="02020603050405020304" pitchFamily="18" charset="0"/>
              </a:rPr>
              <a:t> </a:t>
            </a:r>
            <a:r>
              <a:rPr lang="ar-EG" sz="2800" dirty="0">
                <a:latin typeface="Times New Roman" panose="02020603050405020304" pitchFamily="18" charset="0"/>
                <a:ea typeface="Times New Roman" panose="02020603050405020304" pitchFamily="18" charset="0"/>
              </a:rPr>
              <a:t>والتي تُستدعى آلياً عند إنشاء كائن من هذا الصنف </a:t>
            </a:r>
            <a:r>
              <a:rPr lang="en-US" sz="2800" dirty="0">
                <a:latin typeface="Times New Roman" panose="02020603050405020304" pitchFamily="18" charset="0"/>
                <a:ea typeface="Times New Roman" panose="02020603050405020304" pitchFamily="18" charset="0"/>
              </a:rPr>
              <a:t>class.</a:t>
            </a:r>
          </a:p>
          <a:p>
            <a:pPr marL="308610" marR="0" algn="r" rtl="1">
              <a:lnSpc>
                <a:spcPct val="150000"/>
              </a:lnSpc>
              <a:spcBef>
                <a:spcPts val="0"/>
              </a:spcBef>
              <a:spcAft>
                <a:spcPts val="0"/>
              </a:spcAft>
            </a:pPr>
            <a:r>
              <a:rPr lang="ar-EG" sz="2800" dirty="0">
                <a:latin typeface="Times New Roman" panose="02020603050405020304" pitchFamily="18" charset="0"/>
                <a:ea typeface="Times New Roman" panose="02020603050405020304" pitchFamily="18" charset="0"/>
              </a:rPr>
              <a:t>دالة الإنشاء هذه يجب أن يكون لها نفس اسم الصنف </a:t>
            </a:r>
            <a:r>
              <a:rPr lang="en-US" sz="2800" dirty="0">
                <a:latin typeface="Times New Roman" panose="02020603050405020304" pitchFamily="18" charset="0"/>
                <a:ea typeface="Times New Roman" panose="02020603050405020304" pitchFamily="18" charset="0"/>
              </a:rPr>
              <a:t>class </a:t>
            </a:r>
            <a:r>
              <a:rPr lang="ar-SA" sz="2800" dirty="0">
                <a:latin typeface="Times New Roman" panose="02020603050405020304" pitchFamily="18" charset="0"/>
                <a:ea typeface="Times New Roman" panose="02020603050405020304" pitchFamily="18" charset="0"/>
              </a:rPr>
              <a:t> </a:t>
            </a:r>
            <a:r>
              <a:rPr lang="ar-EG" sz="2800" dirty="0">
                <a:latin typeface="Times New Roman" panose="02020603050405020304" pitchFamily="18" charset="0"/>
                <a:ea typeface="Times New Roman" panose="02020603050405020304" pitchFamily="18" charset="0"/>
              </a:rPr>
              <a:t>ولا تستطيع أن تُرجع قيمة ولا حتى </a:t>
            </a:r>
            <a:r>
              <a:rPr lang="en-US" sz="2800" dirty="0">
                <a:latin typeface="Times New Roman" panose="02020603050405020304" pitchFamily="18" charset="0"/>
                <a:ea typeface="Times New Roman" panose="02020603050405020304" pitchFamily="18" charset="0"/>
              </a:rPr>
              <a:t>void.</a:t>
            </a:r>
            <a:endParaRPr lang="ar-SA" sz="2800" dirty="0">
              <a:latin typeface="Times New Roman" panose="02020603050405020304" pitchFamily="18" charset="0"/>
              <a:ea typeface="Times New Roman" panose="02020603050405020304" pitchFamily="18" charset="0"/>
            </a:endParaRPr>
          </a:p>
          <a:p>
            <a:pPr marL="308610" marR="0" algn="r" rtl="1">
              <a:lnSpc>
                <a:spcPct val="150000"/>
              </a:lnSpc>
              <a:spcBef>
                <a:spcPts val="0"/>
              </a:spcBef>
              <a:spcAft>
                <a:spcPts val="0"/>
              </a:spcAft>
            </a:pPr>
            <a:r>
              <a:rPr lang="ar-SA" sz="2800" b="1" dirty="0">
                <a:latin typeface="Times New Roman" panose="02020603050405020304" pitchFamily="18" charset="0"/>
                <a:ea typeface="Times New Roman" panose="02020603050405020304" pitchFamily="18" charset="0"/>
              </a:rPr>
              <a:t>دوال الهدم</a:t>
            </a:r>
            <a:r>
              <a:rPr lang="ar-SA" sz="2800" dirty="0">
                <a:latin typeface="Times New Roman" panose="02020603050405020304" pitchFamily="18" charset="0"/>
                <a:ea typeface="Times New Roman" panose="02020603050405020304" pitchFamily="18" charset="0"/>
              </a:rPr>
              <a:t>: يتم تنفيذها عند انتهاء العمل بالكائن لتفريغ الذاكرة المستخدمة. </a:t>
            </a:r>
            <a:endParaRPr lang="en-US" sz="2800" dirty="0">
              <a:latin typeface="Times New Roman" panose="02020603050405020304" pitchFamily="18" charset="0"/>
              <a:ea typeface="Times New Roman" panose="02020603050405020304" pitchFamily="18" charset="0"/>
            </a:endParaRPr>
          </a:p>
          <a:p>
            <a:pPr marL="308610" marR="0" algn="r" rtl="1">
              <a:lnSpc>
                <a:spcPct val="150000"/>
              </a:lnSpc>
              <a:spcBef>
                <a:spcPts val="0"/>
              </a:spcBef>
              <a:spcAft>
                <a:spcPts val="0"/>
              </a:spcAft>
            </a:pPr>
            <a:endParaRPr lang="en-US" sz="2800" dirty="0">
              <a:latin typeface="Times New Roman" panose="02020603050405020304" pitchFamily="18" charset="0"/>
              <a:ea typeface="Times New Roman" panose="02020603050405020304" pitchFamily="18" charset="0"/>
            </a:endParaRPr>
          </a:p>
          <a:p>
            <a:pPr marL="308610" marR="0" algn="r" rtl="1">
              <a:lnSpc>
                <a:spcPct val="150000"/>
              </a:lnSpc>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84927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2781300" y="609600"/>
            <a:ext cx="3581400" cy="685800"/>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a:defRPr/>
            </a:pPr>
            <a:r>
              <a:rPr lang="ar-SA" sz="3600" b="1" dirty="0">
                <a:solidFill>
                  <a:schemeClr val="tx2">
                    <a:lumMod val="75000"/>
                  </a:schemeClr>
                </a:solidFill>
              </a:rPr>
              <a:t>المحتوى</a:t>
            </a:r>
            <a:endParaRPr lang="en-US" sz="3600" b="1" dirty="0">
              <a:solidFill>
                <a:schemeClr val="tx2">
                  <a:lumMod val="75000"/>
                </a:schemeClr>
              </a:solidFill>
            </a:endParaRPr>
          </a:p>
        </p:txBody>
      </p:sp>
      <p:sp>
        <p:nvSpPr>
          <p:cNvPr id="4" name="Content Placeholder 2">
            <a:extLst>
              <a:ext uri="{FF2B5EF4-FFF2-40B4-BE49-F238E27FC236}">
                <a16:creationId xmlns:a16="http://schemas.microsoft.com/office/drawing/2014/main" id="{B356B37D-B401-4092-A451-619A8575E5E5}"/>
              </a:ext>
            </a:extLst>
          </p:cNvPr>
          <p:cNvSpPr>
            <a:spLocks noGrp="1"/>
          </p:cNvSpPr>
          <p:nvPr>
            <p:ph idx="1"/>
          </p:nvPr>
        </p:nvSpPr>
        <p:spPr>
          <a:xfrm>
            <a:off x="152400" y="1600200"/>
            <a:ext cx="8534400" cy="5029200"/>
          </a:xfrm>
        </p:spPr>
        <p:txBody>
          <a:bodyPr>
            <a:normAutofit/>
          </a:bodyPr>
          <a:lstStyle/>
          <a:p>
            <a:pPr algn="r" rtl="1">
              <a:lnSpc>
                <a:spcPct val="150000"/>
              </a:lnSpc>
            </a:pPr>
            <a:r>
              <a:rPr lang="ar-SA" sz="2800" b="1" dirty="0"/>
              <a:t>المقصود بالبرمجة الشيئية</a:t>
            </a:r>
          </a:p>
          <a:p>
            <a:pPr algn="r" rtl="1">
              <a:lnSpc>
                <a:spcPct val="150000"/>
              </a:lnSpc>
            </a:pPr>
            <a:r>
              <a:rPr lang="ar-SA" sz="2800" b="1" dirty="0"/>
              <a:t>تعريف الكائن</a:t>
            </a:r>
          </a:p>
          <a:p>
            <a:pPr algn="r" rtl="1">
              <a:lnSpc>
                <a:spcPct val="150000"/>
              </a:lnSpc>
            </a:pPr>
            <a:r>
              <a:rPr lang="ar-SA" sz="2800" b="1" dirty="0"/>
              <a:t>تعريف الفصيلة </a:t>
            </a:r>
          </a:p>
          <a:p>
            <a:pPr algn="r" rtl="1">
              <a:lnSpc>
                <a:spcPct val="150000"/>
              </a:lnSpc>
            </a:pPr>
            <a:r>
              <a:rPr lang="ar-SA" sz="2800" b="1" dirty="0"/>
              <a:t>مثال على استخدام آلة حاسبة لرقم وحيد باستخدام الفصائل</a:t>
            </a:r>
          </a:p>
          <a:p>
            <a:pPr algn="r" rtl="1">
              <a:lnSpc>
                <a:spcPct val="150000"/>
              </a:lnSpc>
            </a:pPr>
            <a:r>
              <a:rPr lang="ar-SA" sz="2800" b="1" dirty="0"/>
              <a:t>خصائص البرمجة بالكائنات</a:t>
            </a:r>
          </a:p>
          <a:p>
            <a:pPr algn="r" rtl="1">
              <a:lnSpc>
                <a:spcPct val="150000"/>
              </a:lnSpc>
            </a:pPr>
            <a:r>
              <a:rPr lang="ar-SA" sz="2800" b="1" dirty="0"/>
              <a:t>دوال البناء والهدم</a:t>
            </a:r>
          </a:p>
          <a:p>
            <a:pPr algn="r" rtl="1">
              <a:lnSpc>
                <a:spcPct val="150000"/>
              </a:lnSpc>
            </a:pPr>
            <a:r>
              <a:rPr lang="ar-SA" sz="2800" b="1" dirty="0"/>
              <a:t>التحميل الزائد لدوال البناء والهدم. </a:t>
            </a:r>
          </a:p>
        </p:txBody>
      </p:sp>
    </p:spTree>
    <p:extLst>
      <p:ext uri="{BB962C8B-B14F-4D97-AF65-F5344CB8AC3E}">
        <p14:creationId xmlns:p14="http://schemas.microsoft.com/office/powerpoint/2010/main" val="1097935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20</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دوال البناء والهدم </a:t>
            </a:r>
            <a:r>
              <a:rPr lang="en-US" sz="3200" b="1" dirty="0">
                <a:solidFill>
                  <a:schemeClr val="tx2">
                    <a:lumMod val="75000"/>
                  </a:schemeClr>
                </a:solidFill>
              </a:rPr>
              <a:t>constructor and destructor</a:t>
            </a: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152400" y="1600200"/>
            <a:ext cx="8534400" cy="5029200"/>
          </a:xfrm>
        </p:spPr>
        <p:txBody>
          <a:bodyPr>
            <a:normAutofit fontScale="92500" lnSpcReduction="10000"/>
          </a:bodyPr>
          <a:lstStyle/>
          <a:p>
            <a:pPr marL="308610" marR="0" algn="r" rtl="1">
              <a:lnSpc>
                <a:spcPct val="150000"/>
              </a:lnSpc>
              <a:spcBef>
                <a:spcPts val="0"/>
              </a:spcBef>
              <a:spcAft>
                <a:spcPts val="0"/>
              </a:spcAft>
            </a:pPr>
            <a:r>
              <a:rPr lang="ar-SA" sz="2800" b="1" dirty="0">
                <a:latin typeface="Times New Roman" panose="02020603050405020304" pitchFamily="18" charset="0"/>
                <a:ea typeface="Times New Roman" panose="02020603050405020304" pitchFamily="18" charset="0"/>
              </a:rPr>
              <a:t>في المثال التالي نوضح دوال البناء والهدم</a:t>
            </a:r>
          </a:p>
          <a:p>
            <a:pPr marL="0" marR="0" indent="0" algn="l" rtl="0">
              <a:lnSpc>
                <a:spcPct val="115000"/>
              </a:lnSpc>
              <a:spcBef>
                <a:spcPts val="0"/>
              </a:spcBef>
              <a:spcAft>
                <a:spcPts val="0"/>
              </a:spcAft>
              <a:buNone/>
            </a:pPr>
            <a:r>
              <a:rPr lang="en-US" sz="1800" dirty="0">
                <a:latin typeface="Consolas" panose="020B0609020204030204" pitchFamily="49" charset="0"/>
                <a:cs typeface="Arial" panose="020B0604020202020204" pitchFamily="34" charset="0"/>
              </a:rPr>
              <a:t>//</a:t>
            </a:r>
            <a:r>
              <a:rPr lang="en-US" sz="1800" dirty="0" err="1">
                <a:latin typeface="Consolas" panose="020B0609020204030204" pitchFamily="49" charset="0"/>
                <a:cs typeface="Arial" panose="020B0604020202020204" pitchFamily="34" charset="0"/>
              </a:rPr>
              <a:t>crectangle.h</a:t>
            </a:r>
            <a:endParaRPr lang="en-US" sz="1800" dirty="0">
              <a:latin typeface="Consolas" panose="020B0609020204030204" pitchFamily="49" charset="0"/>
              <a:cs typeface="Arial" panose="020B0604020202020204" pitchFamily="34" charset="0"/>
            </a:endParaRPr>
          </a:p>
          <a:p>
            <a:pPr marL="0" marR="0" indent="0" algn="l" rtl="0">
              <a:lnSpc>
                <a:spcPct val="115000"/>
              </a:lnSpc>
              <a:spcBef>
                <a:spcPts val="0"/>
              </a:spcBef>
              <a:spcAft>
                <a:spcPts val="0"/>
              </a:spcAft>
              <a:buNone/>
            </a:pP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class</a:t>
            </a:r>
            <a:r>
              <a:rPr lang="en-US" sz="1800" dirty="0">
                <a:effectLst/>
                <a:latin typeface="Consolas" panose="020B0609020204030204" pitchFamily="49" charset="0"/>
                <a:ea typeface="Calibri" panose="020F0502020204030204" pitchFamily="34" charset="0"/>
                <a:cs typeface="Consolas" panose="020B0609020204030204" pitchFamily="49" charset="0"/>
              </a:rPr>
              <a:t> </a:t>
            </a:r>
            <a:r>
              <a:rPr lang="en-US" sz="1800" dirty="0" err="1">
                <a:effectLst/>
                <a:latin typeface="Consolas" panose="020B0609020204030204" pitchFamily="49" charset="0"/>
                <a:ea typeface="Calibri" panose="020F0502020204030204" pitchFamily="34" charset="0"/>
                <a:cs typeface="Consolas" panose="020B0609020204030204" pitchFamily="49" charset="0"/>
              </a:rPr>
              <a:t>CRectangle</a:t>
            </a:r>
            <a:r>
              <a:rPr lang="en-US" sz="1800" dirty="0">
                <a:effectLst/>
                <a:latin typeface="Consolas" panose="020B0609020204030204" pitchFamily="49" charset="0"/>
                <a:ea typeface="Calibri" panose="020F0502020204030204" pitchFamily="34" charset="0"/>
                <a:cs typeface="Consolas" panose="020B0609020204030204" pitchFamily="49"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1800" dirty="0">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effectLst/>
                <a:latin typeface="Consolas" panose="020B0609020204030204" pitchFamily="49" charset="0"/>
                <a:ea typeface="Calibri" panose="020F0502020204030204" pitchFamily="34" charset="0"/>
                <a:cs typeface="Consolas" panose="020B0609020204030204" pitchFamily="49" charset="0"/>
              </a:rPr>
              <a:t> width, height;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1800" dirty="0">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800" dirty="0">
                <a:effectLst/>
                <a:latin typeface="Consolas" panose="020B0609020204030204" pitchFamily="49" charset="0"/>
                <a:ea typeface="Calibri" panose="020F0502020204030204" pitchFamily="34" charset="0"/>
                <a:cs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1800" dirty="0">
                <a:effectLst/>
                <a:latin typeface="Consolas" panose="020B0609020204030204" pitchFamily="49" charset="0"/>
                <a:ea typeface="Calibri" panose="020F0502020204030204" pitchFamily="34" charset="0"/>
                <a:cs typeface="Consolas" panose="020B0609020204030204" pitchFamily="49" charset="0"/>
              </a:rPr>
              <a:t>		</a:t>
            </a:r>
            <a:r>
              <a:rPr lang="en-US" sz="1800" dirty="0" err="1">
                <a:effectLst/>
                <a:latin typeface="Consolas" panose="020B0609020204030204" pitchFamily="49" charset="0"/>
                <a:ea typeface="Calibri" panose="020F0502020204030204" pitchFamily="34" charset="0"/>
                <a:cs typeface="Consolas" panose="020B0609020204030204" pitchFamily="49" charset="0"/>
              </a:rPr>
              <a:t>CRectangle</a:t>
            </a:r>
            <a:r>
              <a:rPr lang="en-US" sz="1800" dirty="0">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effectLst/>
                <a:latin typeface="Consolas" panose="020B0609020204030204" pitchFamily="49" charset="0"/>
                <a:ea typeface="Calibri" panose="020F0502020204030204" pitchFamily="34" charset="0"/>
                <a:cs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1800" dirty="0">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effectLst/>
                <a:latin typeface="Consolas" panose="020B0609020204030204" pitchFamily="49" charset="0"/>
                <a:ea typeface="Calibri" panose="020F0502020204030204" pitchFamily="34" charset="0"/>
                <a:cs typeface="Consolas" panose="020B0609020204030204" pitchFamily="49" charset="0"/>
              </a:rPr>
              <a:t> area ()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en-US" sz="1800" dirty="0">
                <a:effectLst/>
                <a:latin typeface="Consolas" panose="020B0609020204030204" pitchFamily="49" charset="0"/>
                <a:ea typeface="Calibri" panose="020F0502020204030204" pitchFamily="34" charset="0"/>
                <a:cs typeface="Consolas" panose="020B0609020204030204" pitchFamily="49" charset="0"/>
              </a:rPr>
              <a:t> (width*height);}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1800" dirty="0">
                <a:effectLst/>
                <a:latin typeface="Consolas" panose="020B0609020204030204" pitchFamily="49" charset="0"/>
                <a:ea typeface="Calibri" panose="020F0502020204030204" pitchFamily="34" charset="0"/>
                <a:cs typeface="Consolas" panose="020B0609020204030204" pitchFamily="49" charset="0"/>
              </a:rPr>
              <a:t>	};</a:t>
            </a:r>
            <a:endParaRPr lang="ar-SA" sz="1800" dirty="0">
              <a:effectLst/>
              <a:latin typeface="Consolas" panose="020B0609020204030204" pitchFamily="49" charset="0"/>
              <a:ea typeface="Calibri" panose="020F0502020204030204" pitchFamily="34" charset="0"/>
              <a:cs typeface="Consolas" panose="020B0609020204030204" pitchFamily="49" charset="0"/>
            </a:endParaRPr>
          </a:p>
          <a:p>
            <a:pPr marL="0" marR="0" indent="0" algn="l" rtl="0">
              <a:lnSpc>
                <a:spcPct val="115000"/>
              </a:lnSpc>
              <a:spcBef>
                <a:spcPts val="0"/>
              </a:spcBef>
              <a:spcAft>
                <a:spcPts val="0"/>
              </a:spcAft>
              <a:buNone/>
            </a:pPr>
            <a:r>
              <a:rPr lang="ar-SA" sz="1800" dirty="0">
                <a:latin typeface="Consolas" panose="020B0609020204030204" pitchFamily="49" charset="0"/>
                <a:ea typeface="Calibri" panose="020F0502020204030204" pitchFamily="34" charset="0"/>
                <a:cs typeface="Arial" panose="020B0604020202020204" pitchFamily="34" charset="0"/>
              </a:rPr>
              <a:t>	</a:t>
            </a:r>
            <a:r>
              <a:rPr lang="en-US" sz="1800" dirty="0">
                <a:latin typeface="Consolas" panose="020B0609020204030204" pitchFamily="49" charset="0"/>
                <a:ea typeface="Calibri" panose="020F0502020204030204" pitchFamily="34" charset="0"/>
                <a:cs typeface="Arial" panose="020B0604020202020204" pitchFamily="34" charset="0"/>
              </a:rPr>
              <a:t>//crectanlge.cpp</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1800" dirty="0">
                <a:effectLst/>
                <a:latin typeface="Consolas" panose="020B0609020204030204" pitchFamily="49" charset="0"/>
                <a:ea typeface="Calibri" panose="020F0502020204030204" pitchFamily="34" charset="0"/>
                <a:cs typeface="Consolas" panose="020B0609020204030204" pitchFamily="49" charset="0"/>
              </a:rPr>
              <a:t>	</a:t>
            </a:r>
            <a:r>
              <a:rPr lang="en-US" sz="1800" dirty="0" err="1">
                <a:effectLst/>
                <a:latin typeface="Consolas" panose="020B0609020204030204" pitchFamily="49" charset="0"/>
                <a:ea typeface="Calibri" panose="020F0502020204030204" pitchFamily="34" charset="0"/>
                <a:cs typeface="Consolas" panose="020B0609020204030204" pitchFamily="49" charset="0"/>
              </a:rPr>
              <a:t>CRectangle</a:t>
            </a:r>
            <a:r>
              <a:rPr lang="en-US" sz="1800" dirty="0">
                <a:effectLst/>
                <a:latin typeface="Consolas" panose="020B0609020204030204" pitchFamily="49" charset="0"/>
                <a:ea typeface="Calibri" panose="020F0502020204030204" pitchFamily="34" charset="0"/>
                <a:cs typeface="Consolas" panose="020B0609020204030204" pitchFamily="49" charset="0"/>
              </a:rPr>
              <a:t>::</a:t>
            </a:r>
            <a:r>
              <a:rPr lang="en-US" sz="1800" dirty="0" err="1">
                <a:effectLst/>
                <a:latin typeface="Consolas" panose="020B0609020204030204" pitchFamily="49" charset="0"/>
                <a:ea typeface="Calibri" panose="020F0502020204030204" pitchFamily="34" charset="0"/>
                <a:cs typeface="Consolas" panose="020B0609020204030204" pitchFamily="49" charset="0"/>
              </a:rPr>
              <a:t>CRectangle</a:t>
            </a:r>
            <a:r>
              <a:rPr lang="en-US" sz="1800" dirty="0">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effectLst/>
                <a:latin typeface="Consolas" panose="020B0609020204030204" pitchFamily="49" charset="0"/>
                <a:ea typeface="Calibri" panose="020F0502020204030204" pitchFamily="34" charset="0"/>
                <a:cs typeface="Consolas" panose="020B0609020204030204" pitchFamily="49" charset="0"/>
              </a:rPr>
              <a:t> a,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effectLst/>
                <a:latin typeface="Consolas" panose="020B0609020204030204" pitchFamily="49" charset="0"/>
                <a:ea typeface="Calibri" panose="020F0502020204030204" pitchFamily="34" charset="0"/>
                <a:cs typeface="Consolas" panose="020B0609020204030204" pitchFamily="49" charset="0"/>
              </a:rPr>
              <a:t> b){</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1800" dirty="0">
                <a:effectLst/>
                <a:latin typeface="Consolas" panose="020B0609020204030204" pitchFamily="49" charset="0"/>
                <a:ea typeface="Calibri" panose="020F0502020204030204" pitchFamily="34" charset="0"/>
                <a:cs typeface="Consolas" panose="020B0609020204030204" pitchFamily="49" charset="0"/>
              </a:rPr>
              <a:t>		width = 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1800" dirty="0">
                <a:effectLst/>
                <a:latin typeface="Consolas" panose="020B0609020204030204" pitchFamily="49" charset="0"/>
                <a:ea typeface="Calibri" panose="020F0502020204030204" pitchFamily="34" charset="0"/>
                <a:cs typeface="Consolas" panose="020B0609020204030204" pitchFamily="49" charset="0"/>
              </a:rPr>
              <a:t>		height = b;</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ar-SA" sz="1800" dirty="0">
                <a:effectLst/>
                <a:latin typeface="Consolas" panose="020B0609020204030204" pitchFamily="49" charset="0"/>
                <a:ea typeface="Calibri" panose="020F0502020204030204" pitchFamily="34" charset="0"/>
                <a:cs typeface="Consolas" panose="020B0609020204030204" pitchFamily="49" charset="0"/>
              </a:rPr>
              <a:t>	</a:t>
            </a:r>
            <a:r>
              <a:rPr lang="en-US" sz="1800" dirty="0">
                <a:effectLst/>
                <a:latin typeface="Consolas" panose="020B0609020204030204" pitchFamily="49" charset="0"/>
                <a:ea typeface="Calibri" panose="020F0502020204030204" pitchFamily="34" charset="0"/>
                <a:cs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08610" marR="0" algn="r" rtl="1">
              <a:lnSpc>
                <a:spcPct val="150000"/>
              </a:lnSpc>
              <a:spcBef>
                <a:spcPts val="0"/>
              </a:spcBef>
              <a:spcAft>
                <a:spcPts val="0"/>
              </a:spcAft>
            </a:pPr>
            <a:r>
              <a:rPr lang="ar-SA" sz="2800" dirty="0">
                <a:latin typeface="Times New Roman" panose="02020603050405020304" pitchFamily="18" charset="0"/>
                <a:ea typeface="Times New Roman" panose="02020603050405020304" pitchFamily="18" charset="0"/>
              </a:rPr>
              <a:t>لاحظ في هذا المثال اننا استخدمنا دالة البناء عن طريق وضع رأس الدالة في ملف </a:t>
            </a:r>
            <a:r>
              <a:rPr lang="en-US" sz="2800" dirty="0">
                <a:latin typeface="Times New Roman" panose="02020603050405020304" pitchFamily="18" charset="0"/>
                <a:ea typeface="Times New Roman" panose="02020603050405020304" pitchFamily="18" charset="0"/>
              </a:rPr>
              <a:t>.h</a:t>
            </a:r>
            <a:r>
              <a:rPr lang="ar-SA" sz="2800" dirty="0">
                <a:latin typeface="Times New Roman" panose="02020603050405020304" pitchFamily="18" charset="0"/>
                <a:ea typeface="Times New Roman" panose="02020603050405020304" pitchFamily="18" charset="0"/>
              </a:rPr>
              <a:t> ووضع كود الدالة في ملف </a:t>
            </a:r>
            <a:r>
              <a:rPr lang="en-US" sz="2800" dirty="0">
                <a:latin typeface="Times New Roman" panose="02020603050405020304" pitchFamily="18" charset="0"/>
                <a:ea typeface="Times New Roman" panose="02020603050405020304" pitchFamily="18" charset="0"/>
              </a:rPr>
              <a:t>.</a:t>
            </a:r>
            <a:r>
              <a:rPr lang="en-US" sz="2800" dirty="0" err="1">
                <a:latin typeface="Times New Roman" panose="02020603050405020304" pitchFamily="18" charset="0"/>
                <a:ea typeface="Times New Roman" panose="02020603050405020304" pitchFamily="18" charset="0"/>
              </a:rPr>
              <a:t>cpp</a:t>
            </a:r>
            <a:r>
              <a:rPr lang="ar-SA" sz="2800" dirty="0">
                <a:latin typeface="Times New Roman" panose="02020603050405020304" pitchFamily="18" charset="0"/>
                <a:ea typeface="Times New Roman" panose="02020603050405020304" pitchFamily="18" charset="0"/>
              </a:rPr>
              <a:t> </a:t>
            </a:r>
            <a:endParaRPr lang="en-US" sz="2800" dirty="0">
              <a:latin typeface="Times New Roman" panose="02020603050405020304" pitchFamily="18" charset="0"/>
              <a:ea typeface="Times New Roman" panose="02020603050405020304" pitchFamily="18" charset="0"/>
            </a:endParaRPr>
          </a:p>
          <a:p>
            <a:pPr marL="308610" marR="0" algn="r" rtl="1">
              <a:lnSpc>
                <a:spcPct val="150000"/>
              </a:lnSpc>
              <a:spcBef>
                <a:spcPts val="0"/>
              </a:spcBef>
              <a:spcAft>
                <a:spcPts val="0"/>
              </a:spcAft>
            </a:pPr>
            <a:endParaRPr lang="en-US" sz="2800" dirty="0">
              <a:latin typeface="Times New Roman" panose="02020603050405020304" pitchFamily="18" charset="0"/>
              <a:ea typeface="Times New Roman" panose="02020603050405020304" pitchFamily="18" charset="0"/>
            </a:endParaRPr>
          </a:p>
          <a:p>
            <a:pPr marL="308610" marR="0" algn="r" rtl="1">
              <a:lnSpc>
                <a:spcPct val="150000"/>
              </a:lnSpc>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96458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21</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دوال البناء والهدم </a:t>
            </a:r>
            <a:r>
              <a:rPr lang="en-US" sz="3200" b="1" dirty="0">
                <a:solidFill>
                  <a:schemeClr val="tx2">
                    <a:lumMod val="75000"/>
                  </a:schemeClr>
                </a:solidFill>
              </a:rPr>
              <a:t>constructor and destructor</a:t>
            </a: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152400" y="1600200"/>
            <a:ext cx="8534400" cy="5029200"/>
          </a:xfrm>
        </p:spPr>
        <p:txBody>
          <a:bodyPr>
            <a:normAutofit fontScale="62500" lnSpcReduction="20000"/>
          </a:bodyPr>
          <a:lstStyle/>
          <a:p>
            <a:pPr marL="308610" marR="0" algn="r" rtl="1">
              <a:lnSpc>
                <a:spcPct val="150000"/>
              </a:lnSpc>
              <a:spcBef>
                <a:spcPts val="0"/>
              </a:spcBef>
              <a:spcAft>
                <a:spcPts val="0"/>
              </a:spcAft>
            </a:pPr>
            <a:r>
              <a:rPr lang="ar-SA" sz="3800" b="1" dirty="0">
                <a:latin typeface="Times New Roman" panose="02020603050405020304" pitchFamily="18" charset="0"/>
                <a:ea typeface="Times New Roman" panose="02020603050405020304" pitchFamily="18" charset="0"/>
              </a:rPr>
              <a:t>المثال السابق يكافئ المثال التالي </a:t>
            </a:r>
          </a:p>
          <a:p>
            <a:pPr marL="0" marR="0" indent="0" algn="l" rtl="0">
              <a:lnSpc>
                <a:spcPct val="115000"/>
              </a:lnSpc>
              <a:spcBef>
                <a:spcPts val="0"/>
              </a:spcBef>
              <a:spcAft>
                <a:spcPts val="0"/>
              </a:spcAft>
              <a:buNone/>
            </a:pPr>
            <a:r>
              <a:rPr lang="en-US" sz="2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class</a:t>
            </a:r>
            <a:r>
              <a:rPr lang="en-US" sz="2800" dirty="0">
                <a:effectLst/>
                <a:latin typeface="Consolas" panose="020B0609020204030204" pitchFamily="49" charset="0"/>
                <a:ea typeface="Calibri" panose="020F0502020204030204" pitchFamily="34" charset="0"/>
                <a:cs typeface="Consolas" panose="020B0609020204030204" pitchFamily="49" charset="0"/>
              </a:rPr>
              <a:t> </a:t>
            </a:r>
            <a:r>
              <a:rPr lang="en-US" sz="2800" dirty="0" err="1">
                <a:effectLst/>
                <a:latin typeface="Consolas" panose="020B0609020204030204" pitchFamily="49" charset="0"/>
                <a:ea typeface="Calibri" panose="020F0502020204030204" pitchFamily="34" charset="0"/>
                <a:cs typeface="Consolas" panose="020B0609020204030204" pitchFamily="49" charset="0"/>
              </a:rPr>
              <a:t>CRectangle</a:t>
            </a:r>
            <a:r>
              <a:rPr lang="en-US" sz="2800" dirty="0">
                <a:effectLst/>
                <a:latin typeface="Consolas" panose="020B0609020204030204" pitchFamily="49" charset="0"/>
                <a:ea typeface="Calibri" panose="020F0502020204030204" pitchFamily="34" charset="0"/>
                <a:cs typeface="Consolas" panose="020B0609020204030204" pitchFamily="49" charset="0"/>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2800" dirty="0">
                <a:effectLst/>
                <a:latin typeface="Consolas" panose="020B0609020204030204" pitchFamily="49" charset="0"/>
                <a:ea typeface="Calibri" panose="020F0502020204030204" pitchFamily="34" charset="0"/>
                <a:cs typeface="Consolas" panose="020B0609020204030204" pitchFamily="49" charset="0"/>
              </a:rPr>
              <a:t>	</a:t>
            </a:r>
            <a:r>
              <a:rPr lang="en-US" sz="2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800" dirty="0">
                <a:effectLst/>
                <a:latin typeface="Consolas" panose="020B0609020204030204" pitchFamily="49" charset="0"/>
                <a:ea typeface="Calibri" panose="020F0502020204030204" pitchFamily="34" charset="0"/>
                <a:cs typeface="Consolas" panose="020B0609020204030204" pitchFamily="49" charset="0"/>
              </a:rPr>
              <a:t> width, height;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2800" dirty="0">
                <a:effectLst/>
                <a:latin typeface="Consolas" panose="020B0609020204030204" pitchFamily="49" charset="0"/>
                <a:ea typeface="Calibri" panose="020F0502020204030204" pitchFamily="34" charset="0"/>
                <a:cs typeface="Consolas" panose="020B0609020204030204" pitchFamily="49" charset="0"/>
              </a:rPr>
              <a:t>	</a:t>
            </a:r>
            <a:r>
              <a:rPr lang="en-US" sz="2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2800" dirty="0">
                <a:effectLst/>
                <a:latin typeface="Consolas" panose="020B0609020204030204" pitchFamily="49" charset="0"/>
                <a:ea typeface="Calibri" panose="020F0502020204030204" pitchFamily="34" charset="0"/>
                <a:cs typeface="Consolas" panose="020B0609020204030204" pitchFamily="49"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2800" dirty="0">
                <a:effectLst/>
                <a:latin typeface="Consolas" panose="020B0609020204030204" pitchFamily="49" charset="0"/>
                <a:ea typeface="Calibri" panose="020F0502020204030204" pitchFamily="34" charset="0"/>
                <a:cs typeface="Consolas" panose="020B0609020204030204" pitchFamily="49" charset="0"/>
              </a:rPr>
              <a:t>		</a:t>
            </a:r>
            <a:r>
              <a:rPr lang="en-US" sz="2800" dirty="0" err="1">
                <a:effectLst/>
                <a:latin typeface="Consolas" panose="020B0609020204030204" pitchFamily="49" charset="0"/>
                <a:ea typeface="Calibri" panose="020F0502020204030204" pitchFamily="34" charset="0"/>
                <a:cs typeface="Consolas" panose="020B0609020204030204" pitchFamily="49" charset="0"/>
              </a:rPr>
              <a:t>CRectangle</a:t>
            </a:r>
            <a:r>
              <a:rPr lang="en-US" sz="2800" dirty="0">
                <a:effectLst/>
                <a:latin typeface="Consolas" panose="020B0609020204030204" pitchFamily="49" charset="0"/>
                <a:ea typeface="Calibri" panose="020F0502020204030204" pitchFamily="34" charset="0"/>
                <a:cs typeface="Consolas" panose="020B0609020204030204" pitchFamily="49" charset="0"/>
              </a:rPr>
              <a:t> (</a:t>
            </a:r>
            <a:r>
              <a:rPr lang="en-US" sz="2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800" dirty="0">
                <a:effectLst/>
                <a:latin typeface="Consolas" panose="020B0609020204030204" pitchFamily="49" charset="0"/>
                <a:ea typeface="Calibri" panose="020F0502020204030204" pitchFamily="34" charset="0"/>
                <a:cs typeface="Consolas" panose="020B0609020204030204" pitchFamily="49" charset="0"/>
              </a:rPr>
              <a:t> a, </a:t>
            </a:r>
            <a:r>
              <a:rPr lang="en-US" sz="2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800" dirty="0">
                <a:effectLst/>
                <a:latin typeface="Consolas" panose="020B0609020204030204" pitchFamily="49" charset="0"/>
                <a:ea typeface="Calibri" panose="020F0502020204030204" pitchFamily="34" charset="0"/>
                <a:cs typeface="Consolas" panose="020B0609020204030204" pitchFamily="49" charset="0"/>
              </a:rPr>
              <a:t> b){</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2800" dirty="0">
                <a:effectLst/>
                <a:latin typeface="Consolas" panose="020B0609020204030204" pitchFamily="49" charset="0"/>
                <a:ea typeface="Calibri" panose="020F0502020204030204" pitchFamily="34" charset="0"/>
                <a:cs typeface="Consolas" panose="020B0609020204030204" pitchFamily="49" charset="0"/>
              </a:rPr>
              <a:t>		width = a;</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2800" dirty="0">
                <a:effectLst/>
                <a:latin typeface="Consolas" panose="020B0609020204030204" pitchFamily="49" charset="0"/>
                <a:ea typeface="Calibri" panose="020F0502020204030204" pitchFamily="34" charset="0"/>
                <a:cs typeface="Consolas" panose="020B0609020204030204" pitchFamily="49" charset="0"/>
              </a:rPr>
              <a:t>		height = b;</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ar-SA" sz="2800" dirty="0">
                <a:effectLst/>
                <a:latin typeface="Consolas" panose="020B0609020204030204" pitchFamily="49" charset="0"/>
                <a:ea typeface="Calibri" panose="020F0502020204030204" pitchFamily="34" charset="0"/>
                <a:cs typeface="Consolas" panose="020B0609020204030204" pitchFamily="49" charset="0"/>
              </a:rPr>
              <a:t>	</a:t>
            </a:r>
            <a:r>
              <a:rPr lang="en-US" sz="2800" dirty="0">
                <a:effectLst/>
                <a:latin typeface="Consolas" panose="020B0609020204030204" pitchFamily="49" charset="0"/>
                <a:ea typeface="Calibri" panose="020F0502020204030204" pitchFamily="34" charset="0"/>
                <a:cs typeface="Consolas" panose="020B0609020204030204" pitchFamily="49"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2800" dirty="0">
                <a:effectLst/>
                <a:latin typeface="Consolas" panose="020B0609020204030204" pitchFamily="49" charset="0"/>
                <a:ea typeface="Calibri" panose="020F0502020204030204" pitchFamily="34" charset="0"/>
                <a:cs typeface="Consolas" panose="020B0609020204030204" pitchFamily="49" charset="0"/>
              </a:rPr>
              <a:t>	</a:t>
            </a:r>
            <a:r>
              <a:rPr lang="en-US" sz="2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800" dirty="0">
                <a:effectLst/>
                <a:latin typeface="Consolas" panose="020B0609020204030204" pitchFamily="49" charset="0"/>
                <a:ea typeface="Calibri" panose="020F0502020204030204" pitchFamily="34" charset="0"/>
                <a:cs typeface="Consolas" panose="020B0609020204030204" pitchFamily="49" charset="0"/>
              </a:rPr>
              <a:t> area () {</a:t>
            </a:r>
            <a:r>
              <a:rPr lang="en-US" sz="2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en-US" sz="2800" dirty="0">
                <a:effectLst/>
                <a:latin typeface="Consolas" panose="020B0609020204030204" pitchFamily="49" charset="0"/>
                <a:ea typeface="Calibri" panose="020F0502020204030204" pitchFamily="34" charset="0"/>
                <a:cs typeface="Consolas" panose="020B0609020204030204" pitchFamily="49" charset="0"/>
              </a:rPr>
              <a:t> (width*height);}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2800" dirty="0">
                <a:effectLst/>
                <a:latin typeface="Consolas" panose="020B0609020204030204" pitchFamily="49" charset="0"/>
                <a:ea typeface="Calibri" panose="020F0502020204030204" pitchFamily="34" charset="0"/>
                <a:cs typeface="Consolas" panose="020B0609020204030204" pitchFamily="49" charset="0"/>
              </a:rPr>
              <a:t>	};</a:t>
            </a:r>
            <a:endParaRPr lang="ar-SA" sz="2800" dirty="0">
              <a:effectLst/>
              <a:latin typeface="Consolas" panose="020B0609020204030204" pitchFamily="49" charset="0"/>
              <a:ea typeface="Calibri" panose="020F0502020204030204" pitchFamily="34" charset="0"/>
              <a:cs typeface="Consolas" panose="020B0609020204030204" pitchFamily="49" charset="0"/>
            </a:endParaRPr>
          </a:p>
          <a:p>
            <a:pPr marL="308610" marR="0" algn="r" rtl="1">
              <a:lnSpc>
                <a:spcPct val="150000"/>
              </a:lnSpc>
              <a:spcBef>
                <a:spcPts val="0"/>
              </a:spcBef>
              <a:spcAft>
                <a:spcPts val="0"/>
              </a:spcAft>
            </a:pPr>
            <a:r>
              <a:rPr lang="ar-SA" sz="3600" dirty="0">
                <a:effectLst/>
                <a:latin typeface="Times New Roman" panose="02020603050405020304" pitchFamily="18" charset="0"/>
                <a:ea typeface="Times New Roman" panose="02020603050405020304" pitchFamily="18" charset="0"/>
              </a:rPr>
              <a:t>وهذا هو الشكل الذي تعودنا عليه وهو وضع الدوال العضو في نفس الملف وفي نفس بناية الفصيلة. </a:t>
            </a:r>
          </a:p>
          <a:p>
            <a:pPr marL="308610" marR="0" algn="r" rtl="1">
              <a:lnSpc>
                <a:spcPct val="150000"/>
              </a:lnSpc>
              <a:spcBef>
                <a:spcPts val="0"/>
              </a:spcBef>
              <a:spcAft>
                <a:spcPts val="0"/>
              </a:spcAft>
            </a:pPr>
            <a:r>
              <a:rPr lang="ar-SA" sz="3600" dirty="0">
                <a:latin typeface="Times New Roman" panose="02020603050405020304" pitchFamily="18" charset="0"/>
                <a:ea typeface="Times New Roman" panose="02020603050405020304" pitchFamily="18" charset="0"/>
              </a:rPr>
              <a:t>في الدروس التالية، سنفضل الطريقة الأولى التي يتم فيها تقسيم الفصيلة إلى جزئين، </a:t>
            </a:r>
          </a:p>
          <a:p>
            <a:pPr marL="708660" lvl="1" algn="r" rtl="1">
              <a:lnSpc>
                <a:spcPct val="150000"/>
              </a:lnSpc>
              <a:spcBef>
                <a:spcPts val="0"/>
              </a:spcBef>
            </a:pPr>
            <a:r>
              <a:rPr lang="ar-SA" sz="2500" dirty="0">
                <a:latin typeface="Times New Roman" panose="02020603050405020304" pitchFamily="18" charset="0"/>
                <a:ea typeface="Times New Roman" panose="02020603050405020304" pitchFamily="18" charset="0"/>
              </a:rPr>
              <a:t>الجزء الأول به وصف الفصيلة فقط دون التطرق لبنائها وذلك في ملف </a:t>
            </a:r>
            <a:r>
              <a:rPr lang="en-US" sz="2500" dirty="0">
                <a:latin typeface="Times New Roman" panose="02020603050405020304" pitchFamily="18" charset="0"/>
                <a:ea typeface="Times New Roman" panose="02020603050405020304" pitchFamily="18" charset="0"/>
              </a:rPr>
              <a:t>.h</a:t>
            </a:r>
            <a:r>
              <a:rPr lang="ar-SA" sz="2500" dirty="0">
                <a:latin typeface="Times New Roman" panose="02020603050405020304" pitchFamily="18" charset="0"/>
                <a:ea typeface="Times New Roman" panose="02020603050405020304" pitchFamily="18" charset="0"/>
              </a:rPr>
              <a:t> والذي سنضع فيه رؤوس الدوال الأعضاء. </a:t>
            </a:r>
          </a:p>
          <a:p>
            <a:pPr marL="708660" lvl="1" algn="r" rtl="1">
              <a:lnSpc>
                <a:spcPct val="150000"/>
              </a:lnSpc>
              <a:spcBef>
                <a:spcPts val="0"/>
              </a:spcBef>
            </a:pPr>
            <a:r>
              <a:rPr lang="ar-SA" sz="2500" dirty="0">
                <a:effectLst/>
                <a:latin typeface="Times New Roman" panose="02020603050405020304" pitchFamily="18" charset="0"/>
                <a:ea typeface="Times New Roman" panose="02020603050405020304" pitchFamily="18" charset="0"/>
              </a:rPr>
              <a:t>الج</a:t>
            </a:r>
            <a:r>
              <a:rPr lang="ar-SA" sz="2500" dirty="0">
                <a:latin typeface="Times New Roman" panose="02020603050405020304" pitchFamily="18" charset="0"/>
                <a:ea typeface="Times New Roman" panose="02020603050405020304" pitchFamily="18" charset="0"/>
              </a:rPr>
              <a:t>زء الثاني نضع به بناء الفصيلة والذي نبني به الشفرات الخاصة بالدوال الأعضاء.</a:t>
            </a:r>
            <a:endParaRPr lang="en-US" sz="25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25272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22</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دوال البناء والهدم </a:t>
            </a:r>
            <a:r>
              <a:rPr lang="en-US" sz="3200" b="1" dirty="0">
                <a:solidFill>
                  <a:schemeClr val="tx2">
                    <a:lumMod val="75000"/>
                  </a:schemeClr>
                </a:solidFill>
              </a:rPr>
              <a:t>constructor and destructor</a:t>
            </a: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152400" y="1600200"/>
            <a:ext cx="8534400" cy="5029200"/>
          </a:xfrm>
        </p:spPr>
        <p:txBody>
          <a:bodyPr>
            <a:normAutofit/>
          </a:bodyPr>
          <a:lstStyle/>
          <a:p>
            <a:pPr marL="0" marR="0" algn="r" rtl="1">
              <a:lnSpc>
                <a:spcPct val="115000"/>
              </a:lnSpc>
              <a:spcBef>
                <a:spcPts val="0"/>
              </a:spcBef>
              <a:spcAft>
                <a:spcPts val="1000"/>
              </a:spcAft>
              <a:tabLst>
                <a:tab pos="1773555" algn="l"/>
              </a:tabLst>
            </a:pPr>
            <a:r>
              <a:rPr lang="ar-SA" sz="2800" dirty="0">
                <a:latin typeface="Times New Roman" panose="02020603050405020304" pitchFamily="18" charset="0"/>
                <a:ea typeface="Times New Roman" panose="02020603050405020304" pitchFamily="18" charset="0"/>
              </a:rPr>
              <a:t>لاحظ كيف يتم استدعاء دالة </a:t>
            </a:r>
            <a:r>
              <a:rPr lang="ar-SA" sz="2800" dirty="0">
                <a:latin typeface="Times New Roman" panose="02020603050405020304" pitchFamily="18" charset="0"/>
              </a:rPr>
              <a:t>البناء - مع ملاحظة كيف أن هذه المعاملات تُمرر للباني في اللحظة التي يبنى فيها كائن.</a:t>
            </a:r>
          </a:p>
          <a:p>
            <a:pPr marL="0" marR="0" indent="0">
              <a:lnSpc>
                <a:spcPct val="115000"/>
              </a:lnSpc>
              <a:spcBef>
                <a:spcPts val="0"/>
              </a:spcBef>
              <a:spcAft>
                <a:spcPts val="0"/>
              </a:spcAft>
              <a:buNone/>
            </a:pPr>
            <a:r>
              <a:rPr lang="en-US" sz="2400" dirty="0" err="1">
                <a:effectLst/>
                <a:latin typeface="Consolas" panose="020B0609020204030204" pitchFamily="49" charset="0"/>
                <a:ea typeface="Calibri" panose="020F0502020204030204" pitchFamily="34" charset="0"/>
                <a:cs typeface="Consolas" panose="020B0609020204030204" pitchFamily="49" charset="0"/>
              </a:rPr>
              <a:t>CRectangle</a:t>
            </a:r>
            <a:r>
              <a:rPr lang="en-US" sz="2400" dirty="0">
                <a:effectLst/>
                <a:latin typeface="Consolas" panose="020B0609020204030204" pitchFamily="49" charset="0"/>
                <a:ea typeface="Calibri" panose="020F0502020204030204" pitchFamily="34" charset="0"/>
                <a:cs typeface="Consolas" panose="020B0609020204030204" pitchFamily="49" charset="0"/>
              </a:rPr>
              <a:t> </a:t>
            </a:r>
            <a:r>
              <a:rPr lang="en-US" sz="2400" dirty="0" err="1">
                <a:effectLst/>
                <a:latin typeface="Consolas" panose="020B0609020204030204" pitchFamily="49" charset="0"/>
                <a:ea typeface="Calibri" panose="020F0502020204030204" pitchFamily="34" charset="0"/>
                <a:cs typeface="Consolas" panose="020B0609020204030204" pitchFamily="49" charset="0"/>
              </a:rPr>
              <a:t>rect</a:t>
            </a:r>
            <a:r>
              <a:rPr lang="en-US" sz="2400" dirty="0">
                <a:effectLst/>
                <a:latin typeface="Consolas" panose="020B0609020204030204" pitchFamily="49" charset="0"/>
                <a:ea typeface="Calibri" panose="020F0502020204030204" pitchFamily="34" charset="0"/>
                <a:cs typeface="Consolas" panose="020B0609020204030204" pitchFamily="49" charset="0"/>
              </a:rPr>
              <a:t> (3,4);</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1000"/>
              </a:spcAft>
              <a:buNone/>
              <a:tabLst>
                <a:tab pos="1773555" algn="l"/>
              </a:tabLst>
            </a:pPr>
            <a:r>
              <a:rPr lang="en-US" sz="2400" dirty="0" err="1">
                <a:effectLst/>
                <a:latin typeface="Consolas" panose="020B0609020204030204" pitchFamily="49" charset="0"/>
                <a:ea typeface="Calibri" panose="020F0502020204030204" pitchFamily="34" charset="0"/>
                <a:cs typeface="Consolas" panose="020B0609020204030204" pitchFamily="49" charset="0"/>
              </a:rPr>
              <a:t>CRectangle</a:t>
            </a:r>
            <a:r>
              <a:rPr lang="en-US" sz="2400" dirty="0">
                <a:effectLst/>
                <a:latin typeface="Consolas" panose="020B0609020204030204" pitchFamily="49" charset="0"/>
                <a:ea typeface="Calibri" panose="020F0502020204030204" pitchFamily="34" charset="0"/>
                <a:cs typeface="Consolas" panose="020B0609020204030204" pitchFamily="49" charset="0"/>
              </a:rPr>
              <a:t> </a:t>
            </a:r>
            <a:r>
              <a:rPr lang="en-US" sz="2400" dirty="0" err="1">
                <a:effectLst/>
                <a:latin typeface="Consolas" panose="020B0609020204030204" pitchFamily="49" charset="0"/>
                <a:ea typeface="Calibri" panose="020F0502020204030204" pitchFamily="34" charset="0"/>
                <a:cs typeface="Consolas" panose="020B0609020204030204" pitchFamily="49" charset="0"/>
              </a:rPr>
              <a:t>rectb</a:t>
            </a:r>
            <a:r>
              <a:rPr lang="en-US" sz="2400" dirty="0">
                <a:effectLst/>
                <a:latin typeface="Consolas" panose="020B0609020204030204" pitchFamily="49" charset="0"/>
                <a:ea typeface="Calibri" panose="020F0502020204030204" pitchFamily="34" charset="0"/>
                <a:cs typeface="Consolas" panose="020B0609020204030204" pitchFamily="49" charset="0"/>
              </a:rPr>
              <a:t> (5,6);</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algn="r" rtl="1">
              <a:lnSpc>
                <a:spcPct val="115000"/>
              </a:lnSpc>
              <a:spcBef>
                <a:spcPts val="0"/>
              </a:spcBef>
              <a:spcAft>
                <a:spcPts val="1000"/>
              </a:spcAft>
              <a:tabLst>
                <a:tab pos="1773555" algn="l"/>
              </a:tabLst>
            </a:pPr>
            <a:r>
              <a:rPr lang="en-US" sz="2800" dirty="0">
                <a:latin typeface="Times New Roman" panose="02020603050405020304" pitchFamily="18" charset="0"/>
              </a:rPr>
              <a:t>Constructors</a:t>
            </a:r>
            <a:r>
              <a:rPr lang="ar-SA" sz="2800" dirty="0">
                <a:latin typeface="Times New Roman" panose="02020603050405020304" pitchFamily="18" charset="0"/>
              </a:rPr>
              <a:t> </a:t>
            </a:r>
            <a:r>
              <a:rPr lang="ar-EG" sz="2800" dirty="0">
                <a:latin typeface="Times New Roman" panose="02020603050405020304" pitchFamily="18" charset="0"/>
              </a:rPr>
              <a:t>لا يمكن أن تُستدعى صراحةً كما لو كانت دوال أعضاء عادية. يتم تنفيذها فقط عندما يتم إنشاء كائن جديد من تلك الفصيلة </a:t>
            </a:r>
            <a:r>
              <a:rPr lang="en-US" sz="2800" dirty="0">
                <a:latin typeface="Times New Roman" panose="02020603050405020304" pitchFamily="18" charset="0"/>
              </a:rPr>
              <a:t>class.</a:t>
            </a:r>
          </a:p>
          <a:p>
            <a:pPr marL="0" algn="r" rtl="1">
              <a:lnSpc>
                <a:spcPct val="115000"/>
              </a:lnSpc>
              <a:spcBef>
                <a:spcPts val="0"/>
              </a:spcBef>
              <a:spcAft>
                <a:spcPts val="1000"/>
              </a:spcAft>
              <a:tabLst>
                <a:tab pos="1773555" algn="l"/>
              </a:tabLst>
            </a:pPr>
            <a:r>
              <a:rPr lang="en-US" sz="2800" dirty="0">
                <a:latin typeface="Times New Roman" panose="02020603050405020304" pitchFamily="18" charset="0"/>
              </a:rPr>
              <a:t>	</a:t>
            </a:r>
            <a:r>
              <a:rPr lang="ar-EG" sz="2800" dirty="0">
                <a:latin typeface="Times New Roman" panose="02020603050405020304" pitchFamily="18" charset="0"/>
              </a:rPr>
              <a:t>يمكنك أيضاً رؤية كيف أنه : إعلان دالة </a:t>
            </a:r>
            <a:r>
              <a:rPr lang="en-US" sz="2800" dirty="0">
                <a:latin typeface="Times New Roman" panose="02020603050405020304" pitchFamily="18" charset="0"/>
              </a:rPr>
              <a:t>constructor</a:t>
            </a:r>
            <a:r>
              <a:rPr lang="ar-EG" sz="2800" dirty="0">
                <a:latin typeface="Times New Roman" panose="02020603050405020304" pitchFamily="18" charset="0"/>
              </a:rPr>
              <a:t>داخل الفصيلة </a:t>
            </a:r>
            <a:r>
              <a:rPr lang="en-US" sz="2800" dirty="0">
                <a:latin typeface="Times New Roman" panose="02020603050405020304" pitchFamily="18" charset="0"/>
              </a:rPr>
              <a:t>class </a:t>
            </a:r>
            <a:r>
              <a:rPr lang="ar-EG" sz="2800" dirty="0">
                <a:latin typeface="Times New Roman" panose="02020603050405020304" pitchFamily="18" charset="0"/>
              </a:rPr>
              <a:t>وتعريفها خارجاً لا يحتوي على قيمة مُرجعه ولا حتى </a:t>
            </a:r>
            <a:r>
              <a:rPr lang="en-US" sz="2800" dirty="0">
                <a:latin typeface="Times New Roman" panose="02020603050405020304" pitchFamily="18" charset="0"/>
              </a:rPr>
              <a:t>void.</a:t>
            </a:r>
          </a:p>
          <a:p>
            <a:pPr marL="308610" marR="0" algn="r" rtl="1">
              <a:lnSpc>
                <a:spcPct val="150000"/>
              </a:lnSpc>
              <a:spcBef>
                <a:spcPts val="0"/>
              </a:spcBef>
              <a:spcAft>
                <a:spcPts val="0"/>
              </a:spcAft>
            </a:pPr>
            <a:endParaRPr lang="en-US" sz="25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49616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23</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دوال البناء والهدم </a:t>
            </a:r>
            <a:r>
              <a:rPr lang="en-US" sz="3200" b="1" dirty="0">
                <a:solidFill>
                  <a:schemeClr val="tx2">
                    <a:lumMod val="75000"/>
                  </a:schemeClr>
                </a:solidFill>
              </a:rPr>
              <a:t>constructor and destructor</a:t>
            </a: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152400" y="1600200"/>
            <a:ext cx="8534400" cy="5029200"/>
          </a:xfrm>
        </p:spPr>
        <p:txBody>
          <a:bodyPr>
            <a:normAutofit lnSpcReduction="10000"/>
          </a:bodyPr>
          <a:lstStyle/>
          <a:p>
            <a:pPr marL="308610" marR="0" algn="r" rtl="1">
              <a:lnSpc>
                <a:spcPct val="150000"/>
              </a:lnSpc>
              <a:spcBef>
                <a:spcPts val="0"/>
              </a:spcBef>
              <a:spcAft>
                <a:spcPts val="0"/>
              </a:spcAft>
            </a:pPr>
            <a:r>
              <a:rPr lang="ar-SA" sz="2500" b="1" dirty="0">
                <a:effectLst/>
                <a:latin typeface="Times New Roman" panose="02020603050405020304" pitchFamily="18" charset="0"/>
                <a:ea typeface="Times New Roman" panose="02020603050405020304" pitchFamily="18" charset="0"/>
              </a:rPr>
              <a:t>ودالة الهدم</a:t>
            </a:r>
            <a:r>
              <a:rPr lang="en-US" sz="2500" b="1" dirty="0">
                <a:effectLst/>
                <a:latin typeface="Times New Roman" panose="02020603050405020304" pitchFamily="18" charset="0"/>
                <a:ea typeface="Times New Roman" panose="02020603050405020304" pitchFamily="18" charset="0"/>
              </a:rPr>
              <a:t>destructor </a:t>
            </a:r>
            <a:r>
              <a:rPr lang="ar-SA" sz="2500" b="1" dirty="0">
                <a:effectLst/>
                <a:latin typeface="Times New Roman" panose="02020603050405020304" pitchFamily="18" charset="0"/>
                <a:ea typeface="Times New Roman" panose="02020603050405020304" pitchFamily="18" charset="0"/>
              </a:rPr>
              <a:t> </a:t>
            </a:r>
            <a:r>
              <a:rPr lang="ar-SA" sz="2500" dirty="0">
                <a:effectLst/>
                <a:latin typeface="Times New Roman" panose="02020603050405020304" pitchFamily="18" charset="0"/>
                <a:ea typeface="Times New Roman" panose="02020603050405020304" pitchFamily="18" charset="0"/>
              </a:rPr>
              <a:t>تؤدي وظيفة عكسية. حيث تُستدعى آلياً عندما يُدمر كائن ما، إما بسبب أن نطاق وجوده قد انتهى (على سبيل المثال إذا تم تعريفه على أنه كائن محلي داخل دالة وانتهت الدالة) أو لأن كائناً ما أُسندت له قيمة / لأنها كائن عُين آلياً وتم تمريرها باستخدام العملية </a:t>
            </a:r>
            <a:r>
              <a:rPr lang="en-US" sz="2500" dirty="0">
                <a:effectLst/>
                <a:latin typeface="Times New Roman" panose="02020603050405020304" pitchFamily="18" charset="0"/>
                <a:ea typeface="Times New Roman" panose="02020603050405020304" pitchFamily="18" charset="0"/>
              </a:rPr>
              <a:t>delete.</a:t>
            </a:r>
          </a:p>
          <a:p>
            <a:pPr marL="308610" marR="0" algn="r" rtl="1">
              <a:lnSpc>
                <a:spcPct val="150000"/>
              </a:lnSpc>
              <a:spcBef>
                <a:spcPts val="0"/>
              </a:spcBef>
              <a:spcAft>
                <a:spcPts val="0"/>
              </a:spcAft>
            </a:pPr>
            <a:r>
              <a:rPr lang="ar-SA" sz="2500" dirty="0">
                <a:effectLst/>
                <a:latin typeface="Times New Roman" panose="02020603050405020304" pitchFamily="18" charset="0"/>
                <a:ea typeface="Times New Roman" panose="02020603050405020304" pitchFamily="18" charset="0"/>
              </a:rPr>
              <a:t>دالة الهدم يجب أن تمتلك نفس اسم الصنف </a:t>
            </a:r>
            <a:r>
              <a:rPr lang="en-US" sz="2500" dirty="0">
                <a:effectLst/>
                <a:latin typeface="Times New Roman" panose="02020603050405020304" pitchFamily="18" charset="0"/>
                <a:ea typeface="Times New Roman" panose="02020603050405020304" pitchFamily="18" charset="0"/>
              </a:rPr>
              <a:t>class، </a:t>
            </a:r>
            <a:r>
              <a:rPr lang="ar-SA" sz="2500" dirty="0">
                <a:effectLst/>
                <a:latin typeface="Times New Roman" panose="02020603050405020304" pitchFamily="18" charset="0"/>
                <a:ea typeface="Times New Roman" panose="02020603050405020304" pitchFamily="18" charset="0"/>
              </a:rPr>
              <a:t>لكن تُسبق بالرمز (~)</a:t>
            </a:r>
            <a:r>
              <a:rPr lang="en-US" sz="2500" dirty="0">
                <a:effectLst/>
                <a:latin typeface="Times New Roman" panose="02020603050405020304" pitchFamily="18" charset="0"/>
                <a:ea typeface="Times New Roman" panose="02020603050405020304" pitchFamily="18" charset="0"/>
              </a:rPr>
              <a:t>tilde </a:t>
            </a:r>
            <a:r>
              <a:rPr lang="ar-SA" sz="2500" dirty="0">
                <a:effectLst/>
                <a:latin typeface="Times New Roman" panose="02020603050405020304" pitchFamily="18" charset="0"/>
                <a:ea typeface="Times New Roman" panose="02020603050405020304" pitchFamily="18" charset="0"/>
              </a:rPr>
              <a:t>ويجب أن لا ُترجع أي قيمة.</a:t>
            </a:r>
          </a:p>
          <a:p>
            <a:pPr marL="308610" marR="0" algn="r" rtl="1">
              <a:lnSpc>
                <a:spcPct val="150000"/>
              </a:lnSpc>
              <a:spcBef>
                <a:spcPts val="0"/>
              </a:spcBef>
              <a:spcAft>
                <a:spcPts val="0"/>
              </a:spcAft>
            </a:pPr>
            <a:r>
              <a:rPr lang="ar-SA" sz="2500" dirty="0">
                <a:effectLst/>
                <a:latin typeface="Times New Roman" panose="02020603050405020304" pitchFamily="18" charset="0"/>
                <a:ea typeface="Times New Roman" panose="02020603050405020304" pitchFamily="18" charset="0"/>
              </a:rPr>
              <a:t>استخدام </a:t>
            </a:r>
            <a:r>
              <a:rPr lang="en-US" sz="2500" dirty="0">
                <a:effectLst/>
                <a:latin typeface="Times New Roman" panose="02020603050405020304" pitchFamily="18" charset="0"/>
                <a:ea typeface="Times New Roman" panose="02020603050405020304" pitchFamily="18" charset="0"/>
              </a:rPr>
              <a:t>destructor </a:t>
            </a:r>
            <a:r>
              <a:rPr lang="ar-SA" sz="2500" dirty="0">
                <a:effectLst/>
                <a:latin typeface="Times New Roman" panose="02020603050405020304" pitchFamily="18" charset="0"/>
                <a:ea typeface="Times New Roman" panose="02020603050405020304" pitchFamily="18" charset="0"/>
              </a:rPr>
              <a:t> مناسب بشكل خاص عندما يعين كائن ذاكرة ديناميكية (عشوائية) خلال حياته (وقت استخدامه) وفي لحظة تدميره نريد تحرير الذاكرة التي تم تخصيصها للكائن.</a:t>
            </a:r>
          </a:p>
          <a:p>
            <a:pPr marL="308610" marR="0" algn="r" rtl="1">
              <a:lnSpc>
                <a:spcPct val="150000"/>
              </a:lnSpc>
              <a:spcBef>
                <a:spcPts val="0"/>
              </a:spcBef>
              <a:spcAft>
                <a:spcPts val="0"/>
              </a:spcAft>
            </a:pPr>
            <a:endParaRPr lang="en-US" sz="25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29005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24</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دوال البناء والهدم </a:t>
            </a:r>
            <a:r>
              <a:rPr lang="en-US" sz="3200" b="1" dirty="0">
                <a:solidFill>
                  <a:schemeClr val="tx2">
                    <a:lumMod val="75000"/>
                  </a:schemeClr>
                </a:solidFill>
              </a:rPr>
              <a:t>constructor and destructor</a:t>
            </a: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152400" y="1600200"/>
            <a:ext cx="4572000" cy="5029200"/>
          </a:xfrm>
        </p:spPr>
        <p:txBody>
          <a:bodyPr>
            <a:normAutofit/>
          </a:bodyPr>
          <a:lstStyle/>
          <a:p>
            <a:pPr marL="0" marR="0" indent="0" algn="l" rtl="0">
              <a:lnSpc>
                <a:spcPct val="115000"/>
              </a:lnSpc>
              <a:spcBef>
                <a:spcPts val="0"/>
              </a:spcBef>
              <a:spcAft>
                <a:spcPts val="0"/>
              </a:spcAft>
              <a:buNone/>
            </a:pP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class</a:t>
            </a:r>
            <a:r>
              <a:rPr lang="en-US" sz="1800" dirty="0">
                <a:effectLst/>
                <a:latin typeface="Consolas" panose="020B0609020204030204" pitchFamily="49" charset="0"/>
                <a:ea typeface="Calibri" panose="020F0502020204030204" pitchFamily="34" charset="0"/>
                <a:cs typeface="Consolas" panose="020B0609020204030204" pitchFamily="49" charset="0"/>
              </a:rPr>
              <a:t> </a:t>
            </a:r>
            <a:r>
              <a:rPr lang="en-US" sz="1800" dirty="0" err="1">
                <a:effectLst/>
                <a:latin typeface="Consolas" panose="020B0609020204030204" pitchFamily="49" charset="0"/>
                <a:ea typeface="Calibri" panose="020F0502020204030204" pitchFamily="34" charset="0"/>
                <a:cs typeface="Consolas" panose="020B0609020204030204" pitchFamily="49" charset="0"/>
              </a:rPr>
              <a:t>CRectangle</a:t>
            </a:r>
            <a:r>
              <a:rPr lang="en-US" sz="1800" dirty="0">
                <a:effectLst/>
                <a:latin typeface="Consolas" panose="020B0609020204030204" pitchFamily="49" charset="0"/>
                <a:ea typeface="Calibri" panose="020F0502020204030204" pitchFamily="34" charset="0"/>
                <a:cs typeface="Consolas" panose="020B0609020204030204" pitchFamily="49"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00050" lvl="1" indent="0">
              <a:lnSpc>
                <a:spcPct val="115000"/>
              </a:lnSpc>
              <a:spcBef>
                <a:spcPts val="0"/>
              </a:spcBef>
              <a:buNone/>
            </a:pP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effectLst/>
                <a:latin typeface="Consolas" panose="020B0609020204030204" pitchFamily="49" charset="0"/>
                <a:ea typeface="Calibri" panose="020F0502020204030204" pitchFamily="34" charset="0"/>
                <a:cs typeface="Consolas" panose="020B0609020204030204" pitchFamily="49" charset="0"/>
              </a:rPr>
              <a:t> *width, *height;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1" indent="0">
              <a:lnSpc>
                <a:spcPct val="115000"/>
              </a:lnSpc>
              <a:spcBef>
                <a:spcPts val="0"/>
              </a:spcBef>
              <a:buNone/>
            </a:pP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400" dirty="0">
                <a:effectLst/>
                <a:latin typeface="Consolas" panose="020B0609020204030204" pitchFamily="49" charset="0"/>
                <a:ea typeface="Calibri" panose="020F0502020204030204" pitchFamily="34" charset="0"/>
                <a:cs typeface="Consolas" panose="020B0609020204030204" pitchFamily="49"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1" indent="0">
              <a:lnSpc>
                <a:spcPct val="115000"/>
              </a:lnSpc>
              <a:spcBef>
                <a:spcPts val="0"/>
              </a:spcBef>
              <a:buNone/>
            </a:pPr>
            <a:r>
              <a:rPr lang="ar-SA" sz="1400" dirty="0">
                <a:effectLst/>
                <a:latin typeface="Consolas" panose="020B0609020204030204" pitchFamily="49" charset="0"/>
                <a:ea typeface="Calibri" panose="020F0502020204030204" pitchFamily="34" charset="0"/>
                <a:cs typeface="Consolas" panose="020B0609020204030204" pitchFamily="49" charset="0"/>
              </a:rPr>
              <a:t>	</a:t>
            </a:r>
            <a:r>
              <a:rPr lang="en-US" sz="1400" dirty="0" err="1">
                <a:effectLst/>
                <a:latin typeface="Consolas" panose="020B0609020204030204" pitchFamily="49" charset="0"/>
                <a:ea typeface="Calibri" panose="020F0502020204030204" pitchFamily="34" charset="0"/>
                <a:cs typeface="Consolas" panose="020B0609020204030204" pitchFamily="49" charset="0"/>
              </a:rPr>
              <a:t>CRectangle</a:t>
            </a:r>
            <a:r>
              <a:rPr lang="en-US" sz="1400" dirty="0">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err="1">
                <a:effectLst/>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effectLst/>
                <a:latin typeface="Consolas" panose="020B0609020204030204" pitchFamily="49" charset="0"/>
                <a:ea typeface="Calibri" panose="020F0502020204030204" pitchFamily="34" charset="0"/>
                <a:cs typeface="Consolas" panose="020B0609020204030204" pitchFamily="49"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1" indent="0">
              <a:lnSpc>
                <a:spcPct val="115000"/>
              </a:lnSpc>
              <a:spcBef>
                <a:spcPts val="0"/>
              </a:spcBef>
              <a:buNone/>
            </a:pPr>
            <a:r>
              <a:rPr lang="ar-SA" sz="1400" dirty="0">
                <a:effectLst/>
                <a:latin typeface="Consolas" panose="020B0609020204030204" pitchFamily="49" charset="0"/>
                <a:ea typeface="Calibri" panose="020F0502020204030204" pitchFamily="34" charset="0"/>
                <a:cs typeface="Consolas" panose="020B0609020204030204" pitchFamily="49" charset="0"/>
              </a:rPr>
              <a:t>	</a:t>
            </a:r>
            <a:r>
              <a:rPr lang="en-US" sz="1400" dirty="0">
                <a:effectLst/>
                <a:latin typeface="Consolas" panose="020B0609020204030204" pitchFamily="49" charset="0"/>
                <a:ea typeface="Calibri" panose="020F0502020204030204" pitchFamily="34" charset="0"/>
                <a:cs typeface="Consolas" panose="020B0609020204030204" pitchFamily="49" charset="0"/>
              </a:rPr>
              <a:t>~</a:t>
            </a:r>
            <a:r>
              <a:rPr lang="en-US" sz="1400" dirty="0" err="1">
                <a:effectLst/>
                <a:latin typeface="Consolas" panose="020B0609020204030204" pitchFamily="49" charset="0"/>
                <a:ea typeface="Calibri" panose="020F0502020204030204" pitchFamily="34" charset="0"/>
                <a:cs typeface="Consolas" panose="020B0609020204030204" pitchFamily="49" charset="0"/>
              </a:rPr>
              <a:t>CRectangle</a:t>
            </a:r>
            <a:r>
              <a:rPr lang="en-US" sz="1400" dirty="0">
                <a:effectLst/>
                <a:latin typeface="Consolas" panose="020B0609020204030204" pitchFamily="49" charset="0"/>
                <a:ea typeface="Calibri" panose="020F0502020204030204" pitchFamily="34" charset="0"/>
                <a:cs typeface="Consolas" panose="020B0609020204030204" pitchFamily="49"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1" indent="0">
              <a:lnSpc>
                <a:spcPct val="115000"/>
              </a:lnSpc>
              <a:spcBef>
                <a:spcPts val="0"/>
              </a:spcBef>
              <a:buNone/>
            </a:pPr>
            <a:r>
              <a:rPr lang="ar-SA"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effectLst/>
                <a:latin typeface="Consolas" panose="020B0609020204030204" pitchFamily="49" charset="0"/>
                <a:ea typeface="Calibri" panose="020F0502020204030204" pitchFamily="34" charset="0"/>
                <a:cs typeface="Consolas" panose="020B0609020204030204" pitchFamily="49" charset="0"/>
              </a:rPr>
              <a:t> area ()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en-US" sz="1400" dirty="0">
                <a:effectLst/>
                <a:latin typeface="Consolas" panose="020B0609020204030204" pitchFamily="49" charset="0"/>
                <a:ea typeface="Calibri" panose="020F0502020204030204" pitchFamily="34" charset="0"/>
                <a:cs typeface="Consolas" panose="020B0609020204030204" pitchFamily="49" charset="0"/>
              </a:rPr>
              <a:t> (*width * *height);}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1" indent="0">
              <a:lnSpc>
                <a:spcPct val="115000"/>
              </a:lnSpc>
              <a:spcBef>
                <a:spcPts val="0"/>
              </a:spcBef>
              <a:buNone/>
            </a:pPr>
            <a:r>
              <a:rPr lang="en-US" sz="1400" dirty="0">
                <a:effectLst/>
                <a:latin typeface="Consolas" panose="020B0609020204030204" pitchFamily="49" charset="0"/>
                <a:ea typeface="Calibri" panose="020F0502020204030204" pitchFamily="34" charset="0"/>
                <a:cs typeface="Consolas" panose="020B0609020204030204" pitchFamily="49"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1" indent="0">
              <a:lnSpc>
                <a:spcPct val="115000"/>
              </a:lnSpc>
              <a:spcBef>
                <a:spcPts val="0"/>
              </a:spcBef>
              <a:buNone/>
            </a:pPr>
            <a:r>
              <a:rPr lang="en-US" sz="1400" dirty="0" err="1">
                <a:effectLst/>
                <a:latin typeface="Consolas" panose="020B0609020204030204" pitchFamily="49" charset="0"/>
                <a:ea typeface="Calibri" panose="020F0502020204030204" pitchFamily="34" charset="0"/>
                <a:cs typeface="Consolas" panose="020B0609020204030204" pitchFamily="49" charset="0"/>
              </a:rPr>
              <a:t>CRectangle</a:t>
            </a:r>
            <a:r>
              <a:rPr lang="en-US" sz="1400" dirty="0">
                <a:effectLst/>
                <a:latin typeface="Consolas" panose="020B0609020204030204" pitchFamily="49" charset="0"/>
                <a:ea typeface="Calibri" panose="020F0502020204030204" pitchFamily="34" charset="0"/>
                <a:cs typeface="Consolas" panose="020B0609020204030204" pitchFamily="49" charset="0"/>
              </a:rPr>
              <a:t>::</a:t>
            </a:r>
            <a:r>
              <a:rPr lang="en-US" sz="1400" dirty="0" err="1">
                <a:effectLst/>
                <a:latin typeface="Consolas" panose="020B0609020204030204" pitchFamily="49" charset="0"/>
                <a:ea typeface="Calibri" panose="020F0502020204030204" pitchFamily="34" charset="0"/>
                <a:cs typeface="Consolas" panose="020B0609020204030204" pitchFamily="49" charset="0"/>
              </a:rPr>
              <a:t>CRectangle</a:t>
            </a:r>
            <a:r>
              <a:rPr lang="en-US" sz="1400" dirty="0">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effectLst/>
                <a:latin typeface="Consolas" panose="020B0609020204030204" pitchFamily="49" charset="0"/>
                <a:ea typeface="Calibri" panose="020F0502020204030204" pitchFamily="34" charset="0"/>
                <a:cs typeface="Consolas" panose="020B0609020204030204" pitchFamily="49" charset="0"/>
              </a:rPr>
              <a:t> a,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effectLst/>
                <a:latin typeface="Consolas" panose="020B0609020204030204" pitchFamily="49" charset="0"/>
                <a:ea typeface="Calibri" panose="020F0502020204030204" pitchFamily="34" charset="0"/>
                <a:cs typeface="Consolas" panose="020B0609020204030204" pitchFamily="49" charset="0"/>
              </a:rPr>
              <a:t> b)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1" indent="0">
              <a:lnSpc>
                <a:spcPct val="115000"/>
              </a:lnSpc>
              <a:spcBef>
                <a:spcPts val="0"/>
              </a:spcBef>
              <a:buNone/>
            </a:pPr>
            <a:r>
              <a:rPr lang="ar-SA" sz="1400" dirty="0">
                <a:effectLst/>
                <a:latin typeface="Consolas" panose="020B0609020204030204" pitchFamily="49" charset="0"/>
                <a:ea typeface="Calibri" panose="020F0502020204030204" pitchFamily="34" charset="0"/>
                <a:cs typeface="Consolas" panose="020B0609020204030204" pitchFamily="49" charset="0"/>
              </a:rPr>
              <a:t>	</a:t>
            </a:r>
            <a:r>
              <a:rPr lang="en-US" sz="1400" dirty="0">
                <a:effectLst/>
                <a:latin typeface="Consolas" panose="020B0609020204030204" pitchFamily="49" charset="0"/>
                <a:ea typeface="Calibri" panose="020F0502020204030204" pitchFamily="34" charset="0"/>
                <a:cs typeface="Consolas" panose="020B0609020204030204" pitchFamily="49" charset="0"/>
              </a:rPr>
              <a:t>width =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new</a:t>
            </a:r>
            <a:r>
              <a:rPr lang="en-US" sz="1400" dirty="0">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effectLst/>
                <a:latin typeface="Consolas" panose="020B0609020204030204" pitchFamily="49" charset="0"/>
                <a:ea typeface="Calibri" panose="020F0502020204030204" pitchFamily="34" charset="0"/>
                <a:cs typeface="Consolas" panose="020B0609020204030204" pitchFamily="49"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1" indent="0">
              <a:lnSpc>
                <a:spcPct val="115000"/>
              </a:lnSpc>
              <a:spcBef>
                <a:spcPts val="0"/>
              </a:spcBef>
              <a:buNone/>
            </a:pPr>
            <a:r>
              <a:rPr lang="ar-SA" sz="1400" dirty="0">
                <a:effectLst/>
                <a:latin typeface="Consolas" panose="020B0609020204030204" pitchFamily="49" charset="0"/>
                <a:ea typeface="Calibri" panose="020F0502020204030204" pitchFamily="34" charset="0"/>
                <a:cs typeface="Consolas" panose="020B0609020204030204" pitchFamily="49" charset="0"/>
              </a:rPr>
              <a:t>	</a:t>
            </a:r>
            <a:r>
              <a:rPr lang="en-US" sz="1400" dirty="0">
                <a:effectLst/>
                <a:latin typeface="Consolas" panose="020B0609020204030204" pitchFamily="49" charset="0"/>
                <a:ea typeface="Calibri" panose="020F0502020204030204" pitchFamily="34" charset="0"/>
                <a:cs typeface="Consolas" panose="020B0609020204030204" pitchFamily="49" charset="0"/>
              </a:rPr>
              <a:t>height =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new</a:t>
            </a:r>
            <a:r>
              <a:rPr lang="en-US" sz="1400" dirty="0">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effectLst/>
                <a:latin typeface="Consolas" panose="020B0609020204030204" pitchFamily="49" charset="0"/>
                <a:ea typeface="Calibri" panose="020F0502020204030204" pitchFamily="34" charset="0"/>
                <a:cs typeface="Consolas" panose="020B0609020204030204" pitchFamily="49"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1" indent="0">
              <a:lnSpc>
                <a:spcPct val="115000"/>
              </a:lnSpc>
              <a:spcBef>
                <a:spcPts val="0"/>
              </a:spcBef>
              <a:buNone/>
            </a:pPr>
            <a:r>
              <a:rPr lang="ar-SA" sz="1400" dirty="0">
                <a:effectLst/>
                <a:latin typeface="Consolas" panose="020B0609020204030204" pitchFamily="49" charset="0"/>
                <a:ea typeface="Calibri" panose="020F0502020204030204" pitchFamily="34" charset="0"/>
                <a:cs typeface="Consolas" panose="020B0609020204030204" pitchFamily="49" charset="0"/>
              </a:rPr>
              <a:t>	</a:t>
            </a:r>
            <a:r>
              <a:rPr lang="en-US" sz="1400" dirty="0">
                <a:effectLst/>
                <a:latin typeface="Consolas" panose="020B0609020204030204" pitchFamily="49" charset="0"/>
                <a:ea typeface="Calibri" panose="020F0502020204030204" pitchFamily="34" charset="0"/>
                <a:cs typeface="Consolas" panose="020B0609020204030204" pitchFamily="49" charset="0"/>
              </a:rPr>
              <a:t>*width = a;</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1" indent="0">
              <a:lnSpc>
                <a:spcPct val="115000"/>
              </a:lnSpc>
              <a:spcBef>
                <a:spcPts val="0"/>
              </a:spcBef>
              <a:buNone/>
            </a:pPr>
            <a:r>
              <a:rPr lang="ar-SA" sz="1400" dirty="0">
                <a:effectLst/>
                <a:latin typeface="Consolas" panose="020B0609020204030204" pitchFamily="49" charset="0"/>
                <a:ea typeface="Calibri" panose="020F0502020204030204" pitchFamily="34" charset="0"/>
                <a:cs typeface="Consolas" panose="020B0609020204030204" pitchFamily="49" charset="0"/>
              </a:rPr>
              <a:t>	</a:t>
            </a:r>
            <a:r>
              <a:rPr lang="en-US" sz="1400" dirty="0">
                <a:effectLst/>
                <a:latin typeface="Consolas" panose="020B0609020204030204" pitchFamily="49" charset="0"/>
                <a:ea typeface="Calibri" panose="020F0502020204030204" pitchFamily="34" charset="0"/>
                <a:cs typeface="Consolas" panose="020B0609020204030204" pitchFamily="49" charset="0"/>
              </a:rPr>
              <a:t>*height = b;</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1" indent="0">
              <a:lnSpc>
                <a:spcPct val="115000"/>
              </a:lnSpc>
              <a:spcBef>
                <a:spcPts val="0"/>
              </a:spcBef>
              <a:buNone/>
            </a:pPr>
            <a:r>
              <a:rPr lang="en-US" sz="1400" dirty="0">
                <a:effectLst/>
                <a:latin typeface="Consolas" panose="020B0609020204030204" pitchFamily="49" charset="0"/>
                <a:ea typeface="Calibri" panose="020F0502020204030204" pitchFamily="34" charset="0"/>
                <a:cs typeface="Consolas" panose="020B0609020204030204" pitchFamily="49"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1" indent="0">
              <a:lnSpc>
                <a:spcPct val="115000"/>
              </a:lnSpc>
              <a:spcBef>
                <a:spcPts val="0"/>
              </a:spcBef>
              <a:buNone/>
            </a:pPr>
            <a:r>
              <a:rPr lang="en-US" sz="1400" dirty="0" err="1">
                <a:effectLst/>
                <a:latin typeface="Consolas" panose="020B0609020204030204" pitchFamily="49" charset="0"/>
                <a:ea typeface="Calibri" panose="020F0502020204030204" pitchFamily="34" charset="0"/>
                <a:cs typeface="Consolas" panose="020B0609020204030204" pitchFamily="49" charset="0"/>
              </a:rPr>
              <a:t>CRectangle</a:t>
            </a:r>
            <a:r>
              <a:rPr lang="en-US" sz="1400" dirty="0">
                <a:effectLst/>
                <a:latin typeface="Consolas" panose="020B0609020204030204" pitchFamily="49" charset="0"/>
                <a:ea typeface="Calibri" panose="020F0502020204030204" pitchFamily="34" charset="0"/>
                <a:cs typeface="Consolas" panose="020B0609020204030204" pitchFamily="49" charset="0"/>
              </a:rPr>
              <a:t>::~</a:t>
            </a:r>
            <a:r>
              <a:rPr lang="en-US" sz="1400" dirty="0" err="1">
                <a:effectLst/>
                <a:latin typeface="Consolas" panose="020B0609020204030204" pitchFamily="49" charset="0"/>
                <a:ea typeface="Calibri" panose="020F0502020204030204" pitchFamily="34" charset="0"/>
                <a:cs typeface="Consolas" panose="020B0609020204030204" pitchFamily="49" charset="0"/>
              </a:rPr>
              <a:t>CRectangle</a:t>
            </a:r>
            <a:r>
              <a:rPr lang="en-US" sz="1400" dirty="0">
                <a:effectLst/>
                <a:latin typeface="Consolas" panose="020B0609020204030204" pitchFamily="49" charset="0"/>
                <a:ea typeface="Calibri" panose="020F0502020204030204" pitchFamily="34" charset="0"/>
                <a:cs typeface="Consolas" panose="020B0609020204030204" pitchFamily="49" charset="0"/>
              </a:rPr>
              <a:t> ()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1" indent="0">
              <a:lnSpc>
                <a:spcPct val="115000"/>
              </a:lnSpc>
              <a:spcBef>
                <a:spcPts val="0"/>
              </a:spcBef>
              <a:buNone/>
            </a:pPr>
            <a:r>
              <a:rPr lang="ar-SA"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delete</a:t>
            </a:r>
            <a:r>
              <a:rPr lang="en-US" sz="1400" dirty="0">
                <a:effectLst/>
                <a:latin typeface="Consolas" panose="020B0609020204030204" pitchFamily="49" charset="0"/>
                <a:ea typeface="Calibri" panose="020F0502020204030204" pitchFamily="34" charset="0"/>
                <a:cs typeface="Consolas" panose="020B0609020204030204" pitchFamily="49" charset="0"/>
              </a:rPr>
              <a:t> width;</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1" indent="0">
              <a:lnSpc>
                <a:spcPct val="115000"/>
              </a:lnSpc>
              <a:spcBef>
                <a:spcPts val="0"/>
              </a:spcBef>
              <a:buNone/>
            </a:pPr>
            <a:r>
              <a:rPr lang="ar-SA"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delete</a:t>
            </a:r>
            <a:r>
              <a:rPr lang="en-US" sz="1400" dirty="0">
                <a:effectLst/>
                <a:latin typeface="Consolas" panose="020B0609020204030204" pitchFamily="49" charset="0"/>
                <a:ea typeface="Calibri" panose="020F0502020204030204" pitchFamily="34" charset="0"/>
                <a:cs typeface="Consolas" panose="020B0609020204030204" pitchFamily="49" charset="0"/>
              </a:rPr>
              <a:t> height;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marR="0" lvl="1" indent="0">
              <a:lnSpc>
                <a:spcPct val="115000"/>
              </a:lnSpc>
              <a:spcBef>
                <a:spcPts val="0"/>
              </a:spcBef>
              <a:spcAft>
                <a:spcPts val="0"/>
              </a:spcAft>
              <a:buNone/>
            </a:pPr>
            <a:r>
              <a:rPr lang="en-US" sz="1400" dirty="0">
                <a:latin typeface="Consolas" panose="020B0609020204030204" pitchFamily="49" charset="0"/>
              </a:rPr>
              <a:t>}</a:t>
            </a:r>
            <a:endParaRPr lang="ar-SA" sz="1400" dirty="0">
              <a:latin typeface="Consolas" panose="020B0609020204030204" pitchFamily="49" charset="0"/>
            </a:endParaRPr>
          </a:p>
          <a:p>
            <a:pPr marL="400050" marR="0" lvl="1" indent="0">
              <a:lnSpc>
                <a:spcPct val="115000"/>
              </a:lnSpc>
              <a:spcBef>
                <a:spcPts val="0"/>
              </a:spcBef>
              <a:spcAft>
                <a:spcPts val="0"/>
              </a:spcAft>
              <a:buNone/>
            </a:pPr>
            <a:endParaRPr lang="en-US" sz="1400" dirty="0">
              <a:latin typeface="Consolas" panose="020B0609020204030204" pitchFamily="49" charset="0"/>
            </a:endParaRPr>
          </a:p>
          <a:p>
            <a:pPr marL="308610" marR="0" algn="r" rtl="1">
              <a:lnSpc>
                <a:spcPct val="150000"/>
              </a:lnSpc>
              <a:spcBef>
                <a:spcPts val="0"/>
              </a:spcBef>
              <a:spcAft>
                <a:spcPts val="0"/>
              </a:spcAft>
            </a:pPr>
            <a:endParaRPr lang="ar-SA" sz="2500" dirty="0">
              <a:effectLst/>
              <a:latin typeface="Times New Roman" panose="02020603050405020304" pitchFamily="18" charset="0"/>
              <a:ea typeface="Times New Roman" panose="02020603050405020304" pitchFamily="18" charset="0"/>
            </a:endParaRPr>
          </a:p>
          <a:p>
            <a:pPr marL="308610" marR="0" algn="r" rtl="1">
              <a:lnSpc>
                <a:spcPct val="150000"/>
              </a:lnSpc>
              <a:spcBef>
                <a:spcPts val="0"/>
              </a:spcBef>
              <a:spcAft>
                <a:spcPts val="0"/>
              </a:spcAft>
            </a:pPr>
            <a:endParaRPr lang="en-US" sz="2500" dirty="0">
              <a:effectLst/>
              <a:latin typeface="Times New Roman" panose="02020603050405020304" pitchFamily="18" charset="0"/>
              <a:ea typeface="Times New Roman" panose="02020603050405020304" pitchFamily="18" charset="0"/>
            </a:endParaRPr>
          </a:p>
        </p:txBody>
      </p:sp>
      <p:sp>
        <p:nvSpPr>
          <p:cNvPr id="8" name="Content Placeholder 2">
            <a:extLst>
              <a:ext uri="{FF2B5EF4-FFF2-40B4-BE49-F238E27FC236}">
                <a16:creationId xmlns:a16="http://schemas.microsoft.com/office/drawing/2014/main" id="{E5AE68DC-9ECA-4270-AA50-257B160DF9EB}"/>
              </a:ext>
            </a:extLst>
          </p:cNvPr>
          <p:cNvSpPr txBox="1">
            <a:spLocks/>
          </p:cNvSpPr>
          <p:nvPr/>
        </p:nvSpPr>
        <p:spPr>
          <a:xfrm>
            <a:off x="4572000" y="1509712"/>
            <a:ext cx="4343400" cy="502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rtl="1">
              <a:lnSpc>
                <a:spcPct val="150000"/>
              </a:lnSpc>
              <a:spcBef>
                <a:spcPts val="0"/>
              </a:spcBef>
              <a:buNone/>
            </a:pPr>
            <a:r>
              <a:rPr lang="ar-SA" sz="2400" b="1" dirty="0">
                <a:latin typeface="Times New Roman" panose="02020603050405020304" pitchFamily="18" charset="0"/>
                <a:ea typeface="Times New Roman" panose="02020603050405020304" pitchFamily="18" charset="0"/>
              </a:rPr>
              <a:t>مثال على دالة الهدم</a:t>
            </a:r>
          </a:p>
          <a:p>
            <a:pPr marL="308610" algn="r" rtl="1">
              <a:lnSpc>
                <a:spcPct val="150000"/>
              </a:lnSpc>
              <a:spcBef>
                <a:spcPts val="0"/>
              </a:spcBef>
            </a:pPr>
            <a:r>
              <a:rPr lang="ar-SA" sz="2400" dirty="0">
                <a:latin typeface="Times New Roman" panose="02020603050405020304" pitchFamily="18" charset="0"/>
              </a:rPr>
              <a:t>لاحظ ان دالة البناء تأخذ رقمين من النوع </a:t>
            </a:r>
            <a:r>
              <a:rPr lang="en-US" sz="2400" dirty="0">
                <a:latin typeface="Times New Roman" panose="02020603050405020304" pitchFamily="18" charset="0"/>
              </a:rPr>
              <a:t>int</a:t>
            </a:r>
            <a:endParaRPr lang="ar-SA" sz="2400" dirty="0">
              <a:latin typeface="Times New Roman" panose="02020603050405020304" pitchFamily="18" charset="0"/>
            </a:endParaRPr>
          </a:p>
          <a:p>
            <a:pPr marL="308610" algn="r" rtl="1">
              <a:lnSpc>
                <a:spcPct val="150000"/>
              </a:lnSpc>
              <a:spcBef>
                <a:spcPts val="0"/>
              </a:spcBef>
            </a:pPr>
            <a:r>
              <a:rPr lang="ar-SA" sz="2400" dirty="0">
                <a:latin typeface="Times New Roman" panose="02020603050405020304" pitchFamily="18" charset="0"/>
              </a:rPr>
              <a:t>ودالة الهدم </a:t>
            </a:r>
            <a:r>
              <a:rPr lang="en-US" sz="2400" dirty="0">
                <a:effectLst/>
                <a:latin typeface="Consolas" panose="020B0609020204030204" pitchFamily="49" charset="0"/>
                <a:ea typeface="Calibri" panose="020F0502020204030204" pitchFamily="34" charset="0"/>
                <a:cs typeface="Consolas" panose="020B0609020204030204" pitchFamily="49" charset="0"/>
              </a:rPr>
              <a:t>~</a:t>
            </a:r>
            <a:r>
              <a:rPr lang="en-US" sz="2400" dirty="0" err="1">
                <a:effectLst/>
                <a:latin typeface="Consolas" panose="020B0609020204030204" pitchFamily="49" charset="0"/>
                <a:ea typeface="Calibri" panose="020F0502020204030204" pitchFamily="34" charset="0"/>
                <a:cs typeface="Consolas" panose="020B0609020204030204" pitchFamily="49" charset="0"/>
              </a:rPr>
              <a:t>CRectangle</a:t>
            </a:r>
            <a:r>
              <a:rPr lang="en-US" sz="2400" dirty="0">
                <a:effectLst/>
                <a:latin typeface="Consolas" panose="020B0609020204030204" pitchFamily="49" charset="0"/>
                <a:ea typeface="Calibri" panose="020F0502020204030204" pitchFamily="34" charset="0"/>
                <a:cs typeface="Consolas" panose="020B0609020204030204" pitchFamily="49" charset="0"/>
              </a:rPr>
              <a:t> ();</a:t>
            </a:r>
            <a:r>
              <a:rPr lang="ar-SA" sz="2400" dirty="0">
                <a:latin typeface="Calibri" panose="020F0502020204030204" pitchFamily="34" charset="0"/>
                <a:ea typeface="Calibri" panose="020F0502020204030204" pitchFamily="34" charset="0"/>
                <a:cs typeface="Arial" panose="020B0604020202020204" pitchFamily="34" charset="0"/>
              </a:rPr>
              <a:t> لا تسترجع قيمة ولا تأخذ قيمة وتقوم بحذف كل مؤشرات القيم التي تكون بمثابة عناصر التخزين للفصيلة. </a:t>
            </a:r>
          </a:p>
          <a:p>
            <a:pPr marL="308610" algn="r" rtl="1">
              <a:lnSpc>
                <a:spcPct val="150000"/>
              </a:lnSpc>
              <a:spcBef>
                <a:spcPts val="0"/>
              </a:spcBef>
            </a:pPr>
            <a:r>
              <a:rPr lang="ar-SA" sz="2400" dirty="0">
                <a:latin typeface="Calibri" panose="020F0502020204030204" pitchFamily="34" charset="0"/>
                <a:cs typeface="Arial" panose="020B0604020202020204" pitchFamily="34" charset="0"/>
              </a:rPr>
              <a:t>لا يتم استدعاء دالة الهدم، تنفذ تلقائيا عند انهاء البرنامج. </a:t>
            </a:r>
            <a:endParaRPr lang="en-US" sz="1200" dirty="0">
              <a:latin typeface="Consolas" panose="020B0609020204030204" pitchFamily="49" charset="0"/>
            </a:endParaRPr>
          </a:p>
          <a:p>
            <a:pPr marL="308610" algn="r" rtl="1">
              <a:lnSpc>
                <a:spcPct val="150000"/>
              </a:lnSpc>
              <a:spcBef>
                <a:spcPts val="0"/>
              </a:spcBef>
            </a:pPr>
            <a:endParaRPr lang="ar-SA" sz="2400" dirty="0">
              <a:latin typeface="Times New Roman" panose="02020603050405020304" pitchFamily="18" charset="0"/>
              <a:ea typeface="Times New Roman" panose="02020603050405020304" pitchFamily="18" charset="0"/>
            </a:endParaRPr>
          </a:p>
          <a:p>
            <a:pPr marL="308610" algn="r" rtl="1">
              <a:lnSpc>
                <a:spcPct val="150000"/>
              </a:lnSpc>
              <a:spcBef>
                <a:spcPts val="0"/>
              </a:spcBef>
            </a:pPr>
            <a:endParaRPr lang="en-US"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98240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25</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التحميل الزائد لدوال البناء </a:t>
            </a:r>
            <a:r>
              <a:rPr lang="en-US" sz="3200" b="1" dirty="0">
                <a:solidFill>
                  <a:schemeClr val="tx2">
                    <a:lumMod val="75000"/>
                  </a:schemeClr>
                </a:solidFill>
              </a:rPr>
              <a:t>overloading</a:t>
            </a: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152400" y="1600200"/>
            <a:ext cx="4572000" cy="5029200"/>
          </a:xfrm>
        </p:spPr>
        <p:txBody>
          <a:bodyPr>
            <a:normAutofit fontScale="92500" lnSpcReduction="20000"/>
          </a:bodyPr>
          <a:lstStyle/>
          <a:p>
            <a:pPr marL="0" marR="0" indent="0" algn="l" rtl="0">
              <a:lnSpc>
                <a:spcPct val="115000"/>
              </a:lnSpc>
              <a:spcBef>
                <a:spcPts val="0"/>
              </a:spcBef>
              <a:spcAft>
                <a:spcPts val="0"/>
              </a:spcAft>
              <a:buNone/>
            </a:pP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class</a:t>
            </a:r>
            <a:r>
              <a:rPr lang="en-US" sz="1800" dirty="0">
                <a:effectLst/>
                <a:latin typeface="Consolas" panose="020B0609020204030204" pitchFamily="49" charset="0"/>
                <a:ea typeface="Calibri" panose="020F0502020204030204" pitchFamily="34" charset="0"/>
                <a:cs typeface="Consolas" panose="020B0609020204030204" pitchFamily="49" charset="0"/>
              </a:rPr>
              <a:t> </a:t>
            </a:r>
            <a:r>
              <a:rPr lang="en-US" sz="1800" dirty="0" err="1">
                <a:effectLst/>
                <a:latin typeface="Consolas" panose="020B0609020204030204" pitchFamily="49" charset="0"/>
                <a:ea typeface="Calibri" panose="020F0502020204030204" pitchFamily="34" charset="0"/>
                <a:cs typeface="Consolas" panose="020B0609020204030204" pitchFamily="49" charset="0"/>
              </a:rPr>
              <a:t>CRectangle</a:t>
            </a:r>
            <a:r>
              <a:rPr lang="en-US" sz="1800" dirty="0">
                <a:effectLst/>
                <a:latin typeface="Consolas" panose="020B0609020204030204" pitchFamily="49" charset="0"/>
                <a:ea typeface="Calibri" panose="020F0502020204030204" pitchFamily="34" charset="0"/>
                <a:cs typeface="Consolas" panose="020B0609020204030204" pitchFamily="49"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00050" lvl="1" indent="0">
              <a:lnSpc>
                <a:spcPct val="115000"/>
              </a:lnSpc>
              <a:spcBef>
                <a:spcPts val="0"/>
              </a:spcBef>
              <a:buNone/>
            </a:pP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effectLst/>
                <a:latin typeface="Consolas" panose="020B0609020204030204" pitchFamily="49" charset="0"/>
                <a:ea typeface="Calibri" panose="020F0502020204030204" pitchFamily="34" charset="0"/>
                <a:cs typeface="Consolas" panose="020B0609020204030204" pitchFamily="49" charset="0"/>
              </a:rPr>
              <a:t> width, height;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1" indent="0">
              <a:lnSpc>
                <a:spcPct val="115000"/>
              </a:lnSpc>
              <a:spcBef>
                <a:spcPts val="0"/>
              </a:spcBef>
              <a:buNone/>
            </a:pP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400" dirty="0">
                <a:effectLst/>
                <a:latin typeface="Consolas" panose="020B0609020204030204" pitchFamily="49" charset="0"/>
                <a:ea typeface="Calibri" panose="020F0502020204030204" pitchFamily="34" charset="0"/>
                <a:cs typeface="Consolas" panose="020B0609020204030204" pitchFamily="49"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1" indent="0">
              <a:lnSpc>
                <a:spcPct val="115000"/>
              </a:lnSpc>
              <a:spcBef>
                <a:spcPts val="0"/>
              </a:spcBef>
              <a:buNone/>
            </a:pPr>
            <a:r>
              <a:rPr lang="ar-SA" sz="1400" dirty="0">
                <a:effectLst/>
                <a:latin typeface="Consolas" panose="020B0609020204030204" pitchFamily="49" charset="0"/>
                <a:ea typeface="Calibri" panose="020F0502020204030204" pitchFamily="34" charset="0"/>
                <a:cs typeface="Consolas" panose="020B0609020204030204" pitchFamily="49" charset="0"/>
              </a:rPr>
              <a:t>	</a:t>
            </a:r>
            <a:r>
              <a:rPr lang="en-US" sz="1400" dirty="0" err="1">
                <a:effectLst/>
                <a:latin typeface="Consolas" panose="020B0609020204030204" pitchFamily="49" charset="0"/>
                <a:ea typeface="Calibri" panose="020F0502020204030204" pitchFamily="34" charset="0"/>
                <a:cs typeface="Consolas" panose="020B0609020204030204" pitchFamily="49" charset="0"/>
              </a:rPr>
              <a:t>CRectangle</a:t>
            </a:r>
            <a:r>
              <a:rPr lang="en-US" sz="1400" dirty="0">
                <a:effectLst/>
                <a:latin typeface="Consolas" panose="020B0609020204030204" pitchFamily="49" charset="0"/>
                <a:ea typeface="Calibri" panose="020F0502020204030204" pitchFamily="34" charset="0"/>
                <a:cs typeface="Consolas" panose="020B0609020204030204" pitchFamily="49"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1" indent="0">
              <a:lnSpc>
                <a:spcPct val="115000"/>
              </a:lnSpc>
              <a:spcBef>
                <a:spcPts val="0"/>
              </a:spcBef>
              <a:buNone/>
            </a:pPr>
            <a:r>
              <a:rPr lang="ar-SA" sz="1400" dirty="0">
                <a:effectLst/>
                <a:latin typeface="Consolas" panose="020B0609020204030204" pitchFamily="49" charset="0"/>
                <a:ea typeface="Calibri" panose="020F0502020204030204" pitchFamily="34" charset="0"/>
                <a:cs typeface="Consolas" panose="020B0609020204030204" pitchFamily="49" charset="0"/>
              </a:rPr>
              <a:t>	</a:t>
            </a:r>
            <a:r>
              <a:rPr lang="en-US" sz="1400" dirty="0" err="1">
                <a:effectLst/>
                <a:latin typeface="Consolas" panose="020B0609020204030204" pitchFamily="49" charset="0"/>
                <a:ea typeface="Calibri" panose="020F0502020204030204" pitchFamily="34" charset="0"/>
                <a:cs typeface="Consolas" panose="020B0609020204030204" pitchFamily="49" charset="0"/>
              </a:rPr>
              <a:t>CRectangle</a:t>
            </a:r>
            <a:r>
              <a:rPr lang="en-US" sz="1400" dirty="0">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err="1">
                <a:effectLst/>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effectLst/>
                <a:latin typeface="Consolas" panose="020B0609020204030204" pitchFamily="49" charset="0"/>
                <a:ea typeface="Calibri" panose="020F0502020204030204" pitchFamily="34" charset="0"/>
                <a:cs typeface="Consolas" panose="020B0609020204030204" pitchFamily="49"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1" indent="0">
              <a:lnSpc>
                <a:spcPct val="115000"/>
              </a:lnSpc>
              <a:spcBef>
                <a:spcPts val="0"/>
              </a:spcBef>
              <a:buNone/>
            </a:pPr>
            <a:r>
              <a:rPr lang="ar-SA"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effectLst/>
                <a:latin typeface="Consolas" panose="020B0609020204030204" pitchFamily="49" charset="0"/>
                <a:ea typeface="Calibri" panose="020F0502020204030204" pitchFamily="34" charset="0"/>
                <a:cs typeface="Consolas" panose="020B0609020204030204" pitchFamily="49" charset="0"/>
              </a:rPr>
              <a:t> area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void</a:t>
            </a:r>
            <a:r>
              <a:rPr lang="en-US" sz="1400" dirty="0">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en-US" sz="1400" dirty="0">
                <a:effectLst/>
                <a:latin typeface="Consolas" panose="020B0609020204030204" pitchFamily="49" charset="0"/>
                <a:ea typeface="Calibri" panose="020F0502020204030204" pitchFamily="34" charset="0"/>
                <a:cs typeface="Consolas" panose="020B0609020204030204" pitchFamily="49" charset="0"/>
              </a:rPr>
              <a:t> (width*height);}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1800" dirty="0">
                <a:effectLst/>
                <a:latin typeface="Consolas" panose="020B0609020204030204" pitchFamily="49" charset="0"/>
                <a:ea typeface="Calibri" panose="020F0502020204030204" pitchFamily="34" charset="0"/>
                <a:cs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1800" dirty="0" err="1">
                <a:effectLst/>
                <a:latin typeface="Consolas" panose="020B0609020204030204" pitchFamily="49" charset="0"/>
                <a:ea typeface="Calibri" panose="020F0502020204030204" pitchFamily="34" charset="0"/>
                <a:cs typeface="Consolas" panose="020B0609020204030204" pitchFamily="49" charset="0"/>
              </a:rPr>
              <a:t>CRectangle</a:t>
            </a:r>
            <a:r>
              <a:rPr lang="en-US" sz="1800" dirty="0">
                <a:effectLst/>
                <a:latin typeface="Consolas" panose="020B0609020204030204" pitchFamily="49" charset="0"/>
                <a:ea typeface="Calibri" panose="020F0502020204030204" pitchFamily="34" charset="0"/>
                <a:cs typeface="Consolas" panose="020B0609020204030204" pitchFamily="49" charset="0"/>
              </a:rPr>
              <a:t>::</a:t>
            </a:r>
            <a:r>
              <a:rPr lang="en-US" sz="1800" dirty="0" err="1">
                <a:effectLst/>
                <a:latin typeface="Consolas" panose="020B0609020204030204" pitchFamily="49" charset="0"/>
                <a:ea typeface="Calibri" panose="020F0502020204030204" pitchFamily="34" charset="0"/>
                <a:cs typeface="Consolas" panose="020B0609020204030204" pitchFamily="49" charset="0"/>
              </a:rPr>
              <a:t>CRectangle</a:t>
            </a:r>
            <a:r>
              <a:rPr lang="en-US" sz="1800" dirty="0">
                <a:effectLst/>
                <a:latin typeface="Consolas" panose="020B0609020204030204" pitchFamily="49" charset="0"/>
                <a:ea typeface="Calibri" panose="020F0502020204030204" pitchFamily="34" charset="0"/>
                <a:cs typeface="Consolas" panose="020B0609020204030204" pitchFamily="49" charset="0"/>
              </a:rPr>
              <a:t> ()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00050" lvl="1" indent="0">
              <a:lnSpc>
                <a:spcPct val="115000"/>
              </a:lnSpc>
              <a:spcBef>
                <a:spcPts val="0"/>
              </a:spcBef>
              <a:buNone/>
            </a:pPr>
            <a:r>
              <a:rPr lang="en-US" sz="1400" dirty="0">
                <a:effectLst/>
                <a:latin typeface="Consolas" panose="020B0609020204030204" pitchFamily="49" charset="0"/>
                <a:ea typeface="Calibri" panose="020F0502020204030204" pitchFamily="34" charset="0"/>
                <a:cs typeface="Consolas" panose="020B0609020204030204" pitchFamily="49" charset="0"/>
              </a:rPr>
              <a:t>width = 5;</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1" indent="0">
              <a:lnSpc>
                <a:spcPct val="115000"/>
              </a:lnSpc>
              <a:spcBef>
                <a:spcPts val="0"/>
              </a:spcBef>
              <a:buNone/>
            </a:pPr>
            <a:r>
              <a:rPr lang="en-US" sz="1400" dirty="0">
                <a:effectLst/>
                <a:latin typeface="Consolas" panose="020B0609020204030204" pitchFamily="49" charset="0"/>
                <a:ea typeface="Calibri" panose="020F0502020204030204" pitchFamily="34" charset="0"/>
                <a:cs typeface="Consolas" panose="020B0609020204030204" pitchFamily="49" charset="0"/>
              </a:rPr>
              <a:t>height = 5;</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1800" dirty="0">
                <a:effectLst/>
                <a:latin typeface="Consolas" panose="020B0609020204030204" pitchFamily="49" charset="0"/>
                <a:ea typeface="Calibri" panose="020F0502020204030204" pitchFamily="34" charset="0"/>
                <a:cs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1800" dirty="0" err="1">
                <a:effectLst/>
                <a:latin typeface="Consolas" panose="020B0609020204030204" pitchFamily="49" charset="0"/>
                <a:ea typeface="Calibri" panose="020F0502020204030204" pitchFamily="34" charset="0"/>
                <a:cs typeface="Consolas" panose="020B0609020204030204" pitchFamily="49" charset="0"/>
              </a:rPr>
              <a:t>CRectangle</a:t>
            </a:r>
            <a:r>
              <a:rPr lang="en-US" sz="1800" dirty="0">
                <a:effectLst/>
                <a:latin typeface="Consolas" panose="020B0609020204030204" pitchFamily="49" charset="0"/>
                <a:ea typeface="Calibri" panose="020F0502020204030204" pitchFamily="34" charset="0"/>
                <a:cs typeface="Consolas" panose="020B0609020204030204" pitchFamily="49" charset="0"/>
              </a:rPr>
              <a:t>::</a:t>
            </a:r>
            <a:r>
              <a:rPr lang="en-US" sz="1800" dirty="0" err="1">
                <a:effectLst/>
                <a:latin typeface="Consolas" panose="020B0609020204030204" pitchFamily="49" charset="0"/>
                <a:ea typeface="Calibri" panose="020F0502020204030204" pitchFamily="34" charset="0"/>
                <a:cs typeface="Consolas" panose="020B0609020204030204" pitchFamily="49" charset="0"/>
              </a:rPr>
              <a:t>CRectangle</a:t>
            </a:r>
            <a:r>
              <a:rPr lang="en-US" sz="1800" dirty="0">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effectLst/>
                <a:latin typeface="Consolas" panose="020B0609020204030204" pitchFamily="49" charset="0"/>
                <a:ea typeface="Calibri" panose="020F0502020204030204" pitchFamily="34" charset="0"/>
                <a:cs typeface="Consolas" panose="020B0609020204030204" pitchFamily="49" charset="0"/>
              </a:rPr>
              <a:t> a,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effectLst/>
                <a:latin typeface="Consolas" panose="020B0609020204030204" pitchFamily="49" charset="0"/>
                <a:ea typeface="Calibri" panose="020F0502020204030204" pitchFamily="34" charset="0"/>
                <a:cs typeface="Consolas" panose="020B0609020204030204" pitchFamily="49" charset="0"/>
              </a:rPr>
              <a:t> b)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00050" lvl="1" indent="0">
              <a:lnSpc>
                <a:spcPct val="115000"/>
              </a:lnSpc>
              <a:spcBef>
                <a:spcPts val="0"/>
              </a:spcBef>
              <a:buNone/>
            </a:pPr>
            <a:r>
              <a:rPr lang="en-US" sz="1400" dirty="0">
                <a:effectLst/>
                <a:latin typeface="Consolas" panose="020B0609020204030204" pitchFamily="49" charset="0"/>
                <a:ea typeface="Calibri" panose="020F0502020204030204" pitchFamily="34" charset="0"/>
                <a:cs typeface="Consolas" panose="020B0609020204030204" pitchFamily="49" charset="0"/>
              </a:rPr>
              <a:t>width = a;</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1" indent="0">
              <a:lnSpc>
                <a:spcPct val="115000"/>
              </a:lnSpc>
              <a:spcBef>
                <a:spcPts val="0"/>
              </a:spcBef>
              <a:buNone/>
            </a:pPr>
            <a:r>
              <a:rPr lang="en-US" sz="1400" dirty="0">
                <a:effectLst/>
                <a:latin typeface="Consolas" panose="020B0609020204030204" pitchFamily="49" charset="0"/>
                <a:ea typeface="Calibri" panose="020F0502020204030204" pitchFamily="34" charset="0"/>
                <a:cs typeface="Consolas" panose="020B0609020204030204" pitchFamily="49" charset="0"/>
              </a:rPr>
              <a:t>height = b;</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1800" dirty="0">
                <a:effectLst/>
                <a:latin typeface="Consolas" panose="020B0609020204030204" pitchFamily="49" charset="0"/>
                <a:ea typeface="Calibri" panose="020F0502020204030204" pitchFamily="34" charset="0"/>
                <a:cs typeface="Consolas" panose="020B0609020204030204" pitchFamily="49" charset="0"/>
              </a:rPr>
              <a:t>}</a:t>
            </a:r>
            <a:endParaRPr lang="ar-SA" sz="1800" dirty="0">
              <a:effectLst/>
              <a:latin typeface="Consolas" panose="020B0609020204030204" pitchFamily="49" charset="0"/>
              <a:ea typeface="Calibri" panose="020F0502020204030204" pitchFamily="34" charset="0"/>
              <a:cs typeface="Consolas" panose="020B0609020204030204" pitchFamily="49" charset="0"/>
            </a:endParaRPr>
          </a:p>
          <a:p>
            <a:pPr marL="0" marR="0" indent="0" algn="l" rtl="0">
              <a:lnSpc>
                <a:spcPct val="115000"/>
              </a:lnSpc>
              <a:spcBef>
                <a:spcPts val="0"/>
              </a:spcBef>
              <a:spcAft>
                <a:spcPts val="0"/>
              </a:spcAft>
              <a:buNone/>
            </a:pPr>
            <a:r>
              <a:rPr lang="en-US" sz="1800" dirty="0">
                <a:latin typeface="Consolas" panose="020B0609020204030204" pitchFamily="49" charset="0"/>
                <a:ea typeface="Calibri" panose="020F0502020204030204" pitchFamily="34" charset="0"/>
                <a:cs typeface="Consolas" panose="020B0609020204030204" pitchFamily="49" charset="0"/>
              </a:rPr>
              <a:t>// </a:t>
            </a:r>
            <a:r>
              <a:rPr lang="ar-SA" sz="1800" dirty="0">
                <a:latin typeface="Consolas" panose="020B0609020204030204" pitchFamily="49" charset="0"/>
                <a:ea typeface="Calibri" panose="020F0502020204030204" pitchFamily="34" charset="0"/>
                <a:cs typeface="Consolas" panose="020B0609020204030204" pitchFamily="49" charset="0"/>
              </a:rPr>
              <a:t>عند الاستدعاء نستخدم احد الشكلين</a:t>
            </a:r>
            <a:endParaRPr lang="ar-SA" sz="1800" dirty="0">
              <a:effectLst/>
              <a:latin typeface="Consolas" panose="020B0609020204030204" pitchFamily="49" charset="0"/>
              <a:ea typeface="Calibri" panose="020F0502020204030204" pitchFamily="34" charset="0"/>
              <a:cs typeface="Consolas" panose="020B0609020204030204" pitchFamily="49" charset="0"/>
            </a:endParaRPr>
          </a:p>
          <a:p>
            <a:pPr marL="0" marR="0" indent="0" algn="l" rtl="0">
              <a:lnSpc>
                <a:spcPct val="115000"/>
              </a:lnSpc>
              <a:spcBef>
                <a:spcPts val="0"/>
              </a:spcBef>
              <a:spcAft>
                <a:spcPts val="0"/>
              </a:spcAft>
              <a:buNone/>
            </a:pPr>
            <a:r>
              <a:rPr lang="en-US" sz="1800" dirty="0" err="1">
                <a:effectLst/>
                <a:latin typeface="Consolas" panose="020B0609020204030204" pitchFamily="49" charset="0"/>
                <a:ea typeface="Calibri" panose="020F0502020204030204" pitchFamily="34" charset="0"/>
                <a:cs typeface="Consolas" panose="020B0609020204030204" pitchFamily="49" charset="0"/>
              </a:rPr>
              <a:t>CRectangle</a:t>
            </a:r>
            <a:r>
              <a:rPr lang="en-US" sz="1800" dirty="0">
                <a:effectLst/>
                <a:latin typeface="Consolas" panose="020B0609020204030204" pitchFamily="49" charset="0"/>
                <a:ea typeface="Calibri" panose="020F0502020204030204" pitchFamily="34" charset="0"/>
                <a:cs typeface="Consolas" panose="020B0609020204030204" pitchFamily="49" charset="0"/>
              </a:rPr>
              <a:t> </a:t>
            </a:r>
            <a:r>
              <a:rPr lang="en-US" sz="1800" dirty="0" err="1">
                <a:effectLst/>
                <a:latin typeface="Consolas" panose="020B0609020204030204" pitchFamily="49" charset="0"/>
                <a:ea typeface="Calibri" panose="020F0502020204030204" pitchFamily="34" charset="0"/>
                <a:cs typeface="Consolas" panose="020B0609020204030204" pitchFamily="49" charset="0"/>
              </a:rPr>
              <a:t>rect</a:t>
            </a:r>
            <a:r>
              <a:rPr lang="en-US" sz="1800" dirty="0">
                <a:effectLst/>
                <a:latin typeface="Consolas" panose="020B0609020204030204" pitchFamily="49" charset="0"/>
                <a:ea typeface="Calibri" panose="020F0502020204030204" pitchFamily="34" charset="0"/>
                <a:cs typeface="Consolas" panose="020B0609020204030204" pitchFamily="49" charset="0"/>
              </a:rPr>
              <a:t> (3,4);</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1800" dirty="0" err="1">
                <a:effectLst/>
                <a:latin typeface="Consolas" panose="020B0609020204030204" pitchFamily="49" charset="0"/>
                <a:ea typeface="Calibri" panose="020F0502020204030204" pitchFamily="34" charset="0"/>
                <a:cs typeface="Consolas" panose="020B0609020204030204" pitchFamily="49" charset="0"/>
              </a:rPr>
              <a:t>CRectangle</a:t>
            </a:r>
            <a:r>
              <a:rPr lang="en-US" sz="1800" dirty="0">
                <a:effectLst/>
                <a:latin typeface="Consolas" panose="020B0609020204030204" pitchFamily="49" charset="0"/>
                <a:ea typeface="Calibri" panose="020F0502020204030204" pitchFamily="34" charset="0"/>
                <a:cs typeface="Consolas" panose="020B0609020204030204" pitchFamily="49" charset="0"/>
              </a:rPr>
              <a:t> </a:t>
            </a:r>
            <a:r>
              <a:rPr lang="en-US" sz="1800" dirty="0" err="1">
                <a:effectLst/>
                <a:latin typeface="Consolas" panose="020B0609020204030204" pitchFamily="49" charset="0"/>
                <a:ea typeface="Calibri" panose="020F0502020204030204" pitchFamily="34" charset="0"/>
                <a:cs typeface="Consolas" panose="020B0609020204030204" pitchFamily="49" charset="0"/>
              </a:rPr>
              <a:t>rectb</a:t>
            </a:r>
            <a:r>
              <a:rPr lang="en-US" sz="1800" dirty="0">
                <a:effectLst/>
                <a:latin typeface="Consolas" panose="020B0609020204030204" pitchFamily="49" charset="0"/>
                <a:ea typeface="Calibri" panose="020F0502020204030204" pitchFamily="34" charset="0"/>
                <a:cs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00050" marR="0" lvl="1" indent="0">
              <a:lnSpc>
                <a:spcPct val="115000"/>
              </a:lnSpc>
              <a:spcBef>
                <a:spcPts val="0"/>
              </a:spcBef>
              <a:spcAft>
                <a:spcPts val="0"/>
              </a:spcAft>
              <a:buNone/>
            </a:pPr>
            <a:endParaRPr lang="en-US" sz="1400" dirty="0">
              <a:latin typeface="Consolas" panose="020B0609020204030204" pitchFamily="49" charset="0"/>
            </a:endParaRPr>
          </a:p>
          <a:p>
            <a:pPr marL="308610" marR="0" algn="r" rtl="1">
              <a:lnSpc>
                <a:spcPct val="150000"/>
              </a:lnSpc>
              <a:spcBef>
                <a:spcPts val="0"/>
              </a:spcBef>
              <a:spcAft>
                <a:spcPts val="0"/>
              </a:spcAft>
            </a:pPr>
            <a:endParaRPr lang="ar-SA" sz="2500" dirty="0">
              <a:effectLst/>
              <a:latin typeface="Times New Roman" panose="02020603050405020304" pitchFamily="18" charset="0"/>
              <a:ea typeface="Times New Roman" panose="02020603050405020304" pitchFamily="18" charset="0"/>
            </a:endParaRPr>
          </a:p>
          <a:p>
            <a:pPr marL="308610" marR="0" algn="r" rtl="1">
              <a:lnSpc>
                <a:spcPct val="150000"/>
              </a:lnSpc>
              <a:spcBef>
                <a:spcPts val="0"/>
              </a:spcBef>
              <a:spcAft>
                <a:spcPts val="0"/>
              </a:spcAft>
            </a:pPr>
            <a:endParaRPr lang="en-US" sz="2500" dirty="0">
              <a:effectLst/>
              <a:latin typeface="Times New Roman" panose="02020603050405020304" pitchFamily="18" charset="0"/>
              <a:ea typeface="Times New Roman" panose="02020603050405020304" pitchFamily="18" charset="0"/>
            </a:endParaRPr>
          </a:p>
        </p:txBody>
      </p:sp>
      <p:sp>
        <p:nvSpPr>
          <p:cNvPr id="8" name="Content Placeholder 2">
            <a:extLst>
              <a:ext uri="{FF2B5EF4-FFF2-40B4-BE49-F238E27FC236}">
                <a16:creationId xmlns:a16="http://schemas.microsoft.com/office/drawing/2014/main" id="{E5AE68DC-9ECA-4270-AA50-257B160DF9EB}"/>
              </a:ext>
            </a:extLst>
          </p:cNvPr>
          <p:cNvSpPr txBox="1">
            <a:spLocks/>
          </p:cNvSpPr>
          <p:nvPr/>
        </p:nvSpPr>
        <p:spPr>
          <a:xfrm>
            <a:off x="4572000" y="1509712"/>
            <a:ext cx="4343400" cy="502920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8610" algn="r" rtl="1">
              <a:lnSpc>
                <a:spcPct val="150000"/>
              </a:lnSpc>
              <a:spcBef>
                <a:spcPts val="0"/>
              </a:spcBef>
            </a:pPr>
            <a:r>
              <a:rPr lang="ar-SA" sz="2400" dirty="0">
                <a:latin typeface="Times New Roman" panose="02020603050405020304" pitchFamily="18" charset="0"/>
                <a:ea typeface="Times New Roman" panose="02020603050405020304" pitchFamily="18" charset="0"/>
              </a:rPr>
              <a:t>مثل أي دالة أخرى، دالة الإنشاء </a:t>
            </a:r>
            <a:r>
              <a:rPr lang="en-US" sz="2400" dirty="0">
                <a:latin typeface="Times New Roman" panose="02020603050405020304" pitchFamily="18" charset="0"/>
                <a:ea typeface="Times New Roman" panose="02020603050405020304" pitchFamily="18" charset="0"/>
              </a:rPr>
              <a:t>constructor </a:t>
            </a:r>
            <a:r>
              <a:rPr lang="ar-SA" sz="2400" dirty="0">
                <a:latin typeface="Times New Roman" panose="02020603050405020304" pitchFamily="18" charset="0"/>
                <a:ea typeface="Times New Roman" panose="02020603050405020304" pitchFamily="18" charset="0"/>
              </a:rPr>
              <a:t>يمكن أن تحمل تحميلا زائدا </a:t>
            </a:r>
            <a:r>
              <a:rPr lang="en-US" sz="2400" dirty="0">
                <a:latin typeface="Times New Roman" panose="02020603050405020304" pitchFamily="18" charset="0"/>
                <a:ea typeface="Times New Roman" panose="02020603050405020304" pitchFamily="18" charset="0"/>
              </a:rPr>
              <a:t>overload </a:t>
            </a:r>
            <a:r>
              <a:rPr lang="ar-SA" sz="2400" dirty="0">
                <a:latin typeface="Times New Roman" panose="02020603050405020304" pitchFamily="18" charset="0"/>
                <a:ea typeface="Times New Roman" panose="02020603050405020304" pitchFamily="18" charset="0"/>
              </a:rPr>
              <a:t> مع أكثر من دالة واحدة والتي لها نفس الاسم </a:t>
            </a:r>
          </a:p>
          <a:p>
            <a:pPr marL="308610" algn="r" rtl="1">
              <a:lnSpc>
                <a:spcPct val="150000"/>
              </a:lnSpc>
              <a:spcBef>
                <a:spcPts val="0"/>
              </a:spcBef>
            </a:pPr>
            <a:r>
              <a:rPr lang="ar-SA" sz="2400" dirty="0">
                <a:latin typeface="Times New Roman" panose="02020603050405020304" pitchFamily="18" charset="0"/>
                <a:ea typeface="Times New Roman" panose="02020603050405020304" pitchFamily="18" charset="0"/>
              </a:rPr>
              <a:t>تذكر أنه في حالة الدوال المُثقلة </a:t>
            </a:r>
            <a:r>
              <a:rPr lang="en-US" sz="2400" dirty="0">
                <a:latin typeface="Times New Roman" panose="02020603050405020304" pitchFamily="18" charset="0"/>
                <a:ea typeface="Times New Roman" panose="02020603050405020304" pitchFamily="18" charset="0"/>
              </a:rPr>
              <a:t>functions  overloaded </a:t>
            </a:r>
            <a:r>
              <a:rPr lang="ar-SA" sz="2400" dirty="0">
                <a:latin typeface="Times New Roman" panose="02020603050405020304" pitchFamily="18" charset="0"/>
                <a:ea typeface="Times New Roman" panose="02020603050405020304" pitchFamily="18" charset="0"/>
              </a:rPr>
              <a:t>سيستدعي المترجم الدالة التي تطابق وسائطها المعاملات الُمستخدمة في استدعاء الدالة. </a:t>
            </a:r>
          </a:p>
          <a:p>
            <a:pPr marL="308610" algn="r" rtl="1">
              <a:lnSpc>
                <a:spcPct val="150000"/>
              </a:lnSpc>
              <a:spcBef>
                <a:spcPts val="0"/>
              </a:spcBef>
            </a:pPr>
            <a:r>
              <a:rPr lang="ar-SA" sz="2400" dirty="0">
                <a:latin typeface="Times New Roman" panose="02020603050405020304" pitchFamily="18" charset="0"/>
                <a:ea typeface="Times New Roman" panose="02020603050405020304" pitchFamily="18" charset="0"/>
              </a:rPr>
              <a:t>في حالة دوال الإنشاء </a:t>
            </a:r>
            <a:r>
              <a:rPr lang="en-US" sz="2400" dirty="0">
                <a:latin typeface="Times New Roman" panose="02020603050405020304" pitchFamily="18" charset="0"/>
                <a:ea typeface="Times New Roman" panose="02020603050405020304" pitchFamily="18" charset="0"/>
              </a:rPr>
              <a:t>constructors </a:t>
            </a:r>
            <a:r>
              <a:rPr lang="ar-SA" sz="2400" dirty="0">
                <a:latin typeface="Times New Roman" panose="02020603050405020304" pitchFamily="18" charset="0"/>
                <a:ea typeface="Times New Roman" panose="02020603050405020304" pitchFamily="18" charset="0"/>
              </a:rPr>
              <a:t>والتي تُستدعى آلياً عندما يتم إنشاء كائن ما، والدالة التي ستُنفذ هي تلك التي تطابق المعاملات </a:t>
            </a:r>
            <a:r>
              <a:rPr lang="ar-SA" sz="2400" dirty="0" err="1">
                <a:latin typeface="Times New Roman" panose="02020603050405020304" pitchFamily="18" charset="0"/>
                <a:ea typeface="Times New Roman" panose="02020603050405020304" pitchFamily="18" charset="0"/>
              </a:rPr>
              <a:t>الممرره</a:t>
            </a:r>
            <a:r>
              <a:rPr lang="ar-SA" sz="2400" dirty="0">
                <a:latin typeface="Times New Roman" panose="02020603050405020304" pitchFamily="18" charset="0"/>
                <a:ea typeface="Times New Roman" panose="02020603050405020304" pitchFamily="18" charset="0"/>
              </a:rPr>
              <a:t> في تعريف الكائن.</a:t>
            </a:r>
          </a:p>
          <a:p>
            <a:pPr marL="308610" algn="r" rtl="1">
              <a:lnSpc>
                <a:spcPct val="150000"/>
              </a:lnSpc>
              <a:spcBef>
                <a:spcPts val="0"/>
              </a:spcBef>
            </a:pPr>
            <a:endParaRPr lang="ar-SA"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4507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دوال البناء والهدم لعمل آلة حاسبة لرقم وحيد</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26</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2904837" y="1705569"/>
            <a:ext cx="5781964" cy="4756150"/>
          </a:xfrm>
        </p:spPr>
        <p:txBody>
          <a:bodyPr>
            <a:normAutofit fontScale="77500" lnSpcReduction="20000"/>
          </a:bodyPr>
          <a:lstStyle/>
          <a:p>
            <a:pPr algn="r" rtl="1">
              <a:lnSpc>
                <a:spcPct val="150000"/>
              </a:lnSpc>
            </a:pPr>
            <a:r>
              <a:rPr lang="ar-SA" sz="2400" b="1" dirty="0"/>
              <a:t>سنقوم بتطوير البرنامج السابق بعمل دوال البناء والهدم وتقسيمه إلى جزأين ، جزء في ملف </a:t>
            </a:r>
            <a:r>
              <a:rPr lang="en-US" sz="2400" b="1" dirty="0"/>
              <a:t>.h</a:t>
            </a:r>
            <a:r>
              <a:rPr lang="ar-SA" sz="2400" b="1" dirty="0"/>
              <a:t> وجزء في ملف </a:t>
            </a:r>
            <a:r>
              <a:rPr lang="en-US" sz="2400" b="1" dirty="0"/>
              <a:t>.</a:t>
            </a:r>
            <a:r>
              <a:rPr lang="en-US" sz="2400" b="1" dirty="0" err="1"/>
              <a:t>cpp</a:t>
            </a:r>
            <a:r>
              <a:rPr lang="ar-SA" sz="2400" b="1" dirty="0"/>
              <a:t> لاحظ وجود ملفين في شجرة المشروع كما بالشكل. </a:t>
            </a:r>
          </a:p>
          <a:p>
            <a:pPr algn="r" rtl="1">
              <a:lnSpc>
                <a:spcPct val="150000"/>
              </a:lnSpc>
            </a:pPr>
            <a:r>
              <a:rPr lang="ar-SA" sz="2400" b="1" dirty="0"/>
              <a:t>نقوم بتقسيم الفصيلة </a:t>
            </a:r>
            <a:r>
              <a:rPr lang="en-US" sz="1800" dirty="0" err="1">
                <a:solidFill>
                  <a:srgbClr val="2B91AF"/>
                </a:solidFill>
                <a:latin typeface="Consolas" panose="020B0609020204030204" pitchFamily="49" charset="0"/>
              </a:rPr>
              <a:t>singleNumberCalculator</a:t>
            </a:r>
            <a:r>
              <a:rPr lang="ar-SA" sz="2400" b="1" dirty="0">
                <a:solidFill>
                  <a:srgbClr val="2B91AF"/>
                </a:solidFill>
                <a:latin typeface="Consolas" panose="020B0609020204030204" pitchFamily="49" charset="0"/>
              </a:rPr>
              <a:t> </a:t>
            </a:r>
            <a:r>
              <a:rPr lang="ar-SA" sz="2400" b="1" dirty="0"/>
              <a:t>إلى جزئين، الجزء الأولى يكون في ملف </a:t>
            </a:r>
            <a:r>
              <a:rPr lang="en-US" sz="2400" b="1" dirty="0"/>
              <a:t>.h</a:t>
            </a:r>
            <a:r>
              <a:rPr lang="ar-SA" sz="2400" b="1" dirty="0"/>
              <a:t> يكون: </a:t>
            </a:r>
          </a:p>
          <a:p>
            <a:pPr marL="0" indent="0">
              <a:buNone/>
            </a:pPr>
            <a:r>
              <a:rPr lang="en-US" sz="1800" dirty="0">
                <a:solidFill>
                  <a:srgbClr val="0000FF"/>
                </a:solidFill>
                <a:latin typeface="Consolas" panose="020B0609020204030204" pitchFamily="49" charset="0"/>
              </a:rPr>
              <a:t>ref</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singleNumberCalculator</a:t>
            </a: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a:t>
            </a:r>
          </a:p>
          <a:p>
            <a:pPr marL="0" indent="0">
              <a:buNone/>
            </a:pPr>
            <a:endParaRPr lang="en-US" sz="1800" dirty="0">
              <a:solidFill>
                <a:srgbClr val="000000"/>
              </a:solidFill>
              <a:latin typeface="Consolas" panose="020B0609020204030204" pitchFamily="49" charset="0"/>
            </a:endParaRPr>
          </a:p>
          <a:p>
            <a:pPr marL="400050" lvl="1" indent="0">
              <a:buNone/>
            </a:pPr>
            <a:r>
              <a:rPr lang="en-US" sz="1400" dirty="0">
                <a:solidFill>
                  <a:srgbClr val="0000FF"/>
                </a:solidFill>
                <a:latin typeface="Consolas" panose="020B0609020204030204" pitchFamily="49" charset="0"/>
              </a:rPr>
              <a:t>private</a:t>
            </a:r>
            <a:r>
              <a:rPr lang="en-US" sz="1400" dirty="0">
                <a:solidFill>
                  <a:srgbClr val="000000"/>
                </a:solidFill>
                <a:latin typeface="Consolas" panose="020B0609020204030204" pitchFamily="49" charset="0"/>
              </a:rPr>
              <a:t>:</a:t>
            </a:r>
          </a:p>
          <a:p>
            <a:pPr marL="400050" lvl="1" indent="0">
              <a:buNone/>
            </a:pPr>
            <a:r>
              <a:rPr lang="en-US" sz="1400" dirty="0">
                <a:solidFill>
                  <a:srgbClr val="0000FF"/>
                </a:solidFill>
                <a:latin typeface="Consolas" panose="020B0609020204030204" pitchFamily="49" charset="0"/>
              </a:rPr>
              <a:t>	int</a:t>
            </a:r>
            <a:r>
              <a:rPr lang="en-US" sz="1400" dirty="0">
                <a:solidFill>
                  <a:srgbClr val="000000"/>
                </a:solidFill>
                <a:latin typeface="Consolas" panose="020B0609020204030204" pitchFamily="49" charset="0"/>
              </a:rPr>
              <a:t> number;</a:t>
            </a:r>
          </a:p>
          <a:p>
            <a:pPr marL="400050" lvl="1"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a:t>
            </a:r>
          </a:p>
          <a:p>
            <a:pPr marL="400050" lvl="1"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singleNumberCalculator</a:t>
            </a:r>
            <a:r>
              <a:rPr lang="en-US" sz="1400" dirty="0">
                <a:solidFill>
                  <a:srgbClr val="000000"/>
                </a:solidFill>
                <a:latin typeface="Consolas" panose="020B0609020204030204" pitchFamily="49" charset="0"/>
              </a:rPr>
              <a:t>();</a:t>
            </a:r>
          </a:p>
          <a:p>
            <a:pPr marL="400050" lvl="1"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singleNumberCalculator</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a:t>
            </a:r>
          </a:p>
          <a:p>
            <a:pPr marL="400050" lvl="1"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singleNumberCalculator</a:t>
            </a:r>
            <a:r>
              <a:rPr lang="en-US" sz="1400" dirty="0">
                <a:solidFill>
                  <a:srgbClr val="000000"/>
                </a:solidFill>
                <a:latin typeface="Consolas" panose="020B0609020204030204" pitchFamily="49" charset="0"/>
              </a:rPr>
              <a:t>();</a:t>
            </a:r>
          </a:p>
          <a:p>
            <a:pPr marL="400050" lvl="1" indent="0">
              <a:buNone/>
            </a:pPr>
            <a:r>
              <a:rPr lang="en-US" sz="1400" dirty="0">
                <a:solidFill>
                  <a:srgbClr val="0000FF"/>
                </a:solidFill>
                <a:latin typeface="Consolas" panose="020B0609020204030204" pitchFamily="49" charset="0"/>
              </a:rPr>
              <a:t>	float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get_reciprocal</a:t>
            </a:r>
            <a:r>
              <a:rPr lang="en-US" sz="1400" dirty="0">
                <a:solidFill>
                  <a:srgbClr val="000000"/>
                </a:solidFill>
                <a:latin typeface="Consolas" panose="020B0609020204030204" pitchFamily="49" charset="0"/>
              </a:rPr>
              <a:t>();</a:t>
            </a:r>
          </a:p>
          <a:p>
            <a:pPr marL="400050" lvl="1" indent="0">
              <a:buNone/>
            </a:pPr>
            <a:r>
              <a:rPr lang="en-US" sz="1400" dirty="0">
                <a:solidFill>
                  <a:srgbClr val="0000FF"/>
                </a:solidFill>
                <a:latin typeface="Consolas" panose="020B0609020204030204" pitchFamily="49" charset="0"/>
              </a:rPr>
              <a:t>	int</a:t>
            </a:r>
            <a:r>
              <a:rPr lang="en-US" sz="1400" dirty="0">
                <a:solidFill>
                  <a:srgbClr val="000000"/>
                </a:solidFill>
                <a:latin typeface="Consolas" panose="020B0609020204030204" pitchFamily="49" charset="0"/>
              </a:rPr>
              <a:t> factorial();</a:t>
            </a:r>
          </a:p>
          <a:p>
            <a:pPr marL="0" indent="0">
              <a:buNone/>
            </a:pPr>
            <a:r>
              <a:rPr lang="en-US" sz="1800" dirty="0">
                <a:solidFill>
                  <a:srgbClr val="000000"/>
                </a:solidFill>
                <a:latin typeface="Consolas" panose="020B0609020204030204" pitchFamily="49" charset="0"/>
              </a:rPr>
              <a:t>};</a:t>
            </a:r>
          </a:p>
          <a:p>
            <a:pPr algn="r" rtl="1"/>
            <a:r>
              <a:rPr lang="ar-SA" sz="2400" b="1" dirty="0"/>
              <a:t>وهذا هو جزء </a:t>
            </a:r>
            <a:r>
              <a:rPr lang="en-US" sz="2400" b="1" dirty="0"/>
              <a:t>headers</a:t>
            </a:r>
            <a:r>
              <a:rPr lang="ar-SA" sz="2400" b="1" dirty="0"/>
              <a:t> أو رؤوس الدوال فقط. </a:t>
            </a:r>
          </a:p>
          <a:p>
            <a:pPr algn="r" rtl="1">
              <a:lnSpc>
                <a:spcPct val="150000"/>
              </a:lnSpc>
            </a:pPr>
            <a:endParaRPr lang="ar-SA" sz="2400" b="1" dirty="0"/>
          </a:p>
          <a:p>
            <a:pPr algn="r" rtl="1">
              <a:lnSpc>
                <a:spcPct val="150000"/>
              </a:lnSpc>
            </a:pPr>
            <a:endParaRPr lang="en-US" sz="2400" dirty="0"/>
          </a:p>
        </p:txBody>
      </p:sp>
      <p:pic>
        <p:nvPicPr>
          <p:cNvPr id="2" name="Picture 1">
            <a:extLst>
              <a:ext uri="{FF2B5EF4-FFF2-40B4-BE49-F238E27FC236}">
                <a16:creationId xmlns:a16="http://schemas.microsoft.com/office/drawing/2014/main" id="{CBB85F6B-6B86-4C4D-8A70-39E80FBB9578}"/>
              </a:ext>
            </a:extLst>
          </p:cNvPr>
          <p:cNvPicPr>
            <a:picLocks noChangeAspect="1"/>
          </p:cNvPicPr>
          <p:nvPr/>
        </p:nvPicPr>
        <p:blipFill>
          <a:blip r:embed="rId3"/>
          <a:stretch>
            <a:fillRect/>
          </a:stretch>
        </p:blipFill>
        <p:spPr>
          <a:xfrm>
            <a:off x="466436" y="1697382"/>
            <a:ext cx="2438400" cy="3463235"/>
          </a:xfrm>
          <a:prstGeom prst="rect">
            <a:avLst/>
          </a:prstGeom>
        </p:spPr>
      </p:pic>
    </p:spTree>
    <p:extLst>
      <p:ext uri="{BB962C8B-B14F-4D97-AF65-F5344CB8AC3E}">
        <p14:creationId xmlns:p14="http://schemas.microsoft.com/office/powerpoint/2010/main" val="3965425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دوال البناء والهدم لعمل آلة حاسبة لرقم وحيد</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27</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404447" y="1705568"/>
            <a:ext cx="4015153" cy="4928040"/>
          </a:xfrm>
        </p:spPr>
        <p:txBody>
          <a:bodyPr>
            <a:normAutofit fontScale="92500" lnSpcReduction="10000"/>
          </a:bodyPr>
          <a:lstStyle/>
          <a:p>
            <a:pPr marL="0" indent="0">
              <a:buNone/>
            </a:pPr>
            <a:r>
              <a:rPr lang="en-US" sz="1100" dirty="0">
                <a:solidFill>
                  <a:srgbClr val="808080"/>
                </a:solidFill>
                <a:latin typeface="Consolas" panose="020B0609020204030204" pitchFamily="49" charset="0"/>
              </a:rPr>
              <a:t>#include</a:t>
            </a:r>
            <a:r>
              <a:rPr lang="en-US" sz="1100" dirty="0">
                <a:solidFill>
                  <a:srgbClr val="000000"/>
                </a:solidFill>
                <a:latin typeface="Consolas" panose="020B0609020204030204" pitchFamily="49" charset="0"/>
              </a:rPr>
              <a:t> </a:t>
            </a:r>
            <a:r>
              <a:rPr lang="en-US" sz="1100" dirty="0">
                <a:solidFill>
                  <a:srgbClr val="A31515"/>
                </a:solidFill>
                <a:latin typeface="Consolas" panose="020B0609020204030204" pitchFamily="49" charset="0"/>
              </a:rPr>
              <a:t>"</a:t>
            </a:r>
            <a:r>
              <a:rPr lang="en-US" sz="1100" dirty="0" err="1">
                <a:solidFill>
                  <a:srgbClr val="A31515"/>
                </a:solidFill>
                <a:latin typeface="Consolas" panose="020B0609020204030204" pitchFamily="49" charset="0"/>
              </a:rPr>
              <a:t>singleNumberCalculator.h</a:t>
            </a:r>
            <a:r>
              <a:rPr lang="en-US" sz="1100" dirty="0">
                <a:solidFill>
                  <a:srgbClr val="A31515"/>
                </a:solidFill>
                <a:latin typeface="Consolas" panose="020B0609020204030204" pitchFamily="49" charset="0"/>
              </a:rPr>
              <a:t>"</a:t>
            </a:r>
            <a:endParaRPr lang="en-US" sz="1100" dirty="0">
              <a:solidFill>
                <a:srgbClr val="000000"/>
              </a:solidFill>
              <a:latin typeface="Consolas" panose="020B0609020204030204" pitchFamily="49" charset="0"/>
            </a:endParaRPr>
          </a:p>
          <a:p>
            <a:pPr marL="0" indent="0">
              <a:buNone/>
            </a:pPr>
            <a:r>
              <a:rPr lang="en-US" sz="1100" dirty="0">
                <a:solidFill>
                  <a:srgbClr val="0000FF"/>
                </a:solidFill>
                <a:latin typeface="Consolas" panose="020B0609020204030204" pitchFamily="49" charset="0"/>
              </a:rPr>
              <a:t>float</a:t>
            </a: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singleNumberCalculator</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get_reciprocal</a:t>
            </a:r>
            <a:r>
              <a:rPr lang="en-US" sz="1100" dirty="0">
                <a:solidFill>
                  <a:srgbClr val="000000"/>
                </a:solidFill>
                <a:latin typeface="Consolas" panose="020B0609020204030204" pitchFamily="49" charset="0"/>
              </a:rPr>
              <a:t>()</a:t>
            </a:r>
          </a:p>
          <a:p>
            <a:pPr marL="0" indent="0">
              <a:buNone/>
            </a:pPr>
            <a:r>
              <a:rPr lang="en-US" sz="1100" dirty="0">
                <a:solidFill>
                  <a:srgbClr val="000000"/>
                </a:solidFill>
                <a:latin typeface="Consolas" panose="020B0609020204030204" pitchFamily="49" charset="0"/>
              </a:rPr>
              <a:t>{</a:t>
            </a:r>
          </a:p>
          <a:p>
            <a:pPr marL="400050" lvl="1" indent="0">
              <a:buNone/>
            </a:pPr>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this</a:t>
            </a:r>
            <a:r>
              <a:rPr lang="en-US" sz="1000" dirty="0">
                <a:solidFill>
                  <a:srgbClr val="000000"/>
                </a:solidFill>
                <a:latin typeface="Consolas" panose="020B0609020204030204" pitchFamily="49" charset="0"/>
              </a:rPr>
              <a:t>-&gt;number != 0)</a:t>
            </a:r>
          </a:p>
          <a:p>
            <a:pPr marL="400050" lvl="1" indent="0">
              <a:buNone/>
            </a:pPr>
            <a:r>
              <a:rPr lang="en-US" sz="1000" dirty="0">
                <a:solidFill>
                  <a:srgbClr val="0000FF"/>
                </a:solidFill>
                <a:latin typeface="Consolas" panose="020B0609020204030204" pitchFamily="49" charset="0"/>
              </a:rPr>
              <a:t>	return</a:t>
            </a:r>
            <a:r>
              <a:rPr lang="en-US" sz="1000" dirty="0">
                <a:solidFill>
                  <a:srgbClr val="000000"/>
                </a:solidFill>
                <a:latin typeface="Consolas" panose="020B0609020204030204" pitchFamily="49" charset="0"/>
              </a:rPr>
              <a:t> 1.0 / number;</a:t>
            </a:r>
          </a:p>
          <a:p>
            <a:pPr marL="400050" lvl="1" indent="0">
              <a:buNone/>
            </a:pPr>
            <a:r>
              <a:rPr lang="en-US" sz="1000" dirty="0">
                <a:solidFill>
                  <a:srgbClr val="0000FF"/>
                </a:solidFill>
                <a:latin typeface="Consolas" panose="020B0609020204030204" pitchFamily="49" charset="0"/>
              </a:rPr>
              <a:t>else</a:t>
            </a:r>
            <a:endParaRPr lang="en-US" sz="1000" dirty="0">
              <a:solidFill>
                <a:srgbClr val="000000"/>
              </a:solidFill>
              <a:latin typeface="Consolas" panose="020B0609020204030204" pitchFamily="49" charset="0"/>
            </a:endParaRPr>
          </a:p>
          <a:p>
            <a:pPr marL="400050" lvl="1" indent="0">
              <a:buNone/>
            </a:pPr>
            <a:r>
              <a:rPr lang="en-US" sz="1000" dirty="0">
                <a:solidFill>
                  <a:srgbClr val="0000FF"/>
                </a:solidFill>
                <a:latin typeface="Consolas" panose="020B0609020204030204" pitchFamily="49" charset="0"/>
              </a:rPr>
              <a:t>	return</a:t>
            </a:r>
            <a:r>
              <a:rPr lang="en-US" sz="1000" dirty="0">
                <a:solidFill>
                  <a:srgbClr val="000000"/>
                </a:solidFill>
                <a:latin typeface="Consolas" panose="020B0609020204030204" pitchFamily="49" charset="0"/>
              </a:rPr>
              <a:t> 0;</a:t>
            </a:r>
          </a:p>
          <a:p>
            <a:pPr marL="0" indent="0">
              <a:buNone/>
            </a:pPr>
            <a:r>
              <a:rPr lang="en-US" sz="1100" dirty="0">
                <a:solidFill>
                  <a:srgbClr val="000000"/>
                </a:solidFill>
                <a:latin typeface="Consolas" panose="020B0609020204030204" pitchFamily="49" charset="0"/>
              </a:rPr>
              <a:t>}</a:t>
            </a:r>
          </a:p>
          <a:p>
            <a:pPr marL="0" indent="0">
              <a:buNone/>
            </a:pPr>
            <a:endParaRPr lang="en-US" sz="1100" dirty="0">
              <a:solidFill>
                <a:srgbClr val="000000"/>
              </a:solidFill>
              <a:latin typeface="Consolas" panose="020B0609020204030204" pitchFamily="49" charset="0"/>
            </a:endParaRPr>
          </a:p>
          <a:p>
            <a:pPr marL="0" indent="0">
              <a:buNone/>
            </a:pPr>
            <a:r>
              <a:rPr lang="en-US" sz="1100" dirty="0">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singleNumberCalculator</a:t>
            </a:r>
            <a:r>
              <a:rPr lang="en-US" sz="1100" dirty="0">
                <a:solidFill>
                  <a:srgbClr val="000000"/>
                </a:solidFill>
                <a:latin typeface="Consolas" panose="020B0609020204030204" pitchFamily="49" charset="0"/>
              </a:rPr>
              <a:t>::factorial()</a:t>
            </a:r>
          </a:p>
          <a:p>
            <a:pPr marL="0" indent="0">
              <a:buNone/>
            </a:pPr>
            <a:r>
              <a:rPr lang="en-US" sz="1100" dirty="0">
                <a:solidFill>
                  <a:srgbClr val="000000"/>
                </a:solidFill>
                <a:latin typeface="Consolas" panose="020B0609020204030204" pitchFamily="49" charset="0"/>
              </a:rPr>
              <a:t>{</a:t>
            </a:r>
          </a:p>
          <a:p>
            <a:pPr marL="400050" lvl="1" indent="0">
              <a:buNone/>
            </a:pPr>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(number == 0) </a:t>
            </a:r>
            <a:r>
              <a:rPr lang="en-US" sz="1000" dirty="0">
                <a:solidFill>
                  <a:srgbClr val="0000FF"/>
                </a:solidFill>
                <a:latin typeface="Consolas" panose="020B0609020204030204" pitchFamily="49" charset="0"/>
              </a:rPr>
              <a:t>return</a:t>
            </a:r>
            <a:r>
              <a:rPr lang="en-US" sz="1000" dirty="0">
                <a:solidFill>
                  <a:srgbClr val="000000"/>
                </a:solidFill>
                <a:latin typeface="Consolas" panose="020B0609020204030204" pitchFamily="49" charset="0"/>
              </a:rPr>
              <a:t> 1;</a:t>
            </a:r>
          </a:p>
          <a:p>
            <a:pPr marL="400050" lvl="1" indent="0">
              <a:buNone/>
            </a:pP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prod = 1;</a:t>
            </a:r>
          </a:p>
          <a:p>
            <a:pPr marL="400050" lvl="1" indent="0">
              <a:buNone/>
            </a:pPr>
            <a:r>
              <a:rPr lang="en-US" sz="1000" dirty="0">
                <a:solidFill>
                  <a:srgbClr val="0000FF"/>
                </a:solidFill>
                <a:latin typeface="Consolas" panose="020B0609020204030204" pitchFamily="49" charset="0"/>
              </a:rPr>
              <a:t>for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 number; </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&gt; 0; </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a:t>
            </a:r>
          </a:p>
          <a:p>
            <a:pPr marL="400050" lvl="1" indent="0">
              <a:buNone/>
            </a:pPr>
            <a:r>
              <a:rPr lang="en-US" sz="1000" dirty="0">
                <a:solidFill>
                  <a:srgbClr val="000000"/>
                </a:solidFill>
                <a:latin typeface="Consolas" panose="020B0609020204030204" pitchFamily="49" charset="0"/>
              </a:rPr>
              <a:t>{</a:t>
            </a:r>
          </a:p>
          <a:p>
            <a:pPr marL="400050" lvl="1" indent="0">
              <a:buNone/>
            </a:pPr>
            <a:r>
              <a:rPr lang="en-US" sz="1000" dirty="0">
                <a:solidFill>
                  <a:srgbClr val="000000"/>
                </a:solidFill>
                <a:latin typeface="Consolas" panose="020B0609020204030204" pitchFamily="49" charset="0"/>
              </a:rPr>
              <a:t>	prod *= </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a:t>
            </a:r>
          </a:p>
          <a:p>
            <a:pPr marL="400050" lvl="1" indent="0">
              <a:buNone/>
            </a:pPr>
            <a:r>
              <a:rPr lang="en-US" sz="1000" dirty="0">
                <a:solidFill>
                  <a:srgbClr val="000000"/>
                </a:solidFill>
                <a:latin typeface="Consolas" panose="020B0609020204030204" pitchFamily="49" charset="0"/>
              </a:rPr>
              <a:t>}</a:t>
            </a:r>
          </a:p>
          <a:p>
            <a:pPr marL="400050" lvl="1" indent="0">
              <a:buNone/>
            </a:pPr>
            <a:r>
              <a:rPr lang="en-US" sz="1000" dirty="0">
                <a:solidFill>
                  <a:srgbClr val="0000FF"/>
                </a:solidFill>
                <a:latin typeface="Consolas" panose="020B0609020204030204" pitchFamily="49" charset="0"/>
              </a:rPr>
              <a:t>return</a:t>
            </a:r>
            <a:r>
              <a:rPr lang="en-US" sz="1000" dirty="0">
                <a:solidFill>
                  <a:srgbClr val="000000"/>
                </a:solidFill>
                <a:latin typeface="Consolas" panose="020B0609020204030204" pitchFamily="49" charset="0"/>
              </a:rPr>
              <a:t> prod;</a:t>
            </a:r>
          </a:p>
          <a:p>
            <a:pPr marL="0" indent="0">
              <a:buNone/>
            </a:pPr>
            <a:r>
              <a:rPr lang="en-US" sz="1100" dirty="0">
                <a:solidFill>
                  <a:srgbClr val="000000"/>
                </a:solidFill>
                <a:latin typeface="Consolas" panose="020B0609020204030204" pitchFamily="49" charset="0"/>
              </a:rPr>
              <a:t>}</a:t>
            </a:r>
          </a:p>
          <a:p>
            <a:pPr marL="0" indent="0">
              <a:buNone/>
            </a:pPr>
            <a:r>
              <a:rPr lang="en-US" sz="1100" dirty="0" err="1">
                <a:solidFill>
                  <a:srgbClr val="2B91AF"/>
                </a:solidFill>
                <a:latin typeface="Consolas" panose="020B0609020204030204" pitchFamily="49" charset="0"/>
              </a:rPr>
              <a:t>singleNumberCalculator</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singleNumberCalculator</a:t>
            </a:r>
            <a:r>
              <a:rPr lang="en-US" sz="1100" dirty="0">
                <a:solidFill>
                  <a:srgbClr val="000000"/>
                </a:solidFill>
                <a:latin typeface="Consolas" panose="020B0609020204030204" pitchFamily="49" charset="0"/>
              </a:rPr>
              <a:t>()</a:t>
            </a:r>
          </a:p>
          <a:p>
            <a:pPr marL="0" indent="0">
              <a:buNone/>
            </a:pPr>
            <a:r>
              <a:rPr lang="en-US" sz="1100" dirty="0">
                <a:solidFill>
                  <a:srgbClr val="000000"/>
                </a:solidFill>
                <a:latin typeface="Consolas" panose="020B0609020204030204" pitchFamily="49" charset="0"/>
              </a:rPr>
              <a:t>{</a:t>
            </a:r>
          </a:p>
          <a:p>
            <a:pPr marL="400050" lvl="1" indent="0">
              <a:buNone/>
            </a:pPr>
            <a:r>
              <a:rPr lang="en-US" sz="1000" dirty="0">
                <a:solidFill>
                  <a:srgbClr val="0000FF"/>
                </a:solidFill>
                <a:latin typeface="Consolas" panose="020B0609020204030204" pitchFamily="49" charset="0"/>
              </a:rPr>
              <a:t>this</a:t>
            </a:r>
            <a:r>
              <a:rPr lang="en-US" sz="1000" dirty="0">
                <a:solidFill>
                  <a:srgbClr val="000000"/>
                </a:solidFill>
                <a:latin typeface="Consolas" panose="020B0609020204030204" pitchFamily="49" charset="0"/>
              </a:rPr>
              <a:t>-&gt;number = 1;</a:t>
            </a:r>
          </a:p>
          <a:p>
            <a:pPr marL="0" indent="0">
              <a:buNone/>
            </a:pPr>
            <a:r>
              <a:rPr lang="en-US" sz="1100" dirty="0">
                <a:solidFill>
                  <a:srgbClr val="000000"/>
                </a:solidFill>
                <a:latin typeface="Consolas" panose="020B0609020204030204" pitchFamily="49" charset="0"/>
              </a:rPr>
              <a:t>}</a:t>
            </a:r>
          </a:p>
          <a:p>
            <a:pPr marL="0" indent="0">
              <a:buNone/>
            </a:pPr>
            <a:r>
              <a:rPr lang="en-US" sz="1100" dirty="0" err="1">
                <a:solidFill>
                  <a:srgbClr val="2B91AF"/>
                </a:solidFill>
                <a:latin typeface="Consolas" panose="020B0609020204030204" pitchFamily="49" charset="0"/>
              </a:rPr>
              <a:t>singleNumberCalculator</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singleNumberCalculator</a:t>
            </a:r>
            <a:r>
              <a:rPr lang="en-US" sz="1100" dirty="0">
                <a:solidFill>
                  <a:srgbClr val="000000"/>
                </a:solidFill>
                <a:latin typeface="Consolas" panose="020B0609020204030204" pitchFamily="49" charset="0"/>
              </a:rPr>
              <a:t>(</a:t>
            </a:r>
            <a:r>
              <a:rPr lang="en-US" sz="1100" dirty="0">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n</a:t>
            </a:r>
            <a:r>
              <a:rPr lang="en-US" sz="1100" dirty="0">
                <a:solidFill>
                  <a:srgbClr val="000000"/>
                </a:solidFill>
                <a:latin typeface="Consolas" panose="020B0609020204030204" pitchFamily="49" charset="0"/>
              </a:rPr>
              <a:t>)</a:t>
            </a:r>
          </a:p>
          <a:p>
            <a:pPr marL="0" indent="0">
              <a:buNone/>
            </a:pPr>
            <a:r>
              <a:rPr lang="en-US" sz="1100" dirty="0">
                <a:solidFill>
                  <a:srgbClr val="000000"/>
                </a:solidFill>
                <a:latin typeface="Consolas" panose="020B0609020204030204" pitchFamily="49" charset="0"/>
              </a:rPr>
              <a:t>{</a:t>
            </a:r>
          </a:p>
          <a:p>
            <a:pPr marL="400050" lvl="1" indent="0">
              <a:buNone/>
            </a:pPr>
            <a:r>
              <a:rPr lang="en-US" sz="1000" dirty="0">
                <a:solidFill>
                  <a:srgbClr val="0000FF"/>
                </a:solidFill>
                <a:latin typeface="Consolas" panose="020B0609020204030204" pitchFamily="49" charset="0"/>
              </a:rPr>
              <a:t>this</a:t>
            </a:r>
            <a:r>
              <a:rPr lang="en-US" sz="1000" dirty="0">
                <a:solidFill>
                  <a:srgbClr val="000000"/>
                </a:solidFill>
                <a:latin typeface="Consolas" panose="020B0609020204030204" pitchFamily="49" charset="0"/>
              </a:rPr>
              <a:t>-&gt;number = </a:t>
            </a:r>
            <a:r>
              <a:rPr lang="en-US" sz="1000" dirty="0">
                <a:solidFill>
                  <a:srgbClr val="808080"/>
                </a:solidFill>
                <a:latin typeface="Consolas" panose="020B0609020204030204" pitchFamily="49" charset="0"/>
              </a:rPr>
              <a:t>n</a:t>
            </a:r>
            <a:r>
              <a:rPr lang="en-US" sz="1000" dirty="0">
                <a:solidFill>
                  <a:srgbClr val="000000"/>
                </a:solidFill>
                <a:latin typeface="Consolas" panose="020B0609020204030204" pitchFamily="49" charset="0"/>
              </a:rPr>
              <a:t>;</a:t>
            </a:r>
          </a:p>
          <a:p>
            <a:pPr marL="0" indent="0">
              <a:buNone/>
            </a:pPr>
            <a:r>
              <a:rPr lang="en-US" sz="1100" dirty="0">
                <a:solidFill>
                  <a:srgbClr val="000000"/>
                </a:solidFill>
                <a:latin typeface="Consolas" panose="020B0609020204030204" pitchFamily="49" charset="0"/>
              </a:rPr>
              <a:t>}</a:t>
            </a:r>
          </a:p>
          <a:p>
            <a:pPr marL="0" indent="0">
              <a:buNone/>
            </a:pPr>
            <a:r>
              <a:rPr lang="en-US" sz="1100" dirty="0" err="1">
                <a:solidFill>
                  <a:srgbClr val="2B91AF"/>
                </a:solidFill>
                <a:latin typeface="Consolas" panose="020B0609020204030204" pitchFamily="49" charset="0"/>
              </a:rPr>
              <a:t>singleNumberCalculator</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singleNumberCalculator</a:t>
            </a:r>
            <a:r>
              <a:rPr lang="en-US" sz="1100" dirty="0">
                <a:solidFill>
                  <a:srgbClr val="000000"/>
                </a:solidFill>
                <a:latin typeface="Consolas" panose="020B0609020204030204" pitchFamily="49" charset="0"/>
              </a:rPr>
              <a:t>() {</a:t>
            </a:r>
          </a:p>
          <a:p>
            <a:pPr marL="0" indent="0">
              <a:buNone/>
            </a:pPr>
            <a:r>
              <a:rPr lang="en-US" sz="1100" dirty="0">
                <a:solidFill>
                  <a:srgbClr val="000000"/>
                </a:solidFill>
                <a:latin typeface="Consolas" panose="020B0609020204030204" pitchFamily="49" charset="0"/>
              </a:rPr>
              <a:t>}</a:t>
            </a:r>
            <a:endParaRPr lang="ar-SA" sz="1800" b="1" dirty="0"/>
          </a:p>
        </p:txBody>
      </p:sp>
      <p:sp>
        <p:nvSpPr>
          <p:cNvPr id="8" name="Content Placeholder 2">
            <a:extLst>
              <a:ext uri="{FF2B5EF4-FFF2-40B4-BE49-F238E27FC236}">
                <a16:creationId xmlns:a16="http://schemas.microsoft.com/office/drawing/2014/main" id="{F481A799-0AB7-4F34-BF43-914A88B0CDD2}"/>
              </a:ext>
            </a:extLst>
          </p:cNvPr>
          <p:cNvSpPr txBox="1">
            <a:spLocks/>
          </p:cNvSpPr>
          <p:nvPr/>
        </p:nvSpPr>
        <p:spPr>
          <a:xfrm>
            <a:off x="4191000" y="1616531"/>
            <a:ext cx="4712677" cy="475615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pPr>
            <a:r>
              <a:rPr lang="ar-SA" sz="2400" b="1" dirty="0"/>
              <a:t>الجزء الثاني في ملف </a:t>
            </a:r>
            <a:r>
              <a:rPr lang="en-US" sz="2400" b="1" dirty="0"/>
              <a:t>.</a:t>
            </a:r>
            <a:r>
              <a:rPr lang="en-US" sz="2400" b="1" dirty="0" err="1"/>
              <a:t>cpp</a:t>
            </a:r>
            <a:r>
              <a:rPr lang="ar-SA" sz="2400" b="1" dirty="0"/>
              <a:t> </a:t>
            </a:r>
            <a:endParaRPr lang="en-US" sz="2400" b="1" dirty="0"/>
          </a:p>
          <a:p>
            <a:pPr algn="r" rtl="1">
              <a:lnSpc>
                <a:spcPct val="150000"/>
              </a:lnSpc>
            </a:pPr>
            <a:r>
              <a:rPr lang="ar-SA" sz="2400" b="1" dirty="0"/>
              <a:t>لاحظ انه تم استعمال</a:t>
            </a:r>
            <a:r>
              <a:rPr lang="en-US" sz="2400" b="1" dirty="0"/>
              <a:t> </a:t>
            </a:r>
            <a:r>
              <a:rPr lang="ar-SA" sz="2400" b="1" dirty="0"/>
              <a:t>دالتي بناء، الأولى لا تأخذ قيمة، والثانية تأخذ قيمة </a:t>
            </a:r>
            <a:r>
              <a:rPr lang="en-US" sz="2400" b="1" dirty="0"/>
              <a:t>int n</a:t>
            </a:r>
            <a:r>
              <a:rPr lang="ar-SA" sz="2400" b="1" dirty="0"/>
              <a:t> . </a:t>
            </a:r>
          </a:p>
          <a:p>
            <a:pPr algn="r" rtl="1">
              <a:lnSpc>
                <a:spcPct val="150000"/>
              </a:lnSpc>
            </a:pPr>
            <a:r>
              <a:rPr lang="ar-SA" sz="2400" b="1" dirty="0"/>
              <a:t>وتم تعريف دالة هدم لا تأخذ أي قيم ولا تفعل شيئا، ولكنها مهمة حيث يتم بالفعل هدم الكائن نفسه بها. </a:t>
            </a:r>
          </a:p>
          <a:p>
            <a:pPr algn="r" rtl="1">
              <a:lnSpc>
                <a:spcPct val="150000"/>
              </a:lnSpc>
            </a:pPr>
            <a:r>
              <a:rPr lang="ar-SA" sz="2400" b="1" dirty="0"/>
              <a:t>عملية الفصل إلى ملفين هي مبدأ من مبادئ التجريد </a:t>
            </a:r>
            <a:r>
              <a:rPr lang="en-US" sz="2400" b="1" dirty="0"/>
              <a:t>abstraction</a:t>
            </a:r>
            <a:r>
              <a:rPr lang="ar-SA" sz="2400" b="1" dirty="0"/>
              <a:t> بمعنى فصل تفاصيل بناء الدوال عن الخصائص العامة المرادة. </a:t>
            </a:r>
          </a:p>
          <a:p>
            <a:pPr algn="r" rtl="1">
              <a:lnSpc>
                <a:spcPct val="150000"/>
              </a:lnSpc>
            </a:pPr>
            <a:endParaRPr lang="ar-SA" sz="2400" b="1" dirty="0"/>
          </a:p>
          <a:p>
            <a:pPr algn="r" rtl="1">
              <a:lnSpc>
                <a:spcPct val="150000"/>
              </a:lnSpc>
            </a:pPr>
            <a:endParaRPr lang="ar-SA" sz="2400" b="1" dirty="0"/>
          </a:p>
          <a:p>
            <a:pPr algn="r" rtl="1">
              <a:lnSpc>
                <a:spcPct val="150000"/>
              </a:lnSpc>
            </a:pPr>
            <a:endParaRPr lang="en-US" sz="2400" dirty="0"/>
          </a:p>
        </p:txBody>
      </p:sp>
    </p:spTree>
    <p:extLst>
      <p:ext uri="{BB962C8B-B14F-4D97-AF65-F5344CB8AC3E}">
        <p14:creationId xmlns:p14="http://schemas.microsoft.com/office/powerpoint/2010/main" val="1129982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دوال البناء والهدم لعمل آلة حاسبة لرقم وحيد</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28</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404447" y="1705568"/>
            <a:ext cx="4472353" cy="4928040"/>
          </a:xfrm>
        </p:spPr>
        <p:txBody>
          <a:bodyPr>
            <a:normAutofit/>
          </a:bodyPr>
          <a:lstStyle/>
          <a:p>
            <a:pPr marL="0" indent="0">
              <a:buNone/>
            </a:pPr>
            <a:r>
              <a:rPr lang="en-US" sz="1800" dirty="0">
                <a:solidFill>
                  <a:srgbClr val="000000"/>
                </a:solidFill>
                <a:latin typeface="Consolas" panose="020B0609020204030204" pitchFamily="49" charset="0"/>
              </a:rPr>
              <a:t>// </a:t>
            </a:r>
            <a:r>
              <a:rPr lang="ar-SA" sz="1800" dirty="0">
                <a:solidFill>
                  <a:srgbClr val="000000"/>
                </a:solidFill>
                <a:latin typeface="Consolas" panose="020B0609020204030204" pitchFamily="49" charset="0"/>
              </a:rPr>
              <a:t>حدث النقر على زر مقلوب الرقم</a:t>
            </a:r>
          </a:p>
          <a:p>
            <a:pPr marL="0" indent="0">
              <a:buNone/>
            </a:pP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txtNumber</a:t>
            </a:r>
            <a:r>
              <a:rPr lang="en-US" sz="1800" dirty="0">
                <a:solidFill>
                  <a:srgbClr val="000000"/>
                </a:solidFill>
                <a:latin typeface="Consolas" panose="020B0609020204030204" pitchFamily="49" charset="0"/>
              </a:rPr>
              <a:t>-&gt;Text-&gt;Length &gt; 0)</a:t>
            </a:r>
          </a:p>
          <a:p>
            <a:pPr marL="0" indent="0">
              <a:buNone/>
            </a:pPr>
            <a:r>
              <a:rPr lang="en-US" sz="1800" dirty="0">
                <a:solidFill>
                  <a:srgbClr val="000000"/>
                </a:solidFill>
                <a:latin typeface="Consolas" panose="020B0609020204030204" pitchFamily="49" charset="0"/>
              </a:rPr>
              <a:t>{</a:t>
            </a:r>
          </a:p>
          <a:p>
            <a:pPr marL="400050" lvl="1" indent="0">
              <a:buNone/>
            </a:pPr>
            <a:r>
              <a:rPr lang="en-US" sz="1400" dirty="0" err="1">
                <a:solidFill>
                  <a:srgbClr val="2B91AF"/>
                </a:solidFill>
                <a:latin typeface="Consolas" panose="020B0609020204030204" pitchFamily="49" charset="0"/>
              </a:rPr>
              <a:t>singleNumberCalculator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sCalc</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::Parse(</a:t>
            </a:r>
            <a:r>
              <a:rPr lang="en-US" sz="1400" dirty="0" err="1">
                <a:solidFill>
                  <a:srgbClr val="000000"/>
                </a:solidFill>
                <a:latin typeface="Consolas" panose="020B0609020204030204" pitchFamily="49" charset="0"/>
              </a:rPr>
              <a:t>txtNumber</a:t>
            </a:r>
            <a:r>
              <a:rPr lang="en-US" sz="1400" dirty="0">
                <a:solidFill>
                  <a:srgbClr val="000000"/>
                </a:solidFill>
                <a:latin typeface="Consolas" panose="020B0609020204030204" pitchFamily="49" charset="0"/>
              </a:rPr>
              <a:t>-&gt;Text));</a:t>
            </a:r>
          </a:p>
          <a:p>
            <a:pPr marL="400050" lvl="1" indent="0">
              <a:buNone/>
            </a:pPr>
            <a:r>
              <a:rPr lang="en-US" sz="1400" dirty="0" err="1">
                <a:solidFill>
                  <a:srgbClr val="000000"/>
                </a:solidFill>
                <a:latin typeface="Consolas" panose="020B0609020204030204" pitchFamily="49" charset="0"/>
              </a:rPr>
              <a:t>txtNumber</a:t>
            </a:r>
            <a:r>
              <a:rPr lang="en-US" sz="1400" dirty="0">
                <a:solidFill>
                  <a:srgbClr val="000000"/>
                </a:solidFill>
                <a:latin typeface="Consolas" panose="020B0609020204030204" pitchFamily="49" charset="0"/>
              </a:rPr>
              <a:t>-&gt;Text = </a:t>
            </a:r>
            <a:r>
              <a:rPr lang="en-US" sz="1400" dirty="0" err="1">
                <a:solidFill>
                  <a:srgbClr val="000000"/>
                </a:solidFill>
                <a:latin typeface="Consolas" panose="020B0609020204030204" pitchFamily="49" charset="0"/>
              </a:rPr>
              <a:t>sCalc.get_reciprocal</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ToString</a:t>
            </a:r>
            <a:r>
              <a:rPr lang="en-US" sz="14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endParaRPr lang="ar-SA"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ar-SA" sz="1800" dirty="0">
                <a:solidFill>
                  <a:srgbClr val="000000"/>
                </a:solidFill>
                <a:latin typeface="Consolas" panose="020B0609020204030204" pitchFamily="49" charset="0"/>
              </a:rPr>
              <a:t>حدث النقر على زر مضروب الرقم</a:t>
            </a:r>
          </a:p>
          <a:p>
            <a:pPr marL="0" indent="0">
              <a:buNone/>
            </a:pP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txtNumber</a:t>
            </a:r>
            <a:r>
              <a:rPr lang="en-US" sz="1800" dirty="0">
                <a:solidFill>
                  <a:srgbClr val="000000"/>
                </a:solidFill>
                <a:latin typeface="Consolas" panose="020B0609020204030204" pitchFamily="49" charset="0"/>
              </a:rPr>
              <a:t>-&gt;Text-&gt;Length &gt; 0)</a:t>
            </a:r>
          </a:p>
          <a:p>
            <a:pPr marL="0" indent="0">
              <a:buNone/>
            </a:pPr>
            <a:r>
              <a:rPr lang="en-US" sz="1800" dirty="0">
                <a:solidFill>
                  <a:srgbClr val="000000"/>
                </a:solidFill>
                <a:latin typeface="Consolas" panose="020B0609020204030204" pitchFamily="49" charset="0"/>
              </a:rPr>
              <a:t>{</a:t>
            </a:r>
          </a:p>
          <a:p>
            <a:pPr marL="400050" lvl="1" indent="0">
              <a:buNone/>
            </a:pPr>
            <a:r>
              <a:rPr lang="en-US" sz="1400" dirty="0" err="1">
                <a:solidFill>
                  <a:srgbClr val="2B91AF"/>
                </a:solidFill>
                <a:latin typeface="Consolas" panose="020B0609020204030204" pitchFamily="49" charset="0"/>
              </a:rPr>
              <a:t>singleNumberCalculator</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sCalc</a:t>
            </a:r>
            <a:r>
              <a:rPr lang="en-US" sz="1400" dirty="0">
                <a:solidFill>
                  <a:srgbClr val="000000"/>
                </a:solidFill>
                <a:latin typeface="Consolas" panose="020B0609020204030204" pitchFamily="49" charset="0"/>
              </a:rPr>
              <a:t>1(</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::Parse(</a:t>
            </a:r>
            <a:r>
              <a:rPr lang="en-US" sz="1400" dirty="0" err="1">
                <a:solidFill>
                  <a:srgbClr val="000000"/>
                </a:solidFill>
                <a:latin typeface="Consolas" panose="020B0609020204030204" pitchFamily="49" charset="0"/>
              </a:rPr>
              <a:t>txtNumber</a:t>
            </a:r>
            <a:r>
              <a:rPr lang="en-US" sz="1400" dirty="0">
                <a:solidFill>
                  <a:srgbClr val="000000"/>
                </a:solidFill>
                <a:latin typeface="Consolas" panose="020B0609020204030204" pitchFamily="49" charset="0"/>
              </a:rPr>
              <a:t>-&gt;Text));</a:t>
            </a:r>
          </a:p>
          <a:p>
            <a:pPr marL="400050" lvl="1" indent="0">
              <a:buNone/>
            </a:pPr>
            <a:r>
              <a:rPr lang="en-US" sz="1400" dirty="0" err="1">
                <a:solidFill>
                  <a:srgbClr val="000000"/>
                </a:solidFill>
                <a:latin typeface="Consolas" panose="020B0609020204030204" pitchFamily="49" charset="0"/>
              </a:rPr>
              <a:t>txtNumber</a:t>
            </a:r>
            <a:r>
              <a:rPr lang="en-US" sz="1400" dirty="0">
                <a:solidFill>
                  <a:srgbClr val="000000"/>
                </a:solidFill>
                <a:latin typeface="Consolas" panose="020B0609020204030204" pitchFamily="49" charset="0"/>
              </a:rPr>
              <a:t>-&gt;Text = sCalc1.factorial().</a:t>
            </a:r>
            <a:r>
              <a:rPr lang="en-US" sz="1400" dirty="0" err="1">
                <a:solidFill>
                  <a:srgbClr val="000000"/>
                </a:solidFill>
                <a:latin typeface="Consolas" panose="020B0609020204030204" pitchFamily="49" charset="0"/>
              </a:rPr>
              <a:t>ToString</a:t>
            </a:r>
            <a:r>
              <a:rPr lang="en-US" sz="14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endParaRPr lang="ar-SA" sz="1800" b="1" dirty="0"/>
          </a:p>
        </p:txBody>
      </p:sp>
      <p:sp>
        <p:nvSpPr>
          <p:cNvPr id="8" name="Content Placeholder 2">
            <a:extLst>
              <a:ext uri="{FF2B5EF4-FFF2-40B4-BE49-F238E27FC236}">
                <a16:creationId xmlns:a16="http://schemas.microsoft.com/office/drawing/2014/main" id="{F481A799-0AB7-4F34-BF43-914A88B0CDD2}"/>
              </a:ext>
            </a:extLst>
          </p:cNvPr>
          <p:cNvSpPr txBox="1">
            <a:spLocks/>
          </p:cNvSpPr>
          <p:nvPr/>
        </p:nvSpPr>
        <p:spPr>
          <a:xfrm>
            <a:off x="5029200" y="1616531"/>
            <a:ext cx="3874477" cy="47561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pPr>
            <a:r>
              <a:rPr lang="ar-SA" sz="2400" b="1" dirty="0"/>
              <a:t>في النهاية يتم انشاء كائن جديد باستعمال دالة البناء التي تأخذ رقم </a:t>
            </a:r>
          </a:p>
          <a:p>
            <a:pPr algn="r" rtl="1">
              <a:lnSpc>
                <a:spcPct val="150000"/>
              </a:lnSpc>
            </a:pPr>
            <a:r>
              <a:rPr lang="ar-SA" sz="2400" b="1" dirty="0"/>
              <a:t>لاحظ اننا في هذه الحالة احتجنا إلى كائنين </a:t>
            </a:r>
            <a:r>
              <a:rPr lang="en-US" sz="2400" b="1" dirty="0" err="1"/>
              <a:t>sCalc</a:t>
            </a:r>
            <a:r>
              <a:rPr lang="ar-SA" sz="2400" b="1" dirty="0"/>
              <a:t> و </a:t>
            </a:r>
            <a:r>
              <a:rPr lang="en-US" sz="2400" b="1" dirty="0"/>
              <a:t>sCalc1</a:t>
            </a:r>
            <a:r>
              <a:rPr lang="ar-SA" sz="2400" b="1" dirty="0"/>
              <a:t> </a:t>
            </a:r>
          </a:p>
          <a:p>
            <a:pPr algn="r" rtl="1">
              <a:lnSpc>
                <a:spcPct val="150000"/>
              </a:lnSpc>
            </a:pPr>
            <a:endParaRPr lang="ar-SA" sz="2400" b="1" dirty="0"/>
          </a:p>
          <a:p>
            <a:pPr algn="r" rtl="1">
              <a:lnSpc>
                <a:spcPct val="150000"/>
              </a:lnSpc>
            </a:pPr>
            <a:endParaRPr lang="ar-SA" sz="2400" b="1" dirty="0"/>
          </a:p>
          <a:p>
            <a:pPr algn="r" rtl="1">
              <a:lnSpc>
                <a:spcPct val="150000"/>
              </a:lnSpc>
            </a:pPr>
            <a:endParaRPr lang="en-US" sz="2400" dirty="0"/>
          </a:p>
        </p:txBody>
      </p:sp>
    </p:spTree>
    <p:extLst>
      <p:ext uri="{BB962C8B-B14F-4D97-AF65-F5344CB8AC3E}">
        <p14:creationId xmlns:p14="http://schemas.microsoft.com/office/powerpoint/2010/main" val="2369318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981201" y="457200"/>
            <a:ext cx="6705598" cy="852624"/>
          </a:xfrm>
          <a:prstGeom prst="roundRect">
            <a:avLst/>
          </a:prstGeom>
          <a:gradFill>
            <a:gsLst>
              <a:gs pos="100000">
                <a:schemeClr val="accent6"/>
              </a:gs>
              <a:gs pos="35000">
                <a:schemeClr val="accent3">
                  <a:tint val="37000"/>
                  <a:satMod val="300000"/>
                </a:schemeClr>
              </a:gs>
              <a:gs pos="100000">
                <a:schemeClr val="accent3">
                  <a:tint val="15000"/>
                  <a:satMod val="350000"/>
                </a:schemeClr>
              </a:gs>
            </a:gsLst>
            <a:lin ang="16200000" scaled="1"/>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تمرين</a:t>
            </a:r>
            <a:endParaRPr lang="en-US" sz="4000" b="1" dirty="0">
              <a:solidFill>
                <a:schemeClr val="accent4">
                  <a:lumMod val="75000"/>
                </a:schemeClr>
              </a:solidFill>
            </a:endParaRPr>
          </a:p>
        </p:txBody>
      </p:sp>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29</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2" name="Picture 4" descr="Homework Computer Icons School Student Education, Homework Symbols ...">
            <a:extLst>
              <a:ext uri="{FF2B5EF4-FFF2-40B4-BE49-F238E27FC236}">
                <a16:creationId xmlns:a16="http://schemas.microsoft.com/office/drawing/2014/main" id="{3EEEA3AC-E36E-41B0-87AE-FD2C83471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43616"/>
            <a:ext cx="766208" cy="7662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16658009-8B5F-4117-B67C-8AAAF774F55C}"/>
              </a:ext>
            </a:extLst>
          </p:cNvPr>
          <p:cNvSpPr>
            <a:spLocks noGrp="1"/>
          </p:cNvSpPr>
          <p:nvPr>
            <p:ph idx="1"/>
          </p:nvPr>
        </p:nvSpPr>
        <p:spPr>
          <a:xfrm>
            <a:off x="685800" y="1600200"/>
            <a:ext cx="8001000" cy="4525963"/>
          </a:xfrm>
        </p:spPr>
        <p:txBody>
          <a:bodyPr>
            <a:normAutofit lnSpcReduction="10000"/>
          </a:bodyPr>
          <a:lstStyle/>
          <a:p>
            <a:pPr algn="r" rtl="1"/>
            <a:r>
              <a:rPr lang="ar-SA" dirty="0"/>
              <a:t>قم بعمل ألة حاسبة لعمل بعض العمليات على رقم وحيد مستخدما فصيلة بإسم </a:t>
            </a:r>
            <a:r>
              <a:rPr lang="en-US" dirty="0" err="1"/>
              <a:t>calcMe</a:t>
            </a:r>
            <a:r>
              <a:rPr lang="ar-SA" dirty="0"/>
              <a:t> قم بفصل رؤوس الدوال عن بناء الدوال. واستخدم نوعين على الاقل من دوال البناء. الآلة الحاسبة تقوم بعمل الآتي</a:t>
            </a:r>
          </a:p>
          <a:p>
            <a:pPr lvl="1" algn="r" rtl="1"/>
            <a:r>
              <a:rPr lang="ar-SA" dirty="0"/>
              <a:t>حساب مربع الرقم</a:t>
            </a:r>
          </a:p>
          <a:p>
            <a:pPr lvl="1" algn="r" rtl="1"/>
            <a:r>
              <a:rPr lang="ar-SA" dirty="0"/>
              <a:t>حساب مقلوب الرقم</a:t>
            </a:r>
          </a:p>
          <a:p>
            <a:pPr lvl="1" algn="r" rtl="1"/>
            <a:r>
              <a:rPr lang="ar-SA" dirty="0"/>
              <a:t>حساب الجذر التربيعي للرقم</a:t>
            </a:r>
          </a:p>
          <a:p>
            <a:pPr lvl="1" algn="r" rtl="1"/>
            <a:r>
              <a:rPr lang="ar-SA" dirty="0"/>
              <a:t>قلب أشارة الرقم</a:t>
            </a:r>
          </a:p>
          <a:p>
            <a:pPr marL="57150" indent="0" algn="r" rtl="1">
              <a:buNone/>
            </a:pPr>
            <a:r>
              <a:rPr lang="ar-SA" dirty="0"/>
              <a:t>استخدم التصميم الذي تراه مناسبا</a:t>
            </a:r>
            <a:endParaRPr lang="en-US" dirty="0"/>
          </a:p>
        </p:txBody>
      </p:sp>
    </p:spTree>
    <p:extLst>
      <p:ext uri="{BB962C8B-B14F-4D97-AF65-F5344CB8AC3E}">
        <p14:creationId xmlns:p14="http://schemas.microsoft.com/office/powerpoint/2010/main" val="636786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المقصود بالبرمجة المعتمدة على الكائنات </a:t>
            </a:r>
            <a:endParaRPr lang="en-US" sz="3200" b="1" dirty="0">
              <a:solidFill>
                <a:schemeClr val="tx2">
                  <a:lumMod val="75000"/>
                </a:schemeClr>
              </a:solidFill>
            </a:endParaRP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152400" y="1600200"/>
            <a:ext cx="8534400" cy="5029200"/>
          </a:xfrm>
        </p:spPr>
        <p:txBody>
          <a:bodyPr>
            <a:normAutofit/>
          </a:bodyPr>
          <a:lstStyle/>
          <a:p>
            <a:pPr algn="r" rtl="1">
              <a:lnSpc>
                <a:spcPct val="150000"/>
              </a:lnSpc>
            </a:pPr>
            <a:r>
              <a:rPr lang="ar-SA" sz="2000" b="1" dirty="0"/>
              <a:t>منذ بدء إنشاء لغات البرمجة بدأ المبرمجون بكتابة برامجهم باستخدام لغة الآلة </a:t>
            </a:r>
            <a:r>
              <a:rPr lang="en-US" sz="2000" b="1" dirty="0"/>
              <a:t>Machine </a:t>
            </a:r>
            <a:r>
              <a:rPr lang="ar-SA" sz="2000" b="1" dirty="0"/>
              <a:t> </a:t>
            </a:r>
            <a:r>
              <a:rPr lang="en-US" sz="2000" b="1" dirty="0"/>
              <a:t>Language </a:t>
            </a:r>
            <a:r>
              <a:rPr lang="ar-SA" sz="2000" b="1" dirty="0"/>
              <a:t> وهي لغة الصفر والواحد.</a:t>
            </a:r>
          </a:p>
          <a:p>
            <a:pPr algn="r" rtl="1">
              <a:lnSpc>
                <a:spcPct val="150000"/>
              </a:lnSpc>
            </a:pPr>
            <a:r>
              <a:rPr lang="ar-SA" sz="2000" b="1" dirty="0"/>
              <a:t>كانت لغة الآلة صعبة للبشر، </a:t>
            </a:r>
            <a:r>
              <a:rPr lang="ar-EG" sz="2000" b="1" dirty="0"/>
              <a:t>فقرروا تطوير البرمجة باستخدام دلالات تعبر بلغة أقرب للغة البشر عن برمجة الصفر والواحد , فاخترعوا لغة التجميع </a:t>
            </a:r>
            <a:r>
              <a:rPr lang="en-US" sz="2000" b="1" dirty="0"/>
              <a:t>Assembly language </a:t>
            </a:r>
            <a:r>
              <a:rPr lang="ar-SA" sz="2000" b="1" dirty="0"/>
              <a:t> </a:t>
            </a:r>
            <a:r>
              <a:rPr lang="ar-EG" sz="2000" b="1" dirty="0"/>
              <a:t>و التي تحتوي على بعض الحروف الهجائية والأرقام</a:t>
            </a:r>
            <a:r>
              <a:rPr lang="ar-SA" sz="2000" b="1" dirty="0"/>
              <a:t>، مع تقدم التطبيقات وتعقيدها أصبحت لغة التجميع صعبة ايضا</a:t>
            </a:r>
          </a:p>
          <a:p>
            <a:pPr algn="r" rtl="1">
              <a:lnSpc>
                <a:spcPct val="150000"/>
              </a:lnSpc>
            </a:pPr>
            <a:r>
              <a:rPr lang="ar-EG" sz="2000" b="1" dirty="0"/>
              <a:t>ولذلك قرروا تبسيط هذه اللغة مرة أخرى بتقريبها للغة الإنسان فقاموا </a:t>
            </a:r>
            <a:r>
              <a:rPr lang="ar-EG" sz="2000" b="1" dirty="0" err="1"/>
              <a:t>بإختراع</a:t>
            </a:r>
            <a:r>
              <a:rPr lang="ar-EG" sz="2000" b="1" dirty="0"/>
              <a:t> اللغات عالية المستوى </a:t>
            </a:r>
            <a:r>
              <a:rPr lang="en-US" sz="2000" b="1" dirty="0"/>
              <a:t>High Level Language </a:t>
            </a:r>
            <a:r>
              <a:rPr lang="ar-EG" sz="2000" b="1" dirty="0"/>
              <a:t>مثل لغات (الكوبول – </a:t>
            </a:r>
            <a:r>
              <a:rPr lang="ar-EG" sz="2000" b="1" dirty="0" err="1"/>
              <a:t>الباسكال</a:t>
            </a:r>
            <a:r>
              <a:rPr lang="ar-EG" sz="2000" b="1" dirty="0"/>
              <a:t> – الفورتران – البيسيك –....) </a:t>
            </a:r>
            <a:endParaRPr lang="ar-SA" sz="2000" b="1" dirty="0"/>
          </a:p>
          <a:p>
            <a:pPr algn="r" rtl="1">
              <a:lnSpc>
                <a:spcPct val="150000"/>
              </a:lnSpc>
            </a:pPr>
            <a:r>
              <a:rPr lang="ar-SA" sz="2000" b="1" dirty="0"/>
              <a:t>استمر الامر كذلك </a:t>
            </a:r>
            <a:r>
              <a:rPr lang="ar-EG" sz="2000" b="1" dirty="0"/>
              <a:t>حتى ظهرت لغة السي</a:t>
            </a:r>
            <a:r>
              <a:rPr lang="en-US" sz="2000" b="1" dirty="0"/>
              <a:t>C </a:t>
            </a:r>
            <a:r>
              <a:rPr lang="ar-SA" sz="2000" b="1" dirty="0"/>
              <a:t> </a:t>
            </a:r>
            <a:r>
              <a:rPr lang="ar-EG" sz="2000" b="1" dirty="0"/>
              <a:t>ثم قرر المبرمجون تبسيط لغات البرمجة اكثر وتوسيع امكاناتها فقرروا أن يحاولوا محاكاة الواقع فلا أسهل من التعامل بشكل طبيعي مع الأشياء </a:t>
            </a:r>
            <a:r>
              <a:rPr lang="en-US" sz="2000" b="1" dirty="0"/>
              <a:t>Objects </a:t>
            </a:r>
            <a:r>
              <a:rPr lang="ar-EG" sz="2000" b="1" dirty="0"/>
              <a:t>وهنا ظهرت لغات البرمجة الموجهة بالكائنات أو </a:t>
            </a:r>
            <a:r>
              <a:rPr lang="en-US" sz="2000" b="1" dirty="0"/>
              <a:t>OOP</a:t>
            </a:r>
          </a:p>
        </p:txBody>
      </p:sp>
    </p:spTree>
    <p:extLst>
      <p:ext uri="{BB962C8B-B14F-4D97-AF65-F5344CB8AC3E}">
        <p14:creationId xmlns:p14="http://schemas.microsoft.com/office/powerpoint/2010/main" val="599365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905000" y="1676400"/>
            <a:ext cx="5334000" cy="3657600"/>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4000" b="1" dirty="0">
                <a:solidFill>
                  <a:srgbClr val="002060"/>
                </a:solidFill>
              </a:rPr>
              <a:t>Thank You</a:t>
            </a:r>
          </a:p>
        </p:txBody>
      </p:sp>
      <p:sp>
        <p:nvSpPr>
          <p:cNvPr id="2" name="AutoShape 5" descr="data:image/jpeg;base64,/9j/4AAQSkZJRgABAQAAAQABAAD/2wCEAAkGBhQSERUUExQVFRUWFRkYGBgYGBgXFhwZGBgYFiAcIBYeHCgeHRojGhoeIDAgIycqLjAtHB4xNjAtNiYrLCkBCQoKDgwOGg8PGiwkHyIsLywvKiwrLC8sLCwsLCwsLCw0LCwsKSwsNCwsLCwsLCwsLCwsLCwsLCwsLCwsLCwsLP/AABEIANMA7wMBIgACEQEDEQH/xAAcAAACAgMBAQAAAAAAAAAAAAAABQQGAQIDBwj/xABHEAACAQMCBAQDBAQNAgUFAAABAhEDEiEABAUGMUETIlFhBzJxFHSBkTNCsbMVFiMkNFJUYnJzobTTssEIgtHh8UODk8Pw/8QAGQEBAAMBAQAAAAAAAAAAAAAAAAIDBAEF/8QALxEAAQQBAgYABgEEAwAAAAAAAQACAxEhEjEEEyJBUWEUI3GBkaEyQrHB0QUkUv/aAAwDAQACEQMRAD8A9x0aNGiI0aNGiI0aNGiI0aNYnRFnRqNxDiNOhTapVdaaKJLMYA/9/bUHgPNW23qs22qrUti4AMrCZiVYBgDBgkZg67S5ab6NIt5xaoKjBXpqtM+YMpJgwQSbxbOexn66hca5jroKVirTL01c+IpYgnqsBgJHfJ/76pmlbCzW/ZTiaZXaW7q1aNLOAcTavRDsoWWIEfKwBgMPY/8ArqRxPdtTpM6rcQMD8Yn6DqfYHU2uDgHDuuOGkkHspR1p46zEifSc/lpPsuJVGqBHZGDAkWoVYAZB+Zgw7Tj/ALaX09q23ZEcqyi2HAq1KjRAuZFpm0mGly8T9YE6Veq8hded+eafDadNnpvUaoxCqsD5RJJY4HUfn7HWeSedE4lSeolNqdj2EMQf1Q0gjtn/AE023WwobumBUSnWpkyAwV1nIkT0IkiRkZ0trb3bbH+So0VSfOUpqqCDIuJgAyUjucCdRkljjj1OxXdSYx7303PpcU4VWDBiCasiagYhYnJAJIC9fJB9OmdWbVP5l55NHYVNzQp3sjqjK/RC1pua05WGU4PcZGoXwz583HEPFFako8MLFSmGCEknywWJuiDgnHXtqTetnMbsuEaHaTury25UGCRPpIB/LXUHVO4hyjVaoxVqbB2Yk1C1wuYtEBTeFBgC5cADHXTbie+fabenANQi2mzsTiEPnY+5AGSMsM6yNmf1GRtAd97C0GNuAw2SnmjVZ5c4/VrOUqBWhbr0UqBkAKQWbJBJH+E+2mu545TR7GYyOsI7KvfzOqlUxnzEYz01bDK2ZgezZQkYY3aXJjo1qjSJ1tq1QRo0aNERo0aNERo0aNERrE6DpPvuZ6VN7CWY3WtYLrTj5s+8wJOoPkbGLcaCk1pcaaLTidYZ4E6r3GOZyioaIV/EW9WYm23HYZJM+0d9SeHcwCpRvdSpusIAYgtAbymMgg9egMgnE6rbPG6QxA9Q7KRjc1msjC7jjyYuDKCQoJiJZrROZEkiPrmDjUDd7yqHYTVmfLbTJWJkZClYPQ3H8jnW/DdvRqPIFQEAN4bkwsEWkLJXBX1MfiNdeMcOeownz0rYNPEXAlrrThpwIPQgH1OtPdZjZH+lA5o4em72/wBm3AeWVWY0iIV1IIhm6+boIOAJidLuR+Ttrw5WripUvqCwtWtSBdNgUYJkdZMxjBy82nAMG8svmhAjkWoBAWekXFmA7SB0AGunEeXEqIiglLGZgZLfNMzJzM9fr66hI9zYyGZPjsVNjQXgvwP2u2/49QpUald6i+HTEuR5o6QIGZJIAHUzpLyv8RtrxCqaVIVFdVvAqKBIBgwVZhiR1jric6n7XlSmKdSnViqlVVV1ZQFhZx/W6mZnGIgySh4Fw/hmwrsaCMG8ymqS9RVzBUEkkZXMDt11WyVrYwZ8OPvFqx0bi8iLIHpTeYeIblKxAFRaeDTNJHecAG6FPmDT5TiIOe00cRrrSoqwArOrEs6yBaVxapALkGYDDox7RqTxLmOlRexrmbEhBdbORdkRjMdY+o123+5u25ekoqyJUEXAgmCbephZNoyYjvqqJrRK4h5J/wDN7fZWSFxjA017rdY4RxBqhdWXKWy6g2NIPSSYIjKyYlc51tu+DhnLq1rNF2LpgQDBOCB/7g6icH3papaplADcLAApOQZAEHqIzPXEE6a77arVpvTabXRkMGDDAqYPYweutZwVmHUMpdwrje1JFGnuaVR5MKKlNnJyx8qntnAGI9td+L8Oo1FmsAAubrihA7+dSCF9pjVH4F8F6W23NOv9oqOKTh1W1VyJgFgegMdsgEdDq9cWpKyAM4TzKVYmPMhDjuJ+XprkjWHG49rrHPG2CtNuaVGky0hNis1iks5iZ6m4knEnqTpBsub6pqrNNSjsAFQN4i3MFm64hrZk+VcSe2XW14SPESrfdaGst6Q8CSZzgfSc9hDFNmgYsEUMepgA9+/4n89Z5Y3kt5bqA3Fbq6N4o622T72UNuOKC0KzBSQSAOoJVgATJggg/wCk6Wc5b3dfYvE4eFqVGtIIAY+GwJLID5WbIImcTg4Bzxqgq1QlMFXYNUPmZaZl/N5VNxYs0mI9TkiWXBd8KistoU0iEIX5PlVhHp5SMdvfBOnbNLODu1U74YcU4lWar9tRxSC+VqtLwql8jAFq3LbJJI6xBOYt54GAWKsVDMznEkFpYwT08xJyD+AxrnzNu6tKmGpY8wuYLcQBnpmJiJg/mQQooVt5utpuESoabsg8GsRabjdcuADAgC+JF56ldUniGmbl0QSL2x+VdyDytZNj65Vp2e3WlTSmgIVFCr9FAA/00u4lzPTovYVdmAk2gQJ6CSRJPp+ZEiaR8NeTuI7XcO+5qRRKmU8XxL3PRozEeuCZGNXriPLtGu17Bg2JKuyzHSYPbXeJbIBUJF+9kgcwm5AaU3Y79aqK6zB9RBHaCPXUnXDabVaaKiCFHQST/qc676k266t1w1eEaNGjUlxYOl78dpByvmwSCwRjTBHUF4tEdOuufF+PJtyqsGZmBIA9BAJJOAJIHrnppbwlKVe8Ui6BWlkxcL2LyGzCsbvUiTEQIrE0Zfy76t6UnRv06wMKyFtJNxy5QqVGaSGbLBWA83QtETd6/TUjdcVWXpqCSoAMQILLIAJ7wQfxGR2gbDhDsabRTRUKsChN3lOVClIUNlTDHBPWZ118TJG08WPai2VzHdBS3nbm3bcNSjRegatwNiC0BVSFm5jM+aMdZOfVhy9xzb8Q2i1Kd1JA5W0whV1AkCPKwg+4M9JwGXHOXNtu1C7iktUKZW6ZB9mBBE+xzqB/FzwYG3SmKYVVWmSUVbbiYIRpuLSZEkyZOrAGUKGfKgS77eFy47WO1ipTX5sNUbKoothe0BiSbie3+GJnLfEnrU2Z4InysBAYH07GPUHUj7JUp7ZkpWeIEazBCBjJAiZj/wDvbSrhI3fjLf4lkm+62PkMfXMfLjr768+VzmcQ024g4oDA9la42tdERQBHvP0VI3fLXGzxHxBVYr4sh1rW0RTumPCJ6W4ttJ+vXXrW6DFGtMNBj6xjOf2H8dbVS1pti6DbMxMYmMxOkdP7RC/PeCl10W9TMkeUr1+XI8uNekXaq9LGBp+6Njs6i1AQGWWmoWMhhBxAYi6TIIwIPsCVOV9sWOWFzTYHAGYJAHUAkzAPcxGt+Kc7bLb1RRrbimlQx5TOJiLmAISZ/WI0u32x8OUco4Zi10VHq5JIY0qdMkkYUPcOgyIg1SRMkrW2++ym17o/4H9qPzZxbhtCt/Oaxp1XAkIGY+gZgqtGBAJ7Aeg00/hNKVKgaLKduUkVSQVOUCi7ABe4/iIjOlPNHw52e/f7S71Ea3ztTYQwURkMphgBEj0yDqbwDje3pJR21NaiIoWml0E+guIOCx/1PbVbjw0LgcBzv2pjnSNI7D9LtuOO1hRd1p+IAUtqD5CryS0DqEEZ6GRnB1py5zDVr1CCFenaZdIhWFsA9ZuDSO+PTUuv9o81t9/nsmLeptkjERHXzRPedM9zWZKTNaXZUJtWZYhZtH1OB9dcfE4yB4dQHbsUjkaGFpbnyqvxrhe6euz+dlkeFY9oVYmIuENcD5jjK57DpxDl+o6UqlSrTFZaYRyximclpBjDeuIaBgQIm0eM1C6m5KiOyqqqpuEsFJvvhguWPlGAe40j+JPw+rcR8NqVYL4Yjwql3hEkkl5AJDxj5TgdtR+CjcXCQkh29nH28KfxTqBYBbU62nBXpbe0MXZnDsEa0QQFtUk/LgE5BPmOJjRtq42ss5KUipAQ3O7MIMqskjEyIzj8VHK3Ca3Dtuu1NZGefEyrMADgoillNi2zM9WOACBpxu6KbqgKtUFDTLlWWDKgkSOoKuFBHfIgg51a9piiIjrAxaqa4SSW8n2mW23dHdLiGA6gghhI7qcidUWp8ZtrR3DUF21UIlRkLLYPMGIJFOel898zPfTzlzilGm4pgVAarYZ7YuCkhYU+XAY9+mT01P3HJmxNb7S22peIDeWt7iTcU+Ut3mJnPXUeEmbLHqdR+hxanPG5j6GPr4TqvXtUtBwCfyE9yBpfT4yCVDKVuIUGbvMegMDv69Nc24/TtDMpFNgCWMRDdCV6wZHr1yBqVQ4TSR71XzdpZmA6/KpJC9YwBjGr9t1TZOxVZ3fC92a5dS90mx7vIASYlLgLROVieoyfMZHMHDtxUqAreyCCoV7QGHtI6nuZH0xMrc8cqKXYGnalw8O03lgSAt5cAMZUAWnJ6wQdVbn8cZO6B2XieBYseH4Xz5m67P4nERrGP+PDgWayNRvdaPjCCHBoxjZXXbb40KNMVyTUIOBNRzB9FEmARJjEjJ7z9nvlqiVn3BBDDAMFTkHPfSbg/Da1TbUG3eN0tMq7C05YgkEL5T8qkxGR16y42Oz8MESTJnP7AOwH/wAknOtQAArwqbJNqVo0aNdXVC4hwelXA8RZjoQSrD6MCGAMZE50sq0/s38lt1RSRcWctUJPTILBmwOpb89Pm14/zFzjxYcQNFNtKCoRTp+CXV0DGG8U/wBZQcgiPwOjImudqoWoveQ3TaunF96hp+KabioX8O5WqU0MIWuJRhckYEn5vLI666cK43UehVSnTp+LTQFQJCmbsWSWBwe5k99MuNVSlJbVAS7zmAQiBWabYiCyhZjF09tc+A1Jutg08WkKFE5UiRAPyjtI9SIih0cjpNQfTfH+bVrZGBukt6vKWcB4huHrQ3iFBN99OwDBjLKD1EQs/Tvp7xeo6pKXDPmKgMwWDmCD3joD9NLN5xOorsviWvd5EsnHYW9XkA5BHeLYxy592e5rbM09tVFGqSDl/DuUA3IH7E4/9Y1Lh4TE3SXE+yoyyiQkgV9Ey4RuKjM03GnHV1ZWDTEAMoJWBMmcnGNcdzxioHJXw7FJBBksYx8wYBM9irf64rvws5c321Sp9qqTTa3w6d/ix1JYNJABkCAe0/VxxPckVGDEB5/kx4YJgdOoJeT6e4EESdBHVW6pshoUjiW0Fe2o6p4ZpqYq/qnLZRgVBg9eog9e0/g36OCVuBMgMWiSWiTnv6D2ERorUGq0lmKb+ViD5wGGSvuOokfUah7ektB769WkrFSqiSiwSCfmbzGQPp/5jqO4Xap1qr8yfC/abrePWfcVEZypqIpTrAUQSJW6O8z21bK3CqdKmsOKdOlTVfNFoRBEliQcLiSdcuJ7JlLOKlNUJE3qzEFiq4AIuJMQDkkgemlnGuB0eIbT7GWq0bbfDLZYmkIBILG9YOZM9/fUtRNWVyhnCdcEq0HRhRqpVFxvZHDi4gTMEgSB06azteWdvTcOqG4dJd2UfRSxUY9Bqr8h/DM8OarUNcVKjpYtqlFAkNkFjJuAz2z6nTra8JqLUDKvhtcDUabrlBkg585PSWGJnqIMJI2Ode9bGlNr3NFeU8q7tFIDMAT0BIBMeg6nSne8KNWoXNlVCFKBoIUrPyyCMzN34emkHH+fdkm58H7Qq1VJpsWpu1NSGyC4GCCM9R69MWjbhdtTJYlmZrjaGMtaBCqSYEKOpAmSYk6lRCiTqsdlttUFCiWqQCoJYi58AkxdFzQMf9u2uHDuZ6dV1phXUsCRcBEjJBKsQDH4YwdSae7p7hGQqwlfMjAqbSSvY+3Y49tJ9ttttt60qtZiC3mNzIkBgR6nBIwG/wBDrNIJ9bdFV3u7+yvYYgw6rvt4T3f1VRQWW7IgQCZ7ROB0641yo72nVJpx+r8rAQyHykj1GYP1HqJV888w09pszXdGqLcoUI1pl8A39AIkzntpN8OOcaW+aqFpVEqU1BLO/iSrE4utAXPbvj+rjToJbdKnV1UrFs+F7WhUlYDj+tUZrbpAgMxtnoOk/hrpxXf1A3h0/DBtBJcF8G4R4YZT2+aY7R6KdytjlaT3Iz1CzWGpaxdi4JVhMMSIgnt20y36AUKYpKHSFF5ioVphCQ4um4yFE56yemoNY1mGil1z3Puz/la8F4dSZb7CIYi0s7UpUiCisbbcAggDvGqDzfzBxqlvmShTfwrh4Qp0fEpspOLqhUwx6EFljtGGN/4NxJqjEKbqYU+YCArC2FBiDKkn2t/vCOG54y61Crnw2uIRYuuW4qp6Em4dhntg6taaPlVurSm+wpMUptWVBWsW+3IDkC4Kxzbd09o1vxCgz0nRGKMyMquOqkqQG/A5/DSPmji27pbA1aFC7cWKSnzWSJcgD57M4HXVZ+H3Om/rCu+9pN4FOmzir4fhmVE2BcXysmR0jJ8w1HRbSVZqANJ1wzlesldahKIbgXZTLMAflJKywYYknEk9QNXLSdOMmUuWLmVTBLEXeUdF8wuIzjEntpxrPDw7YG6W35ybVr5jMbKNGjRq5QQRrQrjW+jRFVE4duIDC77RAJcu3h3SATE2lMfKADEYByHe+4mKbKkEs4YgdMKVBJPsXX89MNRt5sEqiHEwZEEqQR6MpBHpg5BI6E67ajpoYK4cP4mKrOkFWQAkdQVcsFIPvacYOD7TD4hwqoarVKZRiyqCrkrFt0WsFOCTkR7z20022zWmIUR65JJ6CSxJJMACSdU37VvyxUeJ4s/1D4EzMXlbTT/G63HzazzT8kjpJs1hWxw8wEEjHlMd7zlsuHlKFeuqvE2qjkKCcSFBCDOJjAnTTibvU25O2cXMFKspEFSVJtbpJSYPSSM99VPnb4abbcNU3R8YVLSzLSKzUKrAwytDQAMdh0OpnKXFbDT2yLTFIAimEulVUFssWa/Pfy9fw12eaJmlhJt3pIo5HW4DAXbl3h+5p1c3LS814di8mIFoLEgggZwInqT5UHPfwnqb7d+Om4VQ4VWWorNaFAXyR2ME24yTnOLtxTfurhEKKbbvMpaRMGFDL7Zn8NdaXErqDVQA0BiLTINs9DHeP/nUuHZ8MygSfZyoyvE78j8Ljwnl1aO0p7Z3eqEA87nzkhrwfa1oj0gemoW+3ybWoMO7WmBKqoBJ9pLYj0+muHCea6lSsqMEdajQtgMqIJkm43LiCYH+unnEeD0q8eIkkdCCyN9LlIMd46d9Z+eeJiLoDR9hW8kRSASj8JLuPiTsqSr41Xw3bFhV2YEGDNqnyz+t0OfQxYaHEKb0hVV1amy3BwZUrEyCNUjmH4cbDeVFfxGpNhD4bLDQSoHmBF8gjHWMg6frttpQ267Q1FVKaqIZvMAvnDE9jIuk/wDtrXbWMGs579gqBbnHSMdlXqvw84bu90axFYM7lzTN1NKhJuYgMtxB6kKe/bV53WxV1AyIIItMRH+kRiNVDmTm7b8Mem1U1arOCUSmFi3ALMSQD7Z7mFwTp5wnmJd9tDX2hyQ4UVMW1AMK4BxmOhOCCNWO1VqzSg0DbFqbsuFrTZmksxABJgQB2AHQSZ+p+gHOrwVGJ8zWtMqDjPWD1A9vyjVVUbupURStVirAnxFK04wGlwlk2kwVnMRgHVt4Vs2RTcFBYzCkkD1yQJnrMD3nrrNBPzWl1EZrKuli5ZDcEekv43n+QimEsU2vTDqQpOIbywIX6Y9RqVy7sqSUpp0adG4n9GioGCswVsdQV8wk/raipznRZgFDlSQA4gjOLombfeJjMRqk/ELfcYp7s/ZvFG3KrYaSKy9BcXYqbSCTliFiD2aLIZGTWGOGN8qEjHxZcDlXnimzpUFeoWdVLZVc+ao0eXEgs7yZxJnGscC46lQrSWmUCp5YIKgLAj8BGt+Db0VtvTSu1N6rUl8VQVILWC/AwRPpjXXZcP2+3fygByO7M724GCxLBZHbEjVDuY97Sxw09+/7VrdDWnUDfZUX4i/EXebLdClRooKdqsHdWbxO5AIIAA6es57jV22W6r19lTqWeDWqU0ZkNwtJgsMwQYkCehidNE3Sst4YFetwOI9Z9NcNvxii5CpURiegBBnE49cZ1qdI0UNj/dVNa7J7Jdw3bOlQYdVMlrnkEn2JJJEdVgZ6nI08tB1XeYuXqtep4iMphQoRyVUZYlgwDZIIB8v6ozplwDhjUKVjNcZJx8qg/qjEx3z3J6dNZxK90paWUPPn7KzlsbGCHWfClpw+mCCEUEGQYGDFuPTEjHqdSNGjV6gjRo0aIjRo0aIjRo0aIjWLdZ0aIsW65DbqslVAJ6wAJ+vrrtrBGuUipVXnBmqeanT8K6LXkVOvUk+VW72kdhkdRZavFkUsoBJTBAAwbQwWSQJtIP4jI1JPD6Za8ol39a0T+fXXGrwhGLHKlhkqYMxaG/xQAJ/ur6aphZI0nmOu9sVSnK5rgOW2kt3XDV3BV0semwYMpAgsrCGIjLKUtgiQfodTOFcPamHDEBTARAIVFC2wPYxMYifx1O221WmoVAAo7D3Mk/UkyT6k6Tc78P3VbaOmzq+FVMGZglR1UP8AqE48316TOtA8Kqv6lt/FlbBSLk0wqrEQxCkQLh2gAYAODkHpw3HKCtUZ1qMt7FiIB8xySD/izmfT0iufC3ljiG0er9qc+EVhabVPFN8jzDJCiAR7yvpq4cc2LVLRFyANckwScFTEwwEMLT3KntIr4jh45eiTIUopXRjUzCW8x8s7FtvTXdUwy0QEpm5hU6AWhlYNmBie2unAuJbOhT8GiooJTRntItFqwWaZMxOSc677Pgl6NTqj+TJXw0JkoUJ8waTAIiB2g+pGpG35ZoIWNl1ylDd5vK3zDPY9/WBqp/OD2hlaO6m3llpLr1Ljt+aaLsq+ZSzWgsoAkmBkExd2n1AwTGnK9NKtvyrRRlYBiVMiWJEzIMd47fQemm4GkHO0nnVfrwpScu/l3XtKl5W24qXhMzNtzeHPX9HNnX21O3m0FSmyGQGUrI65Ed/++pGjVojaAQBuoFxO5Ve2HKi06iuXLWGVERm0rmDn5j7ft0w3fDS7XBoMAQQCMEmexnJ7x0x1lgBojUIYWQjTGKCSPdKbebUChwoLSenJN5Yse5L9fUD9ntpbsuUlSorl2axrgIiSBgkj0OfTVi1gDSSCORwe4WRsuskcxpa04KANZ0aNXKCNGjRoiNGjRoiNGjRoiNGjRoiNGjRoiNGjRoiNGjRoiNYI1nRoixGqb8TOem4XSoVFpLV8SsEIZisLBYwQDnED09Dq568l/wDEV/RNr95//W2iL1kazrA1nREaNGjREaNGjREaNGjREaNGjREaNGjREaNGjREaNGjREaNGjREaNGjREaNGjREaNGjREaNGjREaNGjRF5rxTnjecN4gw4gFbYV3IoVqa4pdYD4km3LTPcrIBXSv/wAQdYNstmykMp3IIIMgg02IIIwQRr1DjHB6W6ovRroHpuIZT+cg9QQcgjIORr51+JXAd5w6nT2jsa2xWt4m2qESymDNIkYBgzHQxKx5gCL3nnHnKhw3bmtWOchEHzu39Uf9z0A/CUfwu2m/NOvud87j7TUFSlQdmY0UlzHmPlBDKLOwUTkkBHyjy7X4rvF4rv08Oko/mm2IBhJJV2kZEm4HqxhsKFB9WA0RZ0aNGiI0aNGiI0aNGiI0aNGiI0aNGiI0aNGiI0aNGiLE6zpNxQO24o0lqvTDJVYlLJJQ0gMsrY8x6e2t/wCBH/te5/Oj/wAWiJto0p/gR/7Xufzo/wDFrStwwoCzb2uoHUk0APXr4WiJzo0h2e0FUTT31ZwDEq+3YT9RS13bgzgT9r3P50f+LRE30TqvUqSs5ReIVWcdVD7csPwFKdR+IpURrUr7l2wTLUUQAz+t4Bk46AGO8aLhIGSrTOsTqt8NpNWBH2ncq6wHQmgSCRIyKOVPZvYjBBAY8u1GNJg7s5WtWS5rbiEqsom0AdB6aLqZzrOlXH3YCkqO1MvWRCy23QQxxcpHb01j+BH/ALXufzo/8WiJtqNvthTrIUqolRDEq6q6mDI8rAjBzqF/Aj/2vc/nR/4tROI0024DVuIVaQJgGpU26Cc92pD0OiKwDWdJdvw01FDJva7KwkMrUCCPUEUoI1jdcPNNSz72uiqJLM1BVAGck0oGNETvROq9sKS11uo8Qq1VBgmnU27ifSVpETqj8V+J1GjuTRFfe1FRrHqA0AAQxVoQ0Za2O3XtqTWl2AFEuA3XrOsTpDw3bePSSrS3u4ZHUMrA0cg//Zwe0HIjTbZbQosGo9QzNz2z9PKoEfhqKkpBOszpXzFWZaIsYozVqCXLEgVNxSptEgibWPbWg4K/9r3P50f+LRE30TpT/Ar/ANr3P50f+LXDd7Lwluqb6siyBLNQUZwMmlHXRE90aR7XYeKt1PfV3U9CrUGH5ilGuj8IYCTvNwAOpJogfutctE3nWdV3ZU0rT4XEKtSOtj7do/KlqZ/Aj/2vc/nR/wCLQEHZNk21idKv4Ff+17n86P8Axa58MDrua1Jqr1VFKi4vskF33CnKouD4a9fTXUXTd/03b/5Vf9tDW3Ht81JVtIBaoFLESFBDGY6SSAonEsOpwdd3/Tdv/lV/20NMN1Zab7bYzdFv4zjRcOyQbIvTqIPFchngrUYvOGMKTkEdcR0Mj0lcf2zE0mALKjMzKBcfkMNHUlT2EnOBrTgv2QMfBAVp/XWorYBHl8QAxEzbjTwjXbyohuKJVa4dSerWp1FDqqXhyyuhYFSAlrAEi4hp6ApEzOm/Hds1Tb1FT5ivT1EglfTzCVz665fxhoX239/mtbw//wAtvh9cfN1x1xppoSutaAKVSrK1W6lTFRHEQxSoioQRDByoUx1AUmY9CTptxHhdRmL0mUEwCrg24nMr5piBn0GtOPbplekiyqvfcwkGRbCBuxaSZGfJjXHg0pWCCo5BViUdmqH9XzXMSw9MmM4HfUsnKrpo6VP4Zwnwizs11RwoYgQsIDAUSYUFmOST5jrTl35Kv3ncfvn00OlfLvyVfvO4/fPqCtApY4912/3lP2Pqh/F/nPdbVqVHbk0lqIWNUDzEhiLFJECAATGcjoNXzj3Xb/eU/wCl9R+bqmyFH+f+F4ROBUzLf3R813+HOpsNOFi1F4JGFUPg9zZud2K9PcMagpBCtRgJ810qSAJOAZOkvxg5U3dbeCvSpPVpeEiCwXMrBmkWDzQZBkCM9dS+cuaae22NP+CPCWi7lalWiuUgAgHEo7SYLZxjrOoPwp523LV6lPdVy9BaLVGeqZ8MhkAPitkA3EQxj0jM3iwTK0AelSaI5bj91a/hBy9udrtnG4lBUcMlJuqCDJI/VLGDHtJydHxh5e3G72tMbdTU8Ope9NYkixgCATkr6DOcSdWLg3OO03TFKFenUYfqgkN9QrAEj3E6qHNvxkXa7lqFKh43htbUYuUFw6qotMkepxOqm63PsDKsOkMonCS/B/lTeUt01eotShRsKFXBU1CenkOYUybj+EydTeN/BAPuHqpuhTpOzO4anJW4liFa4LbnEjHvq17H4l7NtrT3FSqtEVLgEcy8qxU+VQSQCOoEZGpPH44hw6uu0qq/i0mVGRgQT1tJnE/KQek51IyP1atlwMbprdHK3E9jTRdnta9JjSFoQVAz9SSevmMyTE99WQHXz3yx8OOIfbac0qlAUqis1UkBQFMm0g+eRjE9c4nX0IuoyNa04NqUbi4ZFJVzL+iT7ztf91R0v5t4lUpimtMlbywZxEiF+UGMEzIIz5THfTDmX9En3na/7qjrrxfwPCPj2Wf3s5g4A6lomAuesayTtLoyAaPnwtEZAeCRfpVvlnjFXxloszVFZWYljcyRmbv6pPlg9+nca25t2FXxhVAZ6YphQFBYo1zFjYJMMGWWA/UziNOOXTtbT9mgZk4cP9Tf5yPc402qsqgsSAAJJOAAO89hGsbOF5nDcqR+q+4V7p9M2tja9KscnbGorVKjKyq6pAZbWYgt5oPm6EDzAdMY1O5u2FSrRUUxdbUDMoOWUK4gDoSGKtB/q4zGpO15goVKhRKgLTGQwB6nysQA3T9UnTPV0UMfJ5LTYqrtVvleZeYRndUXlvZ1G3FN/CcBC0s6tTiUYQAwDGSRgAj1ggat3Ft2adCrUVbmSm7Bc5KqSBiTkjtnSDnDeurrTV2RShJCm1mMj9YeYQB0BHzGZGNHKPEaru9JizoiAhmJYq0xYWOTI82SSM9iNY+FdFw7zwjLveytE7XzN+IdVeEibjNdSav2hyYnMGken6gxBiMZzjOrZwisX3TsVtLbTasVPVSX3ZI+oONSk5Z2wqeIKKX9ZjE+tvyz7xrTaj+fV/u+3/ebvWvhIJYtXMfqv9KmeVklaG1Szu/6bt/8qv8Atoa347sGqqtsEpUVwp6NAIiexzIPqB9dabv+m7f/ACq/7aGp283qUlLOYGB3JJJgAAZJJwANbVlKSbOhUaok0SgUhialnvhQrN5hjJgfsLriG18SjUpyVvRlkdRcpWfwnXBOLUywUyCxhZEAmCYnpMA4PpqczAAnsNdKi0ADCq/2esBZ4BmLZlPB+X1uu8PtFk9o9bBw3aeFRp07i1iKlx6m1Qsn3MTqN/DtK2+TZE3WmLYmfW2Mz00xRpAIyOx0NoxoGyh8UakFiqAVYhbSt909rYM9J6YAJ6CdceGPQVjTpKlNj5ioQJI6SMANERiY9tcuPcPd2SoguNMOCmBcHtmCSAGFoiSBBYSJBGnC9tV8QMyWKoI8xUuSQOlrEKOvUyfQdS7ISdWydnSvl35Kv3ncfvn00OlfLvyVfvO4/fPrimsce67f7yn/AEvqkfFzkTcbxqVfb/yhRShpSFMFrrlLEL9QSOgjV34912/3lP8ApfXLmTm7bbEKdxUtvJCgBmYxEwqgmBIz0yNTYSHAt3UXgEUV5Jw6nU4JtarbuitR93FNNs5VqdtMks1SJXIYAATMj30bXi/8L7epsaG2o7WoD9oQUQEpOaeCriBDG4ENkSBMddeg7gbDj23ZFct4bCGClKtNiDBFwyCAcEEGPYRy4PydseCrU3L1GJCkGrUMkKxHkVEABJYDoCTgau1jJI6rVOg4o9Kpvw7+Gm8pb6luK9MUUokmGZGZrkdIUISB1Ekx7am/EPl/hR3hatu221ZgGqIlM1AZwGICm1iB+PWMybtwT4ibHd1fBo1f5QzarI6FoBOLhkwJjrrzznn4VbypvatbbgVUrMXy6oysYkG4iR6ETjHbXWuLpLeaXC0BnSLUXmb4Xu/hVuGD7Rt3prEOgYRPmJYqGDGTjIMiIjVw5N4dU4NwuvV3XzSaxpgzb5VQJIwGJAkiRnqddOD8Y23A9rS2m6rzWhqhCK7xe5OIXyrnF0TDHVip8b2e+2VWpetTbFXWqWDLACywIIDAhTPr0jUHPcRR2UmsaDY3VA4J8cXqbimlahTSm7hSyMxZbjaDBGRJE+0x6H14a8X5R4XwT7dTNPcVqr3zSSsltK7qvmNMSR2DHJjrjXtC6jKGg9IpSi1VkpVzL+iT7ztf91R1D5p4S9VUenLGnd5AQLgwA7kCRHf1P0MzmX9En3na/wC6o6kb/iSUVBckAkAQCST16D2Gsk7GPjc1+1ZWmNzmvBbuqrwfhr0an2muDRSkrDMMzX2johbyzGOpa3GBLbf8Qpbum1CnUKuwlZDLNjK0SR3iCOsEmMa4cS3FPep4dJoqIRUCNKBoBWJggjzdpg2zpZw7gdVai1a6mjTokVSSyMSQG8osZsZye+QAZx5jNUWiKBuqM7utbXVJqklNPGwpctty7uKjqrU3pC8MXJpkCxg2LXJuMYx6E9NXjebxaSF3MKO+T+AAySegAye2lu25noOwUFgWMC5Son0k9D2zrXmvh/jUltZQUe8BiAGNjrbJ6EhiQfUDtOr+Giighd8P1fe8qmZ75ZBzsfbsthxLa7lhSaxychHXBjOAwgkDMDMZ6alVKlHaUxhaaXQAqwLmM4VR1JknHqTqucv8FrCslR0sVTPmKMTKsPLYzAdRknpIEzOmnNfB3rBHp+Zqd3kkC4NE5OLhaIkgZORrscs5gMjmU/sPKPZEJQ1runymPD+NUqxIRpIyQQQYPfIyPcaj7b+nV/u+3/ebvSflvl+qtcVaq+HYGVRKktdEk2kgKI6TJMHEZcbb+nVvu+3/AHm71o4Z8j4w6UUfCpmaxryGGws7v+m7f/Kr/toa6cZ4eaqraQGRw6z0JAZYPcAqxEjI9+h57v8Apu3/AMqv+2hrHMVB2pgKCy3qaijqyQZEdxNpK4kAjMkHSqXbKHw9fEqKadSkVRvPawqH2EDAnOTnGB3DvfbUVaT026OjKenRgVPXHfvqucNZHqoaasbWgsEemFFrYJIEriLc5K4GDqx75HNJxTNrlGCE9AxBg9D0MdjqTlCOqwFX7Gu8LxaPjf4hM9Z8Kbpt80dPeM6f8O2gpUqdJZtpoqCesKoUT7wNVO9P0fh1PEj5LX8WY6+J0mP/AKl346tfDqbrRpiqQ1QIodh0LhQGIwMEyemhXI6zhacS4otECQWZsKixcxGcSQAAOpJAHr01x4fxoVGsZGpsZIDWm4CJIZSR36Eg/wCujivCjVdHUwyXLnoVcrcPr5VIPqI6E602PDai1AzFQoB8oyST6n0AiAB39s8xSkS6/SanSvl35Kv3ncfvn00OlfLvyVfvO4/fPrimsce67f7yn/S+qh8U+QDvLK6VUpvTWxvFa2mUksPNBta4xnBntGbfx7rt/vKf9L689+NnCd3V8JqatU26Kb0QFiKk/OyDJFsAHMebpM6si/kKNKuStOQnHwr5HOxWpVerTqNWCgGkxZAq3H5u5uJ6ekad8+8q/wAIbQ0A9jBg6McrcoIg97SCQSMiZz0NS+CXCd1RSs1ZHp0Xs8NXBWW81zBTkCIHQTjrqyfE/h+5rbB02slyyllUwz083KMZnGJEgEdyD198zfvuuNrRsqZ8Pvhm9HeJuW3O3daJbFFzUlmVkEmAFEMT641bOZfirtNlW8FhUquPn8MKQkwYJZh5oMwJ9+uvN/hVy/vF4hTcUq1KkhYViyvTUixwFIMXG4gxBjrqy83fBqpuN3Ur0KyKtVr2WpdIY5aCBlZzHucxq54aZPmO/CrbYZ0BcebeQjxV132xqoyVUAYVLkykII8hIwDIaMjHXT3l/wCGZo8M3Gzq1AX3FxZkkophQsAwSBaCek9PfVI47zJueECnw7bPZ4S31Ktisaj1Zc2hwQqCY6SSD0jN65E59avw6rud3A+zkh3AgOFRWkCYuJMECBMYGou5gYPHZdbo1HyqnwP4JbhdzTavUo+Ejqx8NnLtabgACgjzAAknpMa9pGvPODfGfa19wtE06tIOwVHey0k4FwBlZOO+SNehA6rlLyetWRhoHSlfMv6JPvO1/wB1Q1E5m4N4yo4ZVNK4y5hbGAuMxgiAZ6YIxMiXzL+iT7xtf91R0t5y29Rkp2gtTBY1FCljhZUkAZAg49SuCemHigDC623jbytUFiRtGva4ctcD/lVrl0YIGChGD+ZhBlhjC9gT80mIGrBxvh3j0HpzEwQfRlYOJ9rgJ1VOUNrUNcVEBWlawckFQ5/VABGSDm70kTkxZ+YqdRttUFKb7e3UgEFgP7xWQPcjp11n4PT8NhhAzjureJvnZdftVTbcumo4ptUowrqagSpc0KQYCxI8wCywWJMZEa25soltwb1LLapS4E0x2Ns+UNJg9/l6iNL+H7KoawWgpSojiTYVCC4FpNsQVkR3n06ek26w8NwzJ+HcxrTHlaZpnRTBziHYVH4Fxo7WmyurlSwNGmAAYGHIuICpd0BIkhoEae0ubKbUKtUKwaijO1NrQ8KGIyCVg2nMx16a15h4A9d1dGXAgq0ie4II6Ht0/ZnHAeWTRZ3qEMzLZAyoSbj1GST+EAe+tkQ4iOURV0Ab91nk5Lma/wConbskH8Z9yrmoXBAkmlCCnEdA9t8DrcT+HbVj4TuRU3VSoAQH2m1YA9QGfdmD751uvKm3B+Ty48txKYM/LOR7HEYjW21H8+rfd9v+83mreEjnZq5zr8KE74nVy20tt3/Tdv8A5Vf9tDUriPEFogFgTcwVQOpJzHp0BMkgQDqLuj/Pdv8A5Vf9tDUniXDhWUAkqVYMpHZgCOnQiCRB9fWCNyylQtnxlywWpSC3GFKOagGCfNKIQDEYBE9YjTHiG5NOjUcC4ojMFzkqpIGATmIwNLdjweqGDVKiG1pApoyA4I81zsYkzAjp1OnMY1012XG6qyqpfUjxPtDzbMyvgxHWyIs/GY7znVj4ZuTUo06jKULorFT1UsoYr+ExqL/Fyhff4YmZiWsn18ObJ946566ZjQkLjWkblQeJcVFK1Yud5tXpNsSSYMKJAmD1GDrjw3i7OwSpTCMQSCrF0xGJKqQcz8se84HTivC/FKsrW1EDBWi4Q0SpWRKmAcEHAgjM8eGcKdWD1XUkBgFQFUzGTcSxIj1Az06HTFIdWr0mx0r5d+Sr953H759NNK+Xfkq/edx++fXFNY4912/3lP2PrxLmT4m8QG9q2VmpLSrOi0wqWgI7KLpBuOM5+mvbePddv95T9j64b7krZ1qorVdtRep/WKjMf1h0b/zA6sjc1ptwtVvaXDBpacu8yeLsKW73AWhclz3G1RkiZbopAuE9iNJOdfiAtPYNX2NSlWa9adykOEuDeYqPpAugSfw1x+LXKe43e2p/ZvMKJZmpAwXBAAtHQlYMAx1xnrXPhXyDuaW4qVd1RsotSekyVIJcsUI8mQVFpye/SdSa1unUT9lEudekflQvhv8AEHe1N/SoVqxrU6pYNeFlYRmlSACMr06Z1beafjFR2m4NBKLV2QxUIYIqnuokEsw79B2n0tfCOUdptWLbehTpsepUeb6AnIHsMap3NnwbTdblq9Kt4JqNdUUpeCT1ZfMIJ9Ok+mpao3PsiguaXtbQNlSOYuK8N3nDk325ompTBtQfLWDF7bAVcdxMXRAnSTl/nLY76i/Dfs42aVUZUgqUmJBJhT4nlDSZm3J9be/w4oHho2FzWBrhUxffffd0ickdOmqhS+BhSnWI3AerYwo+U01BOJYySZEjGBceujTHRsn0jg+wa+qg8rfDXaHfQ2/oVxSe4UqcCo1vmF3m7ECQszHYa9pXXz5yv8N+IfbKU0n24p1AxqkgKAjZtIPmJEgAYM5xOvoNdcm3GbXYttqSvmX9En3ja/7qjrHGuNrt1WVLO8hVBA6CZJ7KMAkAnPQ6zzL+iT7xtf8AdUdacb4CNwqw1rpNrRI8wggiRgmDgg+UZ1jm16Dy/wCXZaY9Ooa9lw4JzOKzCm6inUIJADF1IHWGtXIGYI6dCcxN5i3zUttUdB5gAAesXMFujuFm78NL+B8reE4q1WD1ACFtBVFBwTBJJYjEnHoOsv6tIMpVgCCIIOQQcEEdwdVQCYxfNw70rJeWJPl/xVB2/HK9OpffUq3OoNMwQQzWwot8pzIj0zidegDS7acu0KVQ1EpgMSTMkxPWASQs/wB2NMdQ4OCWFpEjtRtd4iRkjgWNpJ+Pcw/Z4VULuRIzaoAIGWgnMmIU9Mx11z4bzXTqI5qfybU0NRxlhYOrBoBZREdAfbpOeYOXzXIZHCOFIEi5DkHIENjMQe/Q65cM5SVEqCofEarTNNyJQWEGVUXEiZmZmY6QAI/9r4g7aP2pfJ5XfUog56IbzUCKfrfNQD1NO2MdSA5wO5xpnw+sH3lVlMq212xBHQg1N2QfxGlP8R3LQ1cGn7JFU+vmutB9wvfABghrw6iE3lVVEKu12ygegFTdgD8BrvCfE9XxFeqXJ+TjlX7Tc0FuDQLgCAYyAYkA+8D8hrpo0a3LMiNGjRoiNGjRoiNY1nRoixGtKNBVm0ASSTGMkyT9Sczo0aIirRVouAMEESJgjuPQ5666aNGiLBGsAaNGiLbWNGjRFmNYjWdGiLW3WY0aNEWlagrCGAIkGDnKkMD9QwBB9RreNGjREazo0aIjRo0aIsRojRo0RA1p4K3FoFxABMZIUkgE+gLH8zo0aIv/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 descr="data:image/jpeg;base64,/9j/4AAQSkZJRgABAQAAAQABAAD/2wCEAAkGBhQSERUUExQVFRUWFRkYGBgYGBgXFhwZGBgYFiAcIBYeHCgeHRojGhoeIDAgIycqLjAtHB4xNjAtNiYrLCkBCQoKDgwOGg8PGiwkHyIsLywvKiwrLC8sLCwsLCwsLCw0LCwsKSwsNCwsLCwsLCwsLCwsLCwsLCwsLCwsLCwsLP/AABEIANMA7wMBIgACEQEDEQH/xAAcAAACAgMBAQAAAAAAAAAAAAAABQQGAQIDBwj/xABHEAACAQMCBAQDBAQNAgUFAAABAhEDEiEABAUGMUETIlFhBzJxFHSBkTNCsbMVFiMkNFJUYnJzobTTssEIgtHh8UODk8Pw/8QAGQEBAAMBAQAAAAAAAAAAAAAAAAIDBAEF/8QALxEAAQQBAgYABgEEAwAAAAAAAQACAxEhEjEEEyJBUWEUI3GBkaEyQrHB0QUkUv/aAAwDAQACEQMRAD8A9x0aNGiI0aNGiI0aNGiI0aNYnRFnRqNxDiNOhTapVdaaKJLMYA/9/bUHgPNW23qs22qrUti4AMrCZiVYBgDBgkZg67S5ab6NIt5xaoKjBXpqtM+YMpJgwQSbxbOexn66hca5jroKVirTL01c+IpYgnqsBgJHfJ/76pmlbCzW/ZTiaZXaW7q1aNLOAcTavRDsoWWIEfKwBgMPY/8ArqRxPdtTpM6rcQMD8Yn6DqfYHU2uDgHDuuOGkkHspR1p46zEifSc/lpPsuJVGqBHZGDAkWoVYAZB+Zgw7Tj/ALaX09q23ZEcqyi2HAq1KjRAuZFpm0mGly8T9YE6Veq8hded+eafDadNnpvUaoxCqsD5RJJY4HUfn7HWeSedE4lSeolNqdj2EMQf1Q0gjtn/AE023WwobumBUSnWpkyAwV1nIkT0IkiRkZ0trb3bbH+So0VSfOUpqqCDIuJgAyUjucCdRkljjj1OxXdSYx7303PpcU4VWDBiCasiagYhYnJAJIC9fJB9OmdWbVP5l55NHYVNzQp3sjqjK/RC1pua05WGU4PcZGoXwz583HEPFFako8MLFSmGCEknywWJuiDgnHXtqTetnMbsuEaHaTury25UGCRPpIB/LXUHVO4hyjVaoxVqbB2Yk1C1wuYtEBTeFBgC5cADHXTbie+fabenANQi2mzsTiEPnY+5AGSMsM6yNmf1GRtAd97C0GNuAw2SnmjVZ5c4/VrOUqBWhbr0UqBkAKQWbJBJH+E+2mu545TR7GYyOsI7KvfzOqlUxnzEYz01bDK2ZgezZQkYY3aXJjo1qjSJ1tq1QRo0aNERo0aNERo0aNERrE6DpPvuZ6VN7CWY3WtYLrTj5s+8wJOoPkbGLcaCk1pcaaLTidYZ4E6r3GOZyioaIV/EW9WYm23HYZJM+0d9SeHcwCpRvdSpusIAYgtAbymMgg9egMgnE6rbPG6QxA9Q7KRjc1msjC7jjyYuDKCQoJiJZrROZEkiPrmDjUDd7yqHYTVmfLbTJWJkZClYPQ3H8jnW/DdvRqPIFQEAN4bkwsEWkLJXBX1MfiNdeMcOeownz0rYNPEXAlrrThpwIPQgH1OtPdZjZH+lA5o4em72/wBm3AeWVWY0iIV1IIhm6+boIOAJidLuR+Ttrw5WripUvqCwtWtSBdNgUYJkdZMxjBy82nAMG8svmhAjkWoBAWekXFmA7SB0AGunEeXEqIiglLGZgZLfNMzJzM9fr66hI9zYyGZPjsVNjQXgvwP2u2/49QpUald6i+HTEuR5o6QIGZJIAHUzpLyv8RtrxCqaVIVFdVvAqKBIBgwVZhiR1jric6n7XlSmKdSnViqlVVV1ZQFhZx/W6mZnGIgySh4Fw/hmwrsaCMG8ymqS9RVzBUEkkZXMDt11WyVrYwZ8OPvFqx0bi8iLIHpTeYeIblKxAFRaeDTNJHecAG6FPmDT5TiIOe00cRrrSoqwArOrEs6yBaVxapALkGYDDox7RqTxLmOlRexrmbEhBdbORdkRjMdY+o123+5u25ekoqyJUEXAgmCbephZNoyYjvqqJrRK4h5J/wDN7fZWSFxjA017rdY4RxBqhdWXKWy6g2NIPSSYIjKyYlc51tu+DhnLq1rNF2LpgQDBOCB/7g6icH3papaplADcLAApOQZAEHqIzPXEE6a77arVpvTabXRkMGDDAqYPYweutZwVmHUMpdwrje1JFGnuaVR5MKKlNnJyx8qntnAGI9td+L8Oo1FmsAAubrihA7+dSCF9pjVH4F8F6W23NOv9oqOKTh1W1VyJgFgegMdsgEdDq9cWpKyAM4TzKVYmPMhDjuJ+XprkjWHG49rrHPG2CtNuaVGky0hNis1iks5iZ6m4knEnqTpBsub6pqrNNSjsAFQN4i3MFm64hrZk+VcSe2XW14SPESrfdaGst6Q8CSZzgfSc9hDFNmgYsEUMepgA9+/4n89Z5Y3kt5bqA3Fbq6N4o622T72UNuOKC0KzBSQSAOoJVgATJggg/wCk6Wc5b3dfYvE4eFqVGtIIAY+GwJLID5WbIImcTg4Bzxqgq1QlMFXYNUPmZaZl/N5VNxYs0mI9TkiWXBd8KistoU0iEIX5PlVhHp5SMdvfBOnbNLODu1U74YcU4lWar9tRxSC+VqtLwql8jAFq3LbJJI6xBOYt54GAWKsVDMznEkFpYwT08xJyD+AxrnzNu6tKmGpY8wuYLcQBnpmJiJg/mQQooVt5utpuESoabsg8GsRabjdcuADAgC+JF56ldUniGmbl0QSL2x+VdyDytZNj65Vp2e3WlTSmgIVFCr9FAA/00u4lzPTovYVdmAk2gQJ6CSRJPp+ZEiaR8NeTuI7XcO+5qRRKmU8XxL3PRozEeuCZGNXriPLtGu17Bg2JKuyzHSYPbXeJbIBUJF+9kgcwm5AaU3Y79aqK6zB9RBHaCPXUnXDabVaaKiCFHQST/qc676k266t1w1eEaNGjUlxYOl78dpByvmwSCwRjTBHUF4tEdOuufF+PJtyqsGZmBIA9BAJJOAJIHrnppbwlKVe8Ui6BWlkxcL2LyGzCsbvUiTEQIrE0Zfy76t6UnRv06wMKyFtJNxy5QqVGaSGbLBWA83QtETd6/TUjdcVWXpqCSoAMQILLIAJ7wQfxGR2gbDhDsabRTRUKsChN3lOVClIUNlTDHBPWZ118TJG08WPai2VzHdBS3nbm3bcNSjRegatwNiC0BVSFm5jM+aMdZOfVhy9xzb8Q2i1Kd1JA5W0whV1AkCPKwg+4M9JwGXHOXNtu1C7iktUKZW6ZB9mBBE+xzqB/FzwYG3SmKYVVWmSUVbbiYIRpuLSZEkyZOrAGUKGfKgS77eFy47WO1ipTX5sNUbKoothe0BiSbie3+GJnLfEnrU2Z4InysBAYH07GPUHUj7JUp7ZkpWeIEazBCBjJAiZj/wDvbSrhI3fjLf4lkm+62PkMfXMfLjr768+VzmcQ024g4oDA9la42tdERQBHvP0VI3fLXGzxHxBVYr4sh1rW0RTumPCJ6W4ttJ+vXXrW6DFGtMNBj6xjOf2H8dbVS1pti6DbMxMYmMxOkdP7RC/PeCl10W9TMkeUr1+XI8uNekXaq9LGBp+6Njs6i1AQGWWmoWMhhBxAYi6TIIwIPsCVOV9sWOWFzTYHAGYJAHUAkzAPcxGt+Kc7bLb1RRrbimlQx5TOJiLmAISZ/WI0u32x8OUco4Zi10VHq5JIY0qdMkkYUPcOgyIg1SRMkrW2++ym17o/4H9qPzZxbhtCt/Oaxp1XAkIGY+gZgqtGBAJ7Aeg00/hNKVKgaLKduUkVSQVOUCi7ABe4/iIjOlPNHw52e/f7S71Ea3ztTYQwURkMphgBEj0yDqbwDje3pJR21NaiIoWml0E+guIOCx/1PbVbjw0LgcBzv2pjnSNI7D9LtuOO1hRd1p+IAUtqD5CryS0DqEEZ6GRnB1py5zDVr1CCFenaZdIhWFsA9ZuDSO+PTUuv9o81t9/nsmLeptkjERHXzRPedM9zWZKTNaXZUJtWZYhZtH1OB9dcfE4yB4dQHbsUjkaGFpbnyqvxrhe6euz+dlkeFY9oVYmIuENcD5jjK57DpxDl+o6UqlSrTFZaYRyximclpBjDeuIaBgQIm0eM1C6m5KiOyqqqpuEsFJvvhguWPlGAe40j+JPw+rcR8NqVYL4Yjwql3hEkkl5AJDxj5TgdtR+CjcXCQkh29nH28KfxTqBYBbU62nBXpbe0MXZnDsEa0QQFtUk/LgE5BPmOJjRtq42ss5KUipAQ3O7MIMqskjEyIzj8VHK3Ca3Dtuu1NZGefEyrMADgoillNi2zM9WOACBpxu6KbqgKtUFDTLlWWDKgkSOoKuFBHfIgg51a9piiIjrAxaqa4SSW8n2mW23dHdLiGA6gghhI7qcidUWp8ZtrR3DUF21UIlRkLLYPMGIJFOel898zPfTzlzilGm4pgVAarYZ7YuCkhYU+XAY9+mT01P3HJmxNb7S22peIDeWt7iTcU+Ut3mJnPXUeEmbLHqdR+hxanPG5j6GPr4TqvXtUtBwCfyE9yBpfT4yCVDKVuIUGbvMegMDv69Nc24/TtDMpFNgCWMRDdCV6wZHr1yBqVQ4TSR71XzdpZmA6/KpJC9YwBjGr9t1TZOxVZ3fC92a5dS90mx7vIASYlLgLROVieoyfMZHMHDtxUqAreyCCoV7QGHtI6nuZH0xMrc8cqKXYGnalw8O03lgSAt5cAMZUAWnJ6wQdVbn8cZO6B2XieBYseH4Xz5m67P4nERrGP+PDgWayNRvdaPjCCHBoxjZXXbb40KNMVyTUIOBNRzB9FEmARJjEjJ7z9nvlqiVn3BBDDAMFTkHPfSbg/Da1TbUG3eN0tMq7C05YgkEL5T8qkxGR16y42Oz8MESTJnP7AOwH/wAknOtQAArwqbJNqVo0aNdXVC4hwelXA8RZjoQSrD6MCGAMZE50sq0/s38lt1RSRcWctUJPTILBmwOpb89Pm14/zFzjxYcQNFNtKCoRTp+CXV0DGG8U/wBZQcgiPwOjImudqoWoveQ3TaunF96hp+KabioX8O5WqU0MIWuJRhckYEn5vLI666cK43UehVSnTp+LTQFQJCmbsWSWBwe5k99MuNVSlJbVAS7zmAQiBWabYiCyhZjF09tc+A1Jutg08WkKFE5UiRAPyjtI9SIih0cjpNQfTfH+bVrZGBukt6vKWcB4huHrQ3iFBN99OwDBjLKD1EQs/Tvp7xeo6pKXDPmKgMwWDmCD3joD9NLN5xOorsviWvd5EsnHYW9XkA5BHeLYxy592e5rbM09tVFGqSDl/DuUA3IH7E4/9Y1Lh4TE3SXE+yoyyiQkgV9Ey4RuKjM03GnHV1ZWDTEAMoJWBMmcnGNcdzxioHJXw7FJBBksYx8wYBM9irf64rvws5c321Sp9qqTTa3w6d/ix1JYNJABkCAe0/VxxPckVGDEB5/kx4YJgdOoJeT6e4EESdBHVW6pshoUjiW0Fe2o6p4ZpqYq/qnLZRgVBg9eog9e0/g36OCVuBMgMWiSWiTnv6D2ERorUGq0lmKb+ViD5wGGSvuOokfUah7ektB769WkrFSqiSiwSCfmbzGQPp/5jqO4Xap1qr8yfC/abrePWfcVEZypqIpTrAUQSJW6O8z21bK3CqdKmsOKdOlTVfNFoRBEliQcLiSdcuJ7JlLOKlNUJE3qzEFiq4AIuJMQDkkgemlnGuB0eIbT7GWq0bbfDLZYmkIBILG9YOZM9/fUtRNWVyhnCdcEq0HRhRqpVFxvZHDi4gTMEgSB06azteWdvTcOqG4dJd2UfRSxUY9Bqr8h/DM8OarUNcVKjpYtqlFAkNkFjJuAz2z6nTra8JqLUDKvhtcDUabrlBkg585PSWGJnqIMJI2Ode9bGlNr3NFeU8q7tFIDMAT0BIBMeg6nSne8KNWoXNlVCFKBoIUrPyyCMzN34emkHH+fdkm58H7Qq1VJpsWpu1NSGyC4GCCM9R69MWjbhdtTJYlmZrjaGMtaBCqSYEKOpAmSYk6lRCiTqsdlttUFCiWqQCoJYi58AkxdFzQMf9u2uHDuZ6dV1phXUsCRcBEjJBKsQDH4YwdSae7p7hGQqwlfMjAqbSSvY+3Y49tJ9ttttt60qtZiC3mNzIkBgR6nBIwG/wBDrNIJ9bdFV3u7+yvYYgw6rvt4T3f1VRQWW7IgQCZ7ROB0641yo72nVJpx+r8rAQyHykj1GYP1HqJV888w09pszXdGqLcoUI1pl8A39AIkzntpN8OOcaW+aqFpVEqU1BLO/iSrE4utAXPbvj+rjToJbdKnV1UrFs+F7WhUlYDj+tUZrbpAgMxtnoOk/hrpxXf1A3h0/DBtBJcF8G4R4YZT2+aY7R6KdytjlaT3Iz1CzWGpaxdi4JVhMMSIgnt20y36AUKYpKHSFF5ioVphCQ4um4yFE56yemoNY1mGil1z3Puz/la8F4dSZb7CIYi0s7UpUiCisbbcAggDvGqDzfzBxqlvmShTfwrh4Qp0fEpspOLqhUwx6EFljtGGN/4NxJqjEKbqYU+YCArC2FBiDKkn2t/vCOG54y61Crnw2uIRYuuW4qp6Em4dhntg6taaPlVurSm+wpMUptWVBWsW+3IDkC4Kxzbd09o1vxCgz0nRGKMyMquOqkqQG/A5/DSPmji27pbA1aFC7cWKSnzWSJcgD57M4HXVZ+H3Om/rCu+9pN4FOmzir4fhmVE2BcXysmR0jJ8w1HRbSVZqANJ1wzlesldahKIbgXZTLMAflJKywYYknEk9QNXLSdOMmUuWLmVTBLEXeUdF8wuIzjEntpxrPDw7YG6W35ybVr5jMbKNGjRq5QQRrQrjW+jRFVE4duIDC77RAJcu3h3SATE2lMfKADEYByHe+4mKbKkEs4YgdMKVBJPsXX89MNRt5sEqiHEwZEEqQR6MpBHpg5BI6E67ajpoYK4cP4mKrOkFWQAkdQVcsFIPvacYOD7TD4hwqoarVKZRiyqCrkrFt0WsFOCTkR7z20022zWmIUR65JJ6CSxJJMACSdU37VvyxUeJ4s/1D4EzMXlbTT/G63HzazzT8kjpJs1hWxw8wEEjHlMd7zlsuHlKFeuqvE2qjkKCcSFBCDOJjAnTTibvU25O2cXMFKspEFSVJtbpJSYPSSM99VPnb4abbcNU3R8YVLSzLSKzUKrAwytDQAMdh0OpnKXFbDT2yLTFIAimEulVUFssWa/Pfy9fw12eaJmlhJt3pIo5HW4DAXbl3h+5p1c3LS814di8mIFoLEgggZwInqT5UHPfwnqb7d+Om4VQ4VWWorNaFAXyR2ME24yTnOLtxTfurhEKKbbvMpaRMGFDL7Zn8NdaXErqDVQA0BiLTINs9DHeP/nUuHZ8MygSfZyoyvE78j8Ljwnl1aO0p7Z3eqEA87nzkhrwfa1oj0gemoW+3ybWoMO7WmBKqoBJ9pLYj0+muHCea6lSsqMEdajQtgMqIJkm43LiCYH+unnEeD0q8eIkkdCCyN9LlIMd46d9Z+eeJiLoDR9hW8kRSASj8JLuPiTsqSr41Xw3bFhV2YEGDNqnyz+t0OfQxYaHEKb0hVV1amy3BwZUrEyCNUjmH4cbDeVFfxGpNhD4bLDQSoHmBF8gjHWMg6frttpQ267Q1FVKaqIZvMAvnDE9jIuk/wDtrXbWMGs579gqBbnHSMdlXqvw84bu90axFYM7lzTN1NKhJuYgMtxB6kKe/bV53WxV1AyIIItMRH+kRiNVDmTm7b8Mem1U1arOCUSmFi3ALMSQD7Z7mFwTp5wnmJd9tDX2hyQ4UVMW1AMK4BxmOhOCCNWO1VqzSg0DbFqbsuFrTZmksxABJgQB2AHQSZ+p+gHOrwVGJ8zWtMqDjPWD1A9vyjVVUbupURStVirAnxFK04wGlwlk2kwVnMRgHVt4Vs2RTcFBYzCkkD1yQJnrMD3nrrNBPzWl1EZrKuli5ZDcEekv43n+QimEsU2vTDqQpOIbywIX6Y9RqVy7sqSUpp0adG4n9GioGCswVsdQV8wk/raipznRZgFDlSQA4gjOLombfeJjMRqk/ELfcYp7s/ZvFG3KrYaSKy9BcXYqbSCTliFiD2aLIZGTWGOGN8qEjHxZcDlXnimzpUFeoWdVLZVc+ao0eXEgs7yZxJnGscC46lQrSWmUCp5YIKgLAj8BGt+Db0VtvTSu1N6rUl8VQVILWC/AwRPpjXXZcP2+3fygByO7M724GCxLBZHbEjVDuY97Sxw09+/7VrdDWnUDfZUX4i/EXebLdClRooKdqsHdWbxO5AIIAA6es57jV22W6r19lTqWeDWqU0ZkNwtJgsMwQYkCehidNE3Sst4YFetwOI9Z9NcNvxii5CpURiegBBnE49cZ1qdI0UNj/dVNa7J7Jdw3bOlQYdVMlrnkEn2JJJEdVgZ6nI08tB1XeYuXqtep4iMphQoRyVUZYlgwDZIIB8v6ozplwDhjUKVjNcZJx8qg/qjEx3z3J6dNZxK90paWUPPn7KzlsbGCHWfClpw+mCCEUEGQYGDFuPTEjHqdSNGjV6gjRo0aIjRo0aIjRo0aIjWLdZ0aIsW65DbqslVAJ6wAJ+vrrtrBGuUipVXnBmqeanT8K6LXkVOvUk+VW72kdhkdRZavFkUsoBJTBAAwbQwWSQJtIP4jI1JPD6Za8ol39a0T+fXXGrwhGLHKlhkqYMxaG/xQAJ/ur6aphZI0nmOu9sVSnK5rgOW2kt3XDV3BV0semwYMpAgsrCGIjLKUtgiQfodTOFcPamHDEBTARAIVFC2wPYxMYifx1O221WmoVAAo7D3Mk/UkyT6k6Tc78P3VbaOmzq+FVMGZglR1UP8AqE48316TOtA8Kqv6lt/FlbBSLk0wqrEQxCkQLh2gAYAODkHpw3HKCtUZ1qMt7FiIB8xySD/izmfT0iufC3ljiG0er9qc+EVhabVPFN8jzDJCiAR7yvpq4cc2LVLRFyANckwScFTEwwEMLT3KntIr4jh45eiTIUopXRjUzCW8x8s7FtvTXdUwy0QEpm5hU6AWhlYNmBie2unAuJbOhT8GiooJTRntItFqwWaZMxOSc677Pgl6NTqj+TJXw0JkoUJ8waTAIiB2g+pGpG35ZoIWNl1ylDd5vK3zDPY9/WBqp/OD2hlaO6m3llpLr1Ljt+aaLsq+ZSzWgsoAkmBkExd2n1AwTGnK9NKtvyrRRlYBiVMiWJEzIMd47fQemm4GkHO0nnVfrwpScu/l3XtKl5W24qXhMzNtzeHPX9HNnX21O3m0FSmyGQGUrI65Ed/++pGjVojaAQBuoFxO5Ve2HKi06iuXLWGVERm0rmDn5j7ft0w3fDS7XBoMAQQCMEmexnJ7x0x1lgBojUIYWQjTGKCSPdKbebUChwoLSenJN5Yse5L9fUD9ntpbsuUlSorl2axrgIiSBgkj0OfTVi1gDSSCORwe4WRsuskcxpa04KANZ0aNXKCNGjRoiNGjRoiNGjRoiNGjRoiNGjRoiNGjRoiNGjRoiNYI1nRoixGqb8TOem4XSoVFpLV8SsEIZisLBYwQDnED09Dq568l/wDEV/RNr95//W2iL1kazrA1nREaNGjREaNGjREaNGjREaNGjREaNGjREaNGjREaNGjREaNGjREaNGjREaNGjREaNGjREaNGjREaNGjRF5rxTnjecN4gw4gFbYV3IoVqa4pdYD4km3LTPcrIBXSv/wAQdYNstmykMp3IIIMgg02IIIwQRr1DjHB6W6ovRroHpuIZT+cg9QQcgjIORr51+JXAd5w6nT2jsa2xWt4m2qESymDNIkYBgzHQxKx5gCL3nnHnKhw3bmtWOchEHzu39Uf9z0A/CUfwu2m/NOvud87j7TUFSlQdmY0UlzHmPlBDKLOwUTkkBHyjy7X4rvF4rv08Oko/mm2IBhJJV2kZEm4HqxhsKFB9WA0RZ0aNGiI0aNGiI0aNGiI0aNGiI0aNGiI0aNGiI0aNGiLE6zpNxQO24o0lqvTDJVYlLJJQ0gMsrY8x6e2t/wCBH/te5/Oj/wAWiJto0p/gR/7Xufzo/wDFrStwwoCzb2uoHUk0APXr4WiJzo0h2e0FUTT31ZwDEq+3YT9RS13bgzgT9r3P50f+LRE30TqvUqSs5ReIVWcdVD7csPwFKdR+IpURrUr7l2wTLUUQAz+t4Bk46AGO8aLhIGSrTOsTqt8NpNWBH2ncq6wHQmgSCRIyKOVPZvYjBBAY8u1GNJg7s5WtWS5rbiEqsom0AdB6aLqZzrOlXH3YCkqO1MvWRCy23QQxxcpHb01j+BH/ALXufzo/8WiJtqNvthTrIUqolRDEq6q6mDI8rAjBzqF/Aj/2vc/nR/4tROI0024DVuIVaQJgGpU26Cc92pD0OiKwDWdJdvw01FDJva7KwkMrUCCPUEUoI1jdcPNNSz72uiqJLM1BVAGck0oGNETvROq9sKS11uo8Qq1VBgmnU27ifSVpETqj8V+J1GjuTRFfe1FRrHqA0AAQxVoQ0Za2O3XtqTWl2AFEuA3XrOsTpDw3bePSSrS3u4ZHUMrA0cg//Zwe0HIjTbZbQosGo9QzNz2z9PKoEfhqKkpBOszpXzFWZaIsYozVqCXLEgVNxSptEgibWPbWg4K/9r3P50f+LRE30TpT/Ar/ANr3P50f+LXDd7Lwluqb6siyBLNQUZwMmlHXRE90aR7XYeKt1PfV3U9CrUGH5ilGuj8IYCTvNwAOpJogfutctE3nWdV3ZU0rT4XEKtSOtj7do/KlqZ/Aj/2vc/nR/wCLQEHZNk21idKv4Ff+17n86P8Axa58MDrua1Jqr1VFKi4vskF33CnKouD4a9fTXUXTd/03b/5Vf9tDW3Ht81JVtIBaoFLESFBDGY6SSAonEsOpwdd3/Tdv/lV/20NMN1Zab7bYzdFv4zjRcOyQbIvTqIPFchngrUYvOGMKTkEdcR0Mj0lcf2zE0mALKjMzKBcfkMNHUlT2EnOBrTgv2QMfBAVp/XWorYBHl8QAxEzbjTwjXbyohuKJVa4dSerWp1FDqqXhyyuhYFSAlrAEi4hp6ApEzOm/Hds1Tb1FT5ivT1EglfTzCVz665fxhoX239/mtbw//wAtvh9cfN1x1xppoSutaAKVSrK1W6lTFRHEQxSoioQRDByoUx1AUmY9CTptxHhdRmL0mUEwCrg24nMr5piBn0GtOPbplekiyqvfcwkGRbCBuxaSZGfJjXHg0pWCCo5BViUdmqH9XzXMSw9MmM4HfUsnKrpo6VP4Zwnwizs11RwoYgQsIDAUSYUFmOST5jrTl35Kv3ncfvn00OlfLvyVfvO4/fPqCtApY4912/3lP2Pqh/F/nPdbVqVHbk0lqIWNUDzEhiLFJECAATGcjoNXzj3Xb/eU/wCl9R+bqmyFH+f+F4ROBUzLf3R813+HOpsNOFi1F4JGFUPg9zZud2K9PcMagpBCtRgJ810qSAJOAZOkvxg5U3dbeCvSpPVpeEiCwXMrBmkWDzQZBkCM9dS+cuaae22NP+CPCWi7lalWiuUgAgHEo7SYLZxjrOoPwp523LV6lPdVy9BaLVGeqZ8MhkAPitkA3EQxj0jM3iwTK0AelSaI5bj91a/hBy9udrtnG4lBUcMlJuqCDJI/VLGDHtJydHxh5e3G72tMbdTU8Ope9NYkixgCATkr6DOcSdWLg3OO03TFKFenUYfqgkN9QrAEj3E6qHNvxkXa7lqFKh43htbUYuUFw6qotMkepxOqm63PsDKsOkMonCS/B/lTeUt01eotShRsKFXBU1CenkOYUybj+EydTeN/BAPuHqpuhTpOzO4anJW4liFa4LbnEjHvq17H4l7NtrT3FSqtEVLgEcy8qxU+VQSQCOoEZGpPH44hw6uu0qq/i0mVGRgQT1tJnE/KQek51IyP1atlwMbprdHK3E9jTRdnta9JjSFoQVAz9SSevmMyTE99WQHXz3yx8OOIfbac0qlAUqis1UkBQFMm0g+eRjE9c4nX0IuoyNa04NqUbi4ZFJVzL+iT7ztf91R0v5t4lUpimtMlbywZxEiF+UGMEzIIz5THfTDmX9En3na/7qjrrxfwPCPj2Wf3s5g4A6lomAuesayTtLoyAaPnwtEZAeCRfpVvlnjFXxloszVFZWYljcyRmbv6pPlg9+nca25t2FXxhVAZ6YphQFBYo1zFjYJMMGWWA/UziNOOXTtbT9mgZk4cP9Tf5yPc402qsqgsSAAJJOAAO89hGsbOF5nDcqR+q+4V7p9M2tja9KscnbGorVKjKyq6pAZbWYgt5oPm6EDzAdMY1O5u2FSrRUUxdbUDMoOWUK4gDoSGKtB/q4zGpO15goVKhRKgLTGQwB6nysQA3T9UnTPV0UMfJ5LTYqrtVvleZeYRndUXlvZ1G3FN/CcBC0s6tTiUYQAwDGSRgAj1ggat3Ft2adCrUVbmSm7Bc5KqSBiTkjtnSDnDeurrTV2RShJCm1mMj9YeYQB0BHzGZGNHKPEaru9JizoiAhmJYq0xYWOTI82SSM9iNY+FdFw7zwjLveytE7XzN+IdVeEibjNdSav2hyYnMGken6gxBiMZzjOrZwisX3TsVtLbTasVPVSX3ZI+oONSk5Z2wqeIKKX9ZjE+tvyz7xrTaj+fV/u+3/ebvWvhIJYtXMfqv9KmeVklaG1Szu/6bt/8qv8Atoa347sGqqtsEpUVwp6NAIiexzIPqB9dabv+m7f/ACq/7aGp283qUlLOYGB3JJJgAAZJJwANbVlKSbOhUaok0SgUhialnvhQrN5hjJgfsLriG18SjUpyVvRlkdRcpWfwnXBOLUywUyCxhZEAmCYnpMA4PpqczAAnsNdKi0ADCq/2esBZ4BmLZlPB+X1uu8PtFk9o9bBw3aeFRp07i1iKlx6m1Qsn3MTqN/DtK2+TZE3WmLYmfW2Mz00xRpAIyOx0NoxoGyh8UakFiqAVYhbSt909rYM9J6YAJ6CdceGPQVjTpKlNj5ioQJI6SMANERiY9tcuPcPd2SoguNMOCmBcHtmCSAGFoiSBBYSJBGnC9tV8QMyWKoI8xUuSQOlrEKOvUyfQdS7ISdWydnSvl35Kv3ncfvn00OlfLvyVfvO4/fPrimsce67f7yn/AEvqkfFzkTcbxqVfb/yhRShpSFMFrrlLEL9QSOgjV34912/3lP8ApfXLmTm7bbEKdxUtvJCgBmYxEwqgmBIz0yNTYSHAt3UXgEUV5Jw6nU4JtarbuitR93FNNs5VqdtMks1SJXIYAATMj30bXi/8L7epsaG2o7WoD9oQUQEpOaeCriBDG4ENkSBMddeg7gbDj23ZFct4bCGClKtNiDBFwyCAcEEGPYRy4PydseCrU3L1GJCkGrUMkKxHkVEABJYDoCTgau1jJI6rVOg4o9Kpvw7+Gm8pb6luK9MUUokmGZGZrkdIUISB1Ekx7am/EPl/hR3hatu221ZgGqIlM1AZwGICm1iB+PWMybtwT4ibHd1fBo1f5QzarI6FoBOLhkwJjrrzznn4VbypvatbbgVUrMXy6oysYkG4iR6ETjHbXWuLpLeaXC0BnSLUXmb4Xu/hVuGD7Rt3prEOgYRPmJYqGDGTjIMiIjVw5N4dU4NwuvV3XzSaxpgzb5VQJIwGJAkiRnqddOD8Y23A9rS2m6rzWhqhCK7xe5OIXyrnF0TDHVip8b2e+2VWpetTbFXWqWDLACywIIDAhTPr0jUHPcRR2UmsaDY3VA4J8cXqbimlahTSm7hSyMxZbjaDBGRJE+0x6H14a8X5R4XwT7dTNPcVqr3zSSsltK7qvmNMSR2DHJjrjXtC6jKGg9IpSi1VkpVzL+iT7ztf91R1D5p4S9VUenLGnd5AQLgwA7kCRHf1P0MzmX9En3na/wC6o6kb/iSUVBckAkAQCST16D2Gsk7GPjc1+1ZWmNzmvBbuqrwfhr0an2muDRSkrDMMzX2johbyzGOpa3GBLbf8Qpbum1CnUKuwlZDLNjK0SR3iCOsEmMa4cS3FPep4dJoqIRUCNKBoBWJggjzdpg2zpZw7gdVai1a6mjTokVSSyMSQG8osZsZye+QAZx5jNUWiKBuqM7utbXVJqklNPGwpctty7uKjqrU3pC8MXJpkCxg2LXJuMYx6E9NXjebxaSF3MKO+T+AAySegAye2lu25noOwUFgWMC5Son0k9D2zrXmvh/jUltZQUe8BiAGNjrbJ6EhiQfUDtOr+Giighd8P1fe8qmZ75ZBzsfbsthxLa7lhSaxychHXBjOAwgkDMDMZ6alVKlHaUxhaaXQAqwLmM4VR1JknHqTqucv8FrCslR0sVTPmKMTKsPLYzAdRknpIEzOmnNfB3rBHp+Zqd3kkC4NE5OLhaIkgZORrscs5gMjmU/sPKPZEJQ1runymPD+NUqxIRpIyQQQYPfIyPcaj7b+nV/u+3/ebvSflvl+qtcVaq+HYGVRKktdEk2kgKI6TJMHEZcbb+nVvu+3/AHm71o4Z8j4w6UUfCpmaxryGGws7v+m7f/Kr/toa6cZ4eaqraQGRw6z0JAZYPcAqxEjI9+h57v8Apu3/AMqv+2hrHMVB2pgKCy3qaijqyQZEdxNpK4kAjMkHSqXbKHw9fEqKadSkVRvPawqH2EDAnOTnGB3DvfbUVaT026OjKenRgVPXHfvqucNZHqoaasbWgsEemFFrYJIEriLc5K4GDqx75HNJxTNrlGCE9AxBg9D0MdjqTlCOqwFX7Gu8LxaPjf4hM9Z8Kbpt80dPeM6f8O2gpUqdJZtpoqCesKoUT7wNVO9P0fh1PEj5LX8WY6+J0mP/AKl346tfDqbrRpiqQ1QIodh0LhQGIwMEyemhXI6zhacS4otECQWZsKixcxGcSQAAOpJAHr01x4fxoVGsZGpsZIDWm4CJIZSR36Eg/wCujivCjVdHUwyXLnoVcrcPr5VIPqI6E602PDai1AzFQoB8oyST6n0AiAB39s8xSkS6/SanSvl35Kv3ncfvn00OlfLvyVfvO4/fPrimsce67f7yn/S+qh8U+QDvLK6VUpvTWxvFa2mUksPNBta4xnBntGbfx7rt/vKf9L689+NnCd3V8JqatU26Kb0QFiKk/OyDJFsAHMebpM6si/kKNKuStOQnHwr5HOxWpVerTqNWCgGkxZAq3H5u5uJ6ekad8+8q/wAIbQ0A9jBg6McrcoIg97SCQSMiZz0NS+CXCd1RSs1ZHp0Xs8NXBWW81zBTkCIHQTjrqyfE/h+5rbB02slyyllUwz083KMZnGJEgEdyD198zfvuuNrRsqZ8Pvhm9HeJuW3O3daJbFFzUlmVkEmAFEMT641bOZfirtNlW8FhUquPn8MKQkwYJZh5oMwJ9+uvN/hVy/vF4hTcUq1KkhYViyvTUixwFIMXG4gxBjrqy83fBqpuN3Ur0KyKtVr2WpdIY5aCBlZzHucxq54aZPmO/CrbYZ0BcebeQjxV132xqoyVUAYVLkykII8hIwDIaMjHXT3l/wCGZo8M3Gzq1AX3FxZkkophQsAwSBaCek9PfVI47zJueECnw7bPZ4S31Ktisaj1Zc2hwQqCY6SSD0jN65E59avw6rud3A+zkh3AgOFRWkCYuJMECBMYGou5gYPHZdbo1HyqnwP4JbhdzTavUo+Ejqx8NnLtabgACgjzAAknpMa9pGvPODfGfa19wtE06tIOwVHey0k4FwBlZOO+SNehA6rlLyetWRhoHSlfMv6JPvO1/wB1Q1E5m4N4yo4ZVNK4y5hbGAuMxgiAZ6YIxMiXzL+iT7xtf91R0t5y29Rkp2gtTBY1FCljhZUkAZAg49SuCemHigDC623jbytUFiRtGva4ctcD/lVrl0YIGChGD+ZhBlhjC9gT80mIGrBxvh3j0HpzEwQfRlYOJ9rgJ1VOUNrUNcVEBWlawckFQ5/VABGSDm70kTkxZ+YqdRttUFKb7e3UgEFgP7xWQPcjp11n4PT8NhhAzjureJvnZdftVTbcumo4ptUowrqagSpc0KQYCxI8wCywWJMZEa25soltwb1LLapS4E0x2Ns+UNJg9/l6iNL+H7KoawWgpSojiTYVCC4FpNsQVkR3n06ek26w8NwzJ+HcxrTHlaZpnRTBziHYVH4Fxo7WmyurlSwNGmAAYGHIuICpd0BIkhoEae0ubKbUKtUKwaijO1NrQ8KGIyCVg2nMx16a15h4A9d1dGXAgq0ie4II6Ht0/ZnHAeWTRZ3qEMzLZAyoSbj1GST+EAe+tkQ4iOURV0Ab91nk5Lma/wConbskH8Z9yrmoXBAkmlCCnEdA9t8DrcT+HbVj4TuRU3VSoAQH2m1YA9QGfdmD751uvKm3B+Ty48txKYM/LOR7HEYjW21H8+rfd9v+83mreEjnZq5zr8KE74nVy20tt3/Tdv8A5Vf9tDUriPEFogFgTcwVQOpJzHp0BMkgQDqLuj/Pdv8A5Vf9tDUniXDhWUAkqVYMpHZgCOnQiCRB9fWCNyylQtnxlywWpSC3GFKOagGCfNKIQDEYBE9YjTHiG5NOjUcC4ojMFzkqpIGATmIwNLdjweqGDVKiG1pApoyA4I81zsYkzAjp1OnMY1012XG6qyqpfUjxPtDzbMyvgxHWyIs/GY7znVj4ZuTUo06jKULorFT1UsoYr+ExqL/Fyhff4YmZiWsn18ObJ946566ZjQkLjWkblQeJcVFK1Yud5tXpNsSSYMKJAmD1GDrjw3i7OwSpTCMQSCrF0xGJKqQcz8se84HTivC/FKsrW1EDBWi4Q0SpWRKmAcEHAgjM8eGcKdWD1XUkBgFQFUzGTcSxIj1Az06HTFIdWr0mx0r5d+Sr953H759NNK+Xfkq/edx++fXFNY4912/3lP2PrxLmT4m8QG9q2VmpLSrOi0wqWgI7KLpBuOM5+mvbePddv95T9j64b7krZ1qorVdtRep/WKjMf1h0b/zA6sjc1ptwtVvaXDBpacu8yeLsKW73AWhclz3G1RkiZbopAuE9iNJOdfiAtPYNX2NSlWa9adykOEuDeYqPpAugSfw1x+LXKe43e2p/ZvMKJZmpAwXBAAtHQlYMAx1xnrXPhXyDuaW4qVd1RsotSekyVIJcsUI8mQVFpye/SdSa1unUT9lEudekflQvhv8AEHe1N/SoVqxrU6pYNeFlYRmlSACMr06Z1beafjFR2m4NBKLV2QxUIYIqnuokEsw79B2n0tfCOUdptWLbehTpsepUeb6AnIHsMap3NnwbTdblq9Kt4JqNdUUpeCT1ZfMIJ9Ok+mpao3PsiguaXtbQNlSOYuK8N3nDk325ompTBtQfLWDF7bAVcdxMXRAnSTl/nLY76i/Dfs42aVUZUgqUmJBJhT4nlDSZm3J9be/w4oHho2FzWBrhUxffffd0ickdOmqhS+BhSnWI3AerYwo+U01BOJYySZEjGBceujTHRsn0jg+wa+qg8rfDXaHfQ2/oVxSe4UqcCo1vmF3m7ECQszHYa9pXXz5yv8N+IfbKU0n24p1AxqkgKAjZtIPmJEgAYM5xOvoNdcm3GbXYttqSvmX9En3ja/7qjrHGuNrt1WVLO8hVBA6CZJ7KMAkAnPQ6zzL+iT7xtf8AdUdacb4CNwqw1rpNrRI8wggiRgmDgg+UZ1jm16Dy/wCXZaY9Ooa9lw4JzOKzCm6inUIJADF1IHWGtXIGYI6dCcxN5i3zUttUdB5gAAesXMFujuFm78NL+B8reE4q1WD1ACFtBVFBwTBJJYjEnHoOsv6tIMpVgCCIIOQQcEEdwdVQCYxfNw70rJeWJPl/xVB2/HK9OpffUq3OoNMwQQzWwot8pzIj0zidegDS7acu0KVQ1EpgMSTMkxPWASQs/wB2NMdQ4OCWFpEjtRtd4iRkjgWNpJ+Pcw/Z4VULuRIzaoAIGWgnMmIU9Mx11z4bzXTqI5qfybU0NRxlhYOrBoBZREdAfbpOeYOXzXIZHCOFIEi5DkHIENjMQe/Q65cM5SVEqCofEarTNNyJQWEGVUXEiZmZmY6QAI/9r4g7aP2pfJ5XfUog56IbzUCKfrfNQD1NO2MdSA5wO5xpnw+sH3lVlMq212xBHQg1N2QfxGlP8R3LQ1cGn7JFU+vmutB9wvfABghrw6iE3lVVEKu12ygegFTdgD8BrvCfE9XxFeqXJ+TjlX7Tc0FuDQLgCAYyAYkA+8D8hrpo0a3LMiNGjRoiNGjRoiNY1nRoixGtKNBVm0ASSTGMkyT9Sczo0aIirRVouAMEESJgjuPQ5666aNGiLBGsAaNGiLbWNGjRFmNYjWdGiLW3WY0aNEWlagrCGAIkGDnKkMD9QwBB9RreNGjREazo0aIjRo0aIsRojRo0RA1p4K3FoFxABMZIUkgE+gLH8zo0aIv/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a:extLst>
              <a:ext uri="{FF2B5EF4-FFF2-40B4-BE49-F238E27FC236}">
                <a16:creationId xmlns:a16="http://schemas.microsoft.com/office/drawing/2014/main" id="{CB161C0F-F398-49EA-BE94-159EF78AA816}"/>
              </a:ext>
            </a:extLst>
          </p:cNvPr>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383389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تعريف الكائن </a:t>
            </a:r>
            <a:r>
              <a:rPr lang="en-US" sz="3200" b="1" dirty="0">
                <a:solidFill>
                  <a:schemeClr val="tx2">
                    <a:lumMod val="75000"/>
                  </a:schemeClr>
                </a:solidFill>
              </a:rPr>
              <a:t>Object</a:t>
            </a: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1905000" y="1600200"/>
            <a:ext cx="6781799" cy="5029200"/>
          </a:xfrm>
        </p:spPr>
        <p:txBody>
          <a:bodyPr>
            <a:normAutofit fontScale="92500" lnSpcReduction="20000"/>
          </a:bodyPr>
          <a:lstStyle/>
          <a:p>
            <a:pPr algn="r" rtl="1">
              <a:lnSpc>
                <a:spcPct val="150000"/>
              </a:lnSpc>
            </a:pPr>
            <a:r>
              <a:rPr lang="ar-SA" sz="2800" b="1" dirty="0"/>
              <a:t>إذا نظرنا حولنا في كل مكان سنجد أشياء كثيرة تحيط بنا مثل (جهاز الحاسب -المكتب-السيارات-......) . </a:t>
            </a:r>
          </a:p>
          <a:p>
            <a:pPr algn="r" rtl="1">
              <a:lnSpc>
                <a:spcPct val="150000"/>
              </a:lnSpc>
            </a:pPr>
            <a:r>
              <a:rPr lang="ar-SA" sz="2800" b="1" dirty="0"/>
              <a:t>فهذه الأشياء التي تحيط بنا هي في الحقيقة أشياء أو يمكن تسميتها بالكائنات . فالحاسب كائن والمكتب كائن والسيارة كائن . إذا فيمكن القول بأن (الشيء = كائن)</a:t>
            </a:r>
            <a:endParaRPr lang="en-US" sz="2800" b="1" dirty="0"/>
          </a:p>
          <a:p>
            <a:pPr algn="r" rtl="1">
              <a:lnSpc>
                <a:spcPct val="150000"/>
              </a:lnSpc>
            </a:pPr>
            <a:r>
              <a:rPr lang="ar-EG" sz="2800" b="1" dirty="0"/>
              <a:t>ويمكن اعتبار أن كل الأشياء التي حولنا هي في الحقيقة كائنات سواءً كانت هذه الأشياء (جماد – حيوان – انسان - نبات) فكل هذه الأشياء هي كائنات  , حتى الكلمات والحروف والأرقام يمكن اعتبارها كائنات.</a:t>
            </a:r>
            <a:endParaRPr lang="en-US" sz="2800" b="1" dirty="0"/>
          </a:p>
          <a:p>
            <a:pPr marL="0" indent="0" algn="r" rtl="1">
              <a:lnSpc>
                <a:spcPct val="150000"/>
              </a:lnSpc>
              <a:buNone/>
            </a:pPr>
            <a:endParaRPr lang="ar-SA" sz="2800" b="1" dirty="0"/>
          </a:p>
        </p:txBody>
      </p:sp>
      <p:pic>
        <p:nvPicPr>
          <p:cNvPr id="3" name="Picture 2">
            <a:extLst>
              <a:ext uri="{FF2B5EF4-FFF2-40B4-BE49-F238E27FC236}">
                <a16:creationId xmlns:a16="http://schemas.microsoft.com/office/drawing/2014/main" id="{174CA4A4-9D8E-43C9-B2C5-8E3B921F6748}"/>
              </a:ext>
            </a:extLst>
          </p:cNvPr>
          <p:cNvPicPr>
            <a:picLocks noChangeAspect="1"/>
          </p:cNvPicPr>
          <p:nvPr/>
        </p:nvPicPr>
        <p:blipFill>
          <a:blip r:embed="rId2"/>
          <a:stretch>
            <a:fillRect/>
          </a:stretch>
        </p:blipFill>
        <p:spPr>
          <a:xfrm>
            <a:off x="152400" y="1343025"/>
            <a:ext cx="1371600" cy="5514975"/>
          </a:xfrm>
          <a:prstGeom prst="rect">
            <a:avLst/>
          </a:prstGeom>
        </p:spPr>
      </p:pic>
    </p:spTree>
    <p:extLst>
      <p:ext uri="{BB962C8B-B14F-4D97-AF65-F5344CB8AC3E}">
        <p14:creationId xmlns:p14="http://schemas.microsoft.com/office/powerpoint/2010/main" val="2552043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تعريف الكائن </a:t>
            </a:r>
            <a:r>
              <a:rPr lang="en-US" sz="3200" b="1" dirty="0">
                <a:solidFill>
                  <a:schemeClr val="tx2">
                    <a:lumMod val="75000"/>
                  </a:schemeClr>
                </a:solidFill>
              </a:rPr>
              <a:t>Object</a:t>
            </a: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152400" y="1600200"/>
            <a:ext cx="8534400" cy="5029200"/>
          </a:xfrm>
        </p:spPr>
        <p:txBody>
          <a:bodyPr>
            <a:normAutofit/>
          </a:bodyPr>
          <a:lstStyle/>
          <a:p>
            <a:pPr algn="r" rtl="1">
              <a:lnSpc>
                <a:spcPct val="150000"/>
              </a:lnSpc>
            </a:pPr>
            <a:r>
              <a:rPr lang="ar-SA" sz="2400" b="1" dirty="0"/>
              <a:t>والحقيقة أن أي كائن في هذه الدنيا يتميز بشيئين هما :</a:t>
            </a:r>
          </a:p>
          <a:p>
            <a:pPr lvl="1" algn="r" rtl="1">
              <a:lnSpc>
                <a:spcPct val="150000"/>
              </a:lnSpc>
            </a:pPr>
            <a:r>
              <a:rPr lang="ar-SA" sz="2000" b="1" dirty="0"/>
              <a:t>الخصائص ( صفات ) </a:t>
            </a:r>
          </a:p>
          <a:p>
            <a:pPr lvl="1" algn="r" rtl="1">
              <a:lnSpc>
                <a:spcPct val="150000"/>
              </a:lnSpc>
            </a:pPr>
            <a:r>
              <a:rPr lang="ar-SA" sz="2000" b="1" dirty="0"/>
              <a:t>السلوك ( أساليب )</a:t>
            </a:r>
          </a:p>
          <a:p>
            <a:pPr algn="r" rtl="1">
              <a:lnSpc>
                <a:spcPct val="150000"/>
              </a:lnSpc>
            </a:pPr>
            <a:r>
              <a:rPr lang="ar-SA" sz="2400" b="1" dirty="0"/>
              <a:t>فإذا أخذنا مثلا السيارة  </a:t>
            </a:r>
            <a:r>
              <a:rPr lang="en-US" sz="2400" b="1" dirty="0"/>
              <a:t>Car</a:t>
            </a:r>
            <a:r>
              <a:rPr lang="ar-SA" sz="2400" b="1" dirty="0"/>
              <a:t> ككائن وطُلب منا </a:t>
            </a:r>
            <a:br>
              <a:rPr lang="ar-SA" sz="2400" b="1" dirty="0"/>
            </a:br>
            <a:r>
              <a:rPr lang="ar-SA" sz="2400" b="1" dirty="0"/>
              <a:t>استخراج صفات وسلوك هذا الكائن فيكون ذلك كالتالي :</a:t>
            </a:r>
          </a:p>
          <a:p>
            <a:pPr marL="0" indent="0" algn="r" rtl="1">
              <a:lnSpc>
                <a:spcPct val="150000"/>
              </a:lnSpc>
              <a:buNone/>
            </a:pPr>
            <a:endParaRPr lang="ar-SA" sz="2400" b="1" dirty="0"/>
          </a:p>
        </p:txBody>
      </p:sp>
      <p:pic>
        <p:nvPicPr>
          <p:cNvPr id="8" name="صورة 1">
            <a:extLst>
              <a:ext uri="{FF2B5EF4-FFF2-40B4-BE49-F238E27FC236}">
                <a16:creationId xmlns:a16="http://schemas.microsoft.com/office/drawing/2014/main" id="{E183228E-3C3C-4978-8B5C-82996A8C70C4}"/>
              </a:ext>
            </a:extLst>
          </p:cNvPr>
          <p:cNvPicPr/>
          <p:nvPr/>
        </p:nvPicPr>
        <p:blipFill>
          <a:blip r:embed="rId2" cstate="print"/>
          <a:srcRect/>
          <a:stretch>
            <a:fillRect/>
          </a:stretch>
        </p:blipFill>
        <p:spPr bwMode="auto">
          <a:xfrm>
            <a:off x="228600" y="2209800"/>
            <a:ext cx="3429000" cy="1676400"/>
          </a:xfrm>
          <a:prstGeom prst="rect">
            <a:avLst/>
          </a:prstGeom>
          <a:noFill/>
          <a:ln w="9525">
            <a:noFill/>
            <a:miter lim="800000"/>
            <a:headEnd/>
            <a:tailEnd/>
          </a:ln>
        </p:spPr>
      </p:pic>
      <p:pic>
        <p:nvPicPr>
          <p:cNvPr id="9" name="صورة 83">
            <a:extLst>
              <a:ext uri="{FF2B5EF4-FFF2-40B4-BE49-F238E27FC236}">
                <a16:creationId xmlns:a16="http://schemas.microsoft.com/office/drawing/2014/main" id="{4351ADBF-1727-4830-98C6-E3EBC87BD19A}"/>
              </a:ext>
            </a:extLst>
          </p:cNvPr>
          <p:cNvPicPr/>
          <p:nvPr/>
        </p:nvPicPr>
        <p:blipFill>
          <a:blip r:embed="rId3" cstate="print"/>
          <a:srcRect/>
          <a:stretch>
            <a:fillRect/>
          </a:stretch>
        </p:blipFill>
        <p:spPr bwMode="auto">
          <a:xfrm>
            <a:off x="2057400" y="4495800"/>
            <a:ext cx="4495800" cy="2271423"/>
          </a:xfrm>
          <a:prstGeom prst="rect">
            <a:avLst/>
          </a:prstGeom>
          <a:noFill/>
          <a:ln w="9525">
            <a:noFill/>
            <a:miter lim="800000"/>
            <a:headEnd/>
            <a:tailEnd/>
          </a:ln>
        </p:spPr>
      </p:pic>
    </p:spTree>
    <p:extLst>
      <p:ext uri="{BB962C8B-B14F-4D97-AF65-F5344CB8AC3E}">
        <p14:creationId xmlns:p14="http://schemas.microsoft.com/office/powerpoint/2010/main" val="525967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تعريف الكائن </a:t>
            </a:r>
            <a:r>
              <a:rPr lang="en-US" sz="3200" b="1" dirty="0">
                <a:solidFill>
                  <a:schemeClr val="tx2">
                    <a:lumMod val="75000"/>
                  </a:schemeClr>
                </a:solidFill>
              </a:rPr>
              <a:t>Object</a:t>
            </a: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152400" y="1600200"/>
            <a:ext cx="8534400" cy="5029200"/>
          </a:xfrm>
        </p:spPr>
        <p:txBody>
          <a:bodyPr>
            <a:normAutofit fontScale="85000" lnSpcReduction="10000"/>
          </a:bodyPr>
          <a:lstStyle/>
          <a:p>
            <a:pPr algn="r" rtl="1">
              <a:lnSpc>
                <a:spcPct val="150000"/>
              </a:lnSpc>
            </a:pPr>
            <a:r>
              <a:rPr lang="ar-SA" sz="2400" b="1" dirty="0"/>
              <a:t>العلاقة بين الخصائص </a:t>
            </a:r>
            <a:r>
              <a:rPr lang="en-US" sz="2400" b="1" dirty="0"/>
              <a:t>Attribute </a:t>
            </a:r>
            <a:r>
              <a:rPr lang="ar-SA" sz="2400" b="1" dirty="0"/>
              <a:t>والأفعال </a:t>
            </a:r>
            <a:r>
              <a:rPr lang="en-US" sz="2400" b="1" dirty="0" err="1"/>
              <a:t>methodes</a:t>
            </a:r>
            <a:r>
              <a:rPr lang="en-US" sz="2400" b="1" dirty="0"/>
              <a:t> </a:t>
            </a:r>
            <a:endParaRPr lang="ar-SA" sz="2400" b="1" dirty="0"/>
          </a:p>
          <a:p>
            <a:pPr algn="r" rtl="1">
              <a:lnSpc>
                <a:spcPct val="150000"/>
              </a:lnSpc>
            </a:pPr>
            <a:r>
              <a:rPr lang="ar-SA" b="1" dirty="0"/>
              <a:t>بالقطع هناك علاقة بين صفات الكائن وأفعاله (سلوكه)  . فمثلاً لو أخذنا مثال لكائن .. كالإنسان مثلاً,  وقلنا أن هناك إنسان صفاته كالتالي (لونه : أبيض  وزنه :مائة كيلو ......) وهنا نركز مثلاً على الوزن فالوزن هنا مائة كيلو . فماذا لو أراد هذا الإنسان أن ينقص وزنه ؟  بديهي أنه سيلجأ لرياضة مثل الجري  . وهذا يعتبر فعل (سلوك) ومن هنا يمكنه إنقاص وزنه .</a:t>
            </a:r>
          </a:p>
          <a:p>
            <a:pPr algn="r" rtl="1">
              <a:lnSpc>
                <a:spcPct val="150000"/>
              </a:lnSpc>
            </a:pPr>
            <a:r>
              <a:rPr lang="ar-SA" sz="2400" b="1" dirty="0"/>
              <a:t>وبالتالي نستنتج انه نتيجة الأفعال (السلوك)  .. وهي هنا الجري  , تم تغيير صفة (خاصية) الوزن حيث قل هذا الوزن .</a:t>
            </a:r>
          </a:p>
        </p:txBody>
      </p:sp>
    </p:spTree>
    <p:extLst>
      <p:ext uri="{BB962C8B-B14F-4D97-AF65-F5344CB8AC3E}">
        <p14:creationId xmlns:p14="http://schemas.microsoft.com/office/powerpoint/2010/main" val="2432451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الفصائل </a:t>
            </a:r>
            <a:r>
              <a:rPr lang="en-US" sz="3200" b="1" dirty="0">
                <a:solidFill>
                  <a:schemeClr val="tx2">
                    <a:lumMod val="75000"/>
                  </a:schemeClr>
                </a:solidFill>
              </a:rPr>
              <a:t>Classes</a:t>
            </a: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152400" y="1600200"/>
            <a:ext cx="8534400" cy="5029200"/>
          </a:xfrm>
        </p:spPr>
        <p:txBody>
          <a:bodyPr>
            <a:normAutofit fontScale="92500" lnSpcReduction="10000"/>
          </a:bodyPr>
          <a:lstStyle/>
          <a:p>
            <a:pPr algn="r" rtl="1">
              <a:lnSpc>
                <a:spcPct val="150000"/>
              </a:lnSpc>
            </a:pPr>
            <a:r>
              <a:rPr lang="ar-SA" sz="2400" b="1" dirty="0"/>
              <a:t>يمكن تعريف </a:t>
            </a:r>
            <a:r>
              <a:rPr lang="en-US" sz="2400" b="1" dirty="0"/>
              <a:t>Class (</a:t>
            </a:r>
            <a:r>
              <a:rPr lang="ar-SA" sz="2400" b="1" dirty="0"/>
              <a:t>الفصيل) على أنه عبارة عن وعاء يحتوي على كود مخصص لعمل وظائف حسب رغبة المبرمج وعند الحاجة ما على المبرمج إلا أخذ </a:t>
            </a:r>
            <a:r>
              <a:rPr lang="en-US" sz="2400" b="1" dirty="0"/>
              <a:t>Object </a:t>
            </a:r>
            <a:r>
              <a:rPr lang="ar-SA" sz="2400" b="1" dirty="0"/>
              <a:t>من هذا ال</a:t>
            </a:r>
            <a:r>
              <a:rPr lang="en-US" sz="2400" b="1" dirty="0"/>
              <a:t>Class </a:t>
            </a:r>
            <a:r>
              <a:rPr lang="ar-SA" sz="2400" b="1" dirty="0"/>
              <a:t>ليستطيع الاستفادة منه</a:t>
            </a:r>
          </a:p>
          <a:p>
            <a:pPr algn="r" rtl="1">
              <a:lnSpc>
                <a:spcPct val="150000"/>
              </a:lnSpc>
            </a:pPr>
            <a:r>
              <a:rPr lang="ar-SA" sz="2400" b="1" dirty="0"/>
              <a:t>أو يمكن تعريفه على انه هو الخريطة (الشرح) الخاص بالكائن </a:t>
            </a:r>
            <a:r>
              <a:rPr lang="en-US" sz="2400" b="1" dirty="0"/>
              <a:t>Object </a:t>
            </a:r>
            <a:r>
              <a:rPr lang="ar-SA" sz="2400" b="1" dirty="0"/>
              <a:t>وهو المكان الذي توضع فيه الأساليب </a:t>
            </a:r>
            <a:r>
              <a:rPr lang="en-US" sz="2400" b="1" dirty="0"/>
              <a:t>Methods </a:t>
            </a:r>
            <a:r>
              <a:rPr lang="ar-SA" sz="2400" b="1" dirty="0"/>
              <a:t>والخصائص </a:t>
            </a:r>
            <a:r>
              <a:rPr lang="en-US" sz="2400" b="1" dirty="0"/>
              <a:t>Attribute </a:t>
            </a:r>
            <a:r>
              <a:rPr lang="ar-SA" sz="2400" b="1" dirty="0"/>
              <a:t>الخاصة بكائن معين وهي (المتغيرات والدوال).</a:t>
            </a:r>
            <a:endParaRPr lang="en-US" sz="2400" b="1" dirty="0"/>
          </a:p>
          <a:p>
            <a:pPr algn="r" rtl="1">
              <a:lnSpc>
                <a:spcPct val="150000"/>
              </a:lnSpc>
            </a:pPr>
            <a:r>
              <a:rPr lang="ar-SA" sz="2400" b="1" dirty="0">
                <a:solidFill>
                  <a:srgbClr val="FF0000"/>
                </a:solidFill>
              </a:rPr>
              <a:t>تعريف آخر</a:t>
            </a:r>
            <a:r>
              <a:rPr lang="ar-SA" sz="2400" b="1" dirty="0"/>
              <a:t>: عبارة عن مجموعة من الكائنات التي تشترك في الخصائص والعمليات ..</a:t>
            </a:r>
            <a:r>
              <a:rPr lang="en-US" sz="2400" b="1" dirty="0"/>
              <a:t> </a:t>
            </a:r>
            <a:r>
              <a:rPr lang="ar-SA" sz="2400" b="1" dirty="0"/>
              <a:t>مثلاً </a:t>
            </a:r>
            <a:r>
              <a:rPr lang="en-US" sz="2400" b="1" dirty="0"/>
              <a:t>:</a:t>
            </a:r>
            <a:endParaRPr lang="ar-SA" sz="2400" b="1" dirty="0"/>
          </a:p>
          <a:p>
            <a:pPr lvl="1" algn="r" rtl="1">
              <a:lnSpc>
                <a:spcPct val="150000"/>
              </a:lnSpc>
            </a:pPr>
            <a:r>
              <a:rPr lang="ar-SA" sz="2000" b="1" dirty="0"/>
              <a:t>الطالب محمد كائن &gt;&gt; الطلاب صنف .</a:t>
            </a:r>
          </a:p>
          <a:p>
            <a:pPr lvl="1" algn="r" rtl="1">
              <a:lnSpc>
                <a:spcPct val="150000"/>
              </a:lnSpc>
            </a:pPr>
            <a:r>
              <a:rPr lang="ar-SA" sz="2000" b="1" dirty="0"/>
              <a:t>الموظف عبد الرحمن كائن &gt;&gt; الموظفين صنف .</a:t>
            </a:r>
          </a:p>
          <a:p>
            <a:pPr algn="r" rtl="1">
              <a:lnSpc>
                <a:spcPct val="150000"/>
              </a:lnSpc>
            </a:pPr>
            <a:endParaRPr lang="ar-SA" sz="2400" b="1" dirty="0"/>
          </a:p>
        </p:txBody>
      </p:sp>
    </p:spTree>
    <p:extLst>
      <p:ext uri="{BB962C8B-B14F-4D97-AF65-F5344CB8AC3E}">
        <p14:creationId xmlns:p14="http://schemas.microsoft.com/office/powerpoint/2010/main" val="1279715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الفصائل </a:t>
            </a:r>
            <a:r>
              <a:rPr lang="en-US" sz="3200" b="1" dirty="0">
                <a:solidFill>
                  <a:schemeClr val="tx2">
                    <a:lumMod val="75000"/>
                  </a:schemeClr>
                </a:solidFill>
              </a:rPr>
              <a:t>Classes</a:t>
            </a: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152400" y="1600200"/>
            <a:ext cx="8534400" cy="5029200"/>
          </a:xfrm>
        </p:spPr>
        <p:txBody>
          <a:bodyPr>
            <a:normAutofit/>
          </a:bodyPr>
          <a:lstStyle/>
          <a:p>
            <a:pPr algn="r" rtl="1">
              <a:lnSpc>
                <a:spcPct val="150000"/>
              </a:lnSpc>
            </a:pPr>
            <a:r>
              <a:rPr lang="ar-SA" sz="2000" b="1" dirty="0"/>
              <a:t>الفصيل (</a:t>
            </a:r>
            <a:r>
              <a:rPr lang="en-US" sz="2000" b="1" dirty="0"/>
              <a:t>Class) </a:t>
            </a:r>
            <a:r>
              <a:rPr lang="ar-SA" sz="2000" b="1" dirty="0"/>
              <a:t>هي الموديل الذي اصنع به الأشياء </a:t>
            </a:r>
            <a:r>
              <a:rPr lang="en-US" sz="2000" b="1" dirty="0"/>
              <a:t>Object </a:t>
            </a:r>
            <a:r>
              <a:rPr lang="ar-SA" sz="2000" b="1" dirty="0"/>
              <a:t>التي تشترك في الصفات .</a:t>
            </a:r>
          </a:p>
          <a:p>
            <a:pPr algn="r" rtl="1">
              <a:lnSpc>
                <a:spcPct val="150000"/>
              </a:lnSpc>
            </a:pPr>
            <a:r>
              <a:rPr lang="ar-SA" sz="2000" b="1" dirty="0"/>
              <a:t> ولابد هنا من التنويه على نقطة محددة وهي أن الفصيل  (</a:t>
            </a:r>
            <a:r>
              <a:rPr lang="en-US" sz="2000" b="1" dirty="0"/>
              <a:t>Class) </a:t>
            </a:r>
            <a:r>
              <a:rPr lang="ar-SA" sz="2000" b="1" dirty="0"/>
              <a:t>ليست شيئا محسوسا بينما الشيء </a:t>
            </a:r>
            <a:r>
              <a:rPr lang="en-US" sz="2000" b="1" dirty="0"/>
              <a:t>object </a:t>
            </a:r>
            <a:r>
              <a:rPr lang="ar-SA" sz="2000" b="1" dirty="0"/>
              <a:t>هو التمثيل المحسوس لهذه الفصيل (</a:t>
            </a:r>
            <a:r>
              <a:rPr lang="en-US" sz="2000" b="1" dirty="0"/>
              <a:t>Class) .</a:t>
            </a:r>
          </a:p>
          <a:p>
            <a:pPr marL="0" indent="0" algn="r" rtl="1">
              <a:lnSpc>
                <a:spcPct val="150000"/>
              </a:lnSpc>
              <a:buNone/>
            </a:pPr>
            <a:endParaRPr lang="ar-SA" sz="2000" b="1" dirty="0"/>
          </a:p>
        </p:txBody>
      </p:sp>
      <p:pic>
        <p:nvPicPr>
          <p:cNvPr id="8" name="صورة 7">
            <a:extLst>
              <a:ext uri="{FF2B5EF4-FFF2-40B4-BE49-F238E27FC236}">
                <a16:creationId xmlns:a16="http://schemas.microsoft.com/office/drawing/2014/main" id="{736512B0-3242-436E-B14C-F8C087BF2BA3}"/>
              </a:ext>
            </a:extLst>
          </p:cNvPr>
          <p:cNvPicPr/>
          <p:nvPr/>
        </p:nvPicPr>
        <p:blipFill>
          <a:blip r:embed="rId2" cstate="print"/>
          <a:srcRect/>
          <a:stretch>
            <a:fillRect/>
          </a:stretch>
        </p:blipFill>
        <p:spPr bwMode="auto">
          <a:xfrm>
            <a:off x="1559718" y="3077730"/>
            <a:ext cx="5338763" cy="3657600"/>
          </a:xfrm>
          <a:prstGeom prst="rect">
            <a:avLst/>
          </a:prstGeom>
          <a:noFill/>
          <a:ln w="9525">
            <a:noFill/>
            <a:miter lim="800000"/>
            <a:headEnd/>
            <a:tailEnd/>
          </a:ln>
        </p:spPr>
      </p:pic>
    </p:spTree>
    <p:extLst>
      <p:ext uri="{BB962C8B-B14F-4D97-AF65-F5344CB8AC3E}">
        <p14:creationId xmlns:p14="http://schemas.microsoft.com/office/powerpoint/2010/main" val="2870159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	أنواع الفصائل </a:t>
            </a:r>
            <a:r>
              <a:rPr lang="en-US" sz="3200" b="1" dirty="0">
                <a:solidFill>
                  <a:schemeClr val="tx2">
                    <a:lumMod val="75000"/>
                  </a:schemeClr>
                </a:solidFill>
              </a:rPr>
              <a:t>Classes Types</a:t>
            </a: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3124200" y="1600200"/>
            <a:ext cx="5562600" cy="5029200"/>
          </a:xfrm>
        </p:spPr>
        <p:txBody>
          <a:bodyPr>
            <a:normAutofit/>
          </a:bodyPr>
          <a:lstStyle/>
          <a:p>
            <a:pPr marL="0" marR="0" indent="0" algn="just" rtl="1">
              <a:lnSpc>
                <a:spcPct val="150000"/>
              </a:lnSpc>
              <a:spcBef>
                <a:spcPts val="0"/>
              </a:spcBef>
              <a:spcAft>
                <a:spcPts val="0"/>
              </a:spcAft>
              <a:buNone/>
              <a:tabLst>
                <a:tab pos="4480560" algn="l"/>
              </a:tabLst>
            </a:pPr>
            <a:r>
              <a:rPr lang="ar-SA" sz="2400" dirty="0">
                <a:effectLst/>
                <a:latin typeface="Times New Roman" panose="02020603050405020304" pitchFamily="18" charset="0"/>
                <a:ea typeface="Times New Roman" panose="02020603050405020304" pitchFamily="18" charset="0"/>
              </a:rPr>
              <a:t>هناك نوعان من الفصائل أو (</a:t>
            </a:r>
            <a:r>
              <a:rPr lang="en-US" sz="2400" dirty="0">
                <a:effectLst/>
                <a:latin typeface="Times New Roman" panose="02020603050405020304" pitchFamily="18" charset="0"/>
                <a:ea typeface="Times New Roman" panose="02020603050405020304" pitchFamily="18" charset="0"/>
              </a:rPr>
              <a:t>Classes</a:t>
            </a:r>
            <a:r>
              <a:rPr lang="ar-SA" sz="2400" dirty="0">
                <a:effectLst/>
                <a:latin typeface="Times New Roman" panose="02020603050405020304" pitchFamily="18" charset="0"/>
                <a:ea typeface="Times New Roman" panose="02020603050405020304" pitchFamily="18" charset="0"/>
              </a:rPr>
              <a:t>) هما :</a:t>
            </a:r>
            <a:endParaRPr lang="en-US" sz="2400" dirty="0">
              <a:effectLst/>
              <a:latin typeface="Times New Roman" panose="02020603050405020304" pitchFamily="18" charset="0"/>
              <a:ea typeface="Times New Roman" panose="02020603050405020304" pitchFamily="18" charset="0"/>
            </a:endParaRPr>
          </a:p>
          <a:p>
            <a:pPr marL="309880" marR="0" algn="just" rtl="1">
              <a:lnSpc>
                <a:spcPct val="150000"/>
              </a:lnSpc>
              <a:spcBef>
                <a:spcPts val="0"/>
              </a:spcBef>
              <a:spcAft>
                <a:spcPts val="0"/>
              </a:spcAft>
              <a:tabLst>
                <a:tab pos="4480560" algn="l"/>
              </a:tabLst>
            </a:pPr>
            <a:r>
              <a:rPr lang="ar-SA" sz="2400" b="1" dirty="0">
                <a:effectLst/>
                <a:latin typeface="Times New Roman" panose="02020603050405020304" pitchFamily="18" charset="0"/>
                <a:ea typeface="Times New Roman" panose="02020603050405020304" pitchFamily="18" charset="0"/>
              </a:rPr>
              <a:t>1) فئات جاهزة </a:t>
            </a:r>
            <a:r>
              <a:rPr lang="ar-SA" sz="2400" dirty="0">
                <a:effectLst/>
                <a:latin typeface="Times New Roman" panose="02020603050405020304" pitchFamily="18" charset="0"/>
                <a:ea typeface="Times New Roman" panose="02020603050405020304" pitchFamily="18" charset="0"/>
              </a:rPr>
              <a:t>:وهى فئات تستطيع لغة </a:t>
            </a:r>
            <a:r>
              <a:rPr lang="en-US" sz="2400" dirty="0">
                <a:effectLst/>
                <a:latin typeface="Times New Roman" panose="02020603050405020304" pitchFamily="18" charset="0"/>
                <a:ea typeface="Times New Roman" panose="02020603050405020304" pitchFamily="18" charset="0"/>
              </a:rPr>
              <a:t>C++</a:t>
            </a:r>
            <a:r>
              <a:rPr lang="ar-SA" sz="2400" dirty="0">
                <a:effectLst/>
                <a:latin typeface="Times New Roman" panose="02020603050405020304" pitchFamily="18" charset="0"/>
                <a:ea typeface="Times New Roman" panose="02020603050405020304" pitchFamily="18" charset="0"/>
              </a:rPr>
              <a:t> توفيرها للمستخدمين دون الخوض في تفاصيل الكود المكونة منه ويتم الاستفادة منها بأخذ </a:t>
            </a:r>
            <a:r>
              <a:rPr lang="en-US" sz="2400" dirty="0">
                <a:effectLst/>
                <a:latin typeface="Times New Roman" panose="02020603050405020304" pitchFamily="18" charset="0"/>
                <a:ea typeface="Times New Roman" panose="02020603050405020304" pitchFamily="18" charset="0"/>
              </a:rPr>
              <a:t>object</a:t>
            </a:r>
            <a:r>
              <a:rPr lang="ar-SA" sz="2400" dirty="0">
                <a:effectLst/>
                <a:latin typeface="Times New Roman" panose="02020603050405020304" pitchFamily="18" charset="0"/>
                <a:ea typeface="Times New Roman" panose="02020603050405020304" pitchFamily="18" charset="0"/>
              </a:rPr>
              <a:t> أو أكثر منها مباشرة ويطلق عليها (</a:t>
            </a:r>
            <a:r>
              <a:rPr lang="en-US" sz="2400" dirty="0">
                <a:effectLst/>
                <a:latin typeface="Times New Roman" panose="02020603050405020304" pitchFamily="18" charset="0"/>
                <a:ea typeface="Times New Roman" panose="02020603050405020304" pitchFamily="18" charset="0"/>
              </a:rPr>
              <a:t>Built-in classes</a:t>
            </a:r>
            <a:r>
              <a:rPr lang="ar-SA" sz="2400" dirty="0">
                <a:effectLst/>
                <a:latin typeface="Times New Roman" panose="02020603050405020304" pitchFamily="18"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pPr marL="309880" marR="0" algn="just" rtl="1">
              <a:lnSpc>
                <a:spcPct val="150000"/>
              </a:lnSpc>
              <a:spcBef>
                <a:spcPts val="0"/>
              </a:spcBef>
              <a:spcAft>
                <a:spcPts val="0"/>
              </a:spcAft>
              <a:tabLst>
                <a:tab pos="4480560" algn="l"/>
              </a:tabLst>
            </a:pPr>
            <a:r>
              <a:rPr lang="ar-SA" sz="2400" b="1" dirty="0">
                <a:effectLst/>
                <a:latin typeface="Times New Roman" panose="02020603050405020304" pitchFamily="18" charset="0"/>
                <a:ea typeface="Times New Roman" panose="02020603050405020304" pitchFamily="18" charset="0"/>
              </a:rPr>
              <a:t>2) فئات يقوم بعملها المبرمج : </a:t>
            </a:r>
            <a:r>
              <a:rPr lang="ar-SA" sz="2400" dirty="0">
                <a:effectLst/>
                <a:latin typeface="Times New Roman" panose="02020603050405020304" pitchFamily="18" charset="0"/>
                <a:ea typeface="Times New Roman" panose="02020603050405020304" pitchFamily="18" charset="0"/>
              </a:rPr>
              <a:t>وهي فئات يقوم المستخدم </a:t>
            </a:r>
            <a:r>
              <a:rPr lang="ar-EG" sz="2400" dirty="0">
                <a:effectLst/>
                <a:latin typeface="Times New Roman" panose="02020603050405020304" pitchFamily="18" charset="0"/>
                <a:ea typeface="Times New Roman" panose="02020603050405020304" pitchFamily="18" charset="0"/>
              </a:rPr>
              <a:t>أو المبرمج </a:t>
            </a:r>
            <a:r>
              <a:rPr lang="ar-SA" sz="2400" dirty="0">
                <a:effectLst/>
                <a:latin typeface="Times New Roman" panose="02020603050405020304" pitchFamily="18" charset="0"/>
                <a:ea typeface="Times New Roman" panose="02020603050405020304" pitchFamily="18" charset="0"/>
              </a:rPr>
              <a:t>بعملها ويتم الاستفادة منها بأخذ </a:t>
            </a:r>
            <a:r>
              <a:rPr lang="en-US" sz="2400" dirty="0">
                <a:effectLst/>
                <a:latin typeface="Times New Roman" panose="02020603050405020304" pitchFamily="18" charset="0"/>
                <a:ea typeface="Times New Roman" panose="02020603050405020304" pitchFamily="18" charset="0"/>
              </a:rPr>
              <a:t>object </a:t>
            </a:r>
            <a:r>
              <a:rPr lang="ar-SA" sz="2400" dirty="0">
                <a:effectLst/>
                <a:latin typeface="Times New Roman" panose="02020603050405020304" pitchFamily="18" charset="0"/>
                <a:ea typeface="Times New Roman" panose="02020603050405020304" pitchFamily="18" charset="0"/>
              </a:rPr>
              <a:t> منها ويطلق عليها (</a:t>
            </a:r>
            <a:r>
              <a:rPr lang="en-US" sz="2400" dirty="0">
                <a:effectLst/>
                <a:latin typeface="Times New Roman" panose="02020603050405020304" pitchFamily="18" charset="0"/>
                <a:ea typeface="Times New Roman" panose="02020603050405020304" pitchFamily="18" charset="0"/>
              </a:rPr>
              <a:t> User Defined Classes</a:t>
            </a:r>
            <a:r>
              <a:rPr lang="ar-SA" sz="2400" dirty="0">
                <a:effectLst/>
                <a:latin typeface="Times New Roman" panose="02020603050405020304" pitchFamily="18" charset="0"/>
                <a:ea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endParaRPr>
          </a:p>
        </p:txBody>
      </p:sp>
      <p:pic>
        <p:nvPicPr>
          <p:cNvPr id="1026" name="Picture 2" descr="c++ course in Noida | c++ classes in Noida | c++ training in Noida | c++  Programming institute in Noida">
            <a:extLst>
              <a:ext uri="{FF2B5EF4-FFF2-40B4-BE49-F238E27FC236}">
                <a16:creationId xmlns:a16="http://schemas.microsoft.com/office/drawing/2014/main" id="{57EED920-A439-4FD8-9EBD-B466FB4A9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81940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217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9579</TotalTime>
  <Words>2748</Words>
  <Application>Microsoft Office PowerPoint</Application>
  <PresentationFormat>On-screen Show (4:3)</PresentationFormat>
  <Paragraphs>332</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Consolas</vt:lpstr>
      <vt:lpstr>Times New Roman</vt:lpstr>
      <vt:lpstr>Office Theme</vt:lpstr>
      <vt:lpstr>PowerPoint Presentation</vt:lpstr>
      <vt:lpstr>المحتوى</vt:lpstr>
      <vt:lpstr>المقصود بالبرمجة المعتمدة على الكائنات </vt:lpstr>
      <vt:lpstr>تعريف الكائن Object</vt:lpstr>
      <vt:lpstr>تعريف الكائن Object</vt:lpstr>
      <vt:lpstr>تعريف الكائن Object</vt:lpstr>
      <vt:lpstr>الفصائل Classes</vt:lpstr>
      <vt:lpstr>الفصائل Classes</vt:lpstr>
      <vt:lpstr> أنواع الفصائل Classes Types</vt:lpstr>
      <vt:lpstr>بنية الفصيلة Class</vt:lpstr>
      <vt:lpstr>PowerPoint Presentation</vt:lpstr>
      <vt:lpstr>PowerPoint Presentation</vt:lpstr>
      <vt:lpstr>PowerPoint Presentation</vt:lpstr>
      <vt:lpstr>PowerPoint Presentation</vt:lpstr>
      <vt:lpstr>PowerPoint Presentation</vt:lpstr>
      <vt:lpstr>فوائد استخدام البرمجة الشيئية </vt:lpstr>
      <vt:lpstr>خصائص البرمجة بالكائنات </vt:lpstr>
      <vt:lpstr>خصائص البرمجة بالكائنات </vt:lpstr>
      <vt:lpstr>دوال البناء والهدم constructor and destructor</vt:lpstr>
      <vt:lpstr>دوال البناء والهدم constructor and destructor</vt:lpstr>
      <vt:lpstr>دوال البناء والهدم constructor and destructor</vt:lpstr>
      <vt:lpstr>دوال البناء والهدم constructor and destructor</vt:lpstr>
      <vt:lpstr>دوال البناء والهدم constructor and destructor</vt:lpstr>
      <vt:lpstr>دوال البناء والهدم constructor and destructor</vt:lpstr>
      <vt:lpstr>التحميل الزائد لدوال البناء overloading</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OsamaHosamLA</dc:creator>
  <cp:lastModifiedBy>Osama Mohammed Moustafa Hosam Elde</cp:lastModifiedBy>
  <cp:revision>57</cp:revision>
  <cp:lastPrinted>2017-07-18T06:32:22Z</cp:lastPrinted>
  <dcterms:created xsi:type="dcterms:W3CDTF">2006-08-16T00:00:00Z</dcterms:created>
  <dcterms:modified xsi:type="dcterms:W3CDTF">2020-12-14T16:10:32Z</dcterms:modified>
</cp:coreProperties>
</file>