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447" r:id="rId3"/>
    <p:sldId id="450" r:id="rId4"/>
    <p:sldId id="483" r:id="rId5"/>
    <p:sldId id="485" r:id="rId6"/>
    <p:sldId id="484" r:id="rId7"/>
    <p:sldId id="467" r:id="rId8"/>
    <p:sldId id="487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82" r:id="rId18"/>
    <p:sldId id="317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DA988-9607-49F7-84C8-FFF7844E678C}" v="23" dt="2020-08-31T15:54:54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94660"/>
  </p:normalViewPr>
  <p:slideViewPr>
    <p:cSldViewPr>
      <p:cViewPr varScale="1">
        <p:scale>
          <a:sx n="85" d="100"/>
          <a:sy n="85" d="100"/>
        </p:scale>
        <p:origin x="13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65A1E4DE-908C-4332-9302-D4A584F2B5B7}"/>
    <pc:docChg chg="undo custSel addSld modSld sldOrd">
      <pc:chgData name="Osama Mohammed Moustafa Hosam Elde" userId="ab8f451e-a635-42ee-be12-e2dde55852bf" providerId="ADAL" clId="{65A1E4DE-908C-4332-9302-D4A584F2B5B7}" dt="2020-08-23T20:03:39.295" v="1256" actId="20577"/>
      <pc:docMkLst>
        <pc:docMk/>
      </pc:docMkLst>
      <pc:sldChg chg="addSp delSp modSp add mod">
        <pc:chgData name="Osama Mohammed Moustafa Hosam Elde" userId="ab8f451e-a635-42ee-be12-e2dde55852bf" providerId="ADAL" clId="{65A1E4DE-908C-4332-9302-D4A584F2B5B7}" dt="2020-08-23T19:09:24.914" v="547" actId="1076"/>
        <pc:sldMkLst>
          <pc:docMk/>
          <pc:sldMk cId="1567810208" sldId="441"/>
        </pc:sldMkLst>
        <pc:spChg chg="add del">
          <ac:chgData name="Osama Mohammed Moustafa Hosam Elde" userId="ab8f451e-a635-42ee-be12-e2dde55852bf" providerId="ADAL" clId="{65A1E4DE-908C-4332-9302-D4A584F2B5B7}" dt="2020-08-23T17:22:51.919" v="22" actId="478"/>
          <ac:spMkLst>
            <pc:docMk/>
            <pc:sldMk cId="1567810208" sldId="441"/>
            <ac:spMk id="2" creationId="{E695FC0F-08A4-4939-BEAE-2BB0FAD149B7}"/>
          </ac:spMkLst>
        </pc:spChg>
        <pc:spChg chg="mod">
          <ac:chgData name="Osama Mohammed Moustafa Hosam Elde" userId="ab8f451e-a635-42ee-be12-e2dde55852bf" providerId="ADAL" clId="{65A1E4DE-908C-4332-9302-D4A584F2B5B7}" dt="2020-08-23T17:29:27.600" v="31" actId="14100"/>
          <ac:spMkLst>
            <pc:docMk/>
            <pc:sldMk cId="1567810208" sldId="441"/>
            <ac:spMk id="6" creationId="{F666E11D-E12E-4A1B-AC49-37C776D88AF6}"/>
          </ac:spMkLst>
        </pc:spChg>
        <pc:spChg chg="add mod">
          <ac:chgData name="Osama Mohammed Moustafa Hosam Elde" userId="ab8f451e-a635-42ee-be12-e2dde55852bf" providerId="ADAL" clId="{65A1E4DE-908C-4332-9302-D4A584F2B5B7}" dt="2020-08-23T19:08:04.586" v="535" actId="20577"/>
          <ac:spMkLst>
            <pc:docMk/>
            <pc:sldMk cId="1567810208" sldId="441"/>
            <ac:spMk id="7" creationId="{130BE98E-27E4-422C-9DF9-F68EE585EF9C}"/>
          </ac:spMkLst>
        </pc:spChg>
        <pc:picChg chg="add mod">
          <ac:chgData name="Osama Mohammed Moustafa Hosam Elde" userId="ab8f451e-a635-42ee-be12-e2dde55852bf" providerId="ADAL" clId="{65A1E4DE-908C-4332-9302-D4A584F2B5B7}" dt="2020-08-23T19:09:19.443" v="545" actId="1076"/>
          <ac:picMkLst>
            <pc:docMk/>
            <pc:sldMk cId="1567810208" sldId="441"/>
            <ac:picMk id="3" creationId="{05435357-0558-4C32-A13C-8688F75E58C1}"/>
          </ac:picMkLst>
        </pc:picChg>
        <pc:picChg chg="del">
          <ac:chgData name="Osama Mohammed Moustafa Hosam Elde" userId="ab8f451e-a635-42ee-be12-e2dde55852bf" providerId="ADAL" clId="{65A1E4DE-908C-4332-9302-D4A584F2B5B7}" dt="2020-08-23T17:17:02.841" v="20" actId="478"/>
          <ac:picMkLst>
            <pc:docMk/>
            <pc:sldMk cId="1567810208" sldId="441"/>
            <ac:picMk id="10" creationId="{19C79000-E889-4354-BB0F-E6E0EC8D40B3}"/>
          </ac:picMkLst>
        </pc:picChg>
        <pc:picChg chg="add mod">
          <ac:chgData name="Osama Mohammed Moustafa Hosam Elde" userId="ab8f451e-a635-42ee-be12-e2dde55852bf" providerId="ADAL" clId="{65A1E4DE-908C-4332-9302-D4A584F2B5B7}" dt="2020-08-23T19:09:24.914" v="547" actId="1076"/>
          <ac:picMkLst>
            <pc:docMk/>
            <pc:sldMk cId="1567810208" sldId="441"/>
            <ac:picMk id="1028" creationId="{E39F36AF-F6DA-4E95-8BB4-BE3C8800E219}"/>
          </ac:picMkLst>
        </pc:picChg>
      </pc:sldChg>
      <pc:sldChg chg="addSp delSp modSp add mod">
        <pc:chgData name="Osama Mohammed Moustafa Hosam Elde" userId="ab8f451e-a635-42ee-be12-e2dde55852bf" providerId="ADAL" clId="{65A1E4DE-908C-4332-9302-D4A584F2B5B7}" dt="2020-08-23T19:18:03.579" v="1045" actId="27636"/>
        <pc:sldMkLst>
          <pc:docMk/>
          <pc:sldMk cId="2831216876" sldId="442"/>
        </pc:sldMkLst>
        <pc:spChg chg="mod">
          <ac:chgData name="Osama Mohammed Moustafa Hosam Elde" userId="ab8f451e-a635-42ee-be12-e2dde55852bf" providerId="ADAL" clId="{65A1E4DE-908C-4332-9302-D4A584F2B5B7}" dt="2020-08-23T17:30:27.321" v="53" actId="20577"/>
          <ac:spMkLst>
            <pc:docMk/>
            <pc:sldMk cId="2831216876" sldId="442"/>
            <ac:spMk id="6" creationId="{F666E11D-E12E-4A1B-AC49-37C776D88AF6}"/>
          </ac:spMkLst>
        </pc:spChg>
        <pc:spChg chg="add mod">
          <ac:chgData name="Osama Mohammed Moustafa Hosam Elde" userId="ab8f451e-a635-42ee-be12-e2dde55852bf" providerId="ADAL" clId="{65A1E4DE-908C-4332-9302-D4A584F2B5B7}" dt="2020-08-23T19:18:03.579" v="1045" actId="27636"/>
          <ac:spMkLst>
            <pc:docMk/>
            <pc:sldMk cId="2831216876" sldId="442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65A1E4DE-908C-4332-9302-D4A584F2B5B7}" dt="2020-08-23T17:30:38.395" v="54" actId="478"/>
          <ac:picMkLst>
            <pc:docMk/>
            <pc:sldMk cId="2831216876" sldId="442"/>
            <ac:picMk id="3" creationId="{05435357-0558-4C32-A13C-8688F75E58C1}"/>
          </ac:picMkLst>
        </pc:picChg>
        <pc:picChg chg="del">
          <ac:chgData name="Osama Mohammed Moustafa Hosam Elde" userId="ab8f451e-a635-42ee-be12-e2dde55852bf" providerId="ADAL" clId="{65A1E4DE-908C-4332-9302-D4A584F2B5B7}" dt="2020-08-23T17:30:39.304" v="55" actId="478"/>
          <ac:picMkLst>
            <pc:docMk/>
            <pc:sldMk cId="2831216876" sldId="442"/>
            <ac:picMk id="1028" creationId="{E39F36AF-F6DA-4E95-8BB4-BE3C8800E219}"/>
          </ac:picMkLst>
        </pc:picChg>
        <pc:picChg chg="add mod">
          <ac:chgData name="Osama Mohammed Moustafa Hosam Elde" userId="ab8f451e-a635-42ee-be12-e2dde55852bf" providerId="ADAL" clId="{65A1E4DE-908C-4332-9302-D4A584F2B5B7}" dt="2020-08-23T19:09:08.579" v="543" actId="14100"/>
          <ac:picMkLst>
            <pc:docMk/>
            <pc:sldMk cId="2831216876" sldId="442"/>
            <ac:picMk id="2050" creationId="{241E8E60-B586-4204-B75C-33E4825C1DB4}"/>
          </ac:picMkLst>
        </pc:picChg>
        <pc:picChg chg="add del mod">
          <ac:chgData name="Osama Mohammed Moustafa Hosam Elde" userId="ab8f451e-a635-42ee-be12-e2dde55852bf" providerId="ADAL" clId="{65A1E4DE-908C-4332-9302-D4A584F2B5B7}" dt="2020-08-23T17:32:44.471" v="70" actId="478"/>
          <ac:picMkLst>
            <pc:docMk/>
            <pc:sldMk cId="2831216876" sldId="442"/>
            <ac:picMk id="2052" creationId="{97076EC2-DE4D-49EC-A197-975AAB5E2371}"/>
          </ac:picMkLst>
        </pc:picChg>
        <pc:picChg chg="add mod">
          <ac:chgData name="Osama Mohammed Moustafa Hosam Elde" userId="ab8f451e-a635-42ee-be12-e2dde55852bf" providerId="ADAL" clId="{65A1E4DE-908C-4332-9302-D4A584F2B5B7}" dt="2020-08-23T19:08:58.955" v="537" actId="1076"/>
          <ac:picMkLst>
            <pc:docMk/>
            <pc:sldMk cId="2831216876" sldId="442"/>
            <ac:picMk id="2054" creationId="{1EBA9C53-0ADF-4980-B3B1-016BCAAEDE93}"/>
          </ac:picMkLst>
        </pc:picChg>
      </pc:sldChg>
      <pc:sldChg chg="addSp modSp add mod ord">
        <pc:chgData name="Osama Mohammed Moustafa Hosam Elde" userId="ab8f451e-a635-42ee-be12-e2dde55852bf" providerId="ADAL" clId="{65A1E4DE-908C-4332-9302-D4A584F2B5B7}" dt="2020-08-23T20:03:39.295" v="1256" actId="20577"/>
        <pc:sldMkLst>
          <pc:docMk/>
          <pc:sldMk cId="4008027971" sldId="443"/>
        </pc:sldMkLst>
        <pc:spChg chg="mod">
          <ac:chgData name="Osama Mohammed Moustafa Hosam Elde" userId="ab8f451e-a635-42ee-be12-e2dde55852bf" providerId="ADAL" clId="{65A1E4DE-908C-4332-9302-D4A584F2B5B7}" dt="2020-08-23T20:02:36.695" v="1236" actId="20577"/>
          <ac:spMkLst>
            <pc:docMk/>
            <pc:sldMk cId="4008027971" sldId="443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65A1E4DE-908C-4332-9302-D4A584F2B5B7}" dt="2020-08-23T20:03:39.295" v="1256" actId="20577"/>
          <ac:spMkLst>
            <pc:docMk/>
            <pc:sldMk cId="4008027971" sldId="443"/>
            <ac:spMk id="7" creationId="{CA2DAA0A-40F7-4F76-BD4D-30E63EDF70BB}"/>
          </ac:spMkLst>
        </pc:spChg>
        <pc:picChg chg="add mod">
          <ac:chgData name="Osama Mohammed Moustafa Hosam Elde" userId="ab8f451e-a635-42ee-be12-e2dde55852bf" providerId="ADAL" clId="{65A1E4DE-908C-4332-9302-D4A584F2B5B7}" dt="2020-08-23T19:42:12.391" v="1128" actId="1076"/>
          <ac:picMkLst>
            <pc:docMk/>
            <pc:sldMk cId="4008027971" sldId="443"/>
            <ac:picMk id="2" creationId="{826FBDD0-B0A7-41B1-8AB7-FA7298B03ED7}"/>
          </ac:picMkLst>
        </pc:picChg>
      </pc:sldChg>
    </pc:docChg>
  </pc:docChgLst>
  <pc:docChgLst>
    <pc:chgData name="Osama Mohammed Moustafa Hosam Elde" userId="ab8f451e-a635-42ee-be12-e2dde55852bf" providerId="ADAL" clId="{A9245666-B037-40E2-BCA5-307D32676253}"/>
    <pc:docChg chg="modSld">
      <pc:chgData name="Osama Mohammed Moustafa Hosam Elde" userId="ab8f451e-a635-42ee-be12-e2dde55852bf" providerId="ADAL" clId="{A9245666-B037-40E2-BCA5-307D32676253}" dt="2019-03-20T17:13:15.384" v="26" actId="20577"/>
      <pc:docMkLst>
        <pc:docMk/>
      </pc:docMkLst>
    </pc:docChg>
  </pc:docChgLst>
  <pc:docChgLst>
    <pc:chgData name="Osama hosam elde" userId="ab8f451e-a635-42ee-be12-e2dde55852bf" providerId="ADAL" clId="{D84BA82D-F2F9-4E5E-B32E-355D185E5E1C}"/>
    <pc:docChg chg="undo custSel addSld delSld modSld sldOrd">
      <pc:chgData name="Osama hosam elde" userId="ab8f451e-a635-42ee-be12-e2dde55852bf" providerId="ADAL" clId="{D84BA82D-F2F9-4E5E-B32E-355D185E5E1C}" dt="2019-04-15T20:30:20.368" v="528" actId="108"/>
      <pc:docMkLst>
        <pc:docMk/>
      </pc:docMkLst>
      <pc:sldChg chg="modSp">
        <pc:chgData name="Osama hosam elde" userId="ab8f451e-a635-42ee-be12-e2dde55852bf" providerId="ADAL" clId="{D84BA82D-F2F9-4E5E-B32E-355D185E5E1C}" dt="2019-04-15T16:04:39.300" v="173" actId="20577"/>
        <pc:sldMkLst>
          <pc:docMk/>
          <pc:sldMk cId="1296196847" sldId="371"/>
        </pc:sldMkLst>
        <pc:spChg chg="mod">
          <ac:chgData name="Osama hosam elde" userId="ab8f451e-a635-42ee-be12-e2dde55852bf" providerId="ADAL" clId="{D84BA82D-F2F9-4E5E-B32E-355D185E5E1C}" dt="2019-04-15T16:04:39.300" v="173" actId="20577"/>
          <ac:spMkLst>
            <pc:docMk/>
            <pc:sldMk cId="1296196847" sldId="371"/>
            <ac:spMk id="3" creationId="{25F31E5A-DCD6-425A-8C80-7B051E2A906C}"/>
          </ac:spMkLst>
        </pc:spChg>
      </pc:sldChg>
    </pc:docChg>
  </pc:docChgLst>
  <pc:docChgLst>
    <pc:chgData name="Osama Mohammed Moustafa Hosam Elde" userId="ab8f451e-a635-42ee-be12-e2dde55852bf" providerId="ADAL" clId="{A8E17C30-1E66-4B27-9B7C-AB6A5BBFF557}"/>
    <pc:docChg chg="undo custSel addSld delSld modSld">
      <pc:chgData name="Osama Mohammed Moustafa Hosam Elde" userId="ab8f451e-a635-42ee-be12-e2dde55852bf" providerId="ADAL" clId="{A8E17C30-1E66-4B27-9B7C-AB6A5BBFF557}" dt="2020-08-22T15:03:07.993" v="140" actId="47"/>
      <pc:docMkLst>
        <pc:docMk/>
      </pc:docMkLst>
      <pc:sldChg chg="modSp mod">
        <pc:chgData name="Osama Mohammed Moustafa Hosam Elde" userId="ab8f451e-a635-42ee-be12-e2dde55852bf" providerId="ADAL" clId="{A8E17C30-1E66-4B27-9B7C-AB6A5BBFF557}" dt="2020-08-22T15:02:31.018" v="103" actId="404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A8E17C30-1E66-4B27-9B7C-AB6A5BBFF557}" dt="2020-08-22T15:02:01.285" v="45" actId="20577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Mohammed Moustafa Hosam Elde" userId="ab8f451e-a635-42ee-be12-e2dde55852bf" providerId="ADAL" clId="{A8E17C30-1E66-4B27-9B7C-AB6A5BBFF557}" dt="2020-08-22T15:02:31.018" v="103" actId="404"/>
          <ac:spMkLst>
            <pc:docMk/>
            <pc:sldMk cId="2795698090" sldId="289"/>
            <ac:spMk id="6" creationId="{2B50AF5E-FF4A-4EEF-9521-F635D9019EA4}"/>
          </ac:spMkLst>
        </pc:spChg>
      </pc:sldChg>
      <pc:sldChg chg="del">
        <pc:chgData name="Osama Mohammed Moustafa Hosam Elde" userId="ab8f451e-a635-42ee-be12-e2dde55852bf" providerId="ADAL" clId="{A8E17C30-1E66-4B27-9B7C-AB6A5BBFF557}" dt="2020-08-22T15:02:37.909" v="110" actId="47"/>
        <pc:sldMkLst>
          <pc:docMk/>
          <pc:sldMk cId="780253205" sldId="408"/>
        </pc:sldMkLst>
      </pc:sldChg>
      <pc:sldChg chg="del">
        <pc:chgData name="Osama Mohammed Moustafa Hosam Elde" userId="ab8f451e-a635-42ee-be12-e2dde55852bf" providerId="ADAL" clId="{A8E17C30-1E66-4B27-9B7C-AB6A5BBFF557}" dt="2020-08-22T15:02:38.070" v="111" actId="47"/>
        <pc:sldMkLst>
          <pc:docMk/>
          <pc:sldMk cId="1770188748" sldId="409"/>
        </pc:sldMkLst>
      </pc:sldChg>
      <pc:sldChg chg="del">
        <pc:chgData name="Osama Mohammed Moustafa Hosam Elde" userId="ab8f451e-a635-42ee-be12-e2dde55852bf" providerId="ADAL" clId="{A8E17C30-1E66-4B27-9B7C-AB6A5BBFF557}" dt="2020-08-22T15:02:38.240" v="112" actId="47"/>
        <pc:sldMkLst>
          <pc:docMk/>
          <pc:sldMk cId="1599463572" sldId="410"/>
        </pc:sldMkLst>
      </pc:sldChg>
      <pc:sldChg chg="del">
        <pc:chgData name="Osama Mohammed Moustafa Hosam Elde" userId="ab8f451e-a635-42ee-be12-e2dde55852bf" providerId="ADAL" clId="{A8E17C30-1E66-4B27-9B7C-AB6A5BBFF557}" dt="2020-08-22T15:02:38.421" v="113" actId="47"/>
        <pc:sldMkLst>
          <pc:docMk/>
          <pc:sldMk cId="4288445756" sldId="411"/>
        </pc:sldMkLst>
      </pc:sldChg>
      <pc:sldChg chg="del">
        <pc:chgData name="Osama Mohammed Moustafa Hosam Elde" userId="ab8f451e-a635-42ee-be12-e2dde55852bf" providerId="ADAL" clId="{A8E17C30-1E66-4B27-9B7C-AB6A5BBFF557}" dt="2020-08-22T15:02:38.614" v="114" actId="47"/>
        <pc:sldMkLst>
          <pc:docMk/>
          <pc:sldMk cId="895915436" sldId="412"/>
        </pc:sldMkLst>
      </pc:sldChg>
      <pc:sldChg chg="del">
        <pc:chgData name="Osama Mohammed Moustafa Hosam Elde" userId="ab8f451e-a635-42ee-be12-e2dde55852bf" providerId="ADAL" clId="{A8E17C30-1E66-4B27-9B7C-AB6A5BBFF557}" dt="2020-08-22T15:02:38.951" v="116" actId="47"/>
        <pc:sldMkLst>
          <pc:docMk/>
          <pc:sldMk cId="855378755" sldId="414"/>
        </pc:sldMkLst>
      </pc:sldChg>
      <pc:sldChg chg="del">
        <pc:chgData name="Osama Mohammed Moustafa Hosam Elde" userId="ab8f451e-a635-42ee-be12-e2dde55852bf" providerId="ADAL" clId="{A8E17C30-1E66-4B27-9B7C-AB6A5BBFF557}" dt="2020-08-22T15:02:39.438" v="117" actId="47"/>
        <pc:sldMkLst>
          <pc:docMk/>
          <pc:sldMk cId="1567166224" sldId="415"/>
        </pc:sldMkLst>
      </pc:sldChg>
      <pc:sldChg chg="del">
        <pc:chgData name="Osama Mohammed Moustafa Hosam Elde" userId="ab8f451e-a635-42ee-be12-e2dde55852bf" providerId="ADAL" clId="{A8E17C30-1E66-4B27-9B7C-AB6A5BBFF557}" dt="2020-08-22T15:02:43.711" v="118" actId="47"/>
        <pc:sldMkLst>
          <pc:docMk/>
          <pc:sldMk cId="3307521200" sldId="416"/>
        </pc:sldMkLst>
      </pc:sldChg>
      <pc:sldChg chg="del">
        <pc:chgData name="Osama Mohammed Moustafa Hosam Elde" userId="ab8f451e-a635-42ee-be12-e2dde55852bf" providerId="ADAL" clId="{A8E17C30-1E66-4B27-9B7C-AB6A5BBFF557}" dt="2020-08-22T15:02:43.895" v="119" actId="47"/>
        <pc:sldMkLst>
          <pc:docMk/>
          <pc:sldMk cId="67981989" sldId="417"/>
        </pc:sldMkLst>
      </pc:sldChg>
      <pc:sldChg chg="del">
        <pc:chgData name="Osama Mohammed Moustafa Hosam Elde" userId="ab8f451e-a635-42ee-be12-e2dde55852bf" providerId="ADAL" clId="{A8E17C30-1E66-4B27-9B7C-AB6A5BBFF557}" dt="2020-08-22T15:02:44.076" v="120" actId="47"/>
        <pc:sldMkLst>
          <pc:docMk/>
          <pc:sldMk cId="977466378" sldId="418"/>
        </pc:sldMkLst>
      </pc:sldChg>
      <pc:sldChg chg="del">
        <pc:chgData name="Osama Mohammed Moustafa Hosam Elde" userId="ab8f451e-a635-42ee-be12-e2dde55852bf" providerId="ADAL" clId="{A8E17C30-1E66-4B27-9B7C-AB6A5BBFF557}" dt="2020-08-22T15:02:44.457" v="121" actId="47"/>
        <pc:sldMkLst>
          <pc:docMk/>
          <pc:sldMk cId="1202511936" sldId="419"/>
        </pc:sldMkLst>
      </pc:sldChg>
      <pc:sldChg chg="del">
        <pc:chgData name="Osama Mohammed Moustafa Hosam Elde" userId="ab8f451e-a635-42ee-be12-e2dde55852bf" providerId="ADAL" clId="{A8E17C30-1E66-4B27-9B7C-AB6A5BBFF557}" dt="2020-08-22T15:02:45.030" v="122" actId="47"/>
        <pc:sldMkLst>
          <pc:docMk/>
          <pc:sldMk cId="1544535693" sldId="420"/>
        </pc:sldMkLst>
      </pc:sldChg>
      <pc:sldChg chg="del">
        <pc:chgData name="Osama Mohammed Moustafa Hosam Elde" userId="ab8f451e-a635-42ee-be12-e2dde55852bf" providerId="ADAL" clId="{A8E17C30-1E66-4B27-9B7C-AB6A5BBFF557}" dt="2020-08-22T15:02:45.365" v="123" actId="47"/>
        <pc:sldMkLst>
          <pc:docMk/>
          <pc:sldMk cId="3144906475" sldId="421"/>
        </pc:sldMkLst>
      </pc:sldChg>
      <pc:sldChg chg="del">
        <pc:chgData name="Osama Mohammed Moustafa Hosam Elde" userId="ab8f451e-a635-42ee-be12-e2dde55852bf" providerId="ADAL" clId="{A8E17C30-1E66-4B27-9B7C-AB6A5BBFF557}" dt="2020-08-22T15:02:45.844" v="124" actId="47"/>
        <pc:sldMkLst>
          <pc:docMk/>
          <pc:sldMk cId="2319538610" sldId="422"/>
        </pc:sldMkLst>
      </pc:sldChg>
      <pc:sldChg chg="del">
        <pc:chgData name="Osama Mohammed Moustafa Hosam Elde" userId="ab8f451e-a635-42ee-be12-e2dde55852bf" providerId="ADAL" clId="{A8E17C30-1E66-4B27-9B7C-AB6A5BBFF557}" dt="2020-08-22T15:03:03.157" v="139" actId="47"/>
        <pc:sldMkLst>
          <pc:docMk/>
          <pc:sldMk cId="3720649549" sldId="423"/>
        </pc:sldMkLst>
      </pc:sldChg>
      <pc:sldChg chg="del">
        <pc:chgData name="Osama Mohammed Moustafa Hosam Elde" userId="ab8f451e-a635-42ee-be12-e2dde55852bf" providerId="ADAL" clId="{A8E17C30-1E66-4B27-9B7C-AB6A5BBFF557}" dt="2020-08-22T15:02:36.894" v="104" actId="47"/>
        <pc:sldMkLst>
          <pc:docMk/>
          <pc:sldMk cId="2508733497" sldId="425"/>
        </pc:sldMkLst>
      </pc:sldChg>
      <pc:sldChg chg="del">
        <pc:chgData name="Osama Mohammed Moustafa Hosam Elde" userId="ab8f451e-a635-42ee-be12-e2dde55852bf" providerId="ADAL" clId="{A8E17C30-1E66-4B27-9B7C-AB6A5BBFF557}" dt="2020-08-22T15:02:37.175" v="105" actId="47"/>
        <pc:sldMkLst>
          <pc:docMk/>
          <pc:sldMk cId="94325505" sldId="426"/>
        </pc:sldMkLst>
      </pc:sldChg>
      <pc:sldChg chg="del">
        <pc:chgData name="Osama Mohammed Moustafa Hosam Elde" userId="ab8f451e-a635-42ee-be12-e2dde55852bf" providerId="ADAL" clId="{A8E17C30-1E66-4B27-9B7C-AB6A5BBFF557}" dt="2020-08-22T15:02:37.256" v="106" actId="47"/>
        <pc:sldMkLst>
          <pc:docMk/>
          <pc:sldMk cId="4258748223" sldId="427"/>
        </pc:sldMkLst>
      </pc:sldChg>
      <pc:sldChg chg="del">
        <pc:chgData name="Osama Mohammed Moustafa Hosam Elde" userId="ab8f451e-a635-42ee-be12-e2dde55852bf" providerId="ADAL" clId="{A8E17C30-1E66-4B27-9B7C-AB6A5BBFF557}" dt="2020-08-22T15:02:37.424" v="107" actId="47"/>
        <pc:sldMkLst>
          <pc:docMk/>
          <pc:sldMk cId="1429025225" sldId="428"/>
        </pc:sldMkLst>
      </pc:sldChg>
      <pc:sldChg chg="del">
        <pc:chgData name="Osama Mohammed Moustafa Hosam Elde" userId="ab8f451e-a635-42ee-be12-e2dde55852bf" providerId="ADAL" clId="{A8E17C30-1E66-4B27-9B7C-AB6A5BBFF557}" dt="2020-08-22T15:02:37.577" v="108" actId="47"/>
        <pc:sldMkLst>
          <pc:docMk/>
          <pc:sldMk cId="2994675499" sldId="430"/>
        </pc:sldMkLst>
      </pc:sldChg>
      <pc:sldChg chg="del">
        <pc:chgData name="Osama Mohammed Moustafa Hosam Elde" userId="ab8f451e-a635-42ee-be12-e2dde55852bf" providerId="ADAL" clId="{A8E17C30-1E66-4B27-9B7C-AB6A5BBFF557}" dt="2020-08-22T15:02:37.749" v="109" actId="47"/>
        <pc:sldMkLst>
          <pc:docMk/>
          <pc:sldMk cId="3987997412" sldId="431"/>
        </pc:sldMkLst>
      </pc:sldChg>
      <pc:sldChg chg="del">
        <pc:chgData name="Osama Mohammed Moustafa Hosam Elde" userId="ab8f451e-a635-42ee-be12-e2dde55852bf" providerId="ADAL" clId="{A8E17C30-1E66-4B27-9B7C-AB6A5BBFF557}" dt="2020-08-22T15:02:38.795" v="115" actId="47"/>
        <pc:sldMkLst>
          <pc:docMk/>
          <pc:sldMk cId="3985306836" sldId="432"/>
        </pc:sldMkLst>
      </pc:sldChg>
      <pc:sldChg chg="add del">
        <pc:chgData name="Osama Mohammed Moustafa Hosam Elde" userId="ab8f451e-a635-42ee-be12-e2dde55852bf" providerId="ADAL" clId="{A8E17C30-1E66-4B27-9B7C-AB6A5BBFF557}" dt="2020-08-22T15:03:07.993" v="140" actId="47"/>
        <pc:sldMkLst>
          <pc:docMk/>
          <pc:sldMk cId="4243991154" sldId="433"/>
        </pc:sldMkLst>
      </pc:sldChg>
      <pc:sldChg chg="del">
        <pc:chgData name="Osama Mohammed Moustafa Hosam Elde" userId="ab8f451e-a635-42ee-be12-e2dde55852bf" providerId="ADAL" clId="{A8E17C30-1E66-4B27-9B7C-AB6A5BBFF557}" dt="2020-08-22T15:02:50.809" v="127" actId="47"/>
        <pc:sldMkLst>
          <pc:docMk/>
          <pc:sldMk cId="1507006691" sldId="434"/>
        </pc:sldMkLst>
      </pc:sldChg>
      <pc:sldChg chg="del">
        <pc:chgData name="Osama Mohammed Moustafa Hosam Elde" userId="ab8f451e-a635-42ee-be12-e2dde55852bf" providerId="ADAL" clId="{A8E17C30-1E66-4B27-9B7C-AB6A5BBFF557}" dt="2020-08-22T15:02:50.989" v="128" actId="47"/>
        <pc:sldMkLst>
          <pc:docMk/>
          <pc:sldMk cId="3265004230" sldId="435"/>
        </pc:sldMkLst>
      </pc:sldChg>
      <pc:sldChg chg="del">
        <pc:chgData name="Osama Mohammed Moustafa Hosam Elde" userId="ab8f451e-a635-42ee-be12-e2dde55852bf" providerId="ADAL" clId="{A8E17C30-1E66-4B27-9B7C-AB6A5BBFF557}" dt="2020-08-22T15:02:51.311" v="129" actId="47"/>
        <pc:sldMkLst>
          <pc:docMk/>
          <pc:sldMk cId="3794462994" sldId="436"/>
        </pc:sldMkLst>
      </pc:sldChg>
      <pc:sldChg chg="del">
        <pc:chgData name="Osama Mohammed Moustafa Hosam Elde" userId="ab8f451e-a635-42ee-be12-e2dde55852bf" providerId="ADAL" clId="{A8E17C30-1E66-4B27-9B7C-AB6A5BBFF557}" dt="2020-08-22T15:02:51.889" v="130" actId="47"/>
        <pc:sldMkLst>
          <pc:docMk/>
          <pc:sldMk cId="99655065" sldId="437"/>
        </pc:sldMkLst>
      </pc:sldChg>
      <pc:sldChg chg="del">
        <pc:chgData name="Osama Mohammed Moustafa Hosam Elde" userId="ab8f451e-a635-42ee-be12-e2dde55852bf" providerId="ADAL" clId="{A8E17C30-1E66-4B27-9B7C-AB6A5BBFF557}" dt="2020-08-22T15:02:52.356" v="131" actId="47"/>
        <pc:sldMkLst>
          <pc:docMk/>
          <pc:sldMk cId="4124742612" sldId="438"/>
        </pc:sldMkLst>
      </pc:sldChg>
      <pc:sldChg chg="del">
        <pc:chgData name="Osama Mohammed Moustafa Hosam Elde" userId="ab8f451e-a635-42ee-be12-e2dde55852bf" providerId="ADAL" clId="{A8E17C30-1E66-4B27-9B7C-AB6A5BBFF557}" dt="2020-08-22T15:02:52.922" v="132" actId="47"/>
        <pc:sldMkLst>
          <pc:docMk/>
          <pc:sldMk cId="863847074" sldId="439"/>
        </pc:sldMkLst>
      </pc:sldChg>
      <pc:sldChg chg="del">
        <pc:chgData name="Osama Mohammed Moustafa Hosam Elde" userId="ab8f451e-a635-42ee-be12-e2dde55852bf" providerId="ADAL" clId="{A8E17C30-1E66-4B27-9B7C-AB6A5BBFF557}" dt="2020-08-22T15:02:53.455" v="133" actId="47"/>
        <pc:sldMkLst>
          <pc:docMk/>
          <pc:sldMk cId="3387303661" sldId="440"/>
        </pc:sldMkLst>
      </pc:sldChg>
      <pc:sldChg chg="del">
        <pc:chgData name="Osama Mohammed Moustafa Hosam Elde" userId="ab8f451e-a635-42ee-be12-e2dde55852bf" providerId="ADAL" clId="{A8E17C30-1E66-4B27-9B7C-AB6A5BBFF557}" dt="2020-08-22T15:02:53.919" v="134" actId="47"/>
        <pc:sldMkLst>
          <pc:docMk/>
          <pc:sldMk cId="3777202562" sldId="441"/>
        </pc:sldMkLst>
      </pc:sldChg>
      <pc:sldChg chg="del">
        <pc:chgData name="Osama Mohammed Moustafa Hosam Elde" userId="ab8f451e-a635-42ee-be12-e2dde55852bf" providerId="ADAL" clId="{A8E17C30-1E66-4B27-9B7C-AB6A5BBFF557}" dt="2020-08-22T15:02:54.445" v="135" actId="47"/>
        <pc:sldMkLst>
          <pc:docMk/>
          <pc:sldMk cId="3890209006" sldId="442"/>
        </pc:sldMkLst>
      </pc:sldChg>
      <pc:sldChg chg="del">
        <pc:chgData name="Osama Mohammed Moustafa Hosam Elde" userId="ab8f451e-a635-42ee-be12-e2dde55852bf" providerId="ADAL" clId="{A8E17C30-1E66-4B27-9B7C-AB6A5BBFF557}" dt="2020-08-22T15:02:54.879" v="136" actId="47"/>
        <pc:sldMkLst>
          <pc:docMk/>
          <pc:sldMk cId="1981163398" sldId="443"/>
        </pc:sldMkLst>
      </pc:sldChg>
      <pc:sldChg chg="del">
        <pc:chgData name="Osama Mohammed Moustafa Hosam Elde" userId="ab8f451e-a635-42ee-be12-e2dde55852bf" providerId="ADAL" clId="{A8E17C30-1E66-4B27-9B7C-AB6A5BBFF557}" dt="2020-08-22T15:02:55.269" v="137" actId="47"/>
        <pc:sldMkLst>
          <pc:docMk/>
          <pc:sldMk cId="3299091931" sldId="444"/>
        </pc:sldMkLst>
      </pc:sldChg>
      <pc:sldChg chg="del">
        <pc:chgData name="Osama Mohammed Moustafa Hosam Elde" userId="ab8f451e-a635-42ee-be12-e2dde55852bf" providerId="ADAL" clId="{A8E17C30-1E66-4B27-9B7C-AB6A5BBFF557}" dt="2020-08-22T15:02:55.685" v="138" actId="47"/>
        <pc:sldMkLst>
          <pc:docMk/>
          <pc:sldMk cId="1784168423" sldId="445"/>
        </pc:sldMkLst>
      </pc:sldChg>
    </pc:docChg>
  </pc:docChgLst>
  <pc:docChgLst>
    <pc:chgData name="Osama hosam elde" userId="ab8f451e-a635-42ee-be12-e2dde55852bf" providerId="ADAL" clId="{50D7937D-12F2-49B4-9021-87CAE70ADABF}"/>
    <pc:docChg chg="custSel addSld delSld modSld modMainMaster">
      <pc:chgData name="Osama hosam elde" userId="ab8f451e-a635-42ee-be12-e2dde55852bf" providerId="ADAL" clId="{50D7937D-12F2-49B4-9021-87CAE70ADABF}" dt="2019-03-13T11:45:44.923" v="367" actId="6549"/>
      <pc:docMkLst>
        <pc:docMk/>
      </pc:docMkLst>
      <pc:sldChg chg="addSp delSp modSp">
        <pc:chgData name="Osama hosam elde" userId="ab8f451e-a635-42ee-be12-e2dde55852bf" providerId="ADAL" clId="{50D7937D-12F2-49B4-9021-87CAE70ADABF}" dt="2019-03-13T11:45:44.923" v="367" actId="6549"/>
        <pc:sldMkLst>
          <pc:docMk/>
          <pc:sldMk cId="2795698090" sldId="289"/>
        </pc:sldMkLst>
        <pc:spChg chg="del">
          <ac:chgData name="Osama hosam elde" userId="ab8f451e-a635-42ee-be12-e2dde55852bf" providerId="ADAL" clId="{50D7937D-12F2-49B4-9021-87CAE70ADABF}" dt="2019-03-13T11:42:31.493" v="351" actId="478"/>
          <ac:spMkLst>
            <pc:docMk/>
            <pc:sldMk cId="2795698090" sldId="289"/>
            <ac:spMk id="2" creationId="{3427041B-849C-4284-A6F6-3F6012D2C9E5}"/>
          </ac:spMkLst>
        </pc:spChg>
        <pc:spChg chg="mod">
          <ac:chgData name="Osama hosam elde" userId="ab8f451e-a635-42ee-be12-e2dde55852bf" providerId="ADAL" clId="{50D7937D-12F2-49B4-9021-87CAE70ADABF}" dt="2019-03-13T11:45:28.480" v="356" actId="1076"/>
          <ac:spMkLst>
            <pc:docMk/>
            <pc:sldMk cId="2795698090" sldId="289"/>
            <ac:spMk id="4" creationId="{71F37C0B-C451-4FC0-8BFC-2F9DEFE020DB}"/>
          </ac:spMkLst>
        </pc:spChg>
        <pc:spChg chg="add mod">
          <ac:chgData name="Osama hosam elde" userId="ab8f451e-a635-42ee-be12-e2dde55852bf" providerId="ADAL" clId="{50D7937D-12F2-49B4-9021-87CAE70ADABF}" dt="2019-03-13T11:45:44.923" v="367" actId="6549"/>
          <ac:spMkLst>
            <pc:docMk/>
            <pc:sldMk cId="2795698090" sldId="289"/>
            <ac:spMk id="6" creationId="{2B50AF5E-FF4A-4EEF-9521-F635D9019EA4}"/>
          </ac:spMkLst>
        </pc:spChg>
        <pc:picChg chg="del">
          <ac:chgData name="Osama hosam elde" userId="ab8f451e-a635-42ee-be12-e2dde55852bf" providerId="ADAL" clId="{50D7937D-12F2-49B4-9021-87CAE70ADABF}" dt="2019-03-13T11:31:38.036" v="38" actId="478"/>
          <ac:picMkLst>
            <pc:docMk/>
            <pc:sldMk cId="2795698090" sldId="289"/>
            <ac:picMk id="3" creationId="{B42D0ED0-0C34-49D5-AF34-1C4ABB63B30B}"/>
          </ac:picMkLst>
        </pc:picChg>
      </pc:sldChg>
      <pc:sldChg chg="modSp">
        <pc:chgData name="Osama hosam elde" userId="ab8f451e-a635-42ee-be12-e2dde55852bf" providerId="ADAL" clId="{50D7937D-12F2-49B4-9021-87CAE70ADABF}" dt="2019-03-13T11:33:45.894" v="138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50D7937D-12F2-49B4-9021-87CAE70ADABF}" dt="2019-03-13T11:33:45.894" v="138" actId="20577"/>
          <ac:spMkLst>
            <pc:docMk/>
            <pc:sldMk cId="3383389306" sldId="317"/>
            <ac:spMk id="3" creationId="{00000000-0000-0000-0000-000000000000}"/>
          </ac:spMkLst>
        </pc:spChg>
      </pc:sldChg>
      <pc:sldMasterChg chg="modSldLayout">
        <pc:chgData name="Osama hosam elde" userId="ab8f451e-a635-42ee-be12-e2dde55852bf" providerId="ADAL" clId="{50D7937D-12F2-49B4-9021-87CAE70ADABF}" dt="2019-03-13T11:41:47.031" v="350"/>
        <pc:sldMasterMkLst>
          <pc:docMk/>
          <pc:sldMasterMk cId="0" sldId="2147483648"/>
        </pc:sldMasterMkLst>
        <pc:sldLayoutChg chg="modSp">
          <pc:chgData name="Osama hosam elde" userId="ab8f451e-a635-42ee-be12-e2dde55852bf" providerId="ADAL" clId="{50D7937D-12F2-49B4-9021-87CAE70ADABF}" dt="2019-03-13T11:40:56.793" v="341" actId="20577"/>
          <pc:sldLayoutMkLst>
            <pc:docMk/>
            <pc:sldMasterMk cId="0" sldId="2147483648"/>
            <pc:sldLayoutMk cId="0" sldId="2147483650"/>
          </pc:sldLayoutMkLst>
          <pc:spChg chg="mod">
            <ac:chgData name="Osama hosam elde" userId="ab8f451e-a635-42ee-be12-e2dde55852bf" providerId="ADAL" clId="{50D7937D-12F2-49B4-9021-87CAE70ADABF}" dt="2019-03-13T11:40:56.793" v="341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17.650" v="342"/>
          <pc:sldLayoutMkLst>
            <pc:docMk/>
            <pc:sldMasterMk cId="0" sldId="2147483648"/>
            <pc:sldLayoutMk cId="0" sldId="2147483651"/>
          </pc:sldLayoutMkLst>
          <pc:spChg chg="mod">
            <ac:chgData name="Osama hosam elde" userId="ab8f451e-a635-42ee-be12-e2dde55852bf" providerId="ADAL" clId="{50D7937D-12F2-49B4-9021-87CAE70ADABF}" dt="2019-03-13T11:41:17.650" v="342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21.105" v="343"/>
          <pc:sldLayoutMkLst>
            <pc:docMk/>
            <pc:sldMasterMk cId="0" sldId="2147483648"/>
            <pc:sldLayoutMk cId="0" sldId="2147483652"/>
          </pc:sldLayoutMkLst>
          <pc:spChg chg="mod">
            <ac:chgData name="Osama hosam elde" userId="ab8f451e-a635-42ee-be12-e2dde55852bf" providerId="ADAL" clId="{50D7937D-12F2-49B4-9021-87CAE70ADABF}" dt="2019-03-13T11:41:21.105" v="343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24.545" v="344"/>
          <pc:sldLayoutMkLst>
            <pc:docMk/>
            <pc:sldMasterMk cId="0" sldId="2147483648"/>
            <pc:sldLayoutMk cId="0" sldId="2147483653"/>
          </pc:sldLayoutMkLst>
          <pc:spChg chg="mod">
            <ac:chgData name="Osama hosam elde" userId="ab8f451e-a635-42ee-be12-e2dde55852bf" providerId="ADAL" clId="{50D7937D-12F2-49B4-9021-87CAE70ADABF}" dt="2019-03-13T11:41:24.545" v="344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28.878" v="345"/>
          <pc:sldLayoutMkLst>
            <pc:docMk/>
            <pc:sldMasterMk cId="0" sldId="2147483648"/>
            <pc:sldLayoutMk cId="0" sldId="2147483654"/>
          </pc:sldLayoutMkLst>
          <pc:spChg chg="mod">
            <ac:chgData name="Osama hosam elde" userId="ab8f451e-a635-42ee-be12-e2dde55852bf" providerId="ADAL" clId="{50D7937D-12F2-49B4-9021-87CAE70ADABF}" dt="2019-03-13T11:41:28.878" v="345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32.150" v="346"/>
          <pc:sldLayoutMkLst>
            <pc:docMk/>
            <pc:sldMasterMk cId="0" sldId="2147483648"/>
            <pc:sldLayoutMk cId="0" sldId="2147483655"/>
          </pc:sldLayoutMkLst>
          <pc:spChg chg="mod">
            <ac:chgData name="Osama hosam elde" userId="ab8f451e-a635-42ee-be12-e2dde55852bf" providerId="ADAL" clId="{50D7937D-12F2-49B4-9021-87CAE70ADABF}" dt="2019-03-13T11:41:32.150" v="346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36.648" v="347"/>
          <pc:sldLayoutMkLst>
            <pc:docMk/>
            <pc:sldMasterMk cId="0" sldId="2147483648"/>
            <pc:sldLayoutMk cId="0" sldId="2147483656"/>
          </pc:sldLayoutMkLst>
          <pc:spChg chg="mod">
            <ac:chgData name="Osama hosam elde" userId="ab8f451e-a635-42ee-be12-e2dde55852bf" providerId="ADAL" clId="{50D7937D-12F2-49B4-9021-87CAE70ADABF}" dt="2019-03-13T11:41:36.648" v="347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39.471" v="348"/>
          <pc:sldLayoutMkLst>
            <pc:docMk/>
            <pc:sldMasterMk cId="0" sldId="2147483648"/>
            <pc:sldLayoutMk cId="0" sldId="2147483657"/>
          </pc:sldLayoutMkLst>
          <pc:spChg chg="mod">
            <ac:chgData name="Osama hosam elde" userId="ab8f451e-a635-42ee-be12-e2dde55852bf" providerId="ADAL" clId="{50D7937D-12F2-49B4-9021-87CAE70ADABF}" dt="2019-03-13T11:41:39.471" v="348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43.118" v="349"/>
          <pc:sldLayoutMkLst>
            <pc:docMk/>
            <pc:sldMasterMk cId="0" sldId="2147483648"/>
            <pc:sldLayoutMk cId="0" sldId="2147483658"/>
          </pc:sldLayoutMkLst>
          <pc:spChg chg="mod">
            <ac:chgData name="Osama hosam elde" userId="ab8f451e-a635-42ee-be12-e2dde55852bf" providerId="ADAL" clId="{50D7937D-12F2-49B4-9021-87CAE70ADABF}" dt="2019-03-13T11:41:43.118" v="349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</pc:sldLayoutChg>
        <pc:sldLayoutChg chg="modSp">
          <pc:chgData name="Osama hosam elde" userId="ab8f451e-a635-42ee-be12-e2dde55852bf" providerId="ADAL" clId="{50D7937D-12F2-49B4-9021-87CAE70ADABF}" dt="2019-03-13T11:41:47.031" v="350"/>
          <pc:sldLayoutMkLst>
            <pc:docMk/>
            <pc:sldMasterMk cId="0" sldId="2147483648"/>
            <pc:sldLayoutMk cId="0" sldId="2147483659"/>
          </pc:sldLayoutMkLst>
          <pc:spChg chg="mod">
            <ac:chgData name="Osama hosam elde" userId="ab8f451e-a635-42ee-be12-e2dde55852bf" providerId="ADAL" clId="{50D7937D-12F2-49B4-9021-87CAE70ADABF}" dt="2019-03-13T11:41:47.031" v="35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Osama Mohammed Moustafa Hosam Elde" userId="ab8f451e-a635-42ee-be12-e2dde55852bf" providerId="ADAL" clId="{354D84FB-7E88-4665-932E-78B8678D6755}"/>
    <pc:docChg chg="undo redo custSel addSld delSld modSld sldOrd">
      <pc:chgData name="Osama Mohammed Moustafa Hosam Elde" userId="ab8f451e-a635-42ee-be12-e2dde55852bf" providerId="ADAL" clId="{354D84FB-7E88-4665-932E-78B8678D6755}" dt="2020-08-24T12:00:52.802" v="3885" actId="478"/>
      <pc:docMkLst>
        <pc:docMk/>
      </pc:docMkLst>
      <pc:sldChg chg="modSp mod">
        <pc:chgData name="Osama Mohammed Moustafa Hosam Elde" userId="ab8f451e-a635-42ee-be12-e2dde55852bf" providerId="ADAL" clId="{354D84FB-7E88-4665-932E-78B8678D6755}" dt="2020-08-24T11:59:54.994" v="3884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354D84FB-7E88-4665-932E-78B8678D6755}" dt="2020-08-24T11:59:34.676" v="3877" actId="20577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Mohammed Moustafa Hosam Elde" userId="ab8f451e-a635-42ee-be12-e2dde55852bf" providerId="ADAL" clId="{354D84FB-7E88-4665-932E-78B8678D6755}" dt="2020-08-24T11:59:54.994" v="3884" actId="20577"/>
          <ac:spMkLst>
            <pc:docMk/>
            <pc:sldMk cId="2795698090" sldId="289"/>
            <ac:spMk id="6" creationId="{2B50AF5E-FF4A-4EEF-9521-F635D9019EA4}"/>
          </ac:spMkLst>
        </pc:spChg>
      </pc:sldChg>
      <pc:sldChg chg="addSp delSp modSp mod">
        <pc:chgData name="Osama Mohammed Moustafa Hosam Elde" userId="ab8f451e-a635-42ee-be12-e2dde55852bf" providerId="ADAL" clId="{354D84FB-7E88-4665-932E-78B8678D6755}" dt="2020-08-24T09:49:58.036" v="2838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354D84FB-7E88-4665-932E-78B8678D6755}" dt="2020-08-23T08:03:30.632" v="428" actId="20577"/>
          <ac:spMkLst>
            <pc:docMk/>
            <pc:sldMk cId="1296196847" sldId="371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354D84FB-7E88-4665-932E-78B8678D6755}" dt="2020-08-23T08:01:27.495" v="359" actId="20577"/>
          <ac:spMkLst>
            <pc:docMk/>
            <pc:sldMk cId="1296196847" sldId="371"/>
            <ac:spMk id="6" creationId="{F666E11D-E12E-4A1B-AC49-37C776D88AF6}"/>
          </ac:spMkLst>
        </pc:spChg>
        <pc:spChg chg="add del mod">
          <ac:chgData name="Osama Mohammed Moustafa Hosam Elde" userId="ab8f451e-a635-42ee-be12-e2dde55852bf" providerId="ADAL" clId="{354D84FB-7E88-4665-932E-78B8678D6755}" dt="2020-08-24T09:49:53.908" v="2836"/>
          <ac:spMkLst>
            <pc:docMk/>
            <pc:sldMk cId="1296196847" sldId="371"/>
            <ac:spMk id="7" creationId="{413F69B3-4AA6-4865-8856-DD7EAF69C8B7}"/>
          </ac:spMkLst>
        </pc:spChg>
        <pc:spChg chg="add del mod">
          <ac:chgData name="Osama Mohammed Moustafa Hosam Elde" userId="ab8f451e-a635-42ee-be12-e2dde55852bf" providerId="ADAL" clId="{354D84FB-7E88-4665-932E-78B8678D6755}" dt="2020-08-24T09:49:58.036" v="2838"/>
          <ac:spMkLst>
            <pc:docMk/>
            <pc:sldMk cId="1296196847" sldId="371"/>
            <ac:spMk id="8" creationId="{D321FB24-6433-43BD-AB61-A2F28B1793F3}"/>
          </ac:spMkLst>
        </pc:spChg>
        <pc:picChg chg="add del mod">
          <ac:chgData name="Osama Mohammed Moustafa Hosam Elde" userId="ab8f451e-a635-42ee-be12-e2dde55852bf" providerId="ADAL" clId="{354D84FB-7E88-4665-932E-78B8678D6755}" dt="2020-08-23T08:01:03.182" v="327" actId="478"/>
          <ac:picMkLst>
            <pc:docMk/>
            <pc:sldMk cId="1296196847" sldId="371"/>
            <ac:picMk id="2" creationId="{FA4E2714-A515-42D1-BDE1-88DA930A881D}"/>
          </ac:picMkLst>
        </pc:picChg>
        <pc:picChg chg="add del mod">
          <ac:chgData name="Osama Mohammed Moustafa Hosam Elde" userId="ab8f451e-a635-42ee-be12-e2dde55852bf" providerId="ADAL" clId="{354D84FB-7E88-4665-932E-78B8678D6755}" dt="2020-08-23T08:01:50.823" v="364"/>
          <ac:picMkLst>
            <pc:docMk/>
            <pc:sldMk cId="1296196847" sldId="371"/>
            <ac:picMk id="1026" creationId="{B17971E5-7A8A-40FD-B0F6-44ECA284A9FC}"/>
          </ac:picMkLst>
        </pc:picChg>
        <pc:picChg chg="add mod">
          <ac:chgData name="Osama Mohammed Moustafa Hosam Elde" userId="ab8f451e-a635-42ee-be12-e2dde55852bf" providerId="ADAL" clId="{354D84FB-7E88-4665-932E-78B8678D6755}" dt="2020-08-23T08:02:01.547" v="369" actId="1076"/>
          <ac:picMkLst>
            <pc:docMk/>
            <pc:sldMk cId="1296196847" sldId="371"/>
            <ac:picMk id="1028" creationId="{2B8E3915-42D5-433D-932E-CC5865C2E737}"/>
          </ac:picMkLst>
        </pc:picChg>
      </pc:sldChg>
      <pc:sldChg chg="modSp mod">
        <pc:chgData name="Osama Mohammed Moustafa Hosam Elde" userId="ab8f451e-a635-42ee-be12-e2dde55852bf" providerId="ADAL" clId="{354D84FB-7E88-4665-932E-78B8678D6755}" dt="2020-08-24T09:48:01.353" v="2783" actId="14100"/>
        <pc:sldMkLst>
          <pc:docMk/>
          <pc:sldMk cId="4206181403" sldId="424"/>
        </pc:sldMkLst>
        <pc:spChg chg="mod">
          <ac:chgData name="Osama Mohammed Moustafa Hosam Elde" userId="ab8f451e-a635-42ee-be12-e2dde55852bf" providerId="ADAL" clId="{354D84FB-7E88-4665-932E-78B8678D6755}" dt="2020-08-24T09:48:01.353" v="2783" actId="14100"/>
          <ac:spMkLst>
            <pc:docMk/>
            <pc:sldMk cId="4206181403" sldId="424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354D84FB-7E88-4665-932E-78B8678D6755}" dt="2020-08-23T11:26:44.240" v="1618" actId="20577"/>
          <ac:spMkLst>
            <pc:docMk/>
            <pc:sldMk cId="4206181403" sldId="424"/>
            <ac:spMk id="9" creationId="{41FE1DB5-8880-44CA-8A01-91EC9D1E2C91}"/>
          </ac:spMkLst>
        </pc:spChg>
      </pc:sldChg>
      <pc:sldChg chg="addSp delSp modSp add mod">
        <pc:chgData name="Osama Mohammed Moustafa Hosam Elde" userId="ab8f451e-a635-42ee-be12-e2dde55852bf" providerId="ADAL" clId="{354D84FB-7E88-4665-932E-78B8678D6755}" dt="2020-08-23T07:37:25.766" v="275" actId="20577"/>
        <pc:sldMkLst>
          <pc:docMk/>
          <pc:sldMk cId="2152982415" sldId="425"/>
        </pc:sldMkLst>
        <pc:spChg chg="mod">
          <ac:chgData name="Osama Mohammed Moustafa Hosam Elde" userId="ab8f451e-a635-42ee-be12-e2dde55852bf" providerId="ADAL" clId="{354D84FB-7E88-4665-932E-78B8678D6755}" dt="2020-08-23T07:37:25.766" v="275" actId="20577"/>
          <ac:spMkLst>
            <pc:docMk/>
            <pc:sldMk cId="2152982415" sldId="425"/>
            <ac:spMk id="3" creationId="{25F31E5A-DCD6-425A-8C80-7B051E2A906C}"/>
          </ac:spMkLst>
        </pc:spChg>
        <pc:picChg chg="del">
          <ac:chgData name="Osama Mohammed Moustafa Hosam Elde" userId="ab8f451e-a635-42ee-be12-e2dde55852bf" providerId="ADAL" clId="{354D84FB-7E88-4665-932E-78B8678D6755}" dt="2020-08-23T07:36:46.795" v="203" actId="478"/>
          <ac:picMkLst>
            <pc:docMk/>
            <pc:sldMk cId="2152982415" sldId="425"/>
            <ac:picMk id="2" creationId="{FA4E2714-A515-42D1-BDE1-88DA930A881D}"/>
          </ac:picMkLst>
        </pc:picChg>
        <pc:picChg chg="add mod">
          <ac:chgData name="Osama Mohammed Moustafa Hosam Elde" userId="ab8f451e-a635-42ee-be12-e2dde55852bf" providerId="ADAL" clId="{354D84FB-7E88-4665-932E-78B8678D6755}" dt="2020-08-23T07:37:08.187" v="232" actId="1076"/>
          <ac:picMkLst>
            <pc:docMk/>
            <pc:sldMk cId="2152982415" sldId="425"/>
            <ac:picMk id="4" creationId="{99FFA1DF-EE7A-4E38-8093-676E6D7BBE5A}"/>
          </ac:picMkLst>
        </pc:picChg>
      </pc:sldChg>
      <pc:sldChg chg="addSp delSp modSp add mod">
        <pc:chgData name="Osama Mohammed Moustafa Hosam Elde" userId="ab8f451e-a635-42ee-be12-e2dde55852bf" providerId="ADAL" clId="{354D84FB-7E88-4665-932E-78B8678D6755}" dt="2020-08-23T07:38:33.532" v="322" actId="20577"/>
        <pc:sldMkLst>
          <pc:docMk/>
          <pc:sldMk cId="3374273974" sldId="426"/>
        </pc:sldMkLst>
        <pc:spChg chg="mod">
          <ac:chgData name="Osama Mohammed Moustafa Hosam Elde" userId="ab8f451e-a635-42ee-be12-e2dde55852bf" providerId="ADAL" clId="{354D84FB-7E88-4665-932E-78B8678D6755}" dt="2020-08-23T07:38:33.532" v="322" actId="20577"/>
          <ac:spMkLst>
            <pc:docMk/>
            <pc:sldMk cId="3374273974" sldId="426"/>
            <ac:spMk id="3" creationId="{25F31E5A-DCD6-425A-8C80-7B051E2A906C}"/>
          </ac:spMkLst>
        </pc:spChg>
        <pc:picChg chg="add mod">
          <ac:chgData name="Osama Mohammed Moustafa Hosam Elde" userId="ab8f451e-a635-42ee-be12-e2dde55852bf" providerId="ADAL" clId="{354D84FB-7E88-4665-932E-78B8678D6755}" dt="2020-08-23T07:38:21.095" v="279" actId="1076"/>
          <ac:picMkLst>
            <pc:docMk/>
            <pc:sldMk cId="3374273974" sldId="426"/>
            <ac:picMk id="2" creationId="{F8FF9DAC-3918-460F-A8DB-51FAEF9AD509}"/>
          </ac:picMkLst>
        </pc:picChg>
        <pc:picChg chg="del">
          <ac:chgData name="Osama Mohammed Moustafa Hosam Elde" userId="ab8f451e-a635-42ee-be12-e2dde55852bf" providerId="ADAL" clId="{354D84FB-7E88-4665-932E-78B8678D6755}" dt="2020-08-23T07:38:17.874" v="277" actId="478"/>
          <ac:picMkLst>
            <pc:docMk/>
            <pc:sldMk cId="3374273974" sldId="426"/>
            <ac:picMk id="4" creationId="{99FFA1DF-EE7A-4E38-8093-676E6D7BBE5A}"/>
          </ac:picMkLst>
        </pc:picChg>
      </pc:sldChg>
      <pc:sldChg chg="add">
        <pc:chgData name="Osama Mohammed Moustafa Hosam Elde" userId="ab8f451e-a635-42ee-be12-e2dde55852bf" providerId="ADAL" clId="{354D84FB-7E88-4665-932E-78B8678D6755}" dt="2020-08-23T08:00:44.375" v="323" actId="2890"/>
        <pc:sldMkLst>
          <pc:docMk/>
          <pc:sldMk cId="949598380" sldId="427"/>
        </pc:sldMkLst>
      </pc:sldChg>
      <pc:sldChg chg="addSp delSp modSp add mod">
        <pc:chgData name="Osama Mohammed Moustafa Hosam Elde" userId="ab8f451e-a635-42ee-be12-e2dde55852bf" providerId="ADAL" clId="{354D84FB-7E88-4665-932E-78B8678D6755}" dt="2020-08-23T08:03:10.478" v="425" actId="1076"/>
        <pc:sldMkLst>
          <pc:docMk/>
          <pc:sldMk cId="2556411746" sldId="428"/>
        </pc:sldMkLst>
        <pc:spChg chg="mod">
          <ac:chgData name="Osama Mohammed Moustafa Hosam Elde" userId="ab8f451e-a635-42ee-be12-e2dde55852bf" providerId="ADAL" clId="{354D84FB-7E88-4665-932E-78B8678D6755}" dt="2020-08-23T08:03:02.251" v="422" actId="20577"/>
          <ac:spMkLst>
            <pc:docMk/>
            <pc:sldMk cId="2556411746" sldId="428"/>
            <ac:spMk id="3" creationId="{25F31E5A-DCD6-425A-8C80-7B051E2A906C}"/>
          </ac:spMkLst>
        </pc:spChg>
        <pc:picChg chg="del">
          <ac:chgData name="Osama Mohammed Moustafa Hosam Elde" userId="ab8f451e-a635-42ee-be12-e2dde55852bf" providerId="ADAL" clId="{354D84FB-7E88-4665-932E-78B8678D6755}" dt="2020-08-23T08:03:04.809" v="423" actId="478"/>
          <ac:picMkLst>
            <pc:docMk/>
            <pc:sldMk cId="2556411746" sldId="428"/>
            <ac:picMk id="2" creationId="{F8FF9DAC-3918-460F-A8DB-51FAEF9AD509}"/>
          </ac:picMkLst>
        </pc:picChg>
        <pc:picChg chg="add mod">
          <ac:chgData name="Osama Mohammed Moustafa Hosam Elde" userId="ab8f451e-a635-42ee-be12-e2dde55852bf" providerId="ADAL" clId="{354D84FB-7E88-4665-932E-78B8678D6755}" dt="2020-08-23T08:03:10.478" v="425" actId="1076"/>
          <ac:picMkLst>
            <pc:docMk/>
            <pc:sldMk cId="2556411746" sldId="428"/>
            <ac:picMk id="4" creationId="{F7D08F59-851B-4350-8A65-A05A3F71FCCE}"/>
          </ac:picMkLst>
        </pc:picChg>
      </pc:sldChg>
      <pc:sldChg chg="addSp delSp modSp add del mod">
        <pc:chgData name="Osama Mohammed Moustafa Hosam Elde" userId="ab8f451e-a635-42ee-be12-e2dde55852bf" providerId="ADAL" clId="{354D84FB-7E88-4665-932E-78B8678D6755}" dt="2020-08-23T09:07:22.608" v="993" actId="47"/>
        <pc:sldMkLst>
          <pc:docMk/>
          <pc:sldMk cId="905253055" sldId="429"/>
        </pc:sldMkLst>
        <pc:spChg chg="mod">
          <ac:chgData name="Osama Mohammed Moustafa Hosam Elde" userId="ab8f451e-a635-42ee-be12-e2dde55852bf" providerId="ADAL" clId="{354D84FB-7E88-4665-932E-78B8678D6755}" dt="2020-08-23T08:54:03.374" v="652" actId="20577"/>
          <ac:spMkLst>
            <pc:docMk/>
            <pc:sldMk cId="905253055" sldId="429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354D84FB-7E88-4665-932E-78B8678D6755}" dt="2020-08-23T08:35:21.166" v="475" actId="20577"/>
          <ac:spMkLst>
            <pc:docMk/>
            <pc:sldMk cId="905253055" sldId="429"/>
            <ac:spMk id="6" creationId="{F666E11D-E12E-4A1B-AC49-37C776D88AF6}"/>
          </ac:spMkLst>
        </pc:spChg>
        <pc:picChg chg="add mod">
          <ac:chgData name="Osama Mohammed Moustafa Hosam Elde" userId="ab8f451e-a635-42ee-be12-e2dde55852bf" providerId="ADAL" clId="{354D84FB-7E88-4665-932E-78B8678D6755}" dt="2020-08-23T08:36:53.290" v="549" actId="1076"/>
          <ac:picMkLst>
            <pc:docMk/>
            <pc:sldMk cId="905253055" sldId="429"/>
            <ac:picMk id="2" creationId="{83384E60-038A-40FB-8006-41B17143085E}"/>
          </ac:picMkLst>
        </pc:picChg>
        <pc:picChg chg="del">
          <ac:chgData name="Osama Mohammed Moustafa Hosam Elde" userId="ab8f451e-a635-42ee-be12-e2dde55852bf" providerId="ADAL" clId="{354D84FB-7E88-4665-932E-78B8678D6755}" dt="2020-08-23T08:35:23.585" v="476" actId="478"/>
          <ac:picMkLst>
            <pc:docMk/>
            <pc:sldMk cId="905253055" sldId="429"/>
            <ac:picMk id="4" creationId="{F7D08F59-851B-4350-8A65-A05A3F71FCCE}"/>
          </ac:picMkLst>
        </pc:picChg>
      </pc:sldChg>
      <pc:sldChg chg="addSp delSp modSp add del mod">
        <pc:chgData name="Osama Mohammed Moustafa Hosam Elde" userId="ab8f451e-a635-42ee-be12-e2dde55852bf" providerId="ADAL" clId="{354D84FB-7E88-4665-932E-78B8678D6755}" dt="2020-08-23T09:07:24.256" v="994" actId="47"/>
        <pc:sldMkLst>
          <pc:docMk/>
          <pc:sldMk cId="3060861599" sldId="430"/>
        </pc:sldMkLst>
        <pc:spChg chg="mod">
          <ac:chgData name="Osama Mohammed Moustafa Hosam Elde" userId="ab8f451e-a635-42ee-be12-e2dde55852bf" providerId="ADAL" clId="{354D84FB-7E88-4665-932E-78B8678D6755}" dt="2020-08-23T08:38:32.910" v="639" actId="20577"/>
          <ac:spMkLst>
            <pc:docMk/>
            <pc:sldMk cId="3060861599" sldId="430"/>
            <ac:spMk id="3" creationId="{25F31E5A-DCD6-425A-8C80-7B051E2A906C}"/>
          </ac:spMkLst>
        </pc:spChg>
        <pc:picChg chg="del">
          <ac:chgData name="Osama Mohammed Moustafa Hosam Elde" userId="ab8f451e-a635-42ee-be12-e2dde55852bf" providerId="ADAL" clId="{354D84FB-7E88-4665-932E-78B8678D6755}" dt="2020-08-23T08:37:56.332" v="551" actId="478"/>
          <ac:picMkLst>
            <pc:docMk/>
            <pc:sldMk cId="3060861599" sldId="430"/>
            <ac:picMk id="2" creationId="{83384E60-038A-40FB-8006-41B17143085E}"/>
          </ac:picMkLst>
        </pc:picChg>
        <pc:picChg chg="add mod">
          <ac:chgData name="Osama Mohammed Moustafa Hosam Elde" userId="ab8f451e-a635-42ee-be12-e2dde55852bf" providerId="ADAL" clId="{354D84FB-7E88-4665-932E-78B8678D6755}" dt="2020-08-23T08:38:02.898" v="555" actId="1076"/>
          <ac:picMkLst>
            <pc:docMk/>
            <pc:sldMk cId="3060861599" sldId="430"/>
            <ac:picMk id="4" creationId="{86111FB3-7E9B-4CF8-B35C-8C38EC4F2317}"/>
          </ac:picMkLst>
        </pc:picChg>
      </pc:sldChg>
      <pc:sldChg chg="addSp delSp modSp add mod">
        <pc:chgData name="Osama Mohammed Moustafa Hosam Elde" userId="ab8f451e-a635-42ee-be12-e2dde55852bf" providerId="ADAL" clId="{354D84FB-7E88-4665-932E-78B8678D6755}" dt="2020-08-23T08:59:52.219" v="992" actId="27636"/>
        <pc:sldMkLst>
          <pc:docMk/>
          <pc:sldMk cId="2106194324" sldId="431"/>
        </pc:sldMkLst>
        <pc:spChg chg="mod">
          <ac:chgData name="Osama Mohammed Moustafa Hosam Elde" userId="ab8f451e-a635-42ee-be12-e2dde55852bf" providerId="ADAL" clId="{354D84FB-7E88-4665-932E-78B8678D6755}" dt="2020-08-23T08:59:52.219" v="992" actId="27636"/>
          <ac:spMkLst>
            <pc:docMk/>
            <pc:sldMk cId="2106194324" sldId="431"/>
            <ac:spMk id="3" creationId="{25F31E5A-DCD6-425A-8C80-7B051E2A906C}"/>
          </ac:spMkLst>
        </pc:spChg>
        <pc:spChg chg="add del">
          <ac:chgData name="Osama Mohammed Moustafa Hosam Elde" userId="ab8f451e-a635-42ee-be12-e2dde55852bf" providerId="ADAL" clId="{354D84FB-7E88-4665-932E-78B8678D6755}" dt="2020-08-23T08:58:14.611" v="929" actId="478"/>
          <ac:spMkLst>
            <pc:docMk/>
            <pc:sldMk cId="2106194324" sldId="431"/>
            <ac:spMk id="7" creationId="{ABC64DC2-6323-472A-9669-94571A8F9AF5}"/>
          </ac:spMkLst>
        </pc:spChg>
        <pc:picChg chg="del">
          <ac:chgData name="Osama Mohammed Moustafa Hosam Elde" userId="ab8f451e-a635-42ee-be12-e2dde55852bf" providerId="ADAL" clId="{354D84FB-7E88-4665-932E-78B8678D6755}" dt="2020-08-23T08:54:20.782" v="654" actId="478"/>
          <ac:picMkLst>
            <pc:docMk/>
            <pc:sldMk cId="2106194324" sldId="431"/>
            <ac:picMk id="4" creationId="{86111FB3-7E9B-4CF8-B35C-8C38EC4F2317}"/>
          </ac:picMkLst>
        </pc:picChg>
        <pc:picChg chg="add mod">
          <ac:chgData name="Osama Mohammed Moustafa Hosam Elde" userId="ab8f451e-a635-42ee-be12-e2dde55852bf" providerId="ADAL" clId="{354D84FB-7E88-4665-932E-78B8678D6755}" dt="2020-08-23T08:59:26.753" v="936" actId="1076"/>
          <ac:picMkLst>
            <pc:docMk/>
            <pc:sldMk cId="2106194324" sldId="431"/>
            <ac:picMk id="8" creationId="{06E2B743-B137-462E-A34D-D45968266FE3}"/>
          </ac:picMkLst>
        </pc:picChg>
      </pc:sldChg>
      <pc:sldChg chg="addSp delSp modSp add mod">
        <pc:chgData name="Osama Mohammed Moustafa Hosam Elde" userId="ab8f451e-a635-42ee-be12-e2dde55852bf" providerId="ADAL" clId="{354D84FB-7E88-4665-932E-78B8678D6755}" dt="2020-08-23T10:22:10.901" v="1178" actId="1076"/>
        <pc:sldMkLst>
          <pc:docMk/>
          <pc:sldMk cId="2462631337" sldId="432"/>
        </pc:sldMkLst>
        <pc:spChg chg="mod">
          <ac:chgData name="Osama Mohammed Moustafa Hosam Elde" userId="ab8f451e-a635-42ee-be12-e2dde55852bf" providerId="ADAL" clId="{354D84FB-7E88-4665-932E-78B8678D6755}" dt="2020-08-23T10:21:48.426" v="1174" actId="20577"/>
          <ac:spMkLst>
            <pc:docMk/>
            <pc:sldMk cId="2462631337" sldId="432"/>
            <ac:spMk id="3" creationId="{25F31E5A-DCD6-425A-8C80-7B051E2A906C}"/>
          </ac:spMkLst>
        </pc:spChg>
        <pc:spChg chg="add mod">
          <ac:chgData name="Osama Mohammed Moustafa Hosam Elde" userId="ab8f451e-a635-42ee-be12-e2dde55852bf" providerId="ADAL" clId="{354D84FB-7E88-4665-932E-78B8678D6755}" dt="2020-08-23T10:22:10.901" v="1178" actId="1076"/>
          <ac:spMkLst>
            <pc:docMk/>
            <pc:sldMk cId="2462631337" sldId="432"/>
            <ac:spMk id="9" creationId="{41F2FB8E-34AA-48D6-B500-5144F958C82C}"/>
          </ac:spMkLst>
        </pc:spChg>
        <pc:picChg chg="add mod">
          <ac:chgData name="Osama Mohammed Moustafa Hosam Elde" userId="ab8f451e-a635-42ee-be12-e2dde55852bf" providerId="ADAL" clId="{354D84FB-7E88-4665-932E-78B8678D6755}" dt="2020-08-23T10:18:41.839" v="1067" actId="1076"/>
          <ac:picMkLst>
            <pc:docMk/>
            <pc:sldMk cId="2462631337" sldId="432"/>
            <ac:picMk id="2" creationId="{E813F663-AB45-487C-94E2-85139A7457C7}"/>
          </ac:picMkLst>
        </pc:picChg>
        <pc:picChg chg="del">
          <ac:chgData name="Osama Mohammed Moustafa Hosam Elde" userId="ab8f451e-a635-42ee-be12-e2dde55852bf" providerId="ADAL" clId="{354D84FB-7E88-4665-932E-78B8678D6755}" dt="2020-08-23T10:17:52.248" v="996" actId="478"/>
          <ac:picMkLst>
            <pc:docMk/>
            <pc:sldMk cId="2462631337" sldId="432"/>
            <ac:picMk id="8" creationId="{06E2B743-B137-462E-A34D-D45968266FE3}"/>
          </ac:picMkLst>
        </pc:picChg>
      </pc:sldChg>
      <pc:sldChg chg="addSp delSp modSp add mod">
        <pc:chgData name="Osama Mohammed Moustafa Hosam Elde" userId="ab8f451e-a635-42ee-be12-e2dde55852bf" providerId="ADAL" clId="{354D84FB-7E88-4665-932E-78B8678D6755}" dt="2020-08-23T10:28:14.618" v="1217" actId="1076"/>
        <pc:sldMkLst>
          <pc:docMk/>
          <pc:sldMk cId="2932620757" sldId="433"/>
        </pc:sldMkLst>
        <pc:spChg chg="del">
          <ac:chgData name="Osama Mohammed Moustafa Hosam Elde" userId="ab8f451e-a635-42ee-be12-e2dde55852bf" providerId="ADAL" clId="{354D84FB-7E88-4665-932E-78B8678D6755}" dt="2020-08-23T10:27:30.767" v="1182" actId="478"/>
          <ac:spMkLst>
            <pc:docMk/>
            <pc:sldMk cId="2932620757" sldId="433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354D84FB-7E88-4665-932E-78B8678D6755}" dt="2020-08-23T10:27:37.500" v="1209" actId="20577"/>
          <ac:spMkLst>
            <pc:docMk/>
            <pc:sldMk cId="2932620757" sldId="433"/>
            <ac:spMk id="6" creationId="{F666E11D-E12E-4A1B-AC49-37C776D88AF6}"/>
          </ac:spMkLst>
        </pc:spChg>
        <pc:spChg chg="add del mod">
          <ac:chgData name="Osama Mohammed Moustafa Hosam Elde" userId="ab8f451e-a635-42ee-be12-e2dde55852bf" providerId="ADAL" clId="{354D84FB-7E88-4665-932E-78B8678D6755}" dt="2020-08-23T10:27:44.051" v="1210" actId="478"/>
          <ac:spMkLst>
            <pc:docMk/>
            <pc:sldMk cId="2932620757" sldId="433"/>
            <ac:spMk id="7" creationId="{954D67CE-71A9-44B7-A7AC-97C154D18E8A}"/>
          </ac:spMkLst>
        </pc:spChg>
        <pc:spChg chg="del">
          <ac:chgData name="Osama Mohammed Moustafa Hosam Elde" userId="ab8f451e-a635-42ee-be12-e2dde55852bf" providerId="ADAL" clId="{354D84FB-7E88-4665-932E-78B8678D6755}" dt="2020-08-23T10:27:27.269" v="1181" actId="478"/>
          <ac:spMkLst>
            <pc:docMk/>
            <pc:sldMk cId="2932620757" sldId="433"/>
            <ac:spMk id="9" creationId="{41F2FB8E-34AA-48D6-B500-5144F958C82C}"/>
          </ac:spMkLst>
        </pc:spChg>
        <pc:picChg chg="del">
          <ac:chgData name="Osama Mohammed Moustafa Hosam Elde" userId="ab8f451e-a635-42ee-be12-e2dde55852bf" providerId="ADAL" clId="{354D84FB-7E88-4665-932E-78B8678D6755}" dt="2020-08-23T10:27:25.604" v="1180" actId="478"/>
          <ac:picMkLst>
            <pc:docMk/>
            <pc:sldMk cId="2932620757" sldId="433"/>
            <ac:picMk id="2" creationId="{E813F663-AB45-487C-94E2-85139A7457C7}"/>
          </ac:picMkLst>
        </pc:picChg>
        <pc:picChg chg="add del mod">
          <ac:chgData name="Osama Mohammed Moustafa Hosam Elde" userId="ab8f451e-a635-42ee-be12-e2dde55852bf" providerId="ADAL" clId="{354D84FB-7E88-4665-932E-78B8678D6755}" dt="2020-08-23T10:28:10.156" v="1215" actId="478"/>
          <ac:picMkLst>
            <pc:docMk/>
            <pc:sldMk cId="2932620757" sldId="433"/>
            <ac:picMk id="8" creationId="{7E5F8091-5307-41C1-BF16-DA41CFFC7A86}"/>
          </ac:picMkLst>
        </pc:picChg>
        <pc:picChg chg="add mod">
          <ac:chgData name="Osama Mohammed Moustafa Hosam Elde" userId="ab8f451e-a635-42ee-be12-e2dde55852bf" providerId="ADAL" clId="{354D84FB-7E88-4665-932E-78B8678D6755}" dt="2020-08-23T10:28:14.618" v="1217" actId="1076"/>
          <ac:picMkLst>
            <pc:docMk/>
            <pc:sldMk cId="2932620757" sldId="433"/>
            <ac:picMk id="10" creationId="{19C79000-E889-4354-BB0F-E6E0EC8D40B3}"/>
          </ac:picMkLst>
        </pc:picChg>
      </pc:sldChg>
      <pc:sldChg chg="add">
        <pc:chgData name="Osama Mohammed Moustafa Hosam Elde" userId="ab8f451e-a635-42ee-be12-e2dde55852bf" providerId="ADAL" clId="{354D84FB-7E88-4665-932E-78B8678D6755}" dt="2020-08-24T11:35:17.935" v="3400"/>
        <pc:sldMkLst>
          <pc:docMk/>
          <pc:sldMk cId="1325247284" sldId="434"/>
        </pc:sldMkLst>
      </pc:sldChg>
      <pc:sldChg chg="addSp delSp modSp add del mod ord">
        <pc:chgData name="Osama Mohammed Moustafa Hosam Elde" userId="ab8f451e-a635-42ee-be12-e2dde55852bf" providerId="ADAL" clId="{354D84FB-7E88-4665-932E-78B8678D6755}" dt="2020-08-24T11:35:07.607" v="3399" actId="2696"/>
        <pc:sldMkLst>
          <pc:docMk/>
          <pc:sldMk cId="4284159834" sldId="434"/>
        </pc:sldMkLst>
        <pc:spChg chg="mod">
          <ac:chgData name="Osama Mohammed Moustafa Hosam Elde" userId="ab8f451e-a635-42ee-be12-e2dde55852bf" providerId="ADAL" clId="{354D84FB-7E88-4665-932E-78B8678D6755}" dt="2020-08-23T11:22:38.989" v="1575" actId="782"/>
          <ac:spMkLst>
            <pc:docMk/>
            <pc:sldMk cId="4284159834" sldId="434"/>
            <ac:spMk id="6" creationId="{F666E11D-E12E-4A1B-AC49-37C776D88AF6}"/>
          </ac:spMkLst>
        </pc:spChg>
        <pc:spChg chg="add mod">
          <ac:chgData name="Osama Mohammed Moustafa Hosam Elde" userId="ab8f451e-a635-42ee-be12-e2dde55852bf" providerId="ADAL" clId="{354D84FB-7E88-4665-932E-78B8678D6755}" dt="2020-08-23T11:23:36.567" v="1590" actId="27636"/>
          <ac:spMkLst>
            <pc:docMk/>
            <pc:sldMk cId="4284159834" sldId="434"/>
            <ac:spMk id="7" creationId="{CA2DAA0A-40F7-4F76-BD4D-30E63EDF70BB}"/>
          </ac:spMkLst>
        </pc:spChg>
        <pc:spChg chg="add mod">
          <ac:chgData name="Osama Mohammed Moustafa Hosam Elde" userId="ab8f451e-a635-42ee-be12-e2dde55852bf" providerId="ADAL" clId="{354D84FB-7E88-4665-932E-78B8678D6755}" dt="2020-08-24T10:31:42.016" v="3398" actId="20577"/>
          <ac:spMkLst>
            <pc:docMk/>
            <pc:sldMk cId="4284159834" sldId="434"/>
            <ac:spMk id="8" creationId="{0F93027D-EEA5-4F6C-85B4-E6C5E2E65FD1}"/>
          </ac:spMkLst>
        </pc:spChg>
        <pc:spChg chg="add del mod">
          <ac:chgData name="Osama Mohammed Moustafa Hosam Elde" userId="ab8f451e-a635-42ee-be12-e2dde55852bf" providerId="ADAL" clId="{354D84FB-7E88-4665-932E-78B8678D6755}" dt="2020-08-23T11:23:14.725" v="1583"/>
          <ac:spMkLst>
            <pc:docMk/>
            <pc:sldMk cId="4284159834" sldId="434"/>
            <ac:spMk id="8" creationId="{DEB39ED2-21A3-4B04-A932-FBB0BBE8F9A7}"/>
          </ac:spMkLst>
        </pc:spChg>
        <pc:graphicFrameChg chg="add mod modGraphic">
          <ac:chgData name="Osama Mohammed Moustafa Hosam Elde" userId="ab8f451e-a635-42ee-be12-e2dde55852bf" providerId="ADAL" clId="{354D84FB-7E88-4665-932E-78B8678D6755}" dt="2020-08-24T10:30:12.230" v="3260" actId="1076"/>
          <ac:graphicFrameMkLst>
            <pc:docMk/>
            <pc:sldMk cId="4284159834" sldId="434"/>
            <ac:graphicFrameMk id="2" creationId="{2AA115BF-7436-4113-95F0-A4C3751F028C}"/>
          </ac:graphicFrameMkLst>
        </pc:graphicFrameChg>
        <pc:picChg chg="del">
          <ac:chgData name="Osama Mohammed Moustafa Hosam Elde" userId="ab8f451e-a635-42ee-be12-e2dde55852bf" providerId="ADAL" clId="{354D84FB-7E88-4665-932E-78B8678D6755}" dt="2020-08-23T11:22:42.277" v="1576" actId="478"/>
          <ac:picMkLst>
            <pc:docMk/>
            <pc:sldMk cId="4284159834" sldId="434"/>
            <ac:picMk id="10" creationId="{19C79000-E889-4354-BB0F-E6E0EC8D40B3}"/>
          </ac:picMkLst>
        </pc:picChg>
      </pc:sldChg>
      <pc:sldChg chg="add">
        <pc:chgData name="Osama Mohammed Moustafa Hosam Elde" userId="ab8f451e-a635-42ee-be12-e2dde55852bf" providerId="ADAL" clId="{354D84FB-7E88-4665-932E-78B8678D6755}" dt="2020-08-24T11:35:17.935" v="3400"/>
        <pc:sldMkLst>
          <pc:docMk/>
          <pc:sldMk cId="167483931" sldId="435"/>
        </pc:sldMkLst>
      </pc:sldChg>
      <pc:sldChg chg="addSp delSp modSp add del mod">
        <pc:chgData name="Osama Mohammed Moustafa Hosam Elde" userId="ab8f451e-a635-42ee-be12-e2dde55852bf" providerId="ADAL" clId="{354D84FB-7E88-4665-932E-78B8678D6755}" dt="2020-08-24T11:35:07.607" v="3399" actId="2696"/>
        <pc:sldMkLst>
          <pc:docMk/>
          <pc:sldMk cId="2072716672" sldId="435"/>
        </pc:sldMkLst>
        <pc:spChg chg="mod">
          <ac:chgData name="Osama Mohammed Moustafa Hosam Elde" userId="ab8f451e-a635-42ee-be12-e2dde55852bf" providerId="ADAL" clId="{354D84FB-7E88-4665-932E-78B8678D6755}" dt="2020-08-24T10:29:42.336" v="3247" actId="20577"/>
          <ac:spMkLst>
            <pc:docMk/>
            <pc:sldMk cId="2072716672" sldId="435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4T10:29:59.490" v="3259" actId="20577"/>
          <ac:spMkLst>
            <pc:docMk/>
            <pc:sldMk cId="2072716672" sldId="435"/>
            <ac:spMk id="7" creationId="{CA2DAA0A-40F7-4F76-BD4D-30E63EDF70BB}"/>
          </ac:spMkLst>
        </pc:spChg>
        <pc:graphicFrameChg chg="del">
          <ac:chgData name="Osama Mohammed Moustafa Hosam Elde" userId="ab8f451e-a635-42ee-be12-e2dde55852bf" providerId="ADAL" clId="{354D84FB-7E88-4665-932E-78B8678D6755}" dt="2020-08-23T11:25:38.674" v="1598" actId="478"/>
          <ac:graphicFrameMkLst>
            <pc:docMk/>
            <pc:sldMk cId="2072716672" sldId="435"/>
            <ac:graphicFrameMk id="2" creationId="{2AA115BF-7436-4113-95F0-A4C3751F028C}"/>
          </ac:graphicFrameMkLst>
        </pc:graphicFrameChg>
        <pc:graphicFrameChg chg="add mod modGraphic">
          <ac:chgData name="Osama Mohammed Moustafa Hosam Elde" userId="ab8f451e-a635-42ee-be12-e2dde55852bf" providerId="ADAL" clId="{354D84FB-7E88-4665-932E-78B8678D6755}" dt="2020-08-23T11:26:02.496" v="1605" actId="1076"/>
          <ac:graphicFrameMkLst>
            <pc:docMk/>
            <pc:sldMk cId="2072716672" sldId="435"/>
            <ac:graphicFrameMk id="3" creationId="{8C708813-5F9A-4821-BC29-666D1CFDF4FE}"/>
          </ac:graphicFrameMkLst>
        </pc:graphicFrameChg>
      </pc:sldChg>
      <pc:sldChg chg="modSp add mod">
        <pc:chgData name="Osama Mohammed Moustafa Hosam Elde" userId="ab8f451e-a635-42ee-be12-e2dde55852bf" providerId="ADAL" clId="{354D84FB-7E88-4665-932E-78B8678D6755}" dt="2020-08-24T11:57:44.731" v="3876" actId="6549"/>
        <pc:sldMkLst>
          <pc:docMk/>
          <pc:sldMk cId="2093077145" sldId="436"/>
        </pc:sldMkLst>
        <pc:spChg chg="mod">
          <ac:chgData name="Osama Mohammed Moustafa Hosam Elde" userId="ab8f451e-a635-42ee-be12-e2dde55852bf" providerId="ADAL" clId="{354D84FB-7E88-4665-932E-78B8678D6755}" dt="2020-08-24T11:57:44.731" v="3876" actId="6549"/>
          <ac:spMkLst>
            <pc:docMk/>
            <pc:sldMk cId="2093077145" sldId="436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4T11:50:16.369" v="3807" actId="20577"/>
          <ac:spMkLst>
            <pc:docMk/>
            <pc:sldMk cId="2093077145" sldId="436"/>
            <ac:spMk id="7" creationId="{CA2DAA0A-40F7-4F76-BD4D-30E63EDF70BB}"/>
          </ac:spMkLst>
        </pc:spChg>
      </pc:sldChg>
      <pc:sldChg chg="addSp delSp modSp add del mod">
        <pc:chgData name="Osama Mohammed Moustafa Hosam Elde" userId="ab8f451e-a635-42ee-be12-e2dde55852bf" providerId="ADAL" clId="{354D84FB-7E88-4665-932E-78B8678D6755}" dt="2020-08-24T11:35:07.607" v="3399" actId="2696"/>
        <pc:sldMkLst>
          <pc:docMk/>
          <pc:sldMk cId="3351250190" sldId="436"/>
        </pc:sldMkLst>
        <pc:spChg chg="mod">
          <ac:chgData name="Osama Mohammed Moustafa Hosam Elde" userId="ab8f451e-a635-42ee-be12-e2dde55852bf" providerId="ADAL" clId="{354D84FB-7E88-4665-932E-78B8678D6755}" dt="2020-08-23T11:28:20.654" v="1620"/>
          <ac:spMkLst>
            <pc:docMk/>
            <pc:sldMk cId="3351250190" sldId="436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3T11:28:34.347" v="1621"/>
          <ac:spMkLst>
            <pc:docMk/>
            <pc:sldMk cId="3351250190" sldId="436"/>
            <ac:spMk id="7" creationId="{CA2DAA0A-40F7-4F76-BD4D-30E63EDF70BB}"/>
          </ac:spMkLst>
        </pc:spChg>
        <pc:graphicFrameChg chg="add mod modGraphic">
          <ac:chgData name="Osama Mohammed Moustafa Hosam Elde" userId="ab8f451e-a635-42ee-be12-e2dde55852bf" providerId="ADAL" clId="{354D84FB-7E88-4665-932E-78B8678D6755}" dt="2020-08-23T11:29:02.090" v="1627" actId="782"/>
          <ac:graphicFrameMkLst>
            <pc:docMk/>
            <pc:sldMk cId="3351250190" sldId="436"/>
            <ac:graphicFrameMk id="2" creationId="{A6344343-2D63-4808-9583-E17715EBAC6E}"/>
          </ac:graphicFrameMkLst>
        </pc:graphicFrameChg>
        <pc:graphicFrameChg chg="del">
          <ac:chgData name="Osama Mohammed Moustafa Hosam Elde" userId="ab8f451e-a635-42ee-be12-e2dde55852bf" providerId="ADAL" clId="{354D84FB-7E88-4665-932E-78B8678D6755}" dt="2020-08-23T11:28:37.978" v="1622" actId="478"/>
          <ac:graphicFrameMkLst>
            <pc:docMk/>
            <pc:sldMk cId="3351250190" sldId="436"/>
            <ac:graphicFrameMk id="3" creationId="{8C708813-5F9A-4821-BC29-666D1CFDF4FE}"/>
          </ac:graphicFrameMkLst>
        </pc:graphicFrameChg>
      </pc:sldChg>
      <pc:sldChg chg="addSp delSp modSp add del mod">
        <pc:chgData name="Osama Mohammed Moustafa Hosam Elde" userId="ab8f451e-a635-42ee-be12-e2dde55852bf" providerId="ADAL" clId="{354D84FB-7E88-4665-932E-78B8678D6755}" dt="2020-08-24T11:35:07.607" v="3399" actId="2696"/>
        <pc:sldMkLst>
          <pc:docMk/>
          <pc:sldMk cId="2928791635" sldId="437"/>
        </pc:sldMkLst>
        <pc:spChg chg="mod">
          <ac:chgData name="Osama Mohammed Moustafa Hosam Elde" userId="ab8f451e-a635-42ee-be12-e2dde55852bf" providerId="ADAL" clId="{354D84FB-7E88-4665-932E-78B8678D6755}" dt="2020-08-23T11:46:41.230" v="1629"/>
          <ac:spMkLst>
            <pc:docMk/>
            <pc:sldMk cId="2928791635" sldId="437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3T11:47:01.862" v="1632" actId="6549"/>
          <ac:spMkLst>
            <pc:docMk/>
            <pc:sldMk cId="2928791635" sldId="437"/>
            <ac:spMk id="7" creationId="{CA2DAA0A-40F7-4F76-BD4D-30E63EDF70BB}"/>
          </ac:spMkLst>
        </pc:spChg>
        <pc:graphicFrameChg chg="del">
          <ac:chgData name="Osama Mohammed Moustafa Hosam Elde" userId="ab8f451e-a635-42ee-be12-e2dde55852bf" providerId="ADAL" clId="{354D84FB-7E88-4665-932E-78B8678D6755}" dt="2020-08-23T11:47:05.458" v="1633" actId="478"/>
          <ac:graphicFrameMkLst>
            <pc:docMk/>
            <pc:sldMk cId="2928791635" sldId="437"/>
            <ac:graphicFrameMk id="2" creationId="{A6344343-2D63-4808-9583-E17715EBAC6E}"/>
          </ac:graphicFrameMkLst>
        </pc:graphicFrameChg>
        <pc:graphicFrameChg chg="add mod modGraphic">
          <ac:chgData name="Osama Mohammed Moustafa Hosam Elde" userId="ab8f451e-a635-42ee-be12-e2dde55852bf" providerId="ADAL" clId="{354D84FB-7E88-4665-932E-78B8678D6755}" dt="2020-08-23T11:47:45.842" v="1636"/>
          <ac:graphicFrameMkLst>
            <pc:docMk/>
            <pc:sldMk cId="2928791635" sldId="437"/>
            <ac:graphicFrameMk id="3" creationId="{1E4974B6-8DF7-479A-B2A6-E916ECC5B899}"/>
          </ac:graphicFrameMkLst>
        </pc:graphicFrameChg>
      </pc:sldChg>
      <pc:sldChg chg="modSp add mod">
        <pc:chgData name="Osama Mohammed Moustafa Hosam Elde" userId="ab8f451e-a635-42ee-be12-e2dde55852bf" providerId="ADAL" clId="{354D84FB-7E88-4665-932E-78B8678D6755}" dt="2020-08-24T11:51:18.187" v="3873" actId="20577"/>
        <pc:sldMkLst>
          <pc:docMk/>
          <pc:sldMk cId="3821881643" sldId="437"/>
        </pc:sldMkLst>
        <pc:spChg chg="mod">
          <ac:chgData name="Osama Mohammed Moustafa Hosam Elde" userId="ab8f451e-a635-42ee-be12-e2dde55852bf" providerId="ADAL" clId="{354D84FB-7E88-4665-932E-78B8678D6755}" dt="2020-08-24T11:50:25.493" v="3813" actId="20577"/>
          <ac:spMkLst>
            <pc:docMk/>
            <pc:sldMk cId="3821881643" sldId="437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4T11:50:46.875" v="3844" actId="20577"/>
          <ac:spMkLst>
            <pc:docMk/>
            <pc:sldMk cId="3821881643" sldId="437"/>
            <ac:spMk id="7" creationId="{CA2DAA0A-40F7-4F76-BD4D-30E63EDF70BB}"/>
          </ac:spMkLst>
        </pc:spChg>
        <pc:graphicFrameChg chg="modGraphic">
          <ac:chgData name="Osama Mohammed Moustafa Hosam Elde" userId="ab8f451e-a635-42ee-be12-e2dde55852bf" providerId="ADAL" clId="{354D84FB-7E88-4665-932E-78B8678D6755}" dt="2020-08-24T11:51:18.187" v="3873" actId="20577"/>
          <ac:graphicFrameMkLst>
            <pc:docMk/>
            <pc:sldMk cId="3821881643" sldId="437"/>
            <ac:graphicFrameMk id="3" creationId="{1E4974B6-8DF7-479A-B2A6-E916ECC5B899}"/>
          </ac:graphicFrameMkLst>
        </pc:graphicFrameChg>
      </pc:sldChg>
      <pc:sldChg chg="delSp modSp add mod">
        <pc:chgData name="Osama Mohammed Moustafa Hosam Elde" userId="ab8f451e-a635-42ee-be12-e2dde55852bf" providerId="ADAL" clId="{354D84FB-7E88-4665-932E-78B8678D6755}" dt="2020-08-23T11:50:35.599" v="1667"/>
        <pc:sldMkLst>
          <pc:docMk/>
          <pc:sldMk cId="709060111" sldId="438"/>
        </pc:sldMkLst>
        <pc:spChg chg="mod">
          <ac:chgData name="Osama Mohammed Moustafa Hosam Elde" userId="ab8f451e-a635-42ee-be12-e2dde55852bf" providerId="ADAL" clId="{354D84FB-7E88-4665-932E-78B8678D6755}" dt="2020-08-23T11:48:43.136" v="1657" actId="20577"/>
          <ac:spMkLst>
            <pc:docMk/>
            <pc:sldMk cId="709060111" sldId="438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3T11:50:35.599" v="1667"/>
          <ac:spMkLst>
            <pc:docMk/>
            <pc:sldMk cId="709060111" sldId="438"/>
            <ac:spMk id="7" creationId="{CA2DAA0A-40F7-4F76-BD4D-30E63EDF70BB}"/>
          </ac:spMkLst>
        </pc:spChg>
        <pc:graphicFrameChg chg="del">
          <ac:chgData name="Osama Mohammed Moustafa Hosam Elde" userId="ab8f451e-a635-42ee-be12-e2dde55852bf" providerId="ADAL" clId="{354D84FB-7E88-4665-932E-78B8678D6755}" dt="2020-08-23T11:48:49.801" v="1658" actId="478"/>
          <ac:graphicFrameMkLst>
            <pc:docMk/>
            <pc:sldMk cId="709060111" sldId="438"/>
            <ac:graphicFrameMk id="3" creationId="{1E4974B6-8DF7-479A-B2A6-E916ECC5B899}"/>
          </ac:graphicFrameMkLst>
        </pc:graphicFrameChg>
      </pc:sldChg>
      <pc:sldChg chg="new del">
        <pc:chgData name="Osama Mohammed Moustafa Hosam Elde" userId="ab8f451e-a635-42ee-be12-e2dde55852bf" providerId="ADAL" clId="{354D84FB-7E88-4665-932E-78B8678D6755}" dt="2020-08-23T11:48:05.119" v="1638" actId="680"/>
        <pc:sldMkLst>
          <pc:docMk/>
          <pc:sldMk cId="2730291507" sldId="438"/>
        </pc:sldMkLst>
      </pc:sldChg>
      <pc:sldChg chg="new del">
        <pc:chgData name="Osama Mohammed Moustafa Hosam Elde" userId="ab8f451e-a635-42ee-be12-e2dde55852bf" providerId="ADAL" clId="{354D84FB-7E88-4665-932E-78B8678D6755}" dt="2020-08-23T11:50:53.222" v="1669" actId="680"/>
        <pc:sldMkLst>
          <pc:docMk/>
          <pc:sldMk cId="603061883" sldId="439"/>
        </pc:sldMkLst>
      </pc:sldChg>
      <pc:sldChg chg="modSp add mod">
        <pc:chgData name="Osama Mohammed Moustafa Hosam Elde" userId="ab8f451e-a635-42ee-be12-e2dde55852bf" providerId="ADAL" clId="{354D84FB-7E88-4665-932E-78B8678D6755}" dt="2020-08-24T09:48:25.857" v="2785" actId="14100"/>
        <pc:sldMkLst>
          <pc:docMk/>
          <pc:sldMk cId="3076897111" sldId="439"/>
        </pc:sldMkLst>
        <pc:spChg chg="mod">
          <ac:chgData name="Osama Mohammed Moustafa Hosam Elde" userId="ab8f451e-a635-42ee-be12-e2dde55852bf" providerId="ADAL" clId="{354D84FB-7E88-4665-932E-78B8678D6755}" dt="2020-08-24T09:48:25.857" v="2785" actId="14100"/>
          <ac:spMkLst>
            <pc:docMk/>
            <pc:sldMk cId="3076897111" sldId="439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354D84FB-7E88-4665-932E-78B8678D6755}" dt="2020-08-23T11:55:34.154" v="2165" actId="20577"/>
          <ac:spMkLst>
            <pc:docMk/>
            <pc:sldMk cId="3076897111" sldId="439"/>
            <ac:spMk id="9" creationId="{41FE1DB5-8880-44CA-8A01-91EC9D1E2C91}"/>
          </ac:spMkLst>
        </pc:spChg>
      </pc:sldChg>
      <pc:sldChg chg="addSp modSp add mod">
        <pc:chgData name="Osama Mohammed Moustafa Hosam Elde" userId="ab8f451e-a635-42ee-be12-e2dde55852bf" providerId="ADAL" clId="{354D84FB-7E88-4665-932E-78B8678D6755}" dt="2020-08-24T09:48:42.650" v="2790" actId="14100"/>
        <pc:sldMkLst>
          <pc:docMk/>
          <pc:sldMk cId="1143281659" sldId="440"/>
        </pc:sldMkLst>
        <pc:spChg chg="mod">
          <ac:chgData name="Osama Mohammed Moustafa Hosam Elde" userId="ab8f451e-a635-42ee-be12-e2dde55852bf" providerId="ADAL" clId="{354D84FB-7E88-4665-932E-78B8678D6755}" dt="2020-08-24T09:48:42.650" v="2790" actId="14100"/>
          <ac:spMkLst>
            <pc:docMk/>
            <pc:sldMk cId="1143281659" sldId="440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354D84FB-7E88-4665-932E-78B8678D6755}" dt="2020-08-23T11:58:05.637" v="2220" actId="15"/>
          <ac:spMkLst>
            <pc:docMk/>
            <pc:sldMk cId="1143281659" sldId="440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354D84FB-7E88-4665-932E-78B8678D6755}" dt="2020-08-23T11:58:20.738" v="2224" actId="1076"/>
          <ac:picMkLst>
            <pc:docMk/>
            <pc:sldMk cId="1143281659" sldId="440"/>
            <ac:picMk id="2" creationId="{89E70B98-AC95-401E-B5CE-39A4CAFE00E7}"/>
          </ac:picMkLst>
        </pc:picChg>
      </pc:sldChg>
      <pc:sldChg chg="modSp mod">
        <pc:chgData name="Osama Mohammed Moustafa Hosam Elde" userId="ab8f451e-a635-42ee-be12-e2dde55852bf" providerId="ADAL" clId="{354D84FB-7E88-4665-932E-78B8678D6755}" dt="2020-08-24T10:29:01.143" v="3241" actId="20577"/>
        <pc:sldMkLst>
          <pc:docMk/>
          <pc:sldMk cId="4008027971" sldId="443"/>
        </pc:sldMkLst>
        <pc:spChg chg="mod">
          <ac:chgData name="Osama Mohammed Moustafa Hosam Elde" userId="ab8f451e-a635-42ee-be12-e2dde55852bf" providerId="ADAL" clId="{354D84FB-7E88-4665-932E-78B8678D6755}" dt="2020-08-24T10:29:01.143" v="3241" actId="20577"/>
          <ac:spMkLst>
            <pc:docMk/>
            <pc:sldMk cId="4008027971" sldId="443"/>
            <ac:spMk id="6" creationId="{F666E11D-E12E-4A1B-AC49-37C776D88AF6}"/>
          </ac:spMkLst>
        </pc:spChg>
      </pc:sldChg>
      <pc:sldChg chg="addSp delSp modSp add mod">
        <pc:chgData name="Osama Mohammed Moustafa Hosam Elde" userId="ab8f451e-a635-42ee-be12-e2dde55852bf" providerId="ADAL" clId="{354D84FB-7E88-4665-932E-78B8678D6755}" dt="2020-08-24T10:28:36.778" v="3229" actId="20577"/>
        <pc:sldMkLst>
          <pc:docMk/>
          <pc:sldMk cId="1488666776" sldId="444"/>
        </pc:sldMkLst>
        <pc:spChg chg="mod">
          <ac:chgData name="Osama Mohammed Moustafa Hosam Elde" userId="ab8f451e-a635-42ee-be12-e2dde55852bf" providerId="ADAL" clId="{354D84FB-7E88-4665-932E-78B8678D6755}" dt="2020-08-24T10:28:36.778" v="3229" actId="20577"/>
          <ac:spMkLst>
            <pc:docMk/>
            <pc:sldMk cId="1488666776" sldId="444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354D84FB-7E88-4665-932E-78B8678D6755}" dt="2020-08-24T10:02:11.564" v="2927" actId="20577"/>
          <ac:spMkLst>
            <pc:docMk/>
            <pc:sldMk cId="1488666776" sldId="444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354D84FB-7E88-4665-932E-78B8678D6755}" dt="2020-08-24T07:29:32.149" v="2277" actId="478"/>
          <ac:picMkLst>
            <pc:docMk/>
            <pc:sldMk cId="1488666776" sldId="444"/>
            <ac:picMk id="2" creationId="{89E70B98-AC95-401E-B5CE-39A4CAFE00E7}"/>
          </ac:picMkLst>
        </pc:picChg>
        <pc:picChg chg="add mod">
          <ac:chgData name="Osama Mohammed Moustafa Hosam Elde" userId="ab8f451e-a635-42ee-be12-e2dde55852bf" providerId="ADAL" clId="{354D84FB-7E88-4665-932E-78B8678D6755}" dt="2020-08-24T07:39:31.898" v="2706" actId="1076"/>
          <ac:picMkLst>
            <pc:docMk/>
            <pc:sldMk cId="1488666776" sldId="444"/>
            <ac:picMk id="4" creationId="{83A469F5-62D8-4F42-9360-693BEA15CA2D}"/>
          </ac:picMkLst>
        </pc:picChg>
        <pc:picChg chg="add mod">
          <ac:chgData name="Osama Mohammed Moustafa Hosam Elde" userId="ab8f451e-a635-42ee-be12-e2dde55852bf" providerId="ADAL" clId="{354D84FB-7E88-4665-932E-78B8678D6755}" dt="2020-08-24T07:39:39.081" v="2710" actId="1076"/>
          <ac:picMkLst>
            <pc:docMk/>
            <pc:sldMk cId="1488666776" sldId="444"/>
            <ac:picMk id="6" creationId="{7FB4E7E4-17E3-4DF5-95CD-B7CA1216D81D}"/>
          </ac:picMkLst>
        </pc:picChg>
      </pc:sldChg>
      <pc:sldChg chg="addSp delSp modSp add mod">
        <pc:chgData name="Osama Mohammed Moustafa Hosam Elde" userId="ab8f451e-a635-42ee-be12-e2dde55852bf" providerId="ADAL" clId="{354D84FB-7E88-4665-932E-78B8678D6755}" dt="2020-08-24T10:28:30.305" v="3227" actId="20577"/>
        <pc:sldMkLst>
          <pc:docMk/>
          <pc:sldMk cId="2715617375" sldId="445"/>
        </pc:sldMkLst>
        <pc:spChg chg="mod">
          <ac:chgData name="Osama Mohammed Moustafa Hosam Elde" userId="ab8f451e-a635-42ee-be12-e2dde55852bf" providerId="ADAL" clId="{354D84FB-7E88-4665-932E-78B8678D6755}" dt="2020-08-24T10:28:30.305" v="3227" actId="20577"/>
          <ac:spMkLst>
            <pc:docMk/>
            <pc:sldMk cId="2715617375" sldId="445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354D84FB-7E88-4665-932E-78B8678D6755}" dt="2020-08-24T10:08:03.712" v="3221" actId="6549"/>
          <ac:spMkLst>
            <pc:docMk/>
            <pc:sldMk cId="2715617375" sldId="445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354D84FB-7E88-4665-932E-78B8678D6755}" dt="2020-08-24T10:07:46.068" v="3220" actId="1076"/>
          <ac:picMkLst>
            <pc:docMk/>
            <pc:sldMk cId="2715617375" sldId="445"/>
            <ac:picMk id="2" creationId="{18D9DA9D-31E2-48BE-A911-B858A7AB2A87}"/>
          </ac:picMkLst>
        </pc:picChg>
        <pc:picChg chg="del">
          <ac:chgData name="Osama Mohammed Moustafa Hosam Elde" userId="ab8f451e-a635-42ee-be12-e2dde55852bf" providerId="ADAL" clId="{354D84FB-7E88-4665-932E-78B8678D6755}" dt="2020-08-24T07:39:49.268" v="2713" actId="478"/>
          <ac:picMkLst>
            <pc:docMk/>
            <pc:sldMk cId="2715617375" sldId="445"/>
            <ac:picMk id="4" creationId="{83A469F5-62D8-4F42-9360-693BEA15CA2D}"/>
          </ac:picMkLst>
        </pc:picChg>
        <pc:picChg chg="del">
          <ac:chgData name="Osama Mohammed Moustafa Hosam Elde" userId="ab8f451e-a635-42ee-be12-e2dde55852bf" providerId="ADAL" clId="{354D84FB-7E88-4665-932E-78B8678D6755}" dt="2020-08-24T07:39:48.690" v="2712" actId="478"/>
          <ac:picMkLst>
            <pc:docMk/>
            <pc:sldMk cId="2715617375" sldId="445"/>
            <ac:picMk id="6" creationId="{7FB4E7E4-17E3-4DF5-95CD-B7CA1216D81D}"/>
          </ac:picMkLst>
        </pc:picChg>
      </pc:sldChg>
      <pc:sldChg chg="delSp modSp add mod">
        <pc:chgData name="Osama Mohammed Moustafa Hosam Elde" userId="ab8f451e-a635-42ee-be12-e2dde55852bf" providerId="ADAL" clId="{354D84FB-7E88-4665-932E-78B8678D6755}" dt="2020-08-24T09:49:39.953" v="2834" actId="1076"/>
        <pc:sldMkLst>
          <pc:docMk/>
          <pc:sldMk cId="2197638261" sldId="446"/>
        </pc:sldMkLst>
        <pc:spChg chg="mod">
          <ac:chgData name="Osama Mohammed Moustafa Hosam Elde" userId="ab8f451e-a635-42ee-be12-e2dde55852bf" providerId="ADAL" clId="{354D84FB-7E88-4665-932E-78B8678D6755}" dt="2020-08-24T09:49:39.953" v="2834" actId="1076"/>
          <ac:spMkLst>
            <pc:docMk/>
            <pc:sldMk cId="2197638261" sldId="446"/>
            <ac:spMk id="6" creationId="{F666E11D-E12E-4A1B-AC49-37C776D88AF6}"/>
          </ac:spMkLst>
        </pc:spChg>
        <pc:picChg chg="del">
          <ac:chgData name="Osama Mohammed Moustafa Hosam Elde" userId="ab8f451e-a635-42ee-be12-e2dde55852bf" providerId="ADAL" clId="{354D84FB-7E88-4665-932E-78B8678D6755}" dt="2020-08-24T09:49:01.547" v="2792" actId="478"/>
          <ac:picMkLst>
            <pc:docMk/>
            <pc:sldMk cId="2197638261" sldId="446"/>
            <ac:picMk id="10" creationId="{19C79000-E889-4354-BB0F-E6E0EC8D40B3}"/>
          </ac:picMkLst>
        </pc:picChg>
      </pc:sldChg>
      <pc:sldChg chg="modSp add mod">
        <pc:chgData name="Osama Mohammed Moustafa Hosam Elde" userId="ab8f451e-a635-42ee-be12-e2dde55852bf" providerId="ADAL" clId="{354D84FB-7E88-4665-932E-78B8678D6755}" dt="2020-08-24T09:50:14.475" v="2866" actId="20577"/>
        <pc:sldMkLst>
          <pc:docMk/>
          <pc:sldMk cId="1097935864" sldId="447"/>
        </pc:sldMkLst>
        <pc:spChg chg="mod">
          <ac:chgData name="Osama Mohammed Moustafa Hosam Elde" userId="ab8f451e-a635-42ee-be12-e2dde55852bf" providerId="ADAL" clId="{354D84FB-7E88-4665-932E-78B8678D6755}" dt="2020-08-24T09:50:14.475" v="2866" actId="20577"/>
          <ac:spMkLst>
            <pc:docMk/>
            <pc:sldMk cId="1097935864" sldId="447"/>
            <ac:spMk id="6" creationId="{F666E11D-E12E-4A1B-AC49-37C776D88AF6}"/>
          </ac:spMkLst>
        </pc:spChg>
      </pc:sldChg>
      <pc:sldChg chg="addSp delSp modSp add mod">
        <pc:chgData name="Osama Mohammed Moustafa Hosam Elde" userId="ab8f451e-a635-42ee-be12-e2dde55852bf" providerId="ADAL" clId="{354D84FB-7E88-4665-932E-78B8678D6755}" dt="2020-08-24T12:00:52.802" v="3885" actId="478"/>
        <pc:sldMkLst>
          <pc:docMk/>
          <pc:sldMk cId="2837877428" sldId="448"/>
        </pc:sldMkLst>
        <pc:spChg chg="mod">
          <ac:chgData name="Osama Mohammed Moustafa Hosam Elde" userId="ab8f451e-a635-42ee-be12-e2dde55852bf" providerId="ADAL" clId="{354D84FB-7E88-4665-932E-78B8678D6755}" dt="2020-08-24T09:50:39.404" v="2881" actId="20577"/>
          <ac:spMkLst>
            <pc:docMk/>
            <pc:sldMk cId="2837877428" sldId="448"/>
            <ac:spMk id="6" creationId="{F666E11D-E12E-4A1B-AC49-37C776D88AF6}"/>
          </ac:spMkLst>
        </pc:spChg>
        <pc:picChg chg="add del mod">
          <ac:chgData name="Osama Mohammed Moustafa Hosam Elde" userId="ab8f451e-a635-42ee-be12-e2dde55852bf" providerId="ADAL" clId="{354D84FB-7E88-4665-932E-78B8678D6755}" dt="2020-08-24T12:00:52.802" v="3885" actId="478"/>
          <ac:picMkLst>
            <pc:docMk/>
            <pc:sldMk cId="2837877428" sldId="448"/>
            <ac:picMk id="2" creationId="{321EC83A-9733-4D00-9054-3FBBDC621BBC}"/>
          </ac:picMkLst>
        </pc:picChg>
      </pc:sldChg>
      <pc:sldChg chg="delSp modSp add mod">
        <pc:chgData name="Osama Mohammed Moustafa Hosam Elde" userId="ab8f451e-a635-42ee-be12-e2dde55852bf" providerId="ADAL" clId="{354D84FB-7E88-4665-932E-78B8678D6755}" dt="2020-08-24T11:36:55.297" v="3416" actId="478"/>
        <pc:sldMkLst>
          <pc:docMk/>
          <pc:sldMk cId="1445663365" sldId="449"/>
        </pc:sldMkLst>
        <pc:spChg chg="mod">
          <ac:chgData name="Osama Mohammed Moustafa Hosam Elde" userId="ab8f451e-a635-42ee-be12-e2dde55852bf" providerId="ADAL" clId="{354D84FB-7E88-4665-932E-78B8678D6755}" dt="2020-08-24T11:36:52.969" v="3415" actId="20577"/>
          <ac:spMkLst>
            <pc:docMk/>
            <pc:sldMk cId="1445663365" sldId="449"/>
            <ac:spMk id="6" creationId="{F666E11D-E12E-4A1B-AC49-37C776D88AF6}"/>
          </ac:spMkLst>
        </pc:spChg>
        <pc:picChg chg="del">
          <ac:chgData name="Osama Mohammed Moustafa Hosam Elde" userId="ab8f451e-a635-42ee-be12-e2dde55852bf" providerId="ADAL" clId="{354D84FB-7E88-4665-932E-78B8678D6755}" dt="2020-08-24T11:36:55.297" v="3416" actId="478"/>
          <ac:picMkLst>
            <pc:docMk/>
            <pc:sldMk cId="1445663365" sldId="449"/>
            <ac:picMk id="2" creationId="{321EC83A-9733-4D00-9054-3FBBDC621BBC}"/>
          </ac:picMkLst>
        </pc:picChg>
      </pc:sldChg>
      <pc:sldChg chg="addSp delSp modSp add mod">
        <pc:chgData name="Osama Mohammed Moustafa Hosam Elde" userId="ab8f451e-a635-42ee-be12-e2dde55852bf" providerId="ADAL" clId="{354D84FB-7E88-4665-932E-78B8678D6755}" dt="2020-08-24T11:47:52.784" v="3730" actId="20577"/>
        <pc:sldMkLst>
          <pc:docMk/>
          <pc:sldMk cId="599365308" sldId="450"/>
        </pc:sldMkLst>
        <pc:spChg chg="mod">
          <ac:chgData name="Osama Mohammed Moustafa Hosam Elde" userId="ab8f451e-a635-42ee-be12-e2dde55852bf" providerId="ADAL" clId="{354D84FB-7E88-4665-932E-78B8678D6755}" dt="2020-08-24T11:37:14.681" v="3431" actId="20577"/>
          <ac:spMkLst>
            <pc:docMk/>
            <pc:sldMk cId="599365308" sldId="450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354D84FB-7E88-4665-932E-78B8678D6755}" dt="2020-08-24T11:47:52.784" v="3730" actId="20577"/>
          <ac:spMkLst>
            <pc:docMk/>
            <pc:sldMk cId="599365308" sldId="450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354D84FB-7E88-4665-932E-78B8678D6755}" dt="2020-08-24T11:45:48.630" v="3451" actId="14100"/>
          <ac:picMkLst>
            <pc:docMk/>
            <pc:sldMk cId="599365308" sldId="450"/>
            <ac:picMk id="2" creationId="{D4ACF07A-F9C9-47DA-8E2D-394C69C3733A}"/>
          </ac:picMkLst>
        </pc:picChg>
        <pc:picChg chg="add mod">
          <ac:chgData name="Osama Mohammed Moustafa Hosam Elde" userId="ab8f451e-a635-42ee-be12-e2dde55852bf" providerId="ADAL" clId="{354D84FB-7E88-4665-932E-78B8678D6755}" dt="2020-08-24T11:45:45.782" v="3450" actId="1076"/>
          <ac:picMkLst>
            <pc:docMk/>
            <pc:sldMk cId="599365308" sldId="450"/>
            <ac:picMk id="3" creationId="{71466F6C-2183-44F9-8A48-9FFC637B2176}"/>
          </ac:picMkLst>
        </pc:picChg>
        <pc:picChg chg="del">
          <ac:chgData name="Osama Mohammed Moustafa Hosam Elde" userId="ab8f451e-a635-42ee-be12-e2dde55852bf" providerId="ADAL" clId="{354D84FB-7E88-4665-932E-78B8678D6755}" dt="2020-08-24T11:37:17.759" v="3433" actId="478"/>
          <ac:picMkLst>
            <pc:docMk/>
            <pc:sldMk cId="599365308" sldId="450"/>
            <ac:picMk id="2050" creationId="{241E8E60-B586-4204-B75C-33E4825C1DB4}"/>
          </ac:picMkLst>
        </pc:picChg>
        <pc:picChg chg="del">
          <ac:chgData name="Osama Mohammed Moustafa Hosam Elde" userId="ab8f451e-a635-42ee-be12-e2dde55852bf" providerId="ADAL" clId="{354D84FB-7E88-4665-932E-78B8678D6755}" dt="2020-08-24T11:37:17.243" v="3432" actId="478"/>
          <ac:picMkLst>
            <pc:docMk/>
            <pc:sldMk cId="599365308" sldId="450"/>
            <ac:picMk id="2054" creationId="{1EBA9C53-0ADF-4980-B3B1-016BCAAEDE93}"/>
          </ac:picMkLst>
        </pc:picChg>
      </pc:sldChg>
    </pc:docChg>
  </pc:docChgLst>
  <pc:docChgLst>
    <pc:chgData name="Osama Mohammed Moustafa Hosam Elde" userId="ab8f451e-a635-42ee-be12-e2dde55852bf" providerId="ADAL" clId="{20FD9F35-C7C2-4321-92CA-BE5BC08E781E}"/>
    <pc:docChg chg="undo custSel addSld delSld modSld sldOrd">
      <pc:chgData name="Osama Mohammed Moustafa Hosam Elde" userId="ab8f451e-a635-42ee-be12-e2dde55852bf" providerId="ADAL" clId="{20FD9F35-C7C2-4321-92CA-BE5BC08E781E}" dt="2019-04-17T12:13:22.011" v="859" actId="478"/>
      <pc:docMkLst>
        <pc:docMk/>
      </pc:docMkLst>
      <pc:sldChg chg="modSp">
        <pc:chgData name="Osama Mohammed Moustafa Hosam Elde" userId="ab8f451e-a635-42ee-be12-e2dde55852bf" providerId="ADAL" clId="{20FD9F35-C7C2-4321-92CA-BE5BC08E781E}" dt="2019-04-17T10:16:29.073" v="260" actId="20577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20FD9F35-C7C2-4321-92CA-BE5BC08E781E}" dt="2019-04-17T10:16:29.073" v="260" actId="20577"/>
          <ac:spMkLst>
            <pc:docMk/>
            <pc:sldMk cId="1296196847" sldId="371"/>
            <ac:spMk id="3" creationId="{25F31E5A-DCD6-425A-8C80-7B051E2A906C}"/>
          </ac:spMkLst>
        </pc:spChg>
      </pc:sldChg>
      <pc:sldChg chg="del">
        <pc:chgData name="Osama Mohammed Moustafa Hosam Elde" userId="ab8f451e-a635-42ee-be12-e2dde55852bf" providerId="ADAL" clId="{20FD9F35-C7C2-4321-92CA-BE5BC08E781E}" dt="2019-04-17T11:10:19.026" v="771" actId="2696"/>
        <pc:sldMkLst>
          <pc:docMk/>
          <pc:sldMk cId="722097047" sldId="407"/>
        </pc:sldMkLst>
      </pc:sldChg>
      <pc:sldChg chg="del">
        <pc:chgData name="Osama Mohammed Moustafa Hosam Elde" userId="ab8f451e-a635-42ee-be12-e2dde55852bf" providerId="ADAL" clId="{20FD9F35-C7C2-4321-92CA-BE5BC08E781E}" dt="2019-04-17T09:00:02.686" v="35" actId="2696"/>
        <pc:sldMkLst>
          <pc:docMk/>
          <pc:sldMk cId="4239229746" sldId="409"/>
        </pc:sldMkLst>
      </pc:sldChg>
      <pc:sldChg chg="addSp modSp">
        <pc:chgData name="Osama Mohammed Moustafa Hosam Elde" userId="ab8f451e-a635-42ee-be12-e2dde55852bf" providerId="ADAL" clId="{20FD9F35-C7C2-4321-92CA-BE5BC08E781E}" dt="2019-04-17T11:24:05.067" v="803" actId="20577"/>
        <pc:sldMkLst>
          <pc:docMk/>
          <pc:sldMk cId="3029568669" sldId="413"/>
        </pc:sldMkLst>
        <pc:spChg chg="add mod">
          <ac:chgData name="Osama Mohammed Moustafa Hosam Elde" userId="ab8f451e-a635-42ee-be12-e2dde55852bf" providerId="ADAL" clId="{20FD9F35-C7C2-4321-92CA-BE5BC08E781E}" dt="2019-04-17T11:24:05.067" v="803" actId="20577"/>
          <ac:spMkLst>
            <pc:docMk/>
            <pc:sldMk cId="3029568669" sldId="413"/>
            <ac:spMk id="4" creationId="{97A355FD-15C1-4998-804A-42AFA09FD270}"/>
          </ac:spMkLst>
        </pc:spChg>
        <pc:picChg chg="mod">
          <ac:chgData name="Osama Mohammed Moustafa Hosam Elde" userId="ab8f451e-a635-42ee-be12-e2dde55852bf" providerId="ADAL" clId="{20FD9F35-C7C2-4321-92CA-BE5BC08E781E}" dt="2019-04-17T11:23:36.433" v="772" actId="1076"/>
          <ac:picMkLst>
            <pc:docMk/>
            <pc:sldMk cId="3029568669" sldId="413"/>
            <ac:picMk id="7" creationId="{A4E0BEBE-DDC4-484B-A937-C974A126832E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11:44:36.942" v="838" actId="14100"/>
        <pc:sldMkLst>
          <pc:docMk/>
          <pc:sldMk cId="2688263575" sldId="415"/>
        </pc:sldMkLst>
        <pc:spChg chg="mod">
          <ac:chgData name="Osama Mohammed Moustafa Hosam Elde" userId="ab8f451e-a635-42ee-be12-e2dde55852bf" providerId="ADAL" clId="{20FD9F35-C7C2-4321-92CA-BE5BC08E781E}" dt="2019-04-17T08:55:52.424" v="15" actId="20577"/>
          <ac:spMkLst>
            <pc:docMk/>
            <pc:sldMk cId="2688263575" sldId="415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20FD9F35-C7C2-4321-92CA-BE5BC08E781E}" dt="2019-04-17T08:55:58.037" v="17" actId="478"/>
          <ac:spMkLst>
            <pc:docMk/>
            <pc:sldMk cId="2688263575" sldId="415"/>
            <ac:spMk id="7" creationId="{CEB3E277-AAC2-4B92-AD00-395DDD154D92}"/>
          </ac:spMkLst>
        </pc:spChg>
        <pc:spChg chg="add mod">
          <ac:chgData name="Osama Mohammed Moustafa Hosam Elde" userId="ab8f451e-a635-42ee-be12-e2dde55852bf" providerId="ADAL" clId="{20FD9F35-C7C2-4321-92CA-BE5BC08E781E}" dt="2019-04-17T11:42:52.976" v="837" actId="20577"/>
          <ac:spMkLst>
            <pc:docMk/>
            <pc:sldMk cId="2688263575" sldId="415"/>
            <ac:spMk id="10" creationId="{BF874ACF-D4A8-4086-8F2C-82B98F277999}"/>
          </ac:spMkLst>
        </pc:spChg>
        <pc:picChg chg="add mod">
          <ac:chgData name="Osama Mohammed Moustafa Hosam Elde" userId="ab8f451e-a635-42ee-be12-e2dde55852bf" providerId="ADAL" clId="{20FD9F35-C7C2-4321-92CA-BE5BC08E781E}" dt="2019-04-17T08:58:13.103" v="30" actId="14100"/>
          <ac:picMkLst>
            <pc:docMk/>
            <pc:sldMk cId="2688263575" sldId="415"/>
            <ac:picMk id="2" creationId="{2AD34009-0E5C-4EC6-B05A-21E733062A2B}"/>
          </ac:picMkLst>
        </pc:picChg>
        <pc:picChg chg="del">
          <ac:chgData name="Osama Mohammed Moustafa Hosam Elde" userId="ab8f451e-a635-42ee-be12-e2dde55852bf" providerId="ADAL" clId="{20FD9F35-C7C2-4321-92CA-BE5BC08E781E}" dt="2019-04-17T08:55:56.115" v="16" actId="478"/>
          <ac:picMkLst>
            <pc:docMk/>
            <pc:sldMk cId="2688263575" sldId="415"/>
            <ac:picMk id="4" creationId="{88465FF3-E28F-43EE-8929-789CC2A3A348}"/>
          </ac:picMkLst>
        </pc:picChg>
        <pc:picChg chg="add mod">
          <ac:chgData name="Osama Mohammed Moustafa Hosam Elde" userId="ab8f451e-a635-42ee-be12-e2dde55852bf" providerId="ADAL" clId="{20FD9F35-C7C2-4321-92CA-BE5BC08E781E}" dt="2019-04-17T11:44:36.942" v="838" actId="14100"/>
          <ac:picMkLst>
            <pc:docMk/>
            <pc:sldMk cId="2688263575" sldId="415"/>
            <ac:picMk id="6" creationId="{FAFEC948-A6E9-457E-954C-DCCE547866D0}"/>
          </ac:picMkLst>
        </pc:picChg>
        <pc:picChg chg="add mod">
          <ac:chgData name="Osama Mohammed Moustafa Hosam Elde" userId="ab8f451e-a635-42ee-be12-e2dde55852bf" providerId="ADAL" clId="{20FD9F35-C7C2-4321-92CA-BE5BC08E781E}" dt="2019-04-17T08:58:02.067" v="26" actId="1076"/>
          <ac:picMkLst>
            <pc:docMk/>
            <pc:sldMk cId="2688263575" sldId="415"/>
            <ac:picMk id="8" creationId="{73A0444F-5F38-4ABB-B2B0-279B096FB262}"/>
          </ac:picMkLst>
        </pc:picChg>
        <pc:picChg chg="add mod">
          <ac:chgData name="Osama Mohammed Moustafa Hosam Elde" userId="ab8f451e-a635-42ee-be12-e2dde55852bf" providerId="ADAL" clId="{20FD9F35-C7C2-4321-92CA-BE5BC08E781E}" dt="2019-04-17T08:58:03.411" v="27" actId="1076"/>
          <ac:picMkLst>
            <pc:docMk/>
            <pc:sldMk cId="2688263575" sldId="415"/>
            <ac:picMk id="9" creationId="{3BEA8FFD-D1AF-455D-98AA-58F3AF3B2036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09:01:27.978" v="67" actId="113"/>
        <pc:sldMkLst>
          <pc:docMk/>
          <pc:sldMk cId="2193964566" sldId="416"/>
        </pc:sldMkLst>
        <pc:spChg chg="mod">
          <ac:chgData name="Osama Mohammed Moustafa Hosam Elde" userId="ab8f451e-a635-42ee-be12-e2dde55852bf" providerId="ADAL" clId="{20FD9F35-C7C2-4321-92CA-BE5BC08E781E}" dt="2019-04-17T09:00:20.270" v="41"/>
          <ac:spMkLst>
            <pc:docMk/>
            <pc:sldMk cId="2193964566" sldId="416"/>
            <ac:spMk id="3" creationId="{00000000-0000-0000-0000-000000000000}"/>
          </ac:spMkLst>
        </pc:spChg>
        <pc:spChg chg="add del mod">
          <ac:chgData name="Osama Mohammed Moustafa Hosam Elde" userId="ab8f451e-a635-42ee-be12-e2dde55852bf" providerId="ADAL" clId="{20FD9F35-C7C2-4321-92CA-BE5BC08E781E}" dt="2019-04-17T09:00:45.729" v="45" actId="478"/>
          <ac:spMkLst>
            <pc:docMk/>
            <pc:sldMk cId="2193964566" sldId="416"/>
            <ac:spMk id="7" creationId="{46D63F86-F3A6-4F31-AAB1-7505B3FEEE6E}"/>
          </ac:spMkLst>
        </pc:spChg>
        <pc:spChg chg="add mod">
          <ac:chgData name="Osama Mohammed Moustafa Hosam Elde" userId="ab8f451e-a635-42ee-be12-e2dde55852bf" providerId="ADAL" clId="{20FD9F35-C7C2-4321-92CA-BE5BC08E781E}" dt="2019-04-17T09:00:42.024" v="44" actId="1076"/>
          <ac:spMkLst>
            <pc:docMk/>
            <pc:sldMk cId="2193964566" sldId="416"/>
            <ac:spMk id="10" creationId="{73D41474-D41E-4DEC-924B-EF95E5FB556C}"/>
          </ac:spMkLst>
        </pc:spChg>
        <pc:spChg chg="add mod">
          <ac:chgData name="Osama Mohammed Moustafa Hosam Elde" userId="ab8f451e-a635-42ee-be12-e2dde55852bf" providerId="ADAL" clId="{20FD9F35-C7C2-4321-92CA-BE5BC08E781E}" dt="2019-04-17T09:01:27.978" v="67" actId="113"/>
          <ac:spMkLst>
            <pc:docMk/>
            <pc:sldMk cId="2193964566" sldId="416"/>
            <ac:spMk id="11" creationId="{CDE4388A-BB0A-43E3-AE63-8F1F3F8C4C63}"/>
          </ac:spMkLst>
        </pc:spChg>
        <pc:picChg chg="del">
          <ac:chgData name="Osama Mohammed Moustafa Hosam Elde" userId="ab8f451e-a635-42ee-be12-e2dde55852bf" providerId="ADAL" clId="{20FD9F35-C7C2-4321-92CA-BE5BC08E781E}" dt="2019-04-17T09:00:14.502" v="39" actId="478"/>
          <ac:picMkLst>
            <pc:docMk/>
            <pc:sldMk cId="2193964566" sldId="416"/>
            <ac:picMk id="2" creationId="{2AD34009-0E5C-4EC6-B05A-21E733062A2B}"/>
          </ac:picMkLst>
        </pc:picChg>
        <pc:picChg chg="add mod">
          <ac:chgData name="Osama Mohammed Moustafa Hosam Elde" userId="ab8f451e-a635-42ee-be12-e2dde55852bf" providerId="ADAL" clId="{20FD9F35-C7C2-4321-92CA-BE5BC08E781E}" dt="2019-04-17T09:01:10.846" v="49" actId="14100"/>
          <ac:picMkLst>
            <pc:docMk/>
            <pc:sldMk cId="2193964566" sldId="416"/>
            <ac:picMk id="4" creationId="{CB1631AE-E484-496F-B6FF-B647F4E59E20}"/>
          </ac:picMkLst>
        </pc:picChg>
        <pc:picChg chg="del">
          <ac:chgData name="Osama Mohammed Moustafa Hosam Elde" userId="ab8f451e-a635-42ee-be12-e2dde55852bf" providerId="ADAL" clId="{20FD9F35-C7C2-4321-92CA-BE5BC08E781E}" dt="2019-04-17T09:00:15.065" v="40" actId="478"/>
          <ac:picMkLst>
            <pc:docMk/>
            <pc:sldMk cId="2193964566" sldId="416"/>
            <ac:picMk id="6" creationId="{FAFEC948-A6E9-457E-954C-DCCE547866D0}"/>
          </ac:picMkLst>
        </pc:picChg>
        <pc:picChg chg="del">
          <ac:chgData name="Osama Mohammed Moustafa Hosam Elde" userId="ab8f451e-a635-42ee-be12-e2dde55852bf" providerId="ADAL" clId="{20FD9F35-C7C2-4321-92CA-BE5BC08E781E}" dt="2019-04-17T09:00:12.906" v="37" actId="478"/>
          <ac:picMkLst>
            <pc:docMk/>
            <pc:sldMk cId="2193964566" sldId="416"/>
            <ac:picMk id="8" creationId="{73A0444F-5F38-4ABB-B2B0-279B096FB262}"/>
          </ac:picMkLst>
        </pc:picChg>
        <pc:picChg chg="del">
          <ac:chgData name="Osama Mohammed Moustafa Hosam Elde" userId="ab8f451e-a635-42ee-be12-e2dde55852bf" providerId="ADAL" clId="{20FD9F35-C7C2-4321-92CA-BE5BC08E781E}" dt="2019-04-17T09:00:13.547" v="38" actId="478"/>
          <ac:picMkLst>
            <pc:docMk/>
            <pc:sldMk cId="2193964566" sldId="416"/>
            <ac:picMk id="9" creationId="{3BEA8FFD-D1AF-455D-98AA-58F3AF3B2036}"/>
          </ac:picMkLst>
        </pc:picChg>
        <pc:picChg chg="add mod">
          <ac:chgData name="Osama Mohammed Moustafa Hosam Elde" userId="ab8f451e-a635-42ee-be12-e2dde55852bf" providerId="ADAL" clId="{20FD9F35-C7C2-4321-92CA-BE5BC08E781E}" dt="2019-04-17T09:01:20.096" v="64" actId="1036"/>
          <ac:picMkLst>
            <pc:docMk/>
            <pc:sldMk cId="2193964566" sldId="416"/>
            <ac:picMk id="1025" creationId="{30A8F627-E869-47F4-AC8A-F3CAFEAC8CA3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09:15:36.811" v="84" actId="14861"/>
        <pc:sldMkLst>
          <pc:docMk/>
          <pc:sldMk cId="3055561800" sldId="417"/>
        </pc:sldMkLst>
        <pc:spChg chg="mod">
          <ac:chgData name="Osama Mohammed Moustafa Hosam Elde" userId="ab8f451e-a635-42ee-be12-e2dde55852bf" providerId="ADAL" clId="{20FD9F35-C7C2-4321-92CA-BE5BC08E781E}" dt="2019-04-17T09:13:24.429" v="75" actId="14100"/>
          <ac:spMkLst>
            <pc:docMk/>
            <pc:sldMk cId="3055561800" sldId="417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20FD9F35-C7C2-4321-92CA-BE5BC08E781E}" dt="2019-04-17T09:13:11.923" v="71" actId="478"/>
          <ac:spMkLst>
            <pc:docMk/>
            <pc:sldMk cId="3055561800" sldId="417"/>
            <ac:spMk id="11" creationId="{CDE4388A-BB0A-43E3-AE63-8F1F3F8C4C63}"/>
          </ac:spMkLst>
        </pc:spChg>
        <pc:picChg chg="add mod">
          <ac:chgData name="Osama Mohammed Moustafa Hosam Elde" userId="ab8f451e-a635-42ee-be12-e2dde55852bf" providerId="ADAL" clId="{20FD9F35-C7C2-4321-92CA-BE5BC08E781E}" dt="2019-04-17T09:14:32.698" v="83" actId="1076"/>
          <ac:picMkLst>
            <pc:docMk/>
            <pc:sldMk cId="3055561800" sldId="417"/>
            <ac:picMk id="2" creationId="{D79A4002-9929-44E0-83F9-A39BC69DDD7F}"/>
          </ac:picMkLst>
        </pc:picChg>
        <pc:picChg chg="del">
          <ac:chgData name="Osama Mohammed Moustafa Hosam Elde" userId="ab8f451e-a635-42ee-be12-e2dde55852bf" providerId="ADAL" clId="{20FD9F35-C7C2-4321-92CA-BE5BC08E781E}" dt="2019-04-17T09:13:09.907" v="69" actId="478"/>
          <ac:picMkLst>
            <pc:docMk/>
            <pc:sldMk cId="3055561800" sldId="417"/>
            <ac:picMk id="4" creationId="{CB1631AE-E484-496F-B6FF-B647F4E59E20}"/>
          </ac:picMkLst>
        </pc:picChg>
        <pc:picChg chg="add mod">
          <ac:chgData name="Osama Mohammed Moustafa Hosam Elde" userId="ab8f451e-a635-42ee-be12-e2dde55852bf" providerId="ADAL" clId="{20FD9F35-C7C2-4321-92CA-BE5BC08E781E}" dt="2019-04-17T09:15:36.811" v="84" actId="14861"/>
          <ac:picMkLst>
            <pc:docMk/>
            <pc:sldMk cId="3055561800" sldId="417"/>
            <ac:picMk id="9" creationId="{716B57F3-69ED-4577-8D76-36AF45375CC3}"/>
          </ac:picMkLst>
        </pc:picChg>
        <pc:picChg chg="del">
          <ac:chgData name="Osama Mohammed Moustafa Hosam Elde" userId="ab8f451e-a635-42ee-be12-e2dde55852bf" providerId="ADAL" clId="{20FD9F35-C7C2-4321-92CA-BE5BC08E781E}" dt="2019-04-17T09:13:10.579" v="70" actId="478"/>
          <ac:picMkLst>
            <pc:docMk/>
            <pc:sldMk cId="3055561800" sldId="417"/>
            <ac:picMk id="1025" creationId="{30A8F627-E869-47F4-AC8A-F3CAFEAC8CA3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09:20:55.144" v="129" actId="20577"/>
        <pc:sldMkLst>
          <pc:docMk/>
          <pc:sldMk cId="1564429499" sldId="418"/>
        </pc:sldMkLst>
        <pc:spChg chg="mod">
          <ac:chgData name="Osama Mohammed Moustafa Hosam Elde" userId="ab8f451e-a635-42ee-be12-e2dde55852bf" providerId="ADAL" clId="{20FD9F35-C7C2-4321-92CA-BE5BC08E781E}" dt="2019-04-17T09:16:36.071" v="89" actId="14100"/>
          <ac:spMkLst>
            <pc:docMk/>
            <pc:sldMk cId="1564429499" sldId="418"/>
            <ac:spMk id="3" creationId="{00000000-0000-0000-0000-000000000000}"/>
          </ac:spMkLst>
        </pc:spChg>
        <pc:spChg chg="add mod">
          <ac:chgData name="Osama Mohammed Moustafa Hosam Elde" userId="ab8f451e-a635-42ee-be12-e2dde55852bf" providerId="ADAL" clId="{20FD9F35-C7C2-4321-92CA-BE5BC08E781E}" dt="2019-04-17T09:20:55.144" v="129" actId="20577"/>
          <ac:spMkLst>
            <pc:docMk/>
            <pc:sldMk cId="1564429499" sldId="418"/>
            <ac:spMk id="7" creationId="{6CF6B211-E9CC-4671-8153-F17841A4D9FA}"/>
          </ac:spMkLst>
        </pc:spChg>
        <pc:spChg chg="del">
          <ac:chgData name="Osama Mohammed Moustafa Hosam Elde" userId="ab8f451e-a635-42ee-be12-e2dde55852bf" providerId="ADAL" clId="{20FD9F35-C7C2-4321-92CA-BE5BC08E781E}" dt="2019-04-17T09:18:14.247" v="98" actId="478"/>
          <ac:spMkLst>
            <pc:docMk/>
            <pc:sldMk cId="1564429499" sldId="418"/>
            <ac:spMk id="10" creationId="{73D41474-D41E-4DEC-924B-EF95E5FB556C}"/>
          </ac:spMkLst>
        </pc:spChg>
        <pc:grpChg chg="add del mod">
          <ac:chgData name="Osama Mohammed Moustafa Hosam Elde" userId="ab8f451e-a635-42ee-be12-e2dde55852bf" providerId="ADAL" clId="{20FD9F35-C7C2-4321-92CA-BE5BC08E781E}" dt="2019-04-17T09:18:54.500" v="107" actId="165"/>
          <ac:grpSpMkLst>
            <pc:docMk/>
            <pc:sldMk cId="1564429499" sldId="418"/>
            <ac:grpSpMk id="4" creationId="{4AD3E125-8F55-4880-AD01-37D08ED7F8FF}"/>
          </ac:grpSpMkLst>
        </pc:grpChg>
        <pc:grpChg chg="add del mod">
          <ac:chgData name="Osama Mohammed Moustafa Hosam Elde" userId="ab8f451e-a635-42ee-be12-e2dde55852bf" providerId="ADAL" clId="{20FD9F35-C7C2-4321-92CA-BE5BC08E781E}" dt="2019-04-17T09:19:52.133" v="114" actId="165"/>
          <ac:grpSpMkLst>
            <pc:docMk/>
            <pc:sldMk cId="1564429499" sldId="418"/>
            <ac:grpSpMk id="6" creationId="{35DBAF5C-51F1-48EA-A3A4-F19D15977159}"/>
          </ac:grpSpMkLst>
        </pc:grpChg>
        <pc:picChg chg="del">
          <ac:chgData name="Osama Mohammed Moustafa Hosam Elde" userId="ab8f451e-a635-42ee-be12-e2dde55852bf" providerId="ADAL" clId="{20FD9F35-C7C2-4321-92CA-BE5BC08E781E}" dt="2019-04-17T09:16:40.119" v="91" actId="478"/>
          <ac:picMkLst>
            <pc:docMk/>
            <pc:sldMk cId="1564429499" sldId="418"/>
            <ac:picMk id="2" creationId="{D79A4002-9929-44E0-83F9-A39BC69DDD7F}"/>
          </ac:picMkLst>
        </pc:picChg>
        <pc:picChg chg="add mod topLvl">
          <ac:chgData name="Osama Mohammed Moustafa Hosam Elde" userId="ab8f451e-a635-42ee-be12-e2dde55852bf" providerId="ADAL" clId="{20FD9F35-C7C2-4321-92CA-BE5BC08E781E}" dt="2019-04-17T09:20:07.236" v="115" actId="14861"/>
          <ac:picMkLst>
            <pc:docMk/>
            <pc:sldMk cId="1564429499" sldId="418"/>
            <ac:picMk id="8" creationId="{F10BD288-F98D-48BF-91BB-9BC9766FCCFF}"/>
          </ac:picMkLst>
        </pc:picChg>
        <pc:picChg chg="del">
          <ac:chgData name="Osama Mohammed Moustafa Hosam Elde" userId="ab8f451e-a635-42ee-be12-e2dde55852bf" providerId="ADAL" clId="{20FD9F35-C7C2-4321-92CA-BE5BC08E781E}" dt="2019-04-17T09:16:38.290" v="90" actId="478"/>
          <ac:picMkLst>
            <pc:docMk/>
            <pc:sldMk cId="1564429499" sldId="418"/>
            <ac:picMk id="9" creationId="{716B57F3-69ED-4577-8D76-36AF45375CC3}"/>
          </ac:picMkLst>
        </pc:picChg>
        <pc:picChg chg="add mod topLvl">
          <ac:chgData name="Osama Mohammed Moustafa Hosam Elde" userId="ab8f451e-a635-42ee-be12-e2dde55852bf" providerId="ADAL" clId="{20FD9F35-C7C2-4321-92CA-BE5BC08E781E}" dt="2019-04-17T09:20:09.870" v="116" actId="14861"/>
          <ac:picMkLst>
            <pc:docMk/>
            <pc:sldMk cId="1564429499" sldId="418"/>
            <ac:picMk id="11" creationId="{451974C5-3082-4D7D-8ACD-C66577AB2A61}"/>
          </ac:picMkLst>
        </pc:picChg>
        <pc:picChg chg="add mod topLvl">
          <ac:chgData name="Osama Mohammed Moustafa Hosam Elde" userId="ab8f451e-a635-42ee-be12-e2dde55852bf" providerId="ADAL" clId="{20FD9F35-C7C2-4321-92CA-BE5BC08E781E}" dt="2019-04-17T09:20:10.729" v="117" actId="14861"/>
          <ac:picMkLst>
            <pc:docMk/>
            <pc:sldMk cId="1564429499" sldId="418"/>
            <ac:picMk id="12" creationId="{D171EBEC-7702-4AAB-85C1-616275E32B2C}"/>
          </ac:picMkLst>
        </pc:picChg>
        <pc:picChg chg="add mod topLvl">
          <ac:chgData name="Osama Mohammed Moustafa Hosam Elde" userId="ab8f451e-a635-42ee-be12-e2dde55852bf" providerId="ADAL" clId="{20FD9F35-C7C2-4321-92CA-BE5BC08E781E}" dt="2019-04-17T09:20:17.187" v="123" actId="1038"/>
          <ac:picMkLst>
            <pc:docMk/>
            <pc:sldMk cId="1564429499" sldId="418"/>
            <ac:picMk id="13" creationId="{4053776E-DFA4-49F0-9E84-3567AF75FDC0}"/>
          </ac:picMkLst>
        </pc:picChg>
      </pc:sldChg>
      <pc:sldChg chg="addSp delSp modSp add ord">
        <pc:chgData name="Osama Mohammed Moustafa Hosam Elde" userId="ab8f451e-a635-42ee-be12-e2dde55852bf" providerId="ADAL" clId="{20FD9F35-C7C2-4321-92CA-BE5BC08E781E}" dt="2019-04-17T09:24:19.458" v="145" actId="1076"/>
        <pc:sldMkLst>
          <pc:docMk/>
          <pc:sldMk cId="2042332116" sldId="419"/>
        </pc:sldMkLst>
        <pc:spChg chg="mod">
          <ac:chgData name="Osama Mohammed Moustafa Hosam Elde" userId="ab8f451e-a635-42ee-be12-e2dde55852bf" providerId="ADAL" clId="{20FD9F35-C7C2-4321-92CA-BE5BC08E781E}" dt="2019-04-17T09:22:26.164" v="137" actId="14100"/>
          <ac:spMkLst>
            <pc:docMk/>
            <pc:sldMk cId="2042332116" sldId="419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20FD9F35-C7C2-4321-92CA-BE5BC08E781E}" dt="2019-04-17T09:22:30.979" v="140" actId="478"/>
          <ac:spMkLst>
            <pc:docMk/>
            <pc:sldMk cId="2042332116" sldId="419"/>
            <ac:spMk id="11" creationId="{CDE4388A-BB0A-43E3-AE63-8F1F3F8C4C63}"/>
          </ac:spMkLst>
        </pc:spChg>
        <pc:picChg chg="del">
          <ac:chgData name="Osama Mohammed Moustafa Hosam Elde" userId="ab8f451e-a635-42ee-be12-e2dde55852bf" providerId="ADAL" clId="{20FD9F35-C7C2-4321-92CA-BE5BC08E781E}" dt="2019-04-17T09:22:28.682" v="138" actId="478"/>
          <ac:picMkLst>
            <pc:docMk/>
            <pc:sldMk cId="2042332116" sldId="419"/>
            <ac:picMk id="4" creationId="{CB1631AE-E484-496F-B6FF-B647F4E59E20}"/>
          </ac:picMkLst>
        </pc:picChg>
        <pc:picChg chg="add mod">
          <ac:chgData name="Osama Mohammed Moustafa Hosam Elde" userId="ab8f451e-a635-42ee-be12-e2dde55852bf" providerId="ADAL" clId="{20FD9F35-C7C2-4321-92CA-BE5BC08E781E}" dt="2019-04-17T09:24:19.458" v="145" actId="1076"/>
          <ac:picMkLst>
            <pc:docMk/>
            <pc:sldMk cId="2042332116" sldId="419"/>
            <ac:picMk id="9" creationId="{BAAD1772-3DFA-4F56-9D13-D7B8551DAFC0}"/>
          </ac:picMkLst>
        </pc:picChg>
        <pc:picChg chg="del">
          <ac:chgData name="Osama Mohammed Moustafa Hosam Elde" userId="ab8f451e-a635-42ee-be12-e2dde55852bf" providerId="ADAL" clId="{20FD9F35-C7C2-4321-92CA-BE5BC08E781E}" dt="2019-04-17T09:22:29.651" v="139" actId="478"/>
          <ac:picMkLst>
            <pc:docMk/>
            <pc:sldMk cId="2042332116" sldId="419"/>
            <ac:picMk id="1025" creationId="{30A8F627-E869-47F4-AC8A-F3CAFEAC8CA3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09:26:32.190" v="155" actId="1076"/>
        <pc:sldMkLst>
          <pc:docMk/>
          <pc:sldMk cId="4136597372" sldId="420"/>
        </pc:sldMkLst>
        <pc:spChg chg="mod">
          <ac:chgData name="Osama Mohammed Moustafa Hosam Elde" userId="ab8f451e-a635-42ee-be12-e2dde55852bf" providerId="ADAL" clId="{20FD9F35-C7C2-4321-92CA-BE5BC08E781E}" dt="2019-04-17T09:25:52.175" v="150" actId="14100"/>
          <ac:spMkLst>
            <pc:docMk/>
            <pc:sldMk cId="4136597372" sldId="420"/>
            <ac:spMk id="3" creationId="{00000000-0000-0000-0000-000000000000}"/>
          </ac:spMkLst>
        </pc:spChg>
        <pc:picChg chg="add mod">
          <ac:chgData name="Osama Mohammed Moustafa Hosam Elde" userId="ab8f451e-a635-42ee-be12-e2dde55852bf" providerId="ADAL" clId="{20FD9F35-C7C2-4321-92CA-BE5BC08E781E}" dt="2019-04-17T09:26:32.190" v="155" actId="1076"/>
          <ac:picMkLst>
            <pc:docMk/>
            <pc:sldMk cId="4136597372" sldId="420"/>
            <ac:picMk id="7" creationId="{C714F6E3-62CC-47F1-84F8-F936311C4669}"/>
          </ac:picMkLst>
        </pc:picChg>
        <pc:picChg chg="del">
          <ac:chgData name="Osama Mohammed Moustafa Hosam Elde" userId="ab8f451e-a635-42ee-be12-e2dde55852bf" providerId="ADAL" clId="{20FD9F35-C7C2-4321-92CA-BE5BC08E781E}" dt="2019-04-17T09:25:37.018" v="147" actId="478"/>
          <ac:picMkLst>
            <pc:docMk/>
            <pc:sldMk cId="4136597372" sldId="420"/>
            <ac:picMk id="9" creationId="{BAAD1772-3DFA-4F56-9D13-D7B8551DAFC0}"/>
          </ac:picMkLst>
        </pc:picChg>
      </pc:sldChg>
      <pc:sldChg chg="addSp delSp modSp add ord">
        <pc:chgData name="Osama Mohammed Moustafa Hosam Elde" userId="ab8f451e-a635-42ee-be12-e2dde55852bf" providerId="ADAL" clId="{20FD9F35-C7C2-4321-92CA-BE5BC08E781E}" dt="2019-04-17T12:13:22.011" v="859" actId="478"/>
        <pc:sldMkLst>
          <pc:docMk/>
          <pc:sldMk cId="1698068108" sldId="421"/>
        </pc:sldMkLst>
        <pc:spChg chg="add mod">
          <ac:chgData name="Osama Mohammed Moustafa Hosam Elde" userId="ab8f451e-a635-42ee-be12-e2dde55852bf" providerId="ADAL" clId="{20FD9F35-C7C2-4321-92CA-BE5BC08E781E}" dt="2019-04-17T12:13:17.462" v="858" actId="207"/>
          <ac:spMkLst>
            <pc:docMk/>
            <pc:sldMk cId="1698068108" sldId="421"/>
            <ac:spMk id="2" creationId="{7EE4D6E1-B46D-4DC5-9D69-3ECEE2461738}"/>
          </ac:spMkLst>
        </pc:spChg>
        <pc:spChg chg="mod">
          <ac:chgData name="Osama Mohammed Moustafa Hosam Elde" userId="ab8f451e-a635-42ee-be12-e2dde55852bf" providerId="ADAL" clId="{20FD9F35-C7C2-4321-92CA-BE5BC08E781E}" dt="2019-04-17T09:27:43.341" v="160" actId="1076"/>
          <ac:spMkLst>
            <pc:docMk/>
            <pc:sldMk cId="1698068108" sldId="421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20FD9F35-C7C2-4321-92CA-BE5BC08E781E}" dt="2019-04-17T12:13:22.011" v="859" actId="478"/>
          <ac:spMkLst>
            <pc:docMk/>
            <pc:sldMk cId="1698068108" sldId="421"/>
            <ac:spMk id="10" creationId="{73D41474-D41E-4DEC-924B-EF95E5FB556C}"/>
          </ac:spMkLst>
        </pc:spChg>
        <pc:picChg chg="add mod">
          <ac:chgData name="Osama Mohammed Moustafa Hosam Elde" userId="ab8f451e-a635-42ee-be12-e2dde55852bf" providerId="ADAL" clId="{20FD9F35-C7C2-4321-92CA-BE5BC08E781E}" dt="2019-04-17T12:12:19.165" v="840" actId="1076"/>
          <ac:picMkLst>
            <pc:docMk/>
            <pc:sldMk cId="1698068108" sldId="421"/>
            <ac:picMk id="7" creationId="{C0EFD5D8-385B-457C-9F37-13808EF694F2}"/>
          </ac:picMkLst>
        </pc:picChg>
        <pc:picChg chg="add mod">
          <ac:chgData name="Osama Mohammed Moustafa Hosam Elde" userId="ab8f451e-a635-42ee-be12-e2dde55852bf" providerId="ADAL" clId="{20FD9F35-C7C2-4321-92CA-BE5BC08E781E}" dt="2019-04-17T12:12:34.448" v="844" actId="14100"/>
          <ac:picMkLst>
            <pc:docMk/>
            <pc:sldMk cId="1698068108" sldId="421"/>
            <ac:picMk id="8" creationId="{C2706A73-2224-45F4-8BB3-F9758A082607}"/>
          </ac:picMkLst>
        </pc:picChg>
        <pc:picChg chg="del">
          <ac:chgData name="Osama Mohammed Moustafa Hosam Elde" userId="ab8f451e-a635-42ee-be12-e2dde55852bf" providerId="ADAL" clId="{20FD9F35-C7C2-4321-92CA-BE5BC08E781E}" dt="2019-04-17T09:27:44.984" v="161" actId="478"/>
          <ac:picMkLst>
            <pc:docMk/>
            <pc:sldMk cId="1698068108" sldId="421"/>
            <ac:picMk id="9" creationId="{BAAD1772-3DFA-4F56-9D13-D7B8551DAFC0}"/>
          </ac:picMkLst>
        </pc:picChg>
        <pc:picChg chg="add mod">
          <ac:chgData name="Osama Mohammed Moustafa Hosam Elde" userId="ab8f451e-a635-42ee-be12-e2dde55852bf" providerId="ADAL" clId="{20FD9F35-C7C2-4321-92CA-BE5BC08E781E}" dt="2019-04-17T12:12:40.154" v="845" actId="1076"/>
          <ac:picMkLst>
            <pc:docMk/>
            <pc:sldMk cId="1698068108" sldId="421"/>
            <ac:picMk id="11" creationId="{82C10936-B2FE-4CD3-876F-760880A2B40F}"/>
          </ac:picMkLst>
        </pc:picChg>
      </pc:sldChg>
      <pc:sldChg chg="modSp add">
        <pc:chgData name="Osama Mohammed Moustafa Hosam Elde" userId="ab8f451e-a635-42ee-be12-e2dde55852bf" providerId="ADAL" clId="{20FD9F35-C7C2-4321-92CA-BE5BC08E781E}" dt="2019-04-17T10:27:35.551" v="415" actId="20577"/>
        <pc:sldMkLst>
          <pc:docMk/>
          <pc:sldMk cId="1336552493" sldId="422"/>
        </pc:sldMkLst>
        <pc:spChg chg="mod">
          <ac:chgData name="Osama Mohammed Moustafa Hosam Elde" userId="ab8f451e-a635-42ee-be12-e2dde55852bf" providerId="ADAL" clId="{20FD9F35-C7C2-4321-92CA-BE5BC08E781E}" dt="2019-04-17T10:27:35.551" v="415" actId="20577"/>
          <ac:spMkLst>
            <pc:docMk/>
            <pc:sldMk cId="1336552493" sldId="422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20FD9F35-C7C2-4321-92CA-BE5BC08E781E}" dt="2019-04-17T10:15:38.666" v="185" actId="20577"/>
          <ac:spMkLst>
            <pc:docMk/>
            <pc:sldMk cId="1336552493" sldId="422"/>
            <ac:spMk id="6" creationId="{F666E11D-E12E-4A1B-AC49-37C776D88AF6}"/>
          </ac:spMkLst>
        </pc:spChg>
      </pc:sldChg>
      <pc:sldChg chg="addSp delSp modSp add">
        <pc:chgData name="Osama Mohammed Moustafa Hosam Elde" userId="ab8f451e-a635-42ee-be12-e2dde55852bf" providerId="ADAL" clId="{20FD9F35-C7C2-4321-92CA-BE5BC08E781E}" dt="2019-04-17T10:18:51.872" v="287" actId="1076"/>
        <pc:sldMkLst>
          <pc:docMk/>
          <pc:sldMk cId="3720649549" sldId="423"/>
        </pc:sldMkLst>
        <pc:spChg chg="del">
          <ac:chgData name="Osama Mohammed Moustafa Hosam Elde" userId="ab8f451e-a635-42ee-be12-e2dde55852bf" providerId="ADAL" clId="{20FD9F35-C7C2-4321-92CA-BE5BC08E781E}" dt="2019-04-17T10:17:53.820" v="270" actId="478"/>
          <ac:spMkLst>
            <pc:docMk/>
            <pc:sldMk cId="3720649549" sldId="423"/>
            <ac:spMk id="3" creationId="{25F31E5A-DCD6-425A-8C80-7B051E2A906C}"/>
          </ac:spMkLst>
        </pc:spChg>
        <pc:spChg chg="add del mod">
          <ac:chgData name="Osama Mohammed Moustafa Hosam Elde" userId="ab8f451e-a635-42ee-be12-e2dde55852bf" providerId="ADAL" clId="{20FD9F35-C7C2-4321-92CA-BE5BC08E781E}" dt="2019-04-17T10:17:56.398" v="272" actId="478"/>
          <ac:spMkLst>
            <pc:docMk/>
            <pc:sldMk cId="3720649549" sldId="423"/>
            <ac:spMk id="4" creationId="{42D0AD80-B155-4E48-91E0-54AD38832030}"/>
          </ac:spMkLst>
        </pc:spChg>
        <pc:spChg chg="del">
          <ac:chgData name="Osama Mohammed Moustafa Hosam Elde" userId="ab8f451e-a635-42ee-be12-e2dde55852bf" providerId="ADAL" clId="{20FD9F35-C7C2-4321-92CA-BE5BC08E781E}" dt="2019-04-17T10:17:54.742" v="271" actId="478"/>
          <ac:spMkLst>
            <pc:docMk/>
            <pc:sldMk cId="3720649549" sldId="423"/>
            <ac:spMk id="6" creationId="{F666E11D-E12E-4A1B-AC49-37C776D88AF6}"/>
          </ac:spMkLst>
        </pc:spChg>
        <pc:spChg chg="add del mod">
          <ac:chgData name="Osama Mohammed Moustafa Hosam Elde" userId="ab8f451e-a635-42ee-be12-e2dde55852bf" providerId="ADAL" clId="{20FD9F35-C7C2-4321-92CA-BE5BC08E781E}" dt="2019-04-17T10:17:57.789" v="273" actId="478"/>
          <ac:spMkLst>
            <pc:docMk/>
            <pc:sldMk cId="3720649549" sldId="423"/>
            <ac:spMk id="8" creationId="{525FE67E-808C-452B-826E-F23E78AB1B70}"/>
          </ac:spMkLst>
        </pc:spChg>
        <pc:graphicFrameChg chg="add del modGraphic">
          <ac:chgData name="Osama Mohammed Moustafa Hosam Elde" userId="ab8f451e-a635-42ee-be12-e2dde55852bf" providerId="ADAL" clId="{20FD9F35-C7C2-4321-92CA-BE5BC08E781E}" dt="2019-04-17T10:18:15.298" v="279"/>
          <ac:graphicFrameMkLst>
            <pc:docMk/>
            <pc:sldMk cId="3720649549" sldId="423"/>
            <ac:graphicFrameMk id="10" creationId="{57718DA5-86C4-431F-8F9B-A91F8AFB828D}"/>
          </ac:graphicFrameMkLst>
        </pc:graphicFrameChg>
        <pc:picChg chg="add mod">
          <ac:chgData name="Osama Mohammed Moustafa Hosam Elde" userId="ab8f451e-a635-42ee-be12-e2dde55852bf" providerId="ADAL" clId="{20FD9F35-C7C2-4321-92CA-BE5BC08E781E}" dt="2019-04-17T10:18:47.030" v="286" actId="1076"/>
          <ac:picMkLst>
            <pc:docMk/>
            <pc:sldMk cId="3720649549" sldId="423"/>
            <ac:picMk id="9" creationId="{C58898DD-F750-44FF-AB5D-2E3954808183}"/>
          </ac:picMkLst>
        </pc:picChg>
        <pc:picChg chg="add mod">
          <ac:chgData name="Osama Mohammed Moustafa Hosam Elde" userId="ab8f451e-a635-42ee-be12-e2dde55852bf" providerId="ADAL" clId="{20FD9F35-C7C2-4321-92CA-BE5BC08E781E}" dt="2019-04-17T10:18:51.872" v="287" actId="1076"/>
          <ac:picMkLst>
            <pc:docMk/>
            <pc:sldMk cId="3720649549" sldId="423"/>
            <ac:picMk id="14" creationId="{E5645C80-805E-4E7E-8BA3-5F61074F7DDA}"/>
          </ac:picMkLst>
        </pc:picChg>
        <pc:picChg chg="add mod">
          <ac:chgData name="Osama Mohammed Moustafa Hosam Elde" userId="ab8f451e-a635-42ee-be12-e2dde55852bf" providerId="ADAL" clId="{20FD9F35-C7C2-4321-92CA-BE5BC08E781E}" dt="2019-04-17T10:18:51.872" v="287" actId="1076"/>
          <ac:picMkLst>
            <pc:docMk/>
            <pc:sldMk cId="3720649549" sldId="423"/>
            <ac:picMk id="15" creationId="{BE68C558-5670-46A7-9CBD-644C513B3F68}"/>
          </ac:picMkLst>
        </pc:picChg>
        <pc:picChg chg="add mod">
          <ac:chgData name="Osama Mohammed Moustafa Hosam Elde" userId="ab8f451e-a635-42ee-be12-e2dde55852bf" providerId="ADAL" clId="{20FD9F35-C7C2-4321-92CA-BE5BC08E781E}" dt="2019-04-17T10:18:51.872" v="287" actId="1076"/>
          <ac:picMkLst>
            <pc:docMk/>
            <pc:sldMk cId="3720649549" sldId="423"/>
            <ac:picMk id="16" creationId="{0D115142-582A-482B-9056-86DDF124A988}"/>
          </ac:picMkLst>
        </pc:picChg>
        <pc:picChg chg="add del mod">
          <ac:chgData name="Osama Mohammed Moustafa Hosam Elde" userId="ab8f451e-a635-42ee-be12-e2dde55852bf" providerId="ADAL" clId="{20FD9F35-C7C2-4321-92CA-BE5BC08E781E}" dt="2019-04-17T10:18:15.298" v="279"/>
          <ac:picMkLst>
            <pc:docMk/>
            <pc:sldMk cId="3720649549" sldId="423"/>
            <ac:picMk id="2049" creationId="{ED37AB21-401D-42B7-B00C-079FCE0B6737}"/>
          </ac:picMkLst>
        </pc:picChg>
        <pc:picChg chg="add del mod">
          <ac:chgData name="Osama Mohammed Moustafa Hosam Elde" userId="ab8f451e-a635-42ee-be12-e2dde55852bf" providerId="ADAL" clId="{20FD9F35-C7C2-4321-92CA-BE5BC08E781E}" dt="2019-04-17T10:18:15.298" v="279"/>
          <ac:picMkLst>
            <pc:docMk/>
            <pc:sldMk cId="3720649549" sldId="423"/>
            <ac:picMk id="2050" creationId="{EDF3F412-F171-4610-BAC5-2BA838906FD9}"/>
          </ac:picMkLst>
        </pc:picChg>
        <pc:picChg chg="add del mod">
          <ac:chgData name="Osama Mohammed Moustafa Hosam Elde" userId="ab8f451e-a635-42ee-be12-e2dde55852bf" providerId="ADAL" clId="{20FD9F35-C7C2-4321-92CA-BE5BC08E781E}" dt="2019-04-17T10:18:15.298" v="279"/>
          <ac:picMkLst>
            <pc:docMk/>
            <pc:sldMk cId="3720649549" sldId="423"/>
            <ac:picMk id="2051" creationId="{E27B312C-3319-4998-A0F4-05F9E02A29B6}"/>
          </ac:picMkLst>
        </pc:picChg>
      </pc:sldChg>
      <pc:sldChg chg="add del">
        <pc:chgData name="Osama Mohammed Moustafa Hosam Elde" userId="ab8f451e-a635-42ee-be12-e2dde55852bf" providerId="ADAL" clId="{20FD9F35-C7C2-4321-92CA-BE5BC08E781E}" dt="2019-04-17T10:19:33.341" v="289" actId="2696"/>
        <pc:sldMkLst>
          <pc:docMk/>
          <pc:sldMk cId="1906483004" sldId="424"/>
        </pc:sldMkLst>
      </pc:sldChg>
      <pc:sldChg chg="addSp delSp modSp add ord">
        <pc:chgData name="Osama Mohammed Moustafa Hosam Elde" userId="ab8f451e-a635-42ee-be12-e2dde55852bf" providerId="ADAL" clId="{20FD9F35-C7C2-4321-92CA-BE5BC08E781E}" dt="2019-04-17T10:28:50.080" v="446" actId="20577"/>
        <pc:sldMkLst>
          <pc:docMk/>
          <pc:sldMk cId="4206181403" sldId="424"/>
        </pc:sldMkLst>
        <pc:spChg chg="mod">
          <ac:chgData name="Osama Mohammed Moustafa Hosam Elde" userId="ab8f451e-a635-42ee-be12-e2dde55852bf" providerId="ADAL" clId="{20FD9F35-C7C2-4321-92CA-BE5BC08E781E}" dt="2019-04-17T10:19:44.860" v="292"/>
          <ac:spMkLst>
            <pc:docMk/>
            <pc:sldMk cId="4206181403" sldId="424"/>
            <ac:spMk id="3" creationId="{00000000-0000-0000-0000-000000000000}"/>
          </ac:spMkLst>
        </pc:spChg>
        <pc:spChg chg="add mod">
          <ac:chgData name="Osama Mohammed Moustafa Hosam Elde" userId="ab8f451e-a635-42ee-be12-e2dde55852bf" providerId="ADAL" clId="{20FD9F35-C7C2-4321-92CA-BE5BC08E781E}" dt="2019-04-17T10:28:50.080" v="446" actId="20577"/>
          <ac:spMkLst>
            <pc:docMk/>
            <pc:sldMk cId="4206181403" sldId="424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20FD9F35-C7C2-4321-92CA-BE5BC08E781E}" dt="2019-04-17T10:19:46.610" v="293" actId="478"/>
          <ac:picMkLst>
            <pc:docMk/>
            <pc:sldMk cId="4206181403" sldId="424"/>
            <ac:picMk id="7" creationId="{C0EFD5D8-385B-457C-9F37-13808EF694F2}"/>
          </ac:picMkLst>
        </pc:picChg>
        <pc:picChg chg="del">
          <ac:chgData name="Osama Mohammed Moustafa Hosam Elde" userId="ab8f451e-a635-42ee-be12-e2dde55852bf" providerId="ADAL" clId="{20FD9F35-C7C2-4321-92CA-BE5BC08E781E}" dt="2019-04-17T10:19:47.987" v="295" actId="478"/>
          <ac:picMkLst>
            <pc:docMk/>
            <pc:sldMk cId="4206181403" sldId="424"/>
            <ac:picMk id="8" creationId="{C2706A73-2224-45F4-8BB3-F9758A082607}"/>
          </ac:picMkLst>
        </pc:picChg>
        <pc:picChg chg="del">
          <ac:chgData name="Osama Mohammed Moustafa Hosam Elde" userId="ab8f451e-a635-42ee-be12-e2dde55852bf" providerId="ADAL" clId="{20FD9F35-C7C2-4321-92CA-BE5BC08E781E}" dt="2019-04-17T10:19:47.329" v="294" actId="478"/>
          <ac:picMkLst>
            <pc:docMk/>
            <pc:sldMk cId="4206181403" sldId="424"/>
            <ac:picMk id="11" creationId="{82C10936-B2FE-4CD3-876F-760880A2B40F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10:23:50.293" v="335" actId="6549"/>
        <pc:sldMkLst>
          <pc:docMk/>
          <pc:sldMk cId="2508733497" sldId="425"/>
        </pc:sldMkLst>
        <pc:spChg chg="add del mod">
          <ac:chgData name="Osama Mohammed Moustafa Hosam Elde" userId="ab8f451e-a635-42ee-be12-e2dde55852bf" providerId="ADAL" clId="{20FD9F35-C7C2-4321-92CA-BE5BC08E781E}" dt="2019-04-17T10:23:40.916" v="332" actId="1076"/>
          <ac:spMkLst>
            <pc:docMk/>
            <pc:sldMk cId="2508733497" sldId="425"/>
            <ac:spMk id="2" creationId="{31859BDB-80EE-4200-806B-E0C8B5CFE775}"/>
          </ac:spMkLst>
        </pc:spChg>
        <pc:spChg chg="mod">
          <ac:chgData name="Osama Mohammed Moustafa Hosam Elde" userId="ab8f451e-a635-42ee-be12-e2dde55852bf" providerId="ADAL" clId="{20FD9F35-C7C2-4321-92CA-BE5BC08E781E}" dt="2019-04-17T10:23:50.293" v="335" actId="6549"/>
          <ac:spMkLst>
            <pc:docMk/>
            <pc:sldMk cId="2508733497" sldId="425"/>
            <ac:spMk id="3" creationId="{00000000-0000-0000-0000-000000000000}"/>
          </ac:spMkLst>
        </pc:spChg>
        <pc:spChg chg="add del mod">
          <ac:chgData name="Osama Mohammed Moustafa Hosam Elde" userId="ab8f451e-a635-42ee-be12-e2dde55852bf" providerId="ADAL" clId="{20FD9F35-C7C2-4321-92CA-BE5BC08E781E}" dt="2019-04-17T10:21:18.588" v="303" actId="478"/>
          <ac:spMkLst>
            <pc:docMk/>
            <pc:sldMk cId="2508733497" sldId="425"/>
            <ac:spMk id="6" creationId="{42C6B640-DD43-475C-B2E1-162D19C73C51}"/>
          </ac:spMkLst>
        </pc:spChg>
        <pc:spChg chg="add del mod">
          <ac:chgData name="Osama Mohammed Moustafa Hosam Elde" userId="ab8f451e-a635-42ee-be12-e2dde55852bf" providerId="ADAL" clId="{20FD9F35-C7C2-4321-92CA-BE5BC08E781E}" dt="2019-04-17T10:21:27.668" v="305" actId="478"/>
          <ac:spMkLst>
            <pc:docMk/>
            <pc:sldMk cId="2508733497" sldId="425"/>
            <ac:spMk id="8" creationId="{118168E4-20E1-4FAB-B6EA-E3E32EEC3044}"/>
          </ac:spMkLst>
        </pc:spChg>
        <pc:spChg chg="add del">
          <ac:chgData name="Osama Mohammed Moustafa Hosam Elde" userId="ab8f451e-a635-42ee-be12-e2dde55852bf" providerId="ADAL" clId="{20FD9F35-C7C2-4321-92CA-BE5BC08E781E}" dt="2019-04-17T10:21:24.822" v="304" actId="478"/>
          <ac:spMkLst>
            <pc:docMk/>
            <pc:sldMk cId="2508733497" sldId="425"/>
            <ac:spMk id="9" creationId="{41FE1DB5-8880-44CA-8A01-91EC9D1E2C91}"/>
          </ac:spMkLst>
        </pc:spChg>
        <pc:spChg chg="del">
          <ac:chgData name="Osama Mohammed Moustafa Hosam Elde" userId="ab8f451e-a635-42ee-be12-e2dde55852bf" providerId="ADAL" clId="{20FD9F35-C7C2-4321-92CA-BE5BC08E781E}" dt="2019-04-17T10:23:16.818" v="329" actId="478"/>
          <ac:spMkLst>
            <pc:docMk/>
            <pc:sldMk cId="2508733497" sldId="425"/>
            <ac:spMk id="10" creationId="{73D41474-D41E-4DEC-924B-EF95E5FB556C}"/>
          </ac:spMkLst>
        </pc:spChg>
        <pc:spChg chg="add del">
          <ac:chgData name="Osama Mohammed Moustafa Hosam Elde" userId="ab8f451e-a635-42ee-be12-e2dde55852bf" providerId="ADAL" clId="{20FD9F35-C7C2-4321-92CA-BE5BC08E781E}" dt="2019-04-17T10:22:48.872" v="322"/>
          <ac:spMkLst>
            <pc:docMk/>
            <pc:sldMk cId="2508733497" sldId="425"/>
            <ac:spMk id="11" creationId="{ED5761FA-E06E-469F-8533-68CFA38B02ED}"/>
          </ac:spMkLst>
        </pc:spChg>
        <pc:picChg chg="add mod">
          <ac:chgData name="Osama Mohammed Moustafa Hosam Elde" userId="ab8f451e-a635-42ee-be12-e2dde55852bf" providerId="ADAL" clId="{20FD9F35-C7C2-4321-92CA-BE5BC08E781E}" dt="2019-04-17T10:23:44.715" v="334" actId="1076"/>
          <ac:picMkLst>
            <pc:docMk/>
            <pc:sldMk cId="2508733497" sldId="425"/>
            <ac:picMk id="13" creationId="{88EF9ACA-8C64-4D3E-BBF7-57BF58CE4B97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10:27:17.089" v="384" actId="1076"/>
        <pc:sldMkLst>
          <pc:docMk/>
          <pc:sldMk cId="94325505" sldId="426"/>
        </pc:sldMkLst>
        <pc:spChg chg="del">
          <ac:chgData name="Osama Mohammed Moustafa Hosam Elde" userId="ab8f451e-a635-42ee-be12-e2dde55852bf" providerId="ADAL" clId="{20FD9F35-C7C2-4321-92CA-BE5BC08E781E}" dt="2019-04-17T10:24:58.956" v="339" actId="478"/>
          <ac:spMkLst>
            <pc:docMk/>
            <pc:sldMk cId="94325505" sldId="426"/>
            <ac:spMk id="2" creationId="{31859BDB-80EE-4200-806B-E0C8B5CFE775}"/>
          </ac:spMkLst>
        </pc:spChg>
        <pc:spChg chg="mod">
          <ac:chgData name="Osama Mohammed Moustafa Hosam Elde" userId="ab8f451e-a635-42ee-be12-e2dde55852bf" providerId="ADAL" clId="{20FD9F35-C7C2-4321-92CA-BE5BC08E781E}" dt="2019-04-17T10:24:17.473" v="337"/>
          <ac:spMkLst>
            <pc:docMk/>
            <pc:sldMk cId="94325505" sldId="426"/>
            <ac:spMk id="3" creationId="{00000000-0000-0000-0000-000000000000}"/>
          </ac:spMkLst>
        </pc:spChg>
        <pc:spChg chg="add del">
          <ac:chgData name="Osama Mohammed Moustafa Hosam Elde" userId="ab8f451e-a635-42ee-be12-e2dde55852bf" providerId="ADAL" clId="{20FD9F35-C7C2-4321-92CA-BE5BC08E781E}" dt="2019-04-17T10:26:49.452" v="356"/>
          <ac:spMkLst>
            <pc:docMk/>
            <pc:sldMk cId="94325505" sldId="426"/>
            <ac:spMk id="4" creationId="{C056921C-1BF1-4668-8751-A124B7220650}"/>
          </ac:spMkLst>
        </pc:spChg>
        <pc:spChg chg="add mod">
          <ac:chgData name="Osama Mohammed Moustafa Hosam Elde" userId="ab8f451e-a635-42ee-be12-e2dde55852bf" providerId="ADAL" clId="{20FD9F35-C7C2-4321-92CA-BE5BC08E781E}" dt="2019-04-17T10:27:17.089" v="384" actId="1076"/>
          <ac:spMkLst>
            <pc:docMk/>
            <pc:sldMk cId="94325505" sldId="426"/>
            <ac:spMk id="8" creationId="{9ADFE53B-FDE8-4376-AAAF-3A866F32CCAE}"/>
          </ac:spMkLst>
        </pc:spChg>
        <pc:picChg chg="add mod">
          <ac:chgData name="Osama Mohammed Moustafa Hosam Elde" userId="ab8f451e-a635-42ee-be12-e2dde55852bf" providerId="ADAL" clId="{20FD9F35-C7C2-4321-92CA-BE5BC08E781E}" dt="2019-04-17T10:25:42.046" v="348" actId="14100"/>
          <ac:picMkLst>
            <pc:docMk/>
            <pc:sldMk cId="94325505" sldId="426"/>
            <ac:picMk id="7" creationId="{1B05FE87-5D93-4E77-AB55-6CD0D2385491}"/>
          </ac:picMkLst>
        </pc:picChg>
        <pc:picChg chg="del">
          <ac:chgData name="Osama Mohammed Moustafa Hosam Elde" userId="ab8f451e-a635-42ee-be12-e2dde55852bf" providerId="ADAL" clId="{20FD9F35-C7C2-4321-92CA-BE5BC08E781E}" dt="2019-04-17T10:24:28.135" v="338" actId="478"/>
          <ac:picMkLst>
            <pc:docMk/>
            <pc:sldMk cId="94325505" sldId="426"/>
            <ac:picMk id="13" creationId="{88EF9ACA-8C64-4D3E-BBF7-57BF58CE4B97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10:33:57.501" v="475" actId="20577"/>
        <pc:sldMkLst>
          <pc:docMk/>
          <pc:sldMk cId="4258748223" sldId="427"/>
        </pc:sldMkLst>
        <pc:spChg chg="add mod">
          <ac:chgData name="Osama Mohammed Moustafa Hosam Elde" userId="ab8f451e-a635-42ee-be12-e2dde55852bf" providerId="ADAL" clId="{20FD9F35-C7C2-4321-92CA-BE5BC08E781E}" dt="2019-04-17T10:33:57.501" v="475" actId="20577"/>
          <ac:spMkLst>
            <pc:docMk/>
            <pc:sldMk cId="4258748223" sldId="427"/>
            <ac:spMk id="2" creationId="{8490E3E0-94D0-4204-9BB9-F507E91472D5}"/>
          </ac:spMkLst>
        </pc:spChg>
        <pc:spChg chg="mod">
          <ac:chgData name="Osama Mohammed Moustafa Hosam Elde" userId="ab8f451e-a635-42ee-be12-e2dde55852bf" providerId="ADAL" clId="{20FD9F35-C7C2-4321-92CA-BE5BC08E781E}" dt="2019-04-17T10:29:31.828" v="449"/>
          <ac:spMkLst>
            <pc:docMk/>
            <pc:sldMk cId="4258748223" sldId="427"/>
            <ac:spMk id="3" creationId="{00000000-0000-0000-0000-000000000000}"/>
          </ac:spMkLst>
        </pc:spChg>
        <pc:spChg chg="del mod">
          <ac:chgData name="Osama Mohammed Moustafa Hosam Elde" userId="ab8f451e-a635-42ee-be12-e2dde55852bf" providerId="ADAL" clId="{20FD9F35-C7C2-4321-92CA-BE5BC08E781E}" dt="2019-04-17T10:29:54.835" v="453" actId="478"/>
          <ac:spMkLst>
            <pc:docMk/>
            <pc:sldMk cId="4258748223" sldId="427"/>
            <ac:spMk id="8" creationId="{9ADFE53B-FDE8-4376-AAAF-3A866F32CCAE}"/>
          </ac:spMkLst>
        </pc:spChg>
        <pc:picChg chg="del">
          <ac:chgData name="Osama Mohammed Moustafa Hosam Elde" userId="ab8f451e-a635-42ee-be12-e2dde55852bf" providerId="ADAL" clId="{20FD9F35-C7C2-4321-92CA-BE5BC08E781E}" dt="2019-04-17T10:29:28.547" v="448" actId="478"/>
          <ac:picMkLst>
            <pc:docMk/>
            <pc:sldMk cId="4258748223" sldId="427"/>
            <ac:picMk id="7" creationId="{1B05FE87-5D93-4E77-AB55-6CD0D2385491}"/>
          </ac:picMkLst>
        </pc:picChg>
      </pc:sldChg>
      <pc:sldChg chg="addSp modSp add">
        <pc:chgData name="Osama Mohammed Moustafa Hosam Elde" userId="ab8f451e-a635-42ee-be12-e2dde55852bf" providerId="ADAL" clId="{20FD9F35-C7C2-4321-92CA-BE5BC08E781E}" dt="2019-04-17T10:36:48.160" v="498" actId="1036"/>
        <pc:sldMkLst>
          <pc:docMk/>
          <pc:sldMk cId="1429025225" sldId="428"/>
        </pc:sldMkLst>
        <pc:spChg chg="mod">
          <ac:chgData name="Osama Mohammed Moustafa Hosam Elde" userId="ab8f451e-a635-42ee-be12-e2dde55852bf" providerId="ADAL" clId="{20FD9F35-C7C2-4321-92CA-BE5BC08E781E}" dt="2019-04-17T10:35:06.306" v="485" actId="5793"/>
          <ac:spMkLst>
            <pc:docMk/>
            <pc:sldMk cId="1429025225" sldId="428"/>
            <ac:spMk id="2" creationId="{8490E3E0-94D0-4204-9BB9-F507E91472D5}"/>
          </ac:spMkLst>
        </pc:spChg>
        <pc:spChg chg="mod">
          <ac:chgData name="Osama Mohammed Moustafa Hosam Elde" userId="ab8f451e-a635-42ee-be12-e2dde55852bf" providerId="ADAL" clId="{20FD9F35-C7C2-4321-92CA-BE5BC08E781E}" dt="2019-04-17T10:34:40.263" v="481" actId="14100"/>
          <ac:spMkLst>
            <pc:docMk/>
            <pc:sldMk cId="1429025225" sldId="428"/>
            <ac:spMk id="3" creationId="{00000000-0000-0000-0000-000000000000}"/>
          </ac:spMkLst>
        </pc:spChg>
        <pc:picChg chg="add mod">
          <ac:chgData name="Osama Mohammed Moustafa Hosam Elde" userId="ab8f451e-a635-42ee-be12-e2dde55852bf" providerId="ADAL" clId="{20FD9F35-C7C2-4321-92CA-BE5BC08E781E}" dt="2019-04-17T10:36:48.160" v="498" actId="1036"/>
          <ac:picMkLst>
            <pc:docMk/>
            <pc:sldMk cId="1429025225" sldId="428"/>
            <ac:picMk id="4" creationId="{24999B75-F338-4568-B997-F27A5E8242E3}"/>
          </ac:picMkLst>
        </pc:picChg>
        <pc:picChg chg="add mod">
          <ac:chgData name="Osama Mohammed Moustafa Hosam Elde" userId="ab8f451e-a635-42ee-be12-e2dde55852bf" providerId="ADAL" clId="{20FD9F35-C7C2-4321-92CA-BE5BC08E781E}" dt="2019-04-17T10:36:45.556" v="494" actId="1076"/>
          <ac:picMkLst>
            <pc:docMk/>
            <pc:sldMk cId="1429025225" sldId="428"/>
            <ac:picMk id="6" creationId="{DE187D67-8964-4887-B86A-347F2A5D5F30}"/>
          </ac:picMkLst>
        </pc:picChg>
      </pc:sldChg>
      <pc:sldChg chg="delSp modSp add del ord">
        <pc:chgData name="Osama Mohammed Moustafa Hosam Elde" userId="ab8f451e-a635-42ee-be12-e2dde55852bf" providerId="ADAL" clId="{20FD9F35-C7C2-4321-92CA-BE5BC08E781E}" dt="2019-04-17T10:39:05.884" v="504" actId="2696"/>
        <pc:sldMkLst>
          <pc:docMk/>
          <pc:sldMk cId="1072605401" sldId="429"/>
        </pc:sldMkLst>
        <pc:spChg chg="mod">
          <ac:chgData name="Osama Mohammed Moustafa Hosam Elde" userId="ab8f451e-a635-42ee-be12-e2dde55852bf" providerId="ADAL" clId="{20FD9F35-C7C2-4321-92CA-BE5BC08E781E}" dt="2019-04-17T10:37:31.050" v="501"/>
          <ac:spMkLst>
            <pc:docMk/>
            <pc:sldMk cId="1072605401" sldId="429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20FD9F35-C7C2-4321-92CA-BE5BC08E781E}" dt="2019-04-17T10:37:34.097" v="502" actId="478"/>
          <ac:picMkLst>
            <pc:docMk/>
            <pc:sldMk cId="1072605401" sldId="429"/>
            <ac:picMk id="13" creationId="{88EF9ACA-8C64-4D3E-BBF7-57BF58CE4B97}"/>
          </ac:picMkLst>
        </pc:picChg>
      </pc:sldChg>
      <pc:sldChg chg="addSp delSp modSp add ord">
        <pc:chgData name="Osama Mohammed Moustafa Hosam Elde" userId="ab8f451e-a635-42ee-be12-e2dde55852bf" providerId="ADAL" clId="{20FD9F35-C7C2-4321-92CA-BE5BC08E781E}" dt="2019-04-17T10:41:35.598" v="549" actId="1076"/>
        <pc:sldMkLst>
          <pc:docMk/>
          <pc:sldMk cId="2994675499" sldId="430"/>
        </pc:sldMkLst>
        <pc:spChg chg="del mod">
          <ac:chgData name="Osama Mohammed Moustafa Hosam Elde" userId="ab8f451e-a635-42ee-be12-e2dde55852bf" providerId="ADAL" clId="{20FD9F35-C7C2-4321-92CA-BE5BC08E781E}" dt="2019-04-17T10:39:39.987" v="517" actId="478"/>
          <ac:spMkLst>
            <pc:docMk/>
            <pc:sldMk cId="2994675499" sldId="430"/>
            <ac:spMk id="2" creationId="{8490E3E0-94D0-4204-9BB9-F507E91472D5}"/>
          </ac:spMkLst>
        </pc:spChg>
        <pc:spChg chg="mod">
          <ac:chgData name="Osama Mohammed Moustafa Hosam Elde" userId="ab8f451e-a635-42ee-be12-e2dde55852bf" providerId="ADAL" clId="{20FD9F35-C7C2-4321-92CA-BE5BC08E781E}" dt="2019-04-17T10:39:14.565" v="512" actId="20577"/>
          <ac:spMkLst>
            <pc:docMk/>
            <pc:sldMk cId="2994675499" sldId="430"/>
            <ac:spMk id="3" creationId="{00000000-0000-0000-0000-000000000000}"/>
          </ac:spMkLst>
        </pc:spChg>
        <pc:spChg chg="add mod">
          <ac:chgData name="Osama Mohammed Moustafa Hosam Elde" userId="ab8f451e-a635-42ee-be12-e2dde55852bf" providerId="ADAL" clId="{20FD9F35-C7C2-4321-92CA-BE5BC08E781E}" dt="2019-04-17T10:41:35.598" v="549" actId="1076"/>
          <ac:spMkLst>
            <pc:docMk/>
            <pc:sldMk cId="2994675499" sldId="430"/>
            <ac:spMk id="4" creationId="{DC702BB5-2ACE-4407-8A92-CC5482EECF40}"/>
          </ac:spMkLst>
        </pc:spChg>
      </pc:sldChg>
      <pc:sldChg chg="addSp delSp modSp add">
        <pc:chgData name="Osama Mohammed Moustafa Hosam Elde" userId="ab8f451e-a635-42ee-be12-e2dde55852bf" providerId="ADAL" clId="{20FD9F35-C7C2-4321-92CA-BE5BC08E781E}" dt="2019-04-17T10:44:46.331" v="593" actId="1076"/>
        <pc:sldMkLst>
          <pc:docMk/>
          <pc:sldMk cId="2283478512" sldId="431"/>
        </pc:sldMkLst>
        <pc:spChg chg="add del">
          <ac:chgData name="Osama Mohammed Moustafa Hosam Elde" userId="ab8f451e-a635-42ee-be12-e2dde55852bf" providerId="ADAL" clId="{20FD9F35-C7C2-4321-92CA-BE5BC08E781E}" dt="2019-04-17T10:42:30.227" v="552" actId="478"/>
          <ac:spMkLst>
            <pc:docMk/>
            <pc:sldMk cId="2283478512" sldId="431"/>
            <ac:spMk id="2" creationId="{6EC0152D-3C7E-4207-9B0D-25CCD43C1990}"/>
          </ac:spMkLst>
        </pc:spChg>
        <pc:spChg chg="del">
          <ac:chgData name="Osama Mohammed Moustafa Hosam Elde" userId="ab8f451e-a635-42ee-be12-e2dde55852bf" providerId="ADAL" clId="{20FD9F35-C7C2-4321-92CA-BE5BC08E781E}" dt="2019-04-17T10:42:30.227" v="552" actId="478"/>
          <ac:spMkLst>
            <pc:docMk/>
            <pc:sldMk cId="2283478512" sldId="431"/>
            <ac:spMk id="4" creationId="{DC702BB5-2ACE-4407-8A92-CC5482EECF40}"/>
          </ac:spMkLst>
        </pc:spChg>
        <pc:spChg chg="add mod">
          <ac:chgData name="Osama Mohammed Moustafa Hosam Elde" userId="ab8f451e-a635-42ee-be12-e2dde55852bf" providerId="ADAL" clId="{20FD9F35-C7C2-4321-92CA-BE5BC08E781E}" dt="2019-04-17T10:44:46.331" v="593" actId="1076"/>
          <ac:spMkLst>
            <pc:docMk/>
            <pc:sldMk cId="2283478512" sldId="431"/>
            <ac:spMk id="6" creationId="{8DC96F11-3C6C-425D-A450-B0BB8DB77AD5}"/>
          </ac:spMkLst>
        </pc:spChg>
        <pc:spChg chg="add mod">
          <ac:chgData name="Osama Mohammed Moustafa Hosam Elde" userId="ab8f451e-a635-42ee-be12-e2dde55852bf" providerId="ADAL" clId="{20FD9F35-C7C2-4321-92CA-BE5BC08E781E}" dt="2019-04-17T10:44:03.733" v="586" actId="20578"/>
          <ac:spMkLst>
            <pc:docMk/>
            <pc:sldMk cId="2283478512" sldId="431"/>
            <ac:spMk id="7" creationId="{FAD85979-A7D1-46DA-9509-C525FA0613A2}"/>
          </ac:spMkLst>
        </pc:spChg>
      </pc:sldChg>
      <pc:sldChg chg="addSp delSp modSp add">
        <pc:chgData name="Osama Mohammed Moustafa Hosam Elde" userId="ab8f451e-a635-42ee-be12-e2dde55852bf" providerId="ADAL" clId="{20FD9F35-C7C2-4321-92CA-BE5BC08E781E}" dt="2019-04-17T10:57:46.383" v="618" actId="404"/>
        <pc:sldMkLst>
          <pc:docMk/>
          <pc:sldMk cId="706051383" sldId="432"/>
        </pc:sldMkLst>
        <pc:spChg chg="add mod">
          <ac:chgData name="Osama Mohammed Moustafa Hosam Elde" userId="ab8f451e-a635-42ee-be12-e2dde55852bf" providerId="ADAL" clId="{20FD9F35-C7C2-4321-92CA-BE5BC08E781E}" dt="2019-04-17T10:57:46.383" v="618" actId="404"/>
          <ac:spMkLst>
            <pc:docMk/>
            <pc:sldMk cId="706051383" sldId="432"/>
            <ac:spMk id="2" creationId="{D5C5C028-9055-4370-8526-5F3AF3FD3EAA}"/>
          </ac:spMkLst>
        </pc:spChg>
        <pc:spChg chg="mod">
          <ac:chgData name="Osama Mohammed Moustafa Hosam Elde" userId="ab8f451e-a635-42ee-be12-e2dde55852bf" providerId="ADAL" clId="{20FD9F35-C7C2-4321-92CA-BE5BC08E781E}" dt="2019-04-17T10:50:34.802" v="596" actId="14100"/>
          <ac:spMkLst>
            <pc:docMk/>
            <pc:sldMk cId="706051383" sldId="432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20FD9F35-C7C2-4321-92CA-BE5BC08E781E}" dt="2019-04-17T10:56:06.094" v="597" actId="478"/>
          <ac:spMkLst>
            <pc:docMk/>
            <pc:sldMk cId="706051383" sldId="432"/>
            <ac:spMk id="6" creationId="{8DC96F11-3C6C-425D-A450-B0BB8DB77AD5}"/>
          </ac:spMkLst>
        </pc:spChg>
      </pc:sldChg>
      <pc:sldChg chg="addSp delSp modSp add ord">
        <pc:chgData name="Osama Mohammed Moustafa Hosam Elde" userId="ab8f451e-a635-42ee-be12-e2dde55852bf" providerId="ADAL" clId="{20FD9F35-C7C2-4321-92CA-BE5BC08E781E}" dt="2019-04-17T11:02:12.034" v="672" actId="404"/>
        <pc:sldMkLst>
          <pc:docMk/>
          <pc:sldMk cId="1825879801" sldId="433"/>
        </pc:sldMkLst>
        <pc:spChg chg="add mod">
          <ac:chgData name="Osama Mohammed Moustafa Hosam Elde" userId="ab8f451e-a635-42ee-be12-e2dde55852bf" providerId="ADAL" clId="{20FD9F35-C7C2-4321-92CA-BE5BC08E781E}" dt="2019-04-17T11:01:02.295" v="655" actId="313"/>
          <ac:spMkLst>
            <pc:docMk/>
            <pc:sldMk cId="1825879801" sldId="433"/>
            <ac:spMk id="2" creationId="{9C621360-1E8C-4E21-9A19-5227D354CE6A}"/>
          </ac:spMkLst>
        </pc:spChg>
        <pc:spChg chg="mod">
          <ac:chgData name="Osama Mohammed Moustafa Hosam Elde" userId="ab8f451e-a635-42ee-be12-e2dde55852bf" providerId="ADAL" clId="{20FD9F35-C7C2-4321-92CA-BE5BC08E781E}" dt="2019-04-17T10:58:57.121" v="629" actId="20577"/>
          <ac:spMkLst>
            <pc:docMk/>
            <pc:sldMk cId="1825879801" sldId="433"/>
            <ac:spMk id="3" creationId="{00000000-0000-0000-0000-000000000000}"/>
          </ac:spMkLst>
        </pc:spChg>
        <pc:spChg chg="add mod">
          <ac:chgData name="Osama Mohammed Moustafa Hosam Elde" userId="ab8f451e-a635-42ee-be12-e2dde55852bf" providerId="ADAL" clId="{20FD9F35-C7C2-4321-92CA-BE5BC08E781E}" dt="2019-04-17T11:02:12.034" v="672" actId="404"/>
          <ac:spMkLst>
            <pc:docMk/>
            <pc:sldMk cId="1825879801" sldId="433"/>
            <ac:spMk id="4" creationId="{8322DA72-4149-4FE7-9E5C-1EBBF2FFFC58}"/>
          </ac:spMkLst>
        </pc:spChg>
        <pc:spChg chg="del">
          <ac:chgData name="Osama Mohammed Moustafa Hosam Elde" userId="ab8f451e-a635-42ee-be12-e2dde55852bf" providerId="ADAL" clId="{20FD9F35-C7C2-4321-92CA-BE5BC08E781E}" dt="2019-04-17T10:59:08.358" v="630" actId="478"/>
          <ac:spMkLst>
            <pc:docMk/>
            <pc:sldMk cId="1825879801" sldId="433"/>
            <ac:spMk id="6" creationId="{8DC96F11-3C6C-425D-A450-B0BB8DB77AD5}"/>
          </ac:spMkLst>
        </pc:spChg>
        <pc:picChg chg="add mod">
          <ac:chgData name="Osama Mohammed Moustafa Hosam Elde" userId="ab8f451e-a635-42ee-be12-e2dde55852bf" providerId="ADAL" clId="{20FD9F35-C7C2-4321-92CA-BE5BC08E781E}" dt="2019-04-17T10:59:26.771" v="637" actId="1076"/>
          <ac:picMkLst>
            <pc:docMk/>
            <pc:sldMk cId="1825879801" sldId="433"/>
            <ac:picMk id="8" creationId="{D5345369-CE03-4206-B587-08257C50389F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11:05:32.915" v="710" actId="14100"/>
        <pc:sldMkLst>
          <pc:docMk/>
          <pc:sldMk cId="993940082" sldId="434"/>
        </pc:sldMkLst>
        <pc:spChg chg="del">
          <ac:chgData name="Osama Mohammed Moustafa Hosam Elde" userId="ab8f451e-a635-42ee-be12-e2dde55852bf" providerId="ADAL" clId="{20FD9F35-C7C2-4321-92CA-BE5BC08E781E}" dt="2019-04-17T11:04:04.233" v="675" actId="478"/>
          <ac:spMkLst>
            <pc:docMk/>
            <pc:sldMk cId="993940082" sldId="434"/>
            <ac:spMk id="2" creationId="{9C621360-1E8C-4E21-9A19-5227D354CE6A}"/>
          </ac:spMkLst>
        </pc:spChg>
        <pc:spChg chg="mod">
          <ac:chgData name="Osama Mohammed Moustafa Hosam Elde" userId="ab8f451e-a635-42ee-be12-e2dde55852bf" providerId="ADAL" clId="{20FD9F35-C7C2-4321-92CA-BE5BC08E781E}" dt="2019-04-17T11:05:28.415" v="709" actId="20577"/>
          <ac:spMkLst>
            <pc:docMk/>
            <pc:sldMk cId="993940082" sldId="434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20FD9F35-C7C2-4321-92CA-BE5BC08E781E}" dt="2019-04-17T11:04:03.077" v="674" actId="478"/>
          <ac:spMkLst>
            <pc:docMk/>
            <pc:sldMk cId="993940082" sldId="434"/>
            <ac:spMk id="4" creationId="{8322DA72-4149-4FE7-9E5C-1EBBF2FFFC58}"/>
          </ac:spMkLst>
        </pc:spChg>
        <pc:spChg chg="add mod">
          <ac:chgData name="Osama Mohammed Moustafa Hosam Elde" userId="ab8f451e-a635-42ee-be12-e2dde55852bf" providerId="ADAL" clId="{20FD9F35-C7C2-4321-92CA-BE5BC08E781E}" dt="2019-04-17T11:05:32.915" v="710" actId="14100"/>
          <ac:spMkLst>
            <pc:docMk/>
            <pc:sldMk cId="993940082" sldId="434"/>
            <ac:spMk id="6" creationId="{DA1AA4C6-E322-4804-BF2C-B1A9A0729303}"/>
          </ac:spMkLst>
        </pc:spChg>
        <pc:picChg chg="del">
          <ac:chgData name="Osama Mohammed Moustafa Hosam Elde" userId="ab8f451e-a635-42ee-be12-e2dde55852bf" providerId="ADAL" clId="{20FD9F35-C7C2-4321-92CA-BE5BC08E781E}" dt="2019-04-17T11:04:04.905" v="676" actId="478"/>
          <ac:picMkLst>
            <pc:docMk/>
            <pc:sldMk cId="993940082" sldId="434"/>
            <ac:picMk id="8" creationId="{D5345369-CE03-4206-B587-08257C50389F}"/>
          </ac:picMkLst>
        </pc:picChg>
      </pc:sldChg>
      <pc:sldChg chg="addSp delSp modSp add">
        <pc:chgData name="Osama Mohammed Moustafa Hosam Elde" userId="ab8f451e-a635-42ee-be12-e2dde55852bf" providerId="ADAL" clId="{20FD9F35-C7C2-4321-92CA-BE5BC08E781E}" dt="2019-04-17T11:09:49.952" v="770" actId="20577"/>
        <pc:sldMkLst>
          <pc:docMk/>
          <pc:sldMk cId="1065010098" sldId="435"/>
        </pc:sldMkLst>
        <pc:spChg chg="add mod">
          <ac:chgData name="Osama Mohammed Moustafa Hosam Elde" userId="ab8f451e-a635-42ee-be12-e2dde55852bf" providerId="ADAL" clId="{20FD9F35-C7C2-4321-92CA-BE5BC08E781E}" dt="2019-04-17T11:07:08.754" v="729" actId="14100"/>
          <ac:spMkLst>
            <pc:docMk/>
            <pc:sldMk cId="1065010098" sldId="435"/>
            <ac:spMk id="2" creationId="{47F5C957-8455-41B6-9C17-AB4B2BD672BD}"/>
          </ac:spMkLst>
        </pc:spChg>
        <pc:spChg chg="mod">
          <ac:chgData name="Osama Mohammed Moustafa Hosam Elde" userId="ab8f451e-a635-42ee-be12-e2dde55852bf" providerId="ADAL" clId="{20FD9F35-C7C2-4321-92CA-BE5BC08E781E}" dt="2019-04-17T11:06:06.950" v="722" actId="20577"/>
          <ac:spMkLst>
            <pc:docMk/>
            <pc:sldMk cId="1065010098" sldId="435"/>
            <ac:spMk id="3" creationId="{00000000-0000-0000-0000-000000000000}"/>
          </ac:spMkLst>
        </pc:spChg>
        <pc:spChg chg="add mod">
          <ac:chgData name="Osama Mohammed Moustafa Hosam Elde" userId="ab8f451e-a635-42ee-be12-e2dde55852bf" providerId="ADAL" clId="{20FD9F35-C7C2-4321-92CA-BE5BC08E781E}" dt="2019-04-17T11:09:49.952" v="770" actId="20577"/>
          <ac:spMkLst>
            <pc:docMk/>
            <pc:sldMk cId="1065010098" sldId="435"/>
            <ac:spMk id="4" creationId="{80FF14BE-6C7C-4C93-9DFE-BEAB57941164}"/>
          </ac:spMkLst>
        </pc:spChg>
        <pc:spChg chg="del">
          <ac:chgData name="Osama Mohammed Moustafa Hosam Elde" userId="ab8f451e-a635-42ee-be12-e2dde55852bf" providerId="ADAL" clId="{20FD9F35-C7C2-4321-92CA-BE5BC08E781E}" dt="2019-04-17T11:06:23.786" v="723" actId="478"/>
          <ac:spMkLst>
            <pc:docMk/>
            <pc:sldMk cId="1065010098" sldId="435"/>
            <ac:spMk id="6" creationId="{DA1AA4C6-E322-4804-BF2C-B1A9A0729303}"/>
          </ac:spMkLst>
        </pc:spChg>
        <pc:picChg chg="add mod">
          <ac:chgData name="Osama Mohammed Moustafa Hosam Elde" userId="ab8f451e-a635-42ee-be12-e2dde55852bf" providerId="ADAL" clId="{20FD9F35-C7C2-4321-92CA-BE5BC08E781E}" dt="2019-04-17T11:06:30.506" v="726" actId="1076"/>
          <ac:picMkLst>
            <pc:docMk/>
            <pc:sldMk cId="1065010098" sldId="435"/>
            <ac:picMk id="8" creationId="{027E0C45-A243-4F51-B485-B23168BF3654}"/>
          </ac:picMkLst>
        </pc:picChg>
      </pc:sldChg>
    </pc:docChg>
  </pc:docChgLst>
  <pc:docChgLst>
    <pc:chgData name="Osama Mohammed Moustafa Hosam Elde" userId="ab8f451e-a635-42ee-be12-e2dde55852bf" providerId="ADAL" clId="{0924052C-377C-48FE-B505-EBAD61E926B3}"/>
    <pc:docChg chg="undo redo custSel addSld delSld modSld">
      <pc:chgData name="Osama Mohammed Moustafa Hosam Elde" userId="ab8f451e-a635-42ee-be12-e2dde55852bf" providerId="ADAL" clId="{0924052C-377C-48FE-B505-EBAD61E926B3}" dt="2020-08-26T11:58:45.330" v="3915" actId="20577"/>
      <pc:docMkLst>
        <pc:docMk/>
      </pc:docMkLst>
      <pc:sldChg chg="modSp mod">
        <pc:chgData name="Osama Mohammed Moustafa Hosam Elde" userId="ab8f451e-a635-42ee-be12-e2dde55852bf" providerId="ADAL" clId="{0924052C-377C-48FE-B505-EBAD61E926B3}" dt="2020-08-26T06:42:13.629" v="21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0924052C-377C-48FE-B505-EBAD61E926B3}" dt="2020-08-26T06:42:13.629" v="21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del">
        <pc:chgData name="Osama Mohammed Moustafa Hosam Elde" userId="ab8f451e-a635-42ee-be12-e2dde55852bf" providerId="ADAL" clId="{0924052C-377C-48FE-B505-EBAD61E926B3}" dt="2020-08-26T06:42:28.551" v="23" actId="47"/>
        <pc:sldMkLst>
          <pc:docMk/>
          <pc:sldMk cId="4206181403" sldId="424"/>
        </pc:sldMkLst>
      </pc:sldChg>
      <pc:sldChg chg="addSp modSp mod">
        <pc:chgData name="Osama Mohammed Moustafa Hosam Elde" userId="ab8f451e-a635-42ee-be12-e2dde55852bf" providerId="ADAL" clId="{0924052C-377C-48FE-B505-EBAD61E926B3}" dt="2020-08-26T11:43:03.382" v="3674" actId="20577"/>
        <pc:sldMkLst>
          <pc:docMk/>
          <pc:sldMk cId="1097935864" sldId="447"/>
        </pc:sldMkLst>
        <pc:spChg chg="add mod">
          <ac:chgData name="Osama Mohammed Moustafa Hosam Elde" userId="ab8f451e-a635-42ee-be12-e2dde55852bf" providerId="ADAL" clId="{0924052C-377C-48FE-B505-EBAD61E926B3}" dt="2020-08-26T11:43:03.382" v="3674" actId="20577"/>
          <ac:spMkLst>
            <pc:docMk/>
            <pc:sldMk cId="1097935864" sldId="447"/>
            <ac:spMk id="4" creationId="{B356B37D-B401-4092-A451-619A8575E5E5}"/>
          </ac:spMkLst>
        </pc:spChg>
        <pc:spChg chg="mod">
          <ac:chgData name="Osama Mohammed Moustafa Hosam Elde" userId="ab8f451e-a635-42ee-be12-e2dde55852bf" providerId="ADAL" clId="{0924052C-377C-48FE-B505-EBAD61E926B3}" dt="2020-08-26T06:44:40.733" v="65" actId="1076"/>
          <ac:spMkLst>
            <pc:docMk/>
            <pc:sldMk cId="1097935864" sldId="447"/>
            <ac:spMk id="6" creationId="{F666E11D-E12E-4A1B-AC49-37C776D88AF6}"/>
          </ac:spMkLst>
        </pc:spChg>
      </pc:sldChg>
      <pc:sldChg chg="addSp delSp modSp mod">
        <pc:chgData name="Osama Mohammed Moustafa Hosam Elde" userId="ab8f451e-a635-42ee-be12-e2dde55852bf" providerId="ADAL" clId="{0924052C-377C-48FE-B505-EBAD61E926B3}" dt="2020-08-26T06:54:16.120" v="883" actId="20577"/>
        <pc:sldMkLst>
          <pc:docMk/>
          <pc:sldMk cId="599365308" sldId="450"/>
        </pc:sldMkLst>
        <pc:spChg chg="add del mod">
          <ac:chgData name="Osama Mohammed Moustafa Hosam Elde" userId="ab8f451e-a635-42ee-be12-e2dde55852bf" providerId="ADAL" clId="{0924052C-377C-48FE-B505-EBAD61E926B3}" dt="2020-08-26T06:50:59.734" v="640" actId="478"/>
          <ac:spMkLst>
            <pc:docMk/>
            <pc:sldMk cId="599365308" sldId="450"/>
            <ac:spMk id="2" creationId="{2B664E52-A791-483F-8F61-3478AB8719FE}"/>
          </ac:spMkLst>
        </pc:spChg>
        <pc:spChg chg="mod">
          <ac:chgData name="Osama Mohammed Moustafa Hosam Elde" userId="ab8f451e-a635-42ee-be12-e2dde55852bf" providerId="ADAL" clId="{0924052C-377C-48FE-B505-EBAD61E926B3}" dt="2020-08-26T06:47:05.152" v="85" actId="20577"/>
          <ac:spMkLst>
            <pc:docMk/>
            <pc:sldMk cId="599365308" sldId="450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0924052C-377C-48FE-B505-EBAD61E926B3}" dt="2020-08-26T06:54:16.120" v="883" actId="20577"/>
          <ac:spMkLst>
            <pc:docMk/>
            <pc:sldMk cId="599365308" sldId="450"/>
            <ac:spMk id="7" creationId="{FE6AB915-929E-45B5-AF11-A43BEA438DB3}"/>
          </ac:spMkLst>
        </pc:spChg>
        <pc:graphicFrameChg chg="add mod modGraphic">
          <ac:chgData name="Osama Mohammed Moustafa Hosam Elde" userId="ab8f451e-a635-42ee-be12-e2dde55852bf" providerId="ADAL" clId="{0924052C-377C-48FE-B505-EBAD61E926B3}" dt="2020-08-26T06:53:57.979" v="881" actId="1076"/>
          <ac:graphicFrameMkLst>
            <pc:docMk/>
            <pc:sldMk cId="599365308" sldId="450"/>
            <ac:graphicFrameMk id="3" creationId="{E2F30D0C-FD76-4C7D-B5F7-90F9D55A80D5}"/>
          </ac:graphicFrameMkLst>
        </pc:graphicFrameChg>
      </pc:sldChg>
      <pc:sldChg chg="del">
        <pc:chgData name="Osama Mohammed Moustafa Hosam Elde" userId="ab8f451e-a635-42ee-be12-e2dde55852bf" providerId="ADAL" clId="{0924052C-377C-48FE-B505-EBAD61E926B3}" dt="2020-08-26T06:42:26.176" v="22" actId="47"/>
        <pc:sldMkLst>
          <pc:docMk/>
          <pc:sldMk cId="866869918" sldId="452"/>
        </pc:sldMkLst>
      </pc:sldChg>
      <pc:sldChg chg="del">
        <pc:chgData name="Osama Mohammed Moustafa Hosam Elde" userId="ab8f451e-a635-42ee-be12-e2dde55852bf" providerId="ADAL" clId="{0924052C-377C-48FE-B505-EBAD61E926B3}" dt="2020-08-26T06:42:28.926" v="25" actId="47"/>
        <pc:sldMkLst>
          <pc:docMk/>
          <pc:sldMk cId="737234321" sldId="453"/>
        </pc:sldMkLst>
      </pc:sldChg>
      <pc:sldChg chg="delSp modSp mod">
        <pc:chgData name="Osama Mohammed Moustafa Hosam Elde" userId="ab8f451e-a635-42ee-be12-e2dde55852bf" providerId="ADAL" clId="{0924052C-377C-48FE-B505-EBAD61E926B3}" dt="2020-08-26T11:07:52.734" v="3073" actId="20577"/>
        <pc:sldMkLst>
          <pc:docMk/>
          <pc:sldMk cId="2496506412" sldId="454"/>
        </pc:sldMkLst>
        <pc:spChg chg="mod">
          <ac:chgData name="Osama Mohammed Moustafa Hosam Elde" userId="ab8f451e-a635-42ee-be12-e2dde55852bf" providerId="ADAL" clId="{0924052C-377C-48FE-B505-EBAD61E926B3}" dt="2020-08-26T08:19:04.950" v="1541" actId="20577"/>
          <ac:spMkLst>
            <pc:docMk/>
            <pc:sldMk cId="2496506412" sldId="454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0924052C-377C-48FE-B505-EBAD61E926B3}" dt="2020-08-26T11:07:52.734" v="3073" actId="20577"/>
          <ac:spMkLst>
            <pc:docMk/>
            <pc:sldMk cId="2496506412" sldId="454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0924052C-377C-48FE-B505-EBAD61E926B3}" dt="2020-08-26T08:10:17.856" v="1516" actId="478"/>
          <ac:picMkLst>
            <pc:docMk/>
            <pc:sldMk cId="2496506412" sldId="454"/>
            <ac:picMk id="2" creationId="{A985A636-A926-4C31-B65F-7967A8F7AD25}"/>
          </ac:picMkLst>
        </pc:picChg>
      </pc:sldChg>
      <pc:sldChg chg="del">
        <pc:chgData name="Osama Mohammed Moustafa Hosam Elde" userId="ab8f451e-a635-42ee-be12-e2dde55852bf" providerId="ADAL" clId="{0924052C-377C-48FE-B505-EBAD61E926B3}" dt="2020-08-26T06:42:28.785" v="24" actId="47"/>
        <pc:sldMkLst>
          <pc:docMk/>
          <pc:sldMk cId="2688380289" sldId="455"/>
        </pc:sldMkLst>
      </pc:sldChg>
      <pc:sldChg chg="addSp delSp modSp add del mod">
        <pc:chgData name="Osama Mohammed Moustafa Hosam Elde" userId="ab8f451e-a635-42ee-be12-e2dde55852bf" providerId="ADAL" clId="{0924052C-377C-48FE-B505-EBAD61E926B3}" dt="2020-08-26T11:19:06.052" v="3470" actId="20577"/>
        <pc:sldMkLst>
          <pc:docMk/>
          <pc:sldMk cId="1515942005" sldId="456"/>
        </pc:sldMkLst>
        <pc:spChg chg="mod">
          <ac:chgData name="Osama Mohammed Moustafa Hosam Elde" userId="ab8f451e-a635-42ee-be12-e2dde55852bf" providerId="ADAL" clId="{0924052C-377C-48FE-B505-EBAD61E926B3}" dt="2020-08-26T11:19:06.052" v="3470" actId="20577"/>
          <ac:spMkLst>
            <pc:docMk/>
            <pc:sldMk cId="1515942005" sldId="456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0924052C-377C-48FE-B505-EBAD61E926B3}" dt="2020-08-26T11:15:24.934" v="3257" actId="478"/>
          <ac:picMkLst>
            <pc:docMk/>
            <pc:sldMk cId="1515942005" sldId="456"/>
            <ac:picMk id="2" creationId="{0D6252DA-9DC1-47D6-9B75-925159C13448}"/>
          </ac:picMkLst>
        </pc:picChg>
        <pc:picChg chg="add del">
          <ac:chgData name="Osama Mohammed Moustafa Hosam Elde" userId="ab8f451e-a635-42ee-be12-e2dde55852bf" providerId="ADAL" clId="{0924052C-377C-48FE-B505-EBAD61E926B3}" dt="2020-08-26T11:17:43.331" v="3259"/>
          <ac:picMkLst>
            <pc:docMk/>
            <pc:sldMk cId="1515942005" sldId="456"/>
            <ac:picMk id="4" creationId="{2EEE14F9-4BED-42EA-A046-57B934294D7F}"/>
          </ac:picMkLst>
        </pc:picChg>
        <pc:picChg chg="add mod">
          <ac:chgData name="Osama Mohammed Moustafa Hosam Elde" userId="ab8f451e-a635-42ee-be12-e2dde55852bf" providerId="ADAL" clId="{0924052C-377C-48FE-B505-EBAD61E926B3}" dt="2020-08-26T11:18:57.790" v="3443" actId="1076"/>
          <ac:picMkLst>
            <pc:docMk/>
            <pc:sldMk cId="1515942005" sldId="456"/>
            <ac:picMk id="6" creationId="{41A06B65-4CD6-4C72-8C87-3B2F66844C23}"/>
          </ac:picMkLst>
        </pc:picChg>
      </pc:sldChg>
      <pc:sldChg chg="delSp modSp add mod">
        <pc:chgData name="Osama Mohammed Moustafa Hosam Elde" userId="ab8f451e-a635-42ee-be12-e2dde55852bf" providerId="ADAL" clId="{0924052C-377C-48FE-B505-EBAD61E926B3}" dt="2020-08-26T07:04:22.499" v="925" actId="403"/>
        <pc:sldMkLst>
          <pc:docMk/>
          <pc:sldMk cId="765251940" sldId="457"/>
        </pc:sldMkLst>
        <pc:spChg chg="mod">
          <ac:chgData name="Osama Mohammed Moustafa Hosam Elde" userId="ab8f451e-a635-42ee-be12-e2dde55852bf" providerId="ADAL" clId="{0924052C-377C-48FE-B505-EBAD61E926B3}" dt="2020-08-26T07:04:22.499" v="925" actId="403"/>
          <ac:spMkLst>
            <pc:docMk/>
            <pc:sldMk cId="765251940" sldId="457"/>
            <ac:spMk id="7" creationId="{FE6AB915-929E-45B5-AF11-A43BEA438DB3}"/>
          </ac:spMkLst>
        </pc:spChg>
        <pc:graphicFrameChg chg="del">
          <ac:chgData name="Osama Mohammed Moustafa Hosam Elde" userId="ab8f451e-a635-42ee-be12-e2dde55852bf" providerId="ADAL" clId="{0924052C-377C-48FE-B505-EBAD61E926B3}" dt="2020-08-26T07:02:45.821" v="885" actId="478"/>
          <ac:graphicFrameMkLst>
            <pc:docMk/>
            <pc:sldMk cId="765251940" sldId="457"/>
            <ac:graphicFrameMk id="3" creationId="{E2F30D0C-FD76-4C7D-B5F7-90F9D55A80D5}"/>
          </ac:graphicFrameMkLst>
        </pc:graphicFrameChg>
      </pc:sldChg>
      <pc:sldChg chg="del">
        <pc:chgData name="Osama Mohammed Moustafa Hosam Elde" userId="ab8f451e-a635-42ee-be12-e2dde55852bf" providerId="ADAL" clId="{0924052C-377C-48FE-B505-EBAD61E926B3}" dt="2020-08-26T06:42:35.270" v="34" actId="47"/>
        <pc:sldMkLst>
          <pc:docMk/>
          <pc:sldMk cId="1000880522" sldId="457"/>
        </pc:sldMkLst>
      </pc:sldChg>
      <pc:sldChg chg="del">
        <pc:chgData name="Osama Mohammed Moustafa Hosam Elde" userId="ab8f451e-a635-42ee-be12-e2dde55852bf" providerId="ADAL" clId="{0924052C-377C-48FE-B505-EBAD61E926B3}" dt="2020-08-26T06:42:34.113" v="31" actId="47"/>
        <pc:sldMkLst>
          <pc:docMk/>
          <pc:sldMk cId="2105887620" sldId="458"/>
        </pc:sldMkLst>
      </pc:sldChg>
      <pc:sldChg chg="modSp add mod">
        <pc:chgData name="Osama Mohammed Moustafa Hosam Elde" userId="ab8f451e-a635-42ee-be12-e2dde55852bf" providerId="ADAL" clId="{0924052C-377C-48FE-B505-EBAD61E926B3}" dt="2020-08-26T07:32:35.172" v="1297" actId="20577"/>
        <pc:sldMkLst>
          <pc:docMk/>
          <pc:sldMk cId="2219282201" sldId="458"/>
        </pc:sldMkLst>
        <pc:spChg chg="mod">
          <ac:chgData name="Osama Mohammed Moustafa Hosam Elde" userId="ab8f451e-a635-42ee-be12-e2dde55852bf" providerId="ADAL" clId="{0924052C-377C-48FE-B505-EBAD61E926B3}" dt="2020-08-26T07:32:35.172" v="1297" actId="20577"/>
          <ac:spMkLst>
            <pc:docMk/>
            <pc:sldMk cId="2219282201" sldId="458"/>
            <ac:spMk id="7" creationId="{FE6AB915-929E-45B5-AF11-A43BEA438DB3}"/>
          </ac:spMkLst>
        </pc:spChg>
        <pc:graphicFrameChg chg="mod modGraphic">
          <ac:chgData name="Osama Mohammed Moustafa Hosam Elde" userId="ab8f451e-a635-42ee-be12-e2dde55852bf" providerId="ADAL" clId="{0924052C-377C-48FE-B505-EBAD61E926B3}" dt="2020-08-26T07:32:28.504" v="1290" actId="14100"/>
          <ac:graphicFrameMkLst>
            <pc:docMk/>
            <pc:sldMk cId="2219282201" sldId="458"/>
            <ac:graphicFrameMk id="3" creationId="{E2F30D0C-FD76-4C7D-B5F7-90F9D55A80D5}"/>
          </ac:graphicFrameMkLst>
        </pc:graphicFrameChg>
      </pc:sldChg>
      <pc:sldChg chg="del">
        <pc:chgData name="Osama Mohammed Moustafa Hosam Elde" userId="ab8f451e-a635-42ee-be12-e2dde55852bf" providerId="ADAL" clId="{0924052C-377C-48FE-B505-EBAD61E926B3}" dt="2020-08-26T06:42:34.879" v="33" actId="47"/>
        <pc:sldMkLst>
          <pc:docMk/>
          <pc:sldMk cId="2267252739" sldId="459"/>
        </pc:sldMkLst>
      </pc:sldChg>
      <pc:sldChg chg="addSp delSp modSp add mod">
        <pc:chgData name="Osama Mohammed Moustafa Hosam Elde" userId="ab8f451e-a635-42ee-be12-e2dde55852bf" providerId="ADAL" clId="{0924052C-377C-48FE-B505-EBAD61E926B3}" dt="2020-08-26T08:16:33.818" v="1527" actId="1076"/>
        <pc:sldMkLst>
          <pc:docMk/>
          <pc:sldMk cId="2572653754" sldId="459"/>
        </pc:sldMkLst>
        <pc:spChg chg="mod">
          <ac:chgData name="Osama Mohammed Moustafa Hosam Elde" userId="ab8f451e-a635-42ee-be12-e2dde55852bf" providerId="ADAL" clId="{0924052C-377C-48FE-B505-EBAD61E926B3}" dt="2020-08-26T08:03:00.484" v="1316" actId="20577"/>
          <ac:spMkLst>
            <pc:docMk/>
            <pc:sldMk cId="2572653754" sldId="459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0924052C-377C-48FE-B505-EBAD61E926B3}" dt="2020-08-26T08:16:30.306" v="1526" actId="20577"/>
          <ac:spMkLst>
            <pc:docMk/>
            <pc:sldMk cId="2572653754" sldId="459"/>
            <ac:spMk id="7" creationId="{FE6AB915-929E-45B5-AF11-A43BEA438DB3}"/>
          </ac:spMkLst>
        </pc:spChg>
        <pc:picChg chg="add del mod">
          <ac:chgData name="Osama Mohammed Moustafa Hosam Elde" userId="ab8f451e-a635-42ee-be12-e2dde55852bf" providerId="ADAL" clId="{0924052C-377C-48FE-B505-EBAD61E926B3}" dt="2020-08-26T08:08:40.347" v="1416" actId="478"/>
          <ac:picMkLst>
            <pc:docMk/>
            <pc:sldMk cId="2572653754" sldId="459"/>
            <ac:picMk id="2" creationId="{8B2D70A4-DF90-45F5-BAEB-D1F59A001257}"/>
          </ac:picMkLst>
        </pc:picChg>
        <pc:picChg chg="add mod">
          <ac:chgData name="Osama Mohammed Moustafa Hosam Elde" userId="ab8f451e-a635-42ee-be12-e2dde55852bf" providerId="ADAL" clId="{0924052C-377C-48FE-B505-EBAD61E926B3}" dt="2020-08-26T08:16:33.818" v="1527" actId="1076"/>
          <ac:picMkLst>
            <pc:docMk/>
            <pc:sldMk cId="2572653754" sldId="459"/>
            <ac:picMk id="3" creationId="{A28DB1C1-6E8E-4256-B8B4-21FF0B5B4D8E}"/>
          </ac:picMkLst>
        </pc:picChg>
      </pc:sldChg>
      <pc:sldChg chg="addSp modSp add mod">
        <pc:chgData name="Osama Mohammed Moustafa Hosam Elde" userId="ab8f451e-a635-42ee-be12-e2dde55852bf" providerId="ADAL" clId="{0924052C-377C-48FE-B505-EBAD61E926B3}" dt="2020-08-26T10:31:33.867" v="2845" actId="20577"/>
        <pc:sldMkLst>
          <pc:docMk/>
          <pc:sldMk cId="1342038616" sldId="460"/>
        </pc:sldMkLst>
        <pc:spChg chg="mod">
          <ac:chgData name="Osama Mohammed Moustafa Hosam Elde" userId="ab8f451e-a635-42ee-be12-e2dde55852bf" providerId="ADAL" clId="{0924052C-377C-48FE-B505-EBAD61E926B3}" dt="2020-08-26T10:31:33.867" v="2845" actId="20577"/>
          <ac:spMkLst>
            <pc:docMk/>
            <pc:sldMk cId="1342038616" sldId="460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0924052C-377C-48FE-B505-EBAD61E926B3}" dt="2020-08-26T10:29:42.812" v="2608" actId="1076"/>
          <ac:picMkLst>
            <pc:docMk/>
            <pc:sldMk cId="1342038616" sldId="460"/>
            <ac:picMk id="2" creationId="{C796179D-63BF-4037-801B-BCA73FBA5DF0}"/>
          </ac:picMkLst>
        </pc:picChg>
      </pc:sldChg>
      <pc:sldChg chg="del">
        <pc:chgData name="Osama Mohammed Moustafa Hosam Elde" userId="ab8f451e-a635-42ee-be12-e2dde55852bf" providerId="ADAL" clId="{0924052C-377C-48FE-B505-EBAD61E926B3}" dt="2020-08-26T06:42:36.051" v="35" actId="47"/>
        <pc:sldMkLst>
          <pc:docMk/>
          <pc:sldMk cId="4184811045" sldId="460"/>
        </pc:sldMkLst>
      </pc:sldChg>
      <pc:sldChg chg="addSp delSp modSp add mod">
        <pc:chgData name="Osama Mohammed Moustafa Hosam Elde" userId="ab8f451e-a635-42ee-be12-e2dde55852bf" providerId="ADAL" clId="{0924052C-377C-48FE-B505-EBAD61E926B3}" dt="2020-08-26T11:39:48.896" v="3660" actId="20577"/>
        <pc:sldMkLst>
          <pc:docMk/>
          <pc:sldMk cId="1135031888" sldId="461"/>
        </pc:sldMkLst>
        <pc:spChg chg="mod">
          <ac:chgData name="Osama Mohammed Moustafa Hosam Elde" userId="ab8f451e-a635-42ee-be12-e2dde55852bf" providerId="ADAL" clId="{0924052C-377C-48FE-B505-EBAD61E926B3}" dt="2020-08-26T11:39:48.896" v="3660" actId="20577"/>
          <ac:spMkLst>
            <pc:docMk/>
            <pc:sldMk cId="1135031888" sldId="461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0924052C-377C-48FE-B505-EBAD61E926B3}" dt="2020-08-26T10:33:49.652" v="3016" actId="478"/>
          <ac:picMkLst>
            <pc:docMk/>
            <pc:sldMk cId="1135031888" sldId="461"/>
            <ac:picMk id="2" creationId="{C796179D-63BF-4037-801B-BCA73FBA5DF0}"/>
          </ac:picMkLst>
        </pc:picChg>
        <pc:picChg chg="add del mod">
          <ac:chgData name="Osama Mohammed Moustafa Hosam Elde" userId="ab8f451e-a635-42ee-be12-e2dde55852bf" providerId="ADAL" clId="{0924052C-377C-48FE-B505-EBAD61E926B3}" dt="2020-08-26T10:35:03.059" v="3022" actId="478"/>
          <ac:picMkLst>
            <pc:docMk/>
            <pc:sldMk cId="1135031888" sldId="461"/>
            <ac:picMk id="4" creationId="{07DC3221-5C35-405A-A46C-C659E676927A}"/>
          </ac:picMkLst>
        </pc:picChg>
        <pc:picChg chg="add mod">
          <ac:chgData name="Osama Mohammed Moustafa Hosam Elde" userId="ab8f451e-a635-42ee-be12-e2dde55852bf" providerId="ADAL" clId="{0924052C-377C-48FE-B505-EBAD61E926B3}" dt="2020-08-26T10:37:10.034" v="3047" actId="1076"/>
          <ac:picMkLst>
            <pc:docMk/>
            <pc:sldMk cId="1135031888" sldId="461"/>
            <ac:picMk id="6" creationId="{79DAA5D3-4C2D-4CD2-A3EB-3825292CB01E}"/>
          </ac:picMkLst>
        </pc:picChg>
      </pc:sldChg>
      <pc:sldChg chg="del">
        <pc:chgData name="Osama Mohammed Moustafa Hosam Elde" userId="ab8f451e-a635-42ee-be12-e2dde55852bf" providerId="ADAL" clId="{0924052C-377C-48FE-B505-EBAD61E926B3}" dt="2020-08-26T06:42:36.254" v="36" actId="47"/>
        <pc:sldMkLst>
          <pc:docMk/>
          <pc:sldMk cId="3513093575" sldId="461"/>
        </pc:sldMkLst>
      </pc:sldChg>
      <pc:sldChg chg="del">
        <pc:chgData name="Osama Mohammed Moustafa Hosam Elde" userId="ab8f451e-a635-42ee-be12-e2dde55852bf" providerId="ADAL" clId="{0924052C-377C-48FE-B505-EBAD61E926B3}" dt="2020-08-26T06:42:36.785" v="37" actId="47"/>
        <pc:sldMkLst>
          <pc:docMk/>
          <pc:sldMk cId="843090838" sldId="462"/>
        </pc:sldMkLst>
      </pc:sldChg>
      <pc:sldChg chg="delSp modSp add mod">
        <pc:chgData name="Osama Mohammed Moustafa Hosam Elde" userId="ab8f451e-a635-42ee-be12-e2dde55852bf" providerId="ADAL" clId="{0924052C-377C-48FE-B505-EBAD61E926B3}" dt="2020-08-26T11:11:46.824" v="3256" actId="27636"/>
        <pc:sldMkLst>
          <pc:docMk/>
          <pc:sldMk cId="2615018634" sldId="462"/>
        </pc:sldMkLst>
        <pc:spChg chg="mod">
          <ac:chgData name="Osama Mohammed Moustafa Hosam Elde" userId="ab8f451e-a635-42ee-be12-e2dde55852bf" providerId="ADAL" clId="{0924052C-377C-48FE-B505-EBAD61E926B3}" dt="2020-08-26T11:11:46.824" v="3256" actId="27636"/>
          <ac:spMkLst>
            <pc:docMk/>
            <pc:sldMk cId="2615018634" sldId="462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0924052C-377C-48FE-B505-EBAD61E926B3}" dt="2020-08-26T10:37:28.951" v="3049" actId="478"/>
          <ac:picMkLst>
            <pc:docMk/>
            <pc:sldMk cId="2615018634" sldId="462"/>
            <ac:picMk id="6" creationId="{79DAA5D3-4C2D-4CD2-A3EB-3825292CB01E}"/>
          </ac:picMkLst>
        </pc:picChg>
      </pc:sldChg>
      <pc:sldChg chg="addSp delSp modSp add mod">
        <pc:chgData name="Osama Mohammed Moustafa Hosam Elde" userId="ab8f451e-a635-42ee-be12-e2dde55852bf" providerId="ADAL" clId="{0924052C-377C-48FE-B505-EBAD61E926B3}" dt="2020-08-26T11:38:13.679" v="3645" actId="1076"/>
        <pc:sldMkLst>
          <pc:docMk/>
          <pc:sldMk cId="3807172861" sldId="463"/>
        </pc:sldMkLst>
        <pc:spChg chg="mod">
          <ac:chgData name="Osama Mohammed Moustafa Hosam Elde" userId="ab8f451e-a635-42ee-be12-e2dde55852bf" providerId="ADAL" clId="{0924052C-377C-48FE-B505-EBAD61E926B3}" dt="2020-08-26T11:30:38.175" v="3487" actId="20577"/>
          <ac:spMkLst>
            <pc:docMk/>
            <pc:sldMk cId="3807172861" sldId="463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0924052C-377C-48FE-B505-EBAD61E926B3}" dt="2020-08-26T11:38:09.442" v="3643" actId="27636"/>
          <ac:spMkLst>
            <pc:docMk/>
            <pc:sldMk cId="3807172861" sldId="463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0924052C-377C-48FE-B505-EBAD61E926B3}" dt="2020-08-26T11:38:13.679" v="3645" actId="1076"/>
          <ac:picMkLst>
            <pc:docMk/>
            <pc:sldMk cId="3807172861" sldId="463"/>
            <ac:picMk id="2" creationId="{18875B69-67A3-402C-8C64-6C692509DB21}"/>
          </ac:picMkLst>
        </pc:picChg>
        <pc:picChg chg="del">
          <ac:chgData name="Osama Mohammed Moustafa Hosam Elde" userId="ab8f451e-a635-42ee-be12-e2dde55852bf" providerId="ADAL" clId="{0924052C-377C-48FE-B505-EBAD61E926B3}" dt="2020-08-26T11:30:57.175" v="3488" actId="478"/>
          <ac:picMkLst>
            <pc:docMk/>
            <pc:sldMk cId="3807172861" sldId="463"/>
            <ac:picMk id="3" creationId="{A28DB1C1-6E8E-4256-B8B4-21FF0B5B4D8E}"/>
          </ac:picMkLst>
        </pc:picChg>
      </pc:sldChg>
      <pc:sldChg chg="del">
        <pc:chgData name="Osama Mohammed Moustafa Hosam Elde" userId="ab8f451e-a635-42ee-be12-e2dde55852bf" providerId="ADAL" clId="{0924052C-377C-48FE-B505-EBAD61E926B3}" dt="2020-08-26T06:42:34.645" v="32" actId="47"/>
        <pc:sldMkLst>
          <pc:docMk/>
          <pc:sldMk cId="3955427529" sldId="463"/>
        </pc:sldMkLst>
      </pc:sldChg>
      <pc:sldChg chg="del">
        <pc:chgData name="Osama Mohammed Moustafa Hosam Elde" userId="ab8f451e-a635-42ee-be12-e2dde55852bf" providerId="ADAL" clId="{0924052C-377C-48FE-B505-EBAD61E926B3}" dt="2020-08-26T06:42:38.113" v="39" actId="47"/>
        <pc:sldMkLst>
          <pc:docMk/>
          <pc:sldMk cId="1636232987" sldId="464"/>
        </pc:sldMkLst>
      </pc:sldChg>
      <pc:sldChg chg="addSp delSp modSp add mod">
        <pc:chgData name="Osama Mohammed Moustafa Hosam Elde" userId="ab8f451e-a635-42ee-be12-e2dde55852bf" providerId="ADAL" clId="{0924052C-377C-48FE-B505-EBAD61E926B3}" dt="2020-08-26T11:42:02.760" v="3673" actId="1076"/>
        <pc:sldMkLst>
          <pc:docMk/>
          <pc:sldMk cId="3409350344" sldId="464"/>
        </pc:sldMkLst>
        <pc:spChg chg="mod">
          <ac:chgData name="Osama Mohammed Moustafa Hosam Elde" userId="ab8f451e-a635-42ee-be12-e2dde55852bf" providerId="ADAL" clId="{0924052C-377C-48FE-B505-EBAD61E926B3}" dt="2020-08-26T11:39:13.507" v="3648" actId="6549"/>
          <ac:spMkLst>
            <pc:docMk/>
            <pc:sldMk cId="3409350344" sldId="464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0924052C-377C-48FE-B505-EBAD61E926B3}" dt="2020-08-26T11:41:01.091" v="3664" actId="27636"/>
          <ac:spMkLst>
            <pc:docMk/>
            <pc:sldMk cId="3409350344" sldId="464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0924052C-377C-48FE-B505-EBAD61E926B3}" dt="2020-08-26T11:39:17.931" v="3649" actId="478"/>
          <ac:picMkLst>
            <pc:docMk/>
            <pc:sldMk cId="3409350344" sldId="464"/>
            <ac:picMk id="2" creationId="{18875B69-67A3-402C-8C64-6C692509DB21}"/>
          </ac:picMkLst>
        </pc:picChg>
        <pc:picChg chg="add del mod">
          <ac:chgData name="Osama Mohammed Moustafa Hosam Elde" userId="ab8f451e-a635-42ee-be12-e2dde55852bf" providerId="ADAL" clId="{0924052C-377C-48FE-B505-EBAD61E926B3}" dt="2020-08-26T11:41:39.422" v="3669" actId="478"/>
          <ac:picMkLst>
            <pc:docMk/>
            <pc:sldMk cId="3409350344" sldId="464"/>
            <ac:picMk id="4" creationId="{52AB9B9B-D73D-4105-892F-631B60C2DF80}"/>
          </ac:picMkLst>
        </pc:picChg>
        <pc:picChg chg="add mod">
          <ac:chgData name="Osama Mohammed Moustafa Hosam Elde" userId="ab8f451e-a635-42ee-be12-e2dde55852bf" providerId="ADAL" clId="{0924052C-377C-48FE-B505-EBAD61E926B3}" dt="2020-08-26T11:42:02.760" v="3673" actId="1076"/>
          <ac:picMkLst>
            <pc:docMk/>
            <pc:sldMk cId="3409350344" sldId="464"/>
            <ac:picMk id="8" creationId="{9BA69B1A-F2D7-48FD-9277-13BFCEA2DC23}"/>
          </ac:picMkLst>
        </pc:picChg>
      </pc:sldChg>
      <pc:sldChg chg="add del">
        <pc:chgData name="Osama Mohammed Moustafa Hosam Elde" userId="ab8f451e-a635-42ee-be12-e2dde55852bf" providerId="ADAL" clId="{0924052C-377C-48FE-B505-EBAD61E926B3}" dt="2020-08-26T06:42:33.879" v="30" actId="47"/>
        <pc:sldMkLst>
          <pc:docMk/>
          <pc:sldMk cId="1505892301" sldId="465"/>
        </pc:sldMkLst>
      </pc:sldChg>
      <pc:sldChg chg="delSp modSp add mod">
        <pc:chgData name="Osama Mohammed Moustafa Hosam Elde" userId="ab8f451e-a635-42ee-be12-e2dde55852bf" providerId="ADAL" clId="{0924052C-377C-48FE-B505-EBAD61E926B3}" dt="2020-08-26T11:58:45.330" v="3915" actId="20577"/>
        <pc:sldMkLst>
          <pc:docMk/>
          <pc:sldMk cId="1746641023" sldId="465"/>
        </pc:sldMkLst>
        <pc:spChg chg="mod">
          <ac:chgData name="Osama Mohammed Moustafa Hosam Elde" userId="ab8f451e-a635-42ee-be12-e2dde55852bf" providerId="ADAL" clId="{0924052C-377C-48FE-B505-EBAD61E926B3}" dt="2020-08-26T11:45:35.220" v="3715" actId="20577"/>
          <ac:spMkLst>
            <pc:docMk/>
            <pc:sldMk cId="1746641023" sldId="465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0924052C-377C-48FE-B505-EBAD61E926B3}" dt="2020-08-26T11:58:45.330" v="3915" actId="20577"/>
          <ac:spMkLst>
            <pc:docMk/>
            <pc:sldMk cId="1746641023" sldId="465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0924052C-377C-48FE-B505-EBAD61E926B3}" dt="2020-08-26T11:45:38.793" v="3716" actId="478"/>
          <ac:picMkLst>
            <pc:docMk/>
            <pc:sldMk cId="1746641023" sldId="465"/>
            <ac:picMk id="8" creationId="{9BA69B1A-F2D7-48FD-9277-13BFCEA2DC23}"/>
          </ac:picMkLst>
        </pc:picChg>
      </pc:sldChg>
      <pc:sldChg chg="del">
        <pc:chgData name="Osama Mohammed Moustafa Hosam Elde" userId="ab8f451e-a635-42ee-be12-e2dde55852bf" providerId="ADAL" clId="{0924052C-377C-48FE-B505-EBAD61E926B3}" dt="2020-08-26T06:42:37.895" v="38" actId="47"/>
        <pc:sldMkLst>
          <pc:docMk/>
          <pc:sldMk cId="187775010" sldId="466"/>
        </pc:sldMkLst>
      </pc:sldChg>
      <pc:sldChg chg="modSp add mod">
        <pc:chgData name="Osama Mohammed Moustafa Hosam Elde" userId="ab8f451e-a635-42ee-be12-e2dde55852bf" providerId="ADAL" clId="{0924052C-377C-48FE-B505-EBAD61E926B3}" dt="2020-08-26T11:49:28.120" v="3780" actId="20577"/>
        <pc:sldMkLst>
          <pc:docMk/>
          <pc:sldMk cId="3948163108" sldId="466"/>
        </pc:sldMkLst>
        <pc:spChg chg="mod">
          <ac:chgData name="Osama Mohammed Moustafa Hosam Elde" userId="ab8f451e-a635-42ee-be12-e2dde55852bf" providerId="ADAL" clId="{0924052C-377C-48FE-B505-EBAD61E926B3}" dt="2020-08-26T11:48:42.907" v="3767" actId="20577"/>
          <ac:spMkLst>
            <pc:docMk/>
            <pc:sldMk cId="3948163108" sldId="466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0924052C-377C-48FE-B505-EBAD61E926B3}" dt="2020-08-26T11:49:28.120" v="3780" actId="20577"/>
          <ac:spMkLst>
            <pc:docMk/>
            <pc:sldMk cId="3948163108" sldId="466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0924052C-377C-48FE-B505-EBAD61E926B3}" dt="2020-08-26T06:42:40.238" v="44" actId="47"/>
        <pc:sldMkLst>
          <pc:docMk/>
          <pc:sldMk cId="1321748703" sldId="467"/>
        </pc:sldMkLst>
      </pc:sldChg>
      <pc:sldChg chg="del">
        <pc:chgData name="Osama Mohammed Moustafa Hosam Elde" userId="ab8f451e-a635-42ee-be12-e2dde55852bf" providerId="ADAL" clId="{0924052C-377C-48FE-B505-EBAD61E926B3}" dt="2020-08-26T06:42:38.692" v="40" actId="47"/>
        <pc:sldMkLst>
          <pc:docMk/>
          <pc:sldMk cId="2975955308" sldId="468"/>
        </pc:sldMkLst>
      </pc:sldChg>
      <pc:sldChg chg="del">
        <pc:chgData name="Osama Mohammed Moustafa Hosam Elde" userId="ab8f451e-a635-42ee-be12-e2dde55852bf" providerId="ADAL" clId="{0924052C-377C-48FE-B505-EBAD61E926B3}" dt="2020-08-26T06:42:39.082" v="41" actId="47"/>
        <pc:sldMkLst>
          <pc:docMk/>
          <pc:sldMk cId="3766114644" sldId="469"/>
        </pc:sldMkLst>
      </pc:sldChg>
      <pc:sldChg chg="del">
        <pc:chgData name="Osama Mohammed Moustafa Hosam Elde" userId="ab8f451e-a635-42ee-be12-e2dde55852bf" providerId="ADAL" clId="{0924052C-377C-48FE-B505-EBAD61E926B3}" dt="2020-08-26T06:42:39.442" v="42" actId="47"/>
        <pc:sldMkLst>
          <pc:docMk/>
          <pc:sldMk cId="1927016891" sldId="470"/>
        </pc:sldMkLst>
      </pc:sldChg>
      <pc:sldChg chg="del">
        <pc:chgData name="Osama Mohammed Moustafa Hosam Elde" userId="ab8f451e-a635-42ee-be12-e2dde55852bf" providerId="ADAL" clId="{0924052C-377C-48FE-B505-EBAD61E926B3}" dt="2020-08-26T06:42:39.801" v="43" actId="47"/>
        <pc:sldMkLst>
          <pc:docMk/>
          <pc:sldMk cId="721672029" sldId="471"/>
        </pc:sldMkLst>
      </pc:sldChg>
      <pc:sldChg chg="del">
        <pc:chgData name="Osama Mohammed Moustafa Hosam Elde" userId="ab8f451e-a635-42ee-be12-e2dde55852bf" providerId="ADAL" clId="{0924052C-377C-48FE-B505-EBAD61E926B3}" dt="2020-08-26T06:42:40.988" v="45" actId="47"/>
        <pc:sldMkLst>
          <pc:docMk/>
          <pc:sldMk cId="2548343989" sldId="472"/>
        </pc:sldMkLst>
      </pc:sldChg>
    </pc:docChg>
  </pc:docChgLst>
  <pc:docChgLst>
    <pc:chgData name="Osama Mohammed Moustafa Hosam Elde" userId="ab8f451e-a635-42ee-be12-e2dde55852bf" providerId="ADAL" clId="{57E9E437-7F7C-430E-B744-8522C023EA18}"/>
    <pc:docChg chg="undo redo custSel addSld delSld modSld sldOrd">
      <pc:chgData name="Osama Mohammed Moustafa Hosam Elde" userId="ab8f451e-a635-42ee-be12-e2dde55852bf" providerId="ADAL" clId="{57E9E437-7F7C-430E-B744-8522C023EA18}" dt="2019-03-20T08:53:36.737" v="2723" actId="2696"/>
      <pc:docMkLst>
        <pc:docMk/>
      </pc:docMkLst>
      <pc:sldChg chg="modSp">
        <pc:chgData name="Osama Mohammed Moustafa Hosam Elde" userId="ab8f451e-a635-42ee-be12-e2dde55852bf" providerId="ADAL" clId="{57E9E437-7F7C-430E-B744-8522C023EA18}" dt="2019-03-19T12:15:18.360" v="901" actId="403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57E9E437-7F7C-430E-B744-8522C023EA18}" dt="2019-03-19T12:15:18.360" v="901" actId="403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Mohammed Moustafa Hosam Elde" userId="ab8f451e-a635-42ee-be12-e2dde55852bf" providerId="ADAL" clId="{57E9E437-7F7C-430E-B744-8522C023EA18}" dt="2019-03-19T11:57:38.760" v="709" actId="1036"/>
          <ac:spMkLst>
            <pc:docMk/>
            <pc:sldMk cId="2795698090" sldId="289"/>
            <ac:spMk id="6" creationId="{2B50AF5E-FF4A-4EEF-9521-F635D9019EA4}"/>
          </ac:spMkLst>
        </pc:spChg>
      </pc:sldChg>
      <pc:sldChg chg="modSp">
        <pc:chgData name="Osama Mohammed Moustafa Hosam Elde" userId="ab8f451e-a635-42ee-be12-e2dde55852bf" providerId="ADAL" clId="{57E9E437-7F7C-430E-B744-8522C023EA18}" dt="2019-03-20T08:46:56.747" v="2722" actId="27636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57E9E437-7F7C-430E-B744-8522C023EA18}" dt="2019-03-20T08:46:56.747" v="2722" actId="27636"/>
          <ac:spMkLst>
            <pc:docMk/>
            <pc:sldMk cId="1296196847" sldId="371"/>
            <ac:spMk id="3" creationId="{25F31E5A-DCD6-425A-8C80-7B051E2A906C}"/>
          </ac:spMkLst>
        </pc:spChg>
      </pc:sldChg>
    </pc:docChg>
  </pc:docChgLst>
  <pc:docChgLst>
    <pc:chgData name="Osama Mohammed Moustafa Hosam Elde" userId="ab8f451e-a635-42ee-be12-e2dde55852bf" providerId="ADAL" clId="{9FFD94E3-0BCA-4FA5-B0FF-54B751CFB744}"/>
    <pc:docChg chg="undo modSld">
      <pc:chgData name="Osama Mohammed Moustafa Hosam Elde" userId="ab8f451e-a635-42ee-be12-e2dde55852bf" providerId="ADAL" clId="{9FFD94E3-0BCA-4FA5-B0FF-54B751CFB744}" dt="2019-01-26T17:14:26.464" v="445" actId="1035"/>
      <pc:docMkLst>
        <pc:docMk/>
      </pc:docMkLst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Osama Mohammed Moustafa Hosam Elde" userId="ab8f451e-a635-42ee-be12-e2dde55852bf" providerId="ADAL" clId="{05BD221A-C782-4DCF-BC2E-73916620224E}"/>
    <pc:docChg chg="undo custSel addSld delSld modSld sldOrd">
      <pc:chgData name="Osama Mohammed Moustafa Hosam Elde" userId="ab8f451e-a635-42ee-be12-e2dde55852bf" providerId="ADAL" clId="{05BD221A-C782-4DCF-BC2E-73916620224E}" dt="2019-04-01T10:17:52.054" v="1367" actId="403"/>
      <pc:docMkLst>
        <pc:docMk/>
      </pc:docMkLst>
      <pc:sldChg chg="modSp">
        <pc:chgData name="Osama Mohammed Moustafa Hosam Elde" userId="ab8f451e-a635-42ee-be12-e2dde55852bf" providerId="ADAL" clId="{05BD221A-C782-4DCF-BC2E-73916620224E}" dt="2019-03-30T10:04:12.151" v="2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05BD221A-C782-4DCF-BC2E-73916620224E}" dt="2019-03-30T10:04:12.151" v="2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modSp">
        <pc:chgData name="Osama Mohammed Moustafa Hosam Elde" userId="ab8f451e-a635-42ee-be12-e2dde55852bf" providerId="ADAL" clId="{05BD221A-C782-4DCF-BC2E-73916620224E}" dt="2019-03-30T13:10:23.873" v="542" actId="14100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05BD221A-C782-4DCF-BC2E-73916620224E}" dt="2019-03-30T11:26:34.273" v="28" actId="113"/>
          <ac:spMkLst>
            <pc:docMk/>
            <pc:sldMk cId="1296196847" sldId="371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05BD221A-C782-4DCF-BC2E-73916620224E}" dt="2019-03-30T13:10:23.873" v="542" actId="14100"/>
          <ac:spMkLst>
            <pc:docMk/>
            <pc:sldMk cId="1296196847" sldId="371"/>
            <ac:spMk id="6" creationId="{F666E11D-E12E-4A1B-AC49-37C776D88AF6}"/>
          </ac:spMkLst>
        </pc:spChg>
      </pc:sldChg>
      <pc:sldChg chg="modSp">
        <pc:chgData name="Osama Mohammed Moustafa Hosam Elde" userId="ab8f451e-a635-42ee-be12-e2dde55852bf" providerId="ADAL" clId="{05BD221A-C782-4DCF-BC2E-73916620224E}" dt="2019-03-30T11:30:04.004" v="71" actId="1076"/>
        <pc:sldMkLst>
          <pc:docMk/>
          <pc:sldMk cId="3196798889" sldId="399"/>
        </pc:sldMkLst>
        <pc:spChg chg="mod">
          <ac:chgData name="Osama Mohammed Moustafa Hosam Elde" userId="ab8f451e-a635-42ee-be12-e2dde55852bf" providerId="ADAL" clId="{05BD221A-C782-4DCF-BC2E-73916620224E}" dt="2019-03-30T11:30:04.004" v="71" actId="1076"/>
          <ac:spMkLst>
            <pc:docMk/>
            <pc:sldMk cId="3196798889" sldId="399"/>
            <ac:spMk id="2" creationId="{1A90D943-EE20-4C40-BF03-91A0D02D1D02}"/>
          </ac:spMkLst>
        </pc:spChg>
        <pc:spChg chg="mod">
          <ac:chgData name="Osama Mohammed Moustafa Hosam Elde" userId="ab8f451e-a635-42ee-be12-e2dde55852bf" providerId="ADAL" clId="{05BD221A-C782-4DCF-BC2E-73916620224E}" dt="2019-03-30T11:27:58.156" v="59" actId="20577"/>
          <ac:spMkLst>
            <pc:docMk/>
            <pc:sldMk cId="3196798889" sldId="399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05BD221A-C782-4DCF-BC2E-73916620224E}" dt="2019-03-30T11:30:01.028" v="70" actId="1076"/>
          <ac:spMkLst>
            <pc:docMk/>
            <pc:sldMk cId="3196798889" sldId="399"/>
            <ac:spMk id="6" creationId="{0310BDA9-66D9-43E6-AD04-552DFEFB7985}"/>
          </ac:spMkLst>
        </pc:spChg>
      </pc:sldChg>
    </pc:docChg>
  </pc:docChgLst>
  <pc:docChgLst>
    <pc:chgData name="Osama hosam elde" userId="ab8f451e-a635-42ee-be12-e2dde55852bf" providerId="ADAL" clId="{05BD221A-C782-4DCF-BC2E-73916620224E}"/>
    <pc:docChg chg="undo custSel addSld delSld modSld sldOrd">
      <pc:chgData name="Osama hosam elde" userId="ab8f451e-a635-42ee-be12-e2dde55852bf" providerId="ADAL" clId="{05BD221A-C782-4DCF-BC2E-73916620224E}" dt="2019-03-25T06:33:59.921" v="1219" actId="1076"/>
      <pc:docMkLst>
        <pc:docMk/>
      </pc:docMkLst>
      <pc:sldChg chg="modSp">
        <pc:chgData name="Osama hosam elde" userId="ab8f451e-a635-42ee-be12-e2dde55852bf" providerId="ADAL" clId="{05BD221A-C782-4DCF-BC2E-73916620224E}" dt="2019-03-21T09:47:17.147" v="78" actId="113"/>
        <pc:sldMkLst>
          <pc:docMk/>
          <pc:sldMk cId="2795698090" sldId="289"/>
        </pc:sldMkLst>
        <pc:spChg chg="mod">
          <ac:chgData name="Osama hosam elde" userId="ab8f451e-a635-42ee-be12-e2dde55852bf" providerId="ADAL" clId="{05BD221A-C782-4DCF-BC2E-73916620224E}" dt="2019-03-21T09:47:10.733" v="77" actId="20577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hosam elde" userId="ab8f451e-a635-42ee-be12-e2dde55852bf" providerId="ADAL" clId="{05BD221A-C782-4DCF-BC2E-73916620224E}" dt="2019-03-21T09:47:17.147" v="78" actId="113"/>
          <ac:spMkLst>
            <pc:docMk/>
            <pc:sldMk cId="2795698090" sldId="289"/>
            <ac:spMk id="6" creationId="{2B50AF5E-FF4A-4EEF-9521-F635D9019EA4}"/>
          </ac:spMkLst>
        </pc:spChg>
      </pc:sldChg>
      <pc:sldChg chg="modSp">
        <pc:chgData name="Osama hosam elde" userId="ab8f451e-a635-42ee-be12-e2dde55852bf" providerId="ADAL" clId="{05BD221A-C782-4DCF-BC2E-73916620224E}" dt="2019-03-23T15:24:28.430" v="897" actId="20577"/>
        <pc:sldMkLst>
          <pc:docMk/>
          <pc:sldMk cId="1296196847" sldId="371"/>
        </pc:sldMkLst>
        <pc:spChg chg="mod">
          <ac:chgData name="Osama hosam elde" userId="ab8f451e-a635-42ee-be12-e2dde55852bf" providerId="ADAL" clId="{05BD221A-C782-4DCF-BC2E-73916620224E}" dt="2019-03-23T15:24:28.430" v="897" actId="20577"/>
          <ac:spMkLst>
            <pc:docMk/>
            <pc:sldMk cId="1296196847" sldId="371"/>
            <ac:spMk id="3" creationId="{25F31E5A-DCD6-425A-8C80-7B051E2A906C}"/>
          </ac:spMkLst>
        </pc:spChg>
      </pc:sldChg>
      <pc:sldChg chg="addSp modSp add">
        <pc:chgData name="Osama hosam elde" userId="ab8f451e-a635-42ee-be12-e2dde55852bf" providerId="ADAL" clId="{05BD221A-C782-4DCF-BC2E-73916620224E}" dt="2019-03-25T06:33:59.921" v="1219" actId="1076"/>
        <pc:sldMkLst>
          <pc:docMk/>
          <pc:sldMk cId="3196798889" sldId="399"/>
        </pc:sldMkLst>
        <pc:spChg chg="add mod">
          <ac:chgData name="Osama hosam elde" userId="ab8f451e-a635-42ee-be12-e2dde55852bf" providerId="ADAL" clId="{05BD221A-C782-4DCF-BC2E-73916620224E}" dt="2019-03-25T06:33:59.921" v="1219" actId="1076"/>
          <ac:spMkLst>
            <pc:docMk/>
            <pc:sldMk cId="3196798889" sldId="399"/>
            <ac:spMk id="2" creationId="{1A90D943-EE20-4C40-BF03-91A0D02D1D02}"/>
          </ac:spMkLst>
        </pc:spChg>
        <pc:spChg chg="mod">
          <ac:chgData name="Osama hosam elde" userId="ab8f451e-a635-42ee-be12-e2dde55852bf" providerId="ADAL" clId="{05BD221A-C782-4DCF-BC2E-73916620224E}" dt="2019-03-25T06:30:18.760" v="1182" actId="20577"/>
          <ac:spMkLst>
            <pc:docMk/>
            <pc:sldMk cId="3196798889" sldId="399"/>
            <ac:spMk id="3" creationId="{00000000-0000-0000-0000-000000000000}"/>
          </ac:spMkLst>
        </pc:spChg>
        <pc:spChg chg="mod">
          <ac:chgData name="Osama hosam elde" userId="ab8f451e-a635-42ee-be12-e2dde55852bf" providerId="ADAL" clId="{05BD221A-C782-4DCF-BC2E-73916620224E}" dt="2019-03-25T06:32:22.046" v="1186" actId="207"/>
          <ac:spMkLst>
            <pc:docMk/>
            <pc:sldMk cId="3196798889" sldId="399"/>
            <ac:spMk id="6" creationId="{0310BDA9-66D9-43E6-AD04-552DFEFB7985}"/>
          </ac:spMkLst>
        </pc:spChg>
      </pc:sldChg>
    </pc:docChg>
  </pc:docChgLst>
  <pc:docChgLst>
    <pc:chgData name="Osama" userId="ab8f451e-a635-42ee-be12-e2dde55852bf" providerId="ADAL" clId="{8B30543A-886C-405C-A4AB-619EE1014085}"/>
    <pc:docChg chg="undo custSel addSld delSld modSld">
      <pc:chgData name="Osama" userId="ab8f451e-a635-42ee-be12-e2dde55852bf" providerId="ADAL" clId="{8B30543A-886C-405C-A4AB-619EE1014085}" dt="2020-05-30T19:31:21.838" v="51" actId="20577"/>
      <pc:docMkLst>
        <pc:docMk/>
      </pc:docMkLst>
      <pc:sldChg chg="modSp mod">
        <pc:chgData name="Osama" userId="ab8f451e-a635-42ee-be12-e2dde55852bf" providerId="ADAL" clId="{8B30543A-886C-405C-A4AB-619EE1014085}" dt="2020-05-30T19:31:21.838" v="51" actId="20577"/>
        <pc:sldMkLst>
          <pc:docMk/>
          <pc:sldMk cId="2795698090" sldId="289"/>
        </pc:sldMkLst>
        <pc:spChg chg="mod">
          <ac:chgData name="Osama" userId="ab8f451e-a635-42ee-be12-e2dde55852bf" providerId="ADAL" clId="{8B30543A-886C-405C-A4AB-619EE1014085}" dt="2020-05-30T19:30:51.015" v="23" actId="6549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" userId="ab8f451e-a635-42ee-be12-e2dde55852bf" providerId="ADAL" clId="{8B30543A-886C-405C-A4AB-619EE1014085}" dt="2020-05-30T19:31:21.838" v="51" actId="20577"/>
          <ac:spMkLst>
            <pc:docMk/>
            <pc:sldMk cId="2795698090" sldId="289"/>
            <ac:spMk id="6" creationId="{2B50AF5E-FF4A-4EEF-9521-F635D9019EA4}"/>
          </ac:spMkLst>
        </pc:spChg>
      </pc:sldChg>
      <pc:sldChg chg="del">
        <pc:chgData name="Osama" userId="ab8f451e-a635-42ee-be12-e2dde55852bf" providerId="ADAL" clId="{8B30543A-886C-405C-A4AB-619EE1014085}" dt="2020-05-30T19:30:15.506" v="0" actId="47"/>
        <pc:sldMkLst>
          <pc:docMk/>
          <pc:sldMk cId="1296196847" sldId="371"/>
        </pc:sldMkLst>
      </pc:sldChg>
      <pc:sldChg chg="del">
        <pc:chgData name="Osama" userId="ab8f451e-a635-42ee-be12-e2dde55852bf" providerId="ADAL" clId="{8B30543A-886C-405C-A4AB-619EE1014085}" dt="2020-05-30T19:30:16.791" v="2" actId="47"/>
        <pc:sldMkLst>
          <pc:docMk/>
          <pc:sldMk cId="3196798889" sldId="399"/>
        </pc:sldMkLst>
      </pc:sldChg>
      <pc:sldChg chg="del">
        <pc:chgData name="Osama" userId="ab8f451e-a635-42ee-be12-e2dde55852bf" providerId="ADAL" clId="{8B30543A-886C-405C-A4AB-619EE1014085}" dt="2020-05-30T19:30:16.068" v="1" actId="47"/>
        <pc:sldMkLst>
          <pc:docMk/>
          <pc:sldMk cId="780253205" sldId="408"/>
        </pc:sldMkLst>
      </pc:sldChg>
      <pc:sldChg chg="del">
        <pc:chgData name="Osama" userId="ab8f451e-a635-42ee-be12-e2dde55852bf" providerId="ADAL" clId="{8B30543A-886C-405C-A4AB-619EE1014085}" dt="2020-05-30T19:30:17.536" v="3" actId="47"/>
        <pc:sldMkLst>
          <pc:docMk/>
          <pc:sldMk cId="1784454325" sldId="410"/>
        </pc:sldMkLst>
      </pc:sldChg>
      <pc:sldChg chg="del">
        <pc:chgData name="Osama" userId="ab8f451e-a635-42ee-be12-e2dde55852bf" providerId="ADAL" clId="{8B30543A-886C-405C-A4AB-619EE1014085}" dt="2020-05-30T19:30:18.265" v="4" actId="47"/>
        <pc:sldMkLst>
          <pc:docMk/>
          <pc:sldMk cId="850766308" sldId="411"/>
        </pc:sldMkLst>
      </pc:sldChg>
      <pc:sldChg chg="del">
        <pc:chgData name="Osama" userId="ab8f451e-a635-42ee-be12-e2dde55852bf" providerId="ADAL" clId="{8B30543A-886C-405C-A4AB-619EE1014085}" dt="2020-05-30T19:30:18.851" v="5" actId="47"/>
        <pc:sldMkLst>
          <pc:docMk/>
          <pc:sldMk cId="3027327914" sldId="412"/>
        </pc:sldMkLst>
      </pc:sldChg>
      <pc:sldChg chg="del">
        <pc:chgData name="Osama" userId="ab8f451e-a635-42ee-be12-e2dde55852bf" providerId="ADAL" clId="{8B30543A-886C-405C-A4AB-619EE1014085}" dt="2020-05-30T19:30:19.195" v="6" actId="47"/>
        <pc:sldMkLst>
          <pc:docMk/>
          <pc:sldMk cId="3029568669" sldId="413"/>
        </pc:sldMkLst>
      </pc:sldChg>
      <pc:sldChg chg="del">
        <pc:chgData name="Osama" userId="ab8f451e-a635-42ee-be12-e2dde55852bf" providerId="ADAL" clId="{8B30543A-886C-405C-A4AB-619EE1014085}" dt="2020-05-30T19:30:19.402" v="7" actId="47"/>
        <pc:sldMkLst>
          <pc:docMk/>
          <pc:sldMk cId="1030125752" sldId="414"/>
        </pc:sldMkLst>
      </pc:sldChg>
      <pc:sldChg chg="del">
        <pc:chgData name="Osama" userId="ab8f451e-a635-42ee-be12-e2dde55852bf" providerId="ADAL" clId="{8B30543A-886C-405C-A4AB-619EE1014085}" dt="2020-05-30T19:30:19.630" v="8" actId="47"/>
        <pc:sldMkLst>
          <pc:docMk/>
          <pc:sldMk cId="2688263575" sldId="415"/>
        </pc:sldMkLst>
      </pc:sldChg>
      <pc:sldChg chg="del">
        <pc:chgData name="Osama" userId="ab8f451e-a635-42ee-be12-e2dde55852bf" providerId="ADAL" clId="{8B30543A-886C-405C-A4AB-619EE1014085}" dt="2020-05-30T19:30:19.832" v="9" actId="47"/>
        <pc:sldMkLst>
          <pc:docMk/>
          <pc:sldMk cId="2193964566" sldId="416"/>
        </pc:sldMkLst>
      </pc:sldChg>
      <pc:sldChg chg="del">
        <pc:chgData name="Osama" userId="ab8f451e-a635-42ee-be12-e2dde55852bf" providerId="ADAL" clId="{8B30543A-886C-405C-A4AB-619EE1014085}" dt="2020-05-30T19:30:20.070" v="10" actId="47"/>
        <pc:sldMkLst>
          <pc:docMk/>
          <pc:sldMk cId="3055561800" sldId="417"/>
        </pc:sldMkLst>
      </pc:sldChg>
      <pc:sldChg chg="del">
        <pc:chgData name="Osama" userId="ab8f451e-a635-42ee-be12-e2dde55852bf" providerId="ADAL" clId="{8B30543A-886C-405C-A4AB-619EE1014085}" dt="2020-05-30T19:30:20.362" v="11" actId="47"/>
        <pc:sldMkLst>
          <pc:docMk/>
          <pc:sldMk cId="1564429499" sldId="418"/>
        </pc:sldMkLst>
      </pc:sldChg>
      <pc:sldChg chg="del">
        <pc:chgData name="Osama" userId="ab8f451e-a635-42ee-be12-e2dde55852bf" providerId="ADAL" clId="{8B30543A-886C-405C-A4AB-619EE1014085}" dt="2020-05-30T19:30:20.715" v="12" actId="47"/>
        <pc:sldMkLst>
          <pc:docMk/>
          <pc:sldMk cId="2042332116" sldId="419"/>
        </pc:sldMkLst>
      </pc:sldChg>
      <pc:sldChg chg="del">
        <pc:chgData name="Osama" userId="ab8f451e-a635-42ee-be12-e2dde55852bf" providerId="ADAL" clId="{8B30543A-886C-405C-A4AB-619EE1014085}" dt="2020-05-30T19:30:21.420" v="13" actId="47"/>
        <pc:sldMkLst>
          <pc:docMk/>
          <pc:sldMk cId="4136597372" sldId="420"/>
        </pc:sldMkLst>
      </pc:sldChg>
      <pc:sldChg chg="del">
        <pc:chgData name="Osama" userId="ab8f451e-a635-42ee-be12-e2dde55852bf" providerId="ADAL" clId="{8B30543A-886C-405C-A4AB-619EE1014085}" dt="2020-05-30T19:30:22.172" v="14" actId="47"/>
        <pc:sldMkLst>
          <pc:docMk/>
          <pc:sldMk cId="1698068108" sldId="421"/>
        </pc:sldMkLst>
      </pc:sldChg>
      <pc:sldChg chg="add del">
        <pc:chgData name="Osama" userId="ab8f451e-a635-42ee-be12-e2dde55852bf" providerId="ADAL" clId="{8B30543A-886C-405C-A4AB-619EE1014085}" dt="2020-05-30T19:30:27.175" v="16" actId="47"/>
        <pc:sldMkLst>
          <pc:docMk/>
          <pc:sldMk cId="1336552493" sldId="422"/>
        </pc:sldMkLst>
      </pc:sldChg>
    </pc:docChg>
  </pc:docChgLst>
  <pc:docChgLst>
    <pc:chgData name="Osama hosam elde" userId="ab8f451e-a635-42ee-be12-e2dde55852bf" providerId="ADAL" clId="{9FFD94E3-0BCA-4FA5-B0FF-54B751CFB744}"/>
    <pc:docChg chg="delSld">
      <pc:chgData name="Osama hosam elde" userId="ab8f451e-a635-42ee-be12-e2dde55852bf" providerId="ADAL" clId="{9FFD94E3-0BCA-4FA5-B0FF-54B751CFB744}" dt="2019-01-26T20:11:56.767" v="0" actId="2696"/>
      <pc:docMkLst>
        <pc:docMk/>
      </pc:docMkLst>
    </pc:docChg>
  </pc:docChgLst>
  <pc:docChgLst>
    <pc:chgData name="Osama Mohammed Moustafa Hosam Elde" userId="ab8f451e-a635-42ee-be12-e2dde55852bf" providerId="ADAL" clId="{9D3DA988-9607-49F7-84C8-FFF7844E678C}"/>
    <pc:docChg chg="undo custSel addSld modSld sldOrd">
      <pc:chgData name="Osama Mohammed Moustafa Hosam Elde" userId="ab8f451e-a635-42ee-be12-e2dde55852bf" providerId="ADAL" clId="{9D3DA988-9607-49F7-84C8-FFF7844E678C}" dt="2020-08-31T15:55:32.967" v="4693" actId="20577"/>
      <pc:docMkLst>
        <pc:docMk/>
      </pc:docMkLst>
      <pc:sldChg chg="modSp mod">
        <pc:chgData name="Osama Mohammed Moustafa Hosam Elde" userId="ab8f451e-a635-42ee-be12-e2dde55852bf" providerId="ADAL" clId="{9D3DA988-9607-49F7-84C8-FFF7844E678C}" dt="2020-08-30T20:00:50.643" v="3190" actId="6549"/>
        <pc:sldMkLst>
          <pc:docMk/>
          <pc:sldMk cId="599365308" sldId="450"/>
        </pc:sldMkLst>
        <pc:spChg chg="mod">
          <ac:chgData name="Osama Mohammed Moustafa Hosam Elde" userId="ab8f451e-a635-42ee-be12-e2dde55852bf" providerId="ADAL" clId="{9D3DA988-9607-49F7-84C8-FFF7844E678C}" dt="2020-08-30T20:00:50.643" v="3190" actId="6549"/>
          <ac:spMkLst>
            <pc:docMk/>
            <pc:sldMk cId="599365308" sldId="450"/>
            <ac:spMk id="7" creationId="{FE6AB915-929E-45B5-AF11-A43BEA438DB3}"/>
          </ac:spMkLst>
        </pc:spChg>
      </pc:sldChg>
      <pc:sldChg chg="addSp delSp modSp mod">
        <pc:chgData name="Osama Mohammed Moustafa Hosam Elde" userId="ab8f451e-a635-42ee-be12-e2dde55852bf" providerId="ADAL" clId="{9D3DA988-9607-49F7-84C8-FFF7844E678C}" dt="2020-08-30T19:04:24.019" v="862" actId="27636"/>
        <pc:sldMkLst>
          <pc:docMk/>
          <pc:sldMk cId="264116426" sldId="467"/>
        </pc:sldMkLst>
        <pc:spChg chg="mod">
          <ac:chgData name="Osama Mohammed Moustafa Hosam Elde" userId="ab8f451e-a635-42ee-be12-e2dde55852bf" providerId="ADAL" clId="{9D3DA988-9607-49F7-84C8-FFF7844E678C}" dt="2020-08-30T18:47:06.092" v="116" actId="20577"/>
          <ac:spMkLst>
            <pc:docMk/>
            <pc:sldMk cId="264116426" sldId="467"/>
            <ac:spMk id="3" creationId="{00000000-0000-0000-0000-000000000000}"/>
          </ac:spMkLst>
        </pc:spChg>
        <pc:spChg chg="add del mod">
          <ac:chgData name="Osama Mohammed Moustafa Hosam Elde" userId="ab8f451e-a635-42ee-be12-e2dde55852bf" providerId="ADAL" clId="{9D3DA988-9607-49F7-84C8-FFF7844E678C}" dt="2020-08-30T18:53:48.919" v="472" actId="478"/>
          <ac:spMkLst>
            <pc:docMk/>
            <pc:sldMk cId="264116426" sldId="467"/>
            <ac:spMk id="7" creationId="{962F97A0-6AF8-40A4-8067-5E3046220EF5}"/>
          </ac:spMkLst>
        </pc:spChg>
        <pc:spChg chg="mod">
          <ac:chgData name="Osama Mohammed Moustafa Hosam Elde" userId="ab8f451e-a635-42ee-be12-e2dde55852bf" providerId="ADAL" clId="{9D3DA988-9607-49F7-84C8-FFF7844E678C}" dt="2020-08-30T19:04:24.019" v="862" actId="27636"/>
          <ac:spMkLst>
            <pc:docMk/>
            <pc:sldMk cId="264116426" sldId="467"/>
            <ac:spMk id="9" creationId="{41FE1DB5-8880-44CA-8A01-91EC9D1E2C91}"/>
          </ac:spMkLst>
        </pc:spChg>
        <pc:spChg chg="del">
          <ac:chgData name="Osama Mohammed Moustafa Hosam Elde" userId="ab8f451e-a635-42ee-be12-e2dde55852bf" providerId="ADAL" clId="{9D3DA988-9607-49F7-84C8-FFF7844E678C}" dt="2020-08-30T18:56:19.876" v="480" actId="478"/>
          <ac:spMkLst>
            <pc:docMk/>
            <pc:sldMk cId="264116426" sldId="467"/>
            <ac:spMk id="10" creationId="{73D41474-D41E-4DEC-924B-EF95E5FB556C}"/>
          </ac:spMkLst>
        </pc:spChg>
        <pc:picChg chg="add del mod">
          <ac:chgData name="Osama Mohammed Moustafa Hosam Elde" userId="ab8f451e-a635-42ee-be12-e2dde55852bf" providerId="ADAL" clId="{9D3DA988-9607-49F7-84C8-FFF7844E678C}" dt="2020-08-30T18:56:29.846" v="481" actId="478"/>
          <ac:picMkLst>
            <pc:docMk/>
            <pc:sldMk cId="264116426" sldId="467"/>
            <ac:picMk id="2" creationId="{72F8ECBB-0AD0-4322-8471-60412E1256FF}"/>
          </ac:picMkLst>
        </pc:picChg>
        <pc:picChg chg="add mod">
          <ac:chgData name="Osama Mohammed Moustafa Hosam Elde" userId="ab8f451e-a635-42ee-be12-e2dde55852bf" providerId="ADAL" clId="{9D3DA988-9607-49F7-84C8-FFF7844E678C}" dt="2020-08-30T18:57:20.477" v="487" actId="1076"/>
          <ac:picMkLst>
            <pc:docMk/>
            <pc:sldMk cId="264116426" sldId="467"/>
            <ac:picMk id="4" creationId="{D24285E2-B76F-43D2-B911-0A272F4B6114}"/>
          </ac:picMkLst>
        </pc:picChg>
        <pc:picChg chg="add mod">
          <ac:chgData name="Osama Mohammed Moustafa Hosam Elde" userId="ab8f451e-a635-42ee-be12-e2dde55852bf" providerId="ADAL" clId="{9D3DA988-9607-49F7-84C8-FFF7844E678C}" dt="2020-08-30T19:00:31.022" v="491" actId="1076"/>
          <ac:picMkLst>
            <pc:docMk/>
            <pc:sldMk cId="264116426" sldId="467"/>
            <ac:picMk id="6" creationId="{F9D00DE5-D99C-4EAB-92AF-5F9B9803133C}"/>
          </ac:picMkLst>
        </pc:picChg>
      </pc:sldChg>
      <pc:sldChg chg="addSp delSp modSp mod ord">
        <pc:chgData name="Osama Mohammed Moustafa Hosam Elde" userId="ab8f451e-a635-42ee-be12-e2dde55852bf" providerId="ADAL" clId="{9D3DA988-9607-49F7-84C8-FFF7844E678C}" dt="2020-08-31T15:55:32.967" v="4693" actId="20577"/>
        <pc:sldMkLst>
          <pc:docMk/>
          <pc:sldMk cId="636786284" sldId="482"/>
        </pc:sldMkLst>
        <pc:spChg chg="mod">
          <ac:chgData name="Osama Mohammed Moustafa Hosam Elde" userId="ab8f451e-a635-42ee-be12-e2dde55852bf" providerId="ADAL" clId="{9D3DA988-9607-49F7-84C8-FFF7844E678C}" dt="2020-08-31T15:55:32.967" v="4693" actId="20577"/>
          <ac:spMkLst>
            <pc:docMk/>
            <pc:sldMk cId="636786284" sldId="482"/>
            <ac:spMk id="4" creationId="{16658009-8B5F-4117-B67C-8AAAF774F55C}"/>
          </ac:spMkLst>
        </pc:spChg>
        <pc:spChg chg="del">
          <ac:chgData name="Osama Mohammed Moustafa Hosam Elde" userId="ab8f451e-a635-42ee-be12-e2dde55852bf" providerId="ADAL" clId="{9D3DA988-9607-49F7-84C8-FFF7844E678C}" dt="2020-08-31T15:54:12.426" v="4647" actId="478"/>
          <ac:spMkLst>
            <pc:docMk/>
            <pc:sldMk cId="636786284" sldId="482"/>
            <ac:spMk id="10" creationId="{73D41474-D41E-4DEC-924B-EF95E5FB556C}"/>
          </ac:spMkLst>
        </pc:spChg>
        <pc:picChg chg="add mod">
          <ac:chgData name="Osama Mohammed Moustafa Hosam Elde" userId="ab8f451e-a635-42ee-be12-e2dde55852bf" providerId="ADAL" clId="{9D3DA988-9607-49F7-84C8-FFF7844E678C}" dt="2020-08-31T15:55:09.683" v="4652" actId="1076"/>
          <ac:picMkLst>
            <pc:docMk/>
            <pc:sldMk cId="636786284" sldId="482"/>
            <ac:picMk id="2" creationId="{E8867F45-3C3B-4A8A-A5C2-47C1127078EC}"/>
          </ac:picMkLst>
        </pc:picChg>
        <pc:picChg chg="add mod">
          <ac:chgData name="Osama Mohammed Moustafa Hosam Elde" userId="ab8f451e-a635-42ee-be12-e2dde55852bf" providerId="ADAL" clId="{9D3DA988-9607-49F7-84C8-FFF7844E678C}" dt="2020-08-31T15:55:15.380" v="4653" actId="1076"/>
          <ac:picMkLst>
            <pc:docMk/>
            <pc:sldMk cId="636786284" sldId="482"/>
            <ac:picMk id="6" creationId="{C7079D64-AA1A-4F85-AA23-CD44CEBE02F9}"/>
          </ac:picMkLst>
        </pc:picChg>
      </pc:sldChg>
      <pc:sldChg chg="modSp mod">
        <pc:chgData name="Osama Mohammed Moustafa Hosam Elde" userId="ab8f451e-a635-42ee-be12-e2dde55852bf" providerId="ADAL" clId="{9D3DA988-9607-49F7-84C8-FFF7844E678C}" dt="2020-08-30T20:01:19.772" v="3192" actId="20577"/>
        <pc:sldMkLst>
          <pc:docMk/>
          <pc:sldMk cId="1820177862" sldId="483"/>
        </pc:sldMkLst>
        <pc:spChg chg="mod">
          <ac:chgData name="Osama Mohammed Moustafa Hosam Elde" userId="ab8f451e-a635-42ee-be12-e2dde55852bf" providerId="ADAL" clId="{9D3DA988-9607-49F7-84C8-FFF7844E678C}" dt="2020-08-30T20:01:19.772" v="3192" actId="20577"/>
          <ac:spMkLst>
            <pc:docMk/>
            <pc:sldMk cId="1820177862" sldId="483"/>
            <ac:spMk id="7" creationId="{FE6AB915-929E-45B5-AF11-A43BEA438DB3}"/>
          </ac:spMkLst>
        </pc:spChg>
      </pc:sldChg>
      <pc:sldChg chg="modSp add mod">
        <pc:chgData name="Osama Mohammed Moustafa Hosam Elde" userId="ab8f451e-a635-42ee-be12-e2dde55852bf" providerId="ADAL" clId="{9D3DA988-9607-49F7-84C8-FFF7844E678C}" dt="2020-08-30T19:16:21.722" v="1251" actId="20577"/>
        <pc:sldMkLst>
          <pc:docMk/>
          <pc:sldMk cId="4083762663" sldId="486"/>
        </pc:sldMkLst>
        <pc:spChg chg="mod">
          <ac:chgData name="Osama Mohammed Moustafa Hosam Elde" userId="ab8f451e-a635-42ee-be12-e2dde55852bf" providerId="ADAL" clId="{9D3DA988-9607-49F7-84C8-FFF7844E678C}" dt="2020-08-30T18:51:48.171" v="359"/>
          <ac:spMkLst>
            <pc:docMk/>
            <pc:sldMk cId="4083762663" sldId="486"/>
            <ac:spMk id="7" creationId="{962F97A0-6AF8-40A4-8067-5E3046220EF5}"/>
          </ac:spMkLst>
        </pc:spChg>
        <pc:spChg chg="mod">
          <ac:chgData name="Osama Mohammed Moustafa Hosam Elde" userId="ab8f451e-a635-42ee-be12-e2dde55852bf" providerId="ADAL" clId="{9D3DA988-9607-49F7-84C8-FFF7844E678C}" dt="2020-08-30T19:16:21.722" v="1251" actId="20577"/>
          <ac:spMkLst>
            <pc:docMk/>
            <pc:sldMk cId="4083762663" sldId="486"/>
            <ac:spMk id="9" creationId="{41FE1DB5-8880-44CA-8A01-91EC9D1E2C91}"/>
          </ac:spMkLst>
        </pc:spChg>
      </pc:sldChg>
      <pc:sldChg chg="modSp add mod">
        <pc:chgData name="Osama Mohammed Moustafa Hosam Elde" userId="ab8f451e-a635-42ee-be12-e2dde55852bf" providerId="ADAL" clId="{9D3DA988-9607-49F7-84C8-FFF7844E678C}" dt="2020-08-30T19:00:56.397" v="514" actId="27636"/>
        <pc:sldMkLst>
          <pc:docMk/>
          <pc:sldMk cId="2628641601" sldId="487"/>
        </pc:sldMkLst>
        <pc:spChg chg="mod">
          <ac:chgData name="Osama Mohammed Moustafa Hosam Elde" userId="ab8f451e-a635-42ee-be12-e2dde55852bf" providerId="ADAL" clId="{9D3DA988-9607-49F7-84C8-FFF7844E678C}" dt="2020-08-30T19:00:56.397" v="514" actId="27636"/>
          <ac:spMkLst>
            <pc:docMk/>
            <pc:sldMk cId="2628641601" sldId="487"/>
            <ac:spMk id="9" creationId="{41FE1DB5-8880-44CA-8A01-91EC9D1E2C91}"/>
          </ac:spMkLst>
        </pc:spChg>
      </pc:sldChg>
      <pc:sldChg chg="addSp delSp modSp add mod">
        <pc:chgData name="Osama Mohammed Moustafa Hosam Elde" userId="ab8f451e-a635-42ee-be12-e2dde55852bf" providerId="ADAL" clId="{9D3DA988-9607-49F7-84C8-FFF7844E678C}" dt="2020-08-30T19:35:21.511" v="2153" actId="20577"/>
        <pc:sldMkLst>
          <pc:docMk/>
          <pc:sldMk cId="1201267044" sldId="488"/>
        </pc:sldMkLst>
        <pc:spChg chg="del">
          <ac:chgData name="Osama Mohammed Moustafa Hosam Elde" userId="ab8f451e-a635-42ee-be12-e2dde55852bf" providerId="ADAL" clId="{9D3DA988-9607-49F7-84C8-FFF7844E678C}" dt="2020-08-30T19:12:23.599" v="1068" actId="478"/>
          <ac:spMkLst>
            <pc:docMk/>
            <pc:sldMk cId="1201267044" sldId="488"/>
            <ac:spMk id="7" creationId="{962F97A0-6AF8-40A4-8067-5E3046220EF5}"/>
          </ac:spMkLst>
        </pc:spChg>
        <pc:spChg chg="mod">
          <ac:chgData name="Osama Mohammed Moustafa Hosam Elde" userId="ab8f451e-a635-42ee-be12-e2dde55852bf" providerId="ADAL" clId="{9D3DA988-9607-49F7-84C8-FFF7844E678C}" dt="2020-08-30T19:35:21.511" v="2153" actId="20577"/>
          <ac:spMkLst>
            <pc:docMk/>
            <pc:sldMk cId="1201267044" sldId="488"/>
            <ac:spMk id="9" creationId="{41FE1DB5-8880-44CA-8A01-91EC9D1E2C91}"/>
          </ac:spMkLst>
        </pc:spChg>
        <pc:spChg chg="del">
          <ac:chgData name="Osama Mohammed Moustafa Hosam Elde" userId="ab8f451e-a635-42ee-be12-e2dde55852bf" providerId="ADAL" clId="{9D3DA988-9607-49F7-84C8-FFF7844E678C}" dt="2020-08-30T19:12:30.733" v="1071" actId="478"/>
          <ac:spMkLst>
            <pc:docMk/>
            <pc:sldMk cId="1201267044" sldId="488"/>
            <ac:spMk id="10" creationId="{73D41474-D41E-4DEC-924B-EF95E5FB556C}"/>
          </ac:spMkLst>
        </pc:spChg>
        <pc:picChg chg="add mod">
          <ac:chgData name="Osama Mohammed Moustafa Hosam Elde" userId="ab8f451e-a635-42ee-be12-e2dde55852bf" providerId="ADAL" clId="{9D3DA988-9607-49F7-84C8-FFF7844E678C}" dt="2020-08-30T19:14:44.202" v="1129" actId="1076"/>
          <ac:picMkLst>
            <pc:docMk/>
            <pc:sldMk cId="1201267044" sldId="488"/>
            <ac:picMk id="2" creationId="{265DBD0E-C671-4019-B53F-941DBE7654D5}"/>
          </ac:picMkLst>
        </pc:picChg>
        <pc:picChg chg="add mod">
          <ac:chgData name="Osama Mohammed Moustafa Hosam Elde" userId="ab8f451e-a635-42ee-be12-e2dde55852bf" providerId="ADAL" clId="{9D3DA988-9607-49F7-84C8-FFF7844E678C}" dt="2020-08-30T19:20:05.521" v="1447" actId="14100"/>
          <ac:picMkLst>
            <pc:docMk/>
            <pc:sldMk cId="1201267044" sldId="488"/>
            <ac:picMk id="4" creationId="{611F51FD-BFD1-4CAC-9F67-38B89CF3CFC4}"/>
          </ac:picMkLst>
        </pc:picChg>
      </pc:sldChg>
      <pc:sldChg chg="addSp delSp modSp add mod">
        <pc:chgData name="Osama Mohammed Moustafa Hosam Elde" userId="ab8f451e-a635-42ee-be12-e2dde55852bf" providerId="ADAL" clId="{9D3DA988-9607-49F7-84C8-FFF7844E678C}" dt="2020-08-30T19:32:40.592" v="2139" actId="20577"/>
        <pc:sldMkLst>
          <pc:docMk/>
          <pc:sldMk cId="1863601237" sldId="489"/>
        </pc:sldMkLst>
        <pc:spChg chg="add del mod">
          <ac:chgData name="Osama Mohammed Moustafa Hosam Elde" userId="ab8f451e-a635-42ee-be12-e2dde55852bf" providerId="ADAL" clId="{9D3DA988-9607-49F7-84C8-FFF7844E678C}" dt="2020-08-30T19:25:34.806" v="1606"/>
          <ac:spMkLst>
            <pc:docMk/>
            <pc:sldMk cId="1863601237" sldId="489"/>
            <ac:spMk id="6" creationId="{4C41E90A-A15A-4858-861D-925B981B1530}"/>
          </ac:spMkLst>
        </pc:spChg>
        <pc:spChg chg="add mod">
          <ac:chgData name="Osama Mohammed Moustafa Hosam Elde" userId="ab8f451e-a635-42ee-be12-e2dde55852bf" providerId="ADAL" clId="{9D3DA988-9607-49F7-84C8-FFF7844E678C}" dt="2020-08-30T19:32:40.592" v="2139" actId="20577"/>
          <ac:spMkLst>
            <pc:docMk/>
            <pc:sldMk cId="1863601237" sldId="489"/>
            <ac:spMk id="8" creationId="{75B417C9-254C-4993-9781-2E387ED0E1D1}"/>
          </ac:spMkLst>
        </pc:spChg>
        <pc:spChg chg="mod">
          <ac:chgData name="Osama Mohammed Moustafa Hosam Elde" userId="ab8f451e-a635-42ee-be12-e2dde55852bf" providerId="ADAL" clId="{9D3DA988-9607-49F7-84C8-FFF7844E678C}" dt="2020-08-30T19:26:33.771" v="1687" actId="108"/>
          <ac:spMkLst>
            <pc:docMk/>
            <pc:sldMk cId="1863601237" sldId="489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9D3DA988-9607-49F7-84C8-FFF7844E678C}" dt="2020-08-30T19:21:39.531" v="1450" actId="478"/>
          <ac:picMkLst>
            <pc:docMk/>
            <pc:sldMk cId="1863601237" sldId="489"/>
            <ac:picMk id="2" creationId="{265DBD0E-C671-4019-B53F-941DBE7654D5}"/>
          </ac:picMkLst>
        </pc:picChg>
        <pc:picChg chg="del">
          <ac:chgData name="Osama Mohammed Moustafa Hosam Elde" userId="ab8f451e-a635-42ee-be12-e2dde55852bf" providerId="ADAL" clId="{9D3DA988-9607-49F7-84C8-FFF7844E678C}" dt="2020-08-30T19:21:38.839" v="1449" actId="478"/>
          <ac:picMkLst>
            <pc:docMk/>
            <pc:sldMk cId="1863601237" sldId="489"/>
            <ac:picMk id="4" creationId="{611F51FD-BFD1-4CAC-9F67-38B89CF3CFC4}"/>
          </ac:picMkLst>
        </pc:picChg>
      </pc:sldChg>
      <pc:sldChg chg="addSp delSp modSp add mod">
        <pc:chgData name="Osama Mohammed Moustafa Hosam Elde" userId="ab8f451e-a635-42ee-be12-e2dde55852bf" providerId="ADAL" clId="{9D3DA988-9607-49F7-84C8-FFF7844E678C}" dt="2020-08-30T20:03:33.769" v="3202" actId="20577"/>
        <pc:sldMkLst>
          <pc:docMk/>
          <pc:sldMk cId="427491931" sldId="490"/>
        </pc:sldMkLst>
        <pc:spChg chg="add mod">
          <ac:chgData name="Osama Mohammed Moustafa Hosam Elde" userId="ab8f451e-a635-42ee-be12-e2dde55852bf" providerId="ADAL" clId="{9D3DA988-9607-49F7-84C8-FFF7844E678C}" dt="2020-08-30T20:03:33.769" v="3202" actId="20577"/>
          <ac:spMkLst>
            <pc:docMk/>
            <pc:sldMk cId="427491931" sldId="490"/>
            <ac:spMk id="4" creationId="{227A3D4C-77BA-49AF-8ECC-AC61B2A366EB}"/>
          </ac:spMkLst>
        </pc:spChg>
        <pc:spChg chg="del">
          <ac:chgData name="Osama Mohammed Moustafa Hosam Elde" userId="ab8f451e-a635-42ee-be12-e2dde55852bf" providerId="ADAL" clId="{9D3DA988-9607-49F7-84C8-FFF7844E678C}" dt="2020-08-30T19:39:05.109" v="2156" actId="478"/>
          <ac:spMkLst>
            <pc:docMk/>
            <pc:sldMk cId="427491931" sldId="490"/>
            <ac:spMk id="8" creationId="{75B417C9-254C-4993-9781-2E387ED0E1D1}"/>
          </ac:spMkLst>
        </pc:spChg>
        <pc:spChg chg="del">
          <ac:chgData name="Osama Mohammed Moustafa Hosam Elde" userId="ab8f451e-a635-42ee-be12-e2dde55852bf" providerId="ADAL" clId="{9D3DA988-9607-49F7-84C8-FFF7844E678C}" dt="2020-08-30T19:39:00.551" v="2155" actId="478"/>
          <ac:spMkLst>
            <pc:docMk/>
            <pc:sldMk cId="427491931" sldId="490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9D3DA988-9607-49F7-84C8-FFF7844E678C}" dt="2020-08-30T19:43:16.300" v="2534" actId="1076"/>
          <ac:picMkLst>
            <pc:docMk/>
            <pc:sldMk cId="427491931" sldId="490"/>
            <ac:picMk id="6" creationId="{84818344-7DF5-4F79-90F4-585CC66BBDC6}"/>
          </ac:picMkLst>
        </pc:picChg>
      </pc:sldChg>
      <pc:sldChg chg="addSp modSp add mod">
        <pc:chgData name="Osama Mohammed Moustafa Hosam Elde" userId="ab8f451e-a635-42ee-be12-e2dde55852bf" providerId="ADAL" clId="{9D3DA988-9607-49F7-84C8-FFF7844E678C}" dt="2020-08-30T19:46:17.179" v="2742" actId="1076"/>
        <pc:sldMkLst>
          <pc:docMk/>
          <pc:sldMk cId="4106301443" sldId="491"/>
        </pc:sldMkLst>
        <pc:spChg chg="mod">
          <ac:chgData name="Osama Mohammed Moustafa Hosam Elde" userId="ab8f451e-a635-42ee-be12-e2dde55852bf" providerId="ADAL" clId="{9D3DA988-9607-49F7-84C8-FFF7844E678C}" dt="2020-08-30T19:45:38.511" v="2736" actId="20577"/>
          <ac:spMkLst>
            <pc:docMk/>
            <pc:sldMk cId="4106301443" sldId="491"/>
            <ac:spMk id="4" creationId="{227A3D4C-77BA-49AF-8ECC-AC61B2A366EB}"/>
          </ac:spMkLst>
        </pc:spChg>
        <pc:spChg chg="add mod">
          <ac:chgData name="Osama Mohammed Moustafa Hosam Elde" userId="ab8f451e-a635-42ee-be12-e2dde55852bf" providerId="ADAL" clId="{9D3DA988-9607-49F7-84C8-FFF7844E678C}" dt="2020-08-30T19:46:05.060" v="2740" actId="15"/>
          <ac:spMkLst>
            <pc:docMk/>
            <pc:sldMk cId="4106301443" sldId="491"/>
            <ac:spMk id="8" creationId="{30FE1EF2-E497-42B5-A8AA-078A41842A5F}"/>
          </ac:spMkLst>
        </pc:spChg>
        <pc:picChg chg="mod">
          <ac:chgData name="Osama Mohammed Moustafa Hosam Elde" userId="ab8f451e-a635-42ee-be12-e2dde55852bf" providerId="ADAL" clId="{9D3DA988-9607-49F7-84C8-FFF7844E678C}" dt="2020-08-30T19:46:17.179" v="2742" actId="1076"/>
          <ac:picMkLst>
            <pc:docMk/>
            <pc:sldMk cId="4106301443" sldId="491"/>
            <ac:picMk id="6" creationId="{84818344-7DF5-4F79-90F4-585CC66BBDC6}"/>
          </ac:picMkLst>
        </pc:picChg>
      </pc:sldChg>
      <pc:sldChg chg="delSp modSp add mod">
        <pc:chgData name="Osama Mohammed Moustafa Hosam Elde" userId="ab8f451e-a635-42ee-be12-e2dde55852bf" providerId="ADAL" clId="{9D3DA988-9607-49F7-84C8-FFF7844E678C}" dt="2020-08-30T19:54:49.136" v="3189" actId="20577"/>
        <pc:sldMkLst>
          <pc:docMk/>
          <pc:sldMk cId="203307044" sldId="492"/>
        </pc:sldMkLst>
        <pc:spChg chg="mod">
          <ac:chgData name="Osama Mohammed Moustafa Hosam Elde" userId="ab8f451e-a635-42ee-be12-e2dde55852bf" providerId="ADAL" clId="{9D3DA988-9607-49F7-84C8-FFF7844E678C}" dt="2020-08-30T19:54:49.136" v="3189" actId="20577"/>
          <ac:spMkLst>
            <pc:docMk/>
            <pc:sldMk cId="203307044" sldId="492"/>
            <ac:spMk id="4" creationId="{227A3D4C-77BA-49AF-8ECC-AC61B2A366EB}"/>
          </ac:spMkLst>
        </pc:spChg>
        <pc:spChg chg="del">
          <ac:chgData name="Osama Mohammed Moustafa Hosam Elde" userId="ab8f451e-a635-42ee-be12-e2dde55852bf" providerId="ADAL" clId="{9D3DA988-9607-49F7-84C8-FFF7844E678C}" dt="2020-08-30T19:46:46.632" v="2745" actId="478"/>
          <ac:spMkLst>
            <pc:docMk/>
            <pc:sldMk cId="203307044" sldId="492"/>
            <ac:spMk id="8" creationId="{30FE1EF2-E497-42B5-A8AA-078A41842A5F}"/>
          </ac:spMkLst>
        </pc:spChg>
        <pc:picChg chg="del">
          <ac:chgData name="Osama Mohammed Moustafa Hosam Elde" userId="ab8f451e-a635-42ee-be12-e2dde55852bf" providerId="ADAL" clId="{9D3DA988-9607-49F7-84C8-FFF7844E678C}" dt="2020-08-30T19:46:44.793" v="2744" actId="478"/>
          <ac:picMkLst>
            <pc:docMk/>
            <pc:sldMk cId="203307044" sldId="492"/>
            <ac:picMk id="6" creationId="{84818344-7DF5-4F79-90F4-585CC66BBDC6}"/>
          </ac:picMkLst>
        </pc:picChg>
      </pc:sldChg>
      <pc:sldChg chg="addSp delSp modSp add mod">
        <pc:chgData name="Osama Mohammed Moustafa Hosam Elde" userId="ab8f451e-a635-42ee-be12-e2dde55852bf" providerId="ADAL" clId="{9D3DA988-9607-49F7-84C8-FFF7844E678C}" dt="2020-08-31T15:47:00.058" v="4197" actId="313"/>
        <pc:sldMkLst>
          <pc:docMk/>
          <pc:sldMk cId="60318313" sldId="493"/>
        </pc:sldMkLst>
        <pc:spChg chg="mod">
          <ac:chgData name="Osama Mohammed Moustafa Hosam Elde" userId="ab8f451e-a635-42ee-be12-e2dde55852bf" providerId="ADAL" clId="{9D3DA988-9607-49F7-84C8-FFF7844E678C}" dt="2020-08-31T15:34:58.903" v="3248" actId="20577"/>
          <ac:spMkLst>
            <pc:docMk/>
            <pc:sldMk cId="60318313" sldId="493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9D3DA988-9607-49F7-84C8-FFF7844E678C}" dt="2020-08-31T15:47:00.058" v="4197" actId="313"/>
          <ac:spMkLst>
            <pc:docMk/>
            <pc:sldMk cId="60318313" sldId="493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9D3DA988-9607-49F7-84C8-FFF7844E678C}" dt="2020-08-31T15:39:43.614" v="3623" actId="1076"/>
          <ac:picMkLst>
            <pc:docMk/>
            <pc:sldMk cId="60318313" sldId="493"/>
            <ac:picMk id="2" creationId="{D73118D7-4185-4B3F-AC5B-57E8CCE513B9}"/>
          </ac:picMkLst>
        </pc:picChg>
        <pc:picChg chg="add del mod">
          <ac:chgData name="Osama Mohammed Moustafa Hosam Elde" userId="ab8f451e-a635-42ee-be12-e2dde55852bf" providerId="ADAL" clId="{9D3DA988-9607-49F7-84C8-FFF7844E678C}" dt="2020-08-31T15:40:07.923" v="3627" actId="478"/>
          <ac:picMkLst>
            <pc:docMk/>
            <pc:sldMk cId="60318313" sldId="493"/>
            <ac:picMk id="3" creationId="{794B4104-8BB1-4007-B4A1-0B81154E9121}"/>
          </ac:picMkLst>
        </pc:picChg>
        <pc:picChg chg="add mod">
          <ac:chgData name="Osama Mohammed Moustafa Hosam Elde" userId="ab8f451e-a635-42ee-be12-e2dde55852bf" providerId="ADAL" clId="{9D3DA988-9607-49F7-84C8-FFF7844E678C}" dt="2020-08-31T15:40:13.701" v="3631" actId="1076"/>
          <ac:picMkLst>
            <pc:docMk/>
            <pc:sldMk cId="60318313" sldId="493"/>
            <ac:picMk id="4" creationId="{61CEB9BF-908C-41A8-B311-AD49869DCA2C}"/>
          </ac:picMkLst>
        </pc:picChg>
      </pc:sldChg>
      <pc:sldChg chg="addSp delSp modSp add mod">
        <pc:chgData name="Osama Mohammed Moustafa Hosam Elde" userId="ab8f451e-a635-42ee-be12-e2dde55852bf" providerId="ADAL" clId="{9D3DA988-9607-49F7-84C8-FFF7844E678C}" dt="2020-08-31T15:49:35.933" v="4232" actId="27636"/>
        <pc:sldMkLst>
          <pc:docMk/>
          <pc:sldMk cId="1709893208" sldId="494"/>
        </pc:sldMkLst>
        <pc:spChg chg="mod">
          <ac:chgData name="Osama Mohammed Moustafa Hosam Elde" userId="ab8f451e-a635-42ee-be12-e2dde55852bf" providerId="ADAL" clId="{9D3DA988-9607-49F7-84C8-FFF7844E678C}" dt="2020-08-31T15:49:35.933" v="4232" actId="27636"/>
          <ac:spMkLst>
            <pc:docMk/>
            <pc:sldMk cId="1709893208" sldId="494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9D3DA988-9607-49F7-84C8-FFF7844E678C}" dt="2020-08-31T15:40:57.615" v="3707" actId="478"/>
          <ac:picMkLst>
            <pc:docMk/>
            <pc:sldMk cId="1709893208" sldId="494"/>
            <ac:picMk id="2" creationId="{D73118D7-4185-4B3F-AC5B-57E8CCE513B9}"/>
          </ac:picMkLst>
        </pc:picChg>
        <pc:picChg chg="del">
          <ac:chgData name="Osama Mohammed Moustafa Hosam Elde" userId="ab8f451e-a635-42ee-be12-e2dde55852bf" providerId="ADAL" clId="{9D3DA988-9607-49F7-84C8-FFF7844E678C}" dt="2020-08-31T15:40:58.514" v="3708" actId="478"/>
          <ac:picMkLst>
            <pc:docMk/>
            <pc:sldMk cId="1709893208" sldId="494"/>
            <ac:picMk id="4" creationId="{61CEB9BF-908C-41A8-B311-AD49869DCA2C}"/>
          </ac:picMkLst>
        </pc:picChg>
        <pc:picChg chg="add mod">
          <ac:chgData name="Osama Mohammed Moustafa Hosam Elde" userId="ab8f451e-a635-42ee-be12-e2dde55852bf" providerId="ADAL" clId="{9D3DA988-9607-49F7-84C8-FFF7844E678C}" dt="2020-08-31T15:44:00.533" v="3890" actId="1076"/>
          <ac:picMkLst>
            <pc:docMk/>
            <pc:sldMk cId="1709893208" sldId="494"/>
            <ac:picMk id="1026" creationId="{FEE70582-C35B-4AB3-A7B7-5B779FD40FDB}"/>
          </ac:picMkLst>
        </pc:picChg>
      </pc:sldChg>
    </pc:docChg>
  </pc:docChgLst>
  <pc:docChgLst>
    <pc:chgData name="Osama Mohammed Moustafa Hosam Elde" userId="ab8f451e-a635-42ee-be12-e2dde55852bf" providerId="ADAL" clId="{804B1982-4C3E-4311-8F4B-22E0387B098C}"/>
    <pc:docChg chg="undo custSel addSld modSld sldOrd">
      <pc:chgData name="Osama Mohammed Moustafa Hosam Elde" userId="ab8f451e-a635-42ee-be12-e2dde55852bf" providerId="ADAL" clId="{804B1982-4C3E-4311-8F4B-22E0387B098C}" dt="2019-01-24T12:43:55.440" v="436" actId="1076"/>
      <pc:docMkLst>
        <pc:docMk/>
      </pc:docMkLst>
    </pc:docChg>
  </pc:docChgLst>
  <pc:docChgLst>
    <pc:chgData name="Osama Mohammed Moustafa Hosam Elde" userId="ab8f451e-a635-42ee-be12-e2dde55852bf" providerId="ADAL" clId="{4FA99609-D632-4E5F-97D6-6779F2F883F6}"/>
    <pc:docChg chg="undo custSel addSld delSld modSld sldOrd">
      <pc:chgData name="Osama Mohammed Moustafa Hosam Elde" userId="ab8f451e-a635-42ee-be12-e2dde55852bf" providerId="ADAL" clId="{4FA99609-D632-4E5F-97D6-6779F2F883F6}" dt="2020-08-25T19:19:55.760" v="2834" actId="6549"/>
      <pc:docMkLst>
        <pc:docMk/>
      </pc:docMkLst>
      <pc:sldChg chg="modSp mod">
        <pc:chgData name="Osama Mohammed Moustafa Hosam Elde" userId="ab8f451e-a635-42ee-be12-e2dde55852bf" providerId="ADAL" clId="{4FA99609-D632-4E5F-97D6-6779F2F883F6}" dt="2020-08-24T14:24:55.128" v="20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4FA99609-D632-4E5F-97D6-6779F2F883F6}" dt="2020-08-24T14:24:55.128" v="20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add del">
        <pc:chgData name="Osama Mohammed Moustafa Hosam Elde" userId="ab8f451e-a635-42ee-be12-e2dde55852bf" providerId="ADAL" clId="{4FA99609-D632-4E5F-97D6-6779F2F883F6}" dt="2020-08-24T14:32:00.071" v="45" actId="47"/>
        <pc:sldMkLst>
          <pc:docMk/>
          <pc:sldMk cId="3383389306" sldId="317"/>
        </pc:sldMkLst>
      </pc:sldChg>
      <pc:sldChg chg="del">
        <pc:chgData name="Osama Mohammed Moustafa Hosam Elde" userId="ab8f451e-a635-42ee-be12-e2dde55852bf" providerId="ADAL" clId="{4FA99609-D632-4E5F-97D6-6779F2F883F6}" dt="2020-08-24T14:31:45.657" v="21" actId="47"/>
        <pc:sldMkLst>
          <pc:docMk/>
          <pc:sldMk cId="1296196847" sldId="371"/>
        </pc:sldMkLst>
      </pc:sldChg>
      <pc:sldChg chg="addSp modSp add del mod ord">
        <pc:chgData name="Osama Mohammed Moustafa Hosam Elde" userId="ab8f451e-a635-42ee-be12-e2dde55852bf" providerId="ADAL" clId="{4FA99609-D632-4E5F-97D6-6779F2F883F6}" dt="2020-08-24T19:22:09.026" v="1375" actId="20577"/>
        <pc:sldMkLst>
          <pc:docMk/>
          <pc:sldMk cId="4206181403" sldId="424"/>
        </pc:sldMkLst>
        <pc:spChg chg="mod">
          <ac:chgData name="Osama Mohammed Moustafa Hosam Elde" userId="ab8f451e-a635-42ee-be12-e2dde55852bf" providerId="ADAL" clId="{4FA99609-D632-4E5F-97D6-6779F2F883F6}" dt="2020-08-24T16:47:41.792" v="223" actId="20577"/>
          <ac:spMkLst>
            <pc:docMk/>
            <pc:sldMk cId="4206181403" sldId="424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4T19:22:09.026" v="1375" actId="20577"/>
          <ac:spMkLst>
            <pc:docMk/>
            <pc:sldMk cId="4206181403" sldId="424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4FA99609-D632-4E5F-97D6-6779F2F883F6}" dt="2020-08-24T19:21:17.429" v="1343" actId="1076"/>
          <ac:picMkLst>
            <pc:docMk/>
            <pc:sldMk cId="4206181403" sldId="424"/>
            <ac:picMk id="2" creationId="{34E7F382-943E-40CD-ABC4-644F60E5E491}"/>
          </ac:picMkLst>
        </pc:picChg>
        <pc:picChg chg="add mod">
          <ac:chgData name="Osama Mohammed Moustafa Hosam Elde" userId="ab8f451e-a635-42ee-be12-e2dde55852bf" providerId="ADAL" clId="{4FA99609-D632-4E5F-97D6-6779F2F883F6}" dt="2020-08-24T19:21:19.149" v="1344" actId="1076"/>
          <ac:picMkLst>
            <pc:docMk/>
            <pc:sldMk cId="4206181403" sldId="424"/>
            <ac:picMk id="4" creationId="{FDD0B267-D987-4BE7-8E32-D621C4AA6F69}"/>
          </ac:picMkLst>
        </pc:picChg>
      </pc:sldChg>
      <pc:sldChg chg="del">
        <pc:chgData name="Osama Mohammed Moustafa Hosam Elde" userId="ab8f451e-a635-42ee-be12-e2dde55852bf" providerId="ADAL" clId="{4FA99609-D632-4E5F-97D6-6779F2F883F6}" dt="2020-08-24T14:32:20.567" v="49" actId="47"/>
        <pc:sldMkLst>
          <pc:docMk/>
          <pc:sldMk cId="2152982415" sldId="425"/>
        </pc:sldMkLst>
      </pc:sldChg>
      <pc:sldChg chg="del">
        <pc:chgData name="Osama Mohammed Moustafa Hosam Elde" userId="ab8f451e-a635-42ee-be12-e2dde55852bf" providerId="ADAL" clId="{4FA99609-D632-4E5F-97D6-6779F2F883F6}" dt="2020-08-24T14:31:49.752" v="23" actId="47"/>
        <pc:sldMkLst>
          <pc:docMk/>
          <pc:sldMk cId="3374273974" sldId="426"/>
        </pc:sldMkLst>
      </pc:sldChg>
      <pc:sldChg chg="del">
        <pc:chgData name="Osama Mohammed Moustafa Hosam Elde" userId="ab8f451e-a635-42ee-be12-e2dde55852bf" providerId="ADAL" clId="{4FA99609-D632-4E5F-97D6-6779F2F883F6}" dt="2020-08-24T14:31:47.742" v="22" actId="47"/>
        <pc:sldMkLst>
          <pc:docMk/>
          <pc:sldMk cId="949598380" sldId="427"/>
        </pc:sldMkLst>
      </pc:sldChg>
      <pc:sldChg chg="del">
        <pc:chgData name="Osama Mohammed Moustafa Hosam Elde" userId="ab8f451e-a635-42ee-be12-e2dde55852bf" providerId="ADAL" clId="{4FA99609-D632-4E5F-97D6-6779F2F883F6}" dt="2020-08-24T14:31:50.008" v="24" actId="47"/>
        <pc:sldMkLst>
          <pc:docMk/>
          <pc:sldMk cId="2556411746" sldId="428"/>
        </pc:sldMkLst>
      </pc:sldChg>
      <pc:sldChg chg="del">
        <pc:chgData name="Osama Mohammed Moustafa Hosam Elde" userId="ab8f451e-a635-42ee-be12-e2dde55852bf" providerId="ADAL" clId="{4FA99609-D632-4E5F-97D6-6779F2F883F6}" dt="2020-08-24T14:31:50.137" v="25" actId="47"/>
        <pc:sldMkLst>
          <pc:docMk/>
          <pc:sldMk cId="2106194324" sldId="431"/>
        </pc:sldMkLst>
      </pc:sldChg>
      <pc:sldChg chg="del">
        <pc:chgData name="Osama Mohammed Moustafa Hosam Elde" userId="ab8f451e-a635-42ee-be12-e2dde55852bf" providerId="ADAL" clId="{4FA99609-D632-4E5F-97D6-6779F2F883F6}" dt="2020-08-24T14:31:50.311" v="26" actId="47"/>
        <pc:sldMkLst>
          <pc:docMk/>
          <pc:sldMk cId="2462631337" sldId="432"/>
        </pc:sldMkLst>
      </pc:sldChg>
      <pc:sldChg chg="del">
        <pc:chgData name="Osama Mohammed Moustafa Hosam Elde" userId="ab8f451e-a635-42ee-be12-e2dde55852bf" providerId="ADAL" clId="{4FA99609-D632-4E5F-97D6-6779F2F883F6}" dt="2020-08-24T14:31:51.385" v="28" actId="47"/>
        <pc:sldMkLst>
          <pc:docMk/>
          <pc:sldMk cId="2932620757" sldId="433"/>
        </pc:sldMkLst>
      </pc:sldChg>
      <pc:sldChg chg="del">
        <pc:chgData name="Osama Mohammed Moustafa Hosam Elde" userId="ab8f451e-a635-42ee-be12-e2dde55852bf" providerId="ADAL" clId="{4FA99609-D632-4E5F-97D6-6779F2F883F6}" dt="2020-08-24T14:31:52.389" v="31" actId="47"/>
        <pc:sldMkLst>
          <pc:docMk/>
          <pc:sldMk cId="1325247284" sldId="434"/>
        </pc:sldMkLst>
      </pc:sldChg>
      <pc:sldChg chg="del">
        <pc:chgData name="Osama Mohammed Moustafa Hosam Elde" userId="ab8f451e-a635-42ee-be12-e2dde55852bf" providerId="ADAL" clId="{4FA99609-D632-4E5F-97D6-6779F2F883F6}" dt="2020-08-24T14:31:52.579" v="32" actId="47"/>
        <pc:sldMkLst>
          <pc:docMk/>
          <pc:sldMk cId="167483931" sldId="435"/>
        </pc:sldMkLst>
      </pc:sldChg>
      <pc:sldChg chg="del">
        <pc:chgData name="Osama Mohammed Moustafa Hosam Elde" userId="ab8f451e-a635-42ee-be12-e2dde55852bf" providerId="ADAL" clId="{4FA99609-D632-4E5F-97D6-6779F2F883F6}" dt="2020-08-24T14:31:53.152" v="33" actId="47"/>
        <pc:sldMkLst>
          <pc:docMk/>
          <pc:sldMk cId="2093077145" sldId="436"/>
        </pc:sldMkLst>
      </pc:sldChg>
      <pc:sldChg chg="del">
        <pc:chgData name="Osama Mohammed Moustafa Hosam Elde" userId="ab8f451e-a635-42ee-be12-e2dde55852bf" providerId="ADAL" clId="{4FA99609-D632-4E5F-97D6-6779F2F883F6}" dt="2020-08-24T14:31:53.363" v="34" actId="47"/>
        <pc:sldMkLst>
          <pc:docMk/>
          <pc:sldMk cId="3821881643" sldId="437"/>
        </pc:sldMkLst>
      </pc:sldChg>
      <pc:sldChg chg="del">
        <pc:chgData name="Osama Mohammed Moustafa Hosam Elde" userId="ab8f451e-a635-42ee-be12-e2dde55852bf" providerId="ADAL" clId="{4FA99609-D632-4E5F-97D6-6779F2F883F6}" dt="2020-08-24T14:31:55.661" v="35" actId="47"/>
        <pc:sldMkLst>
          <pc:docMk/>
          <pc:sldMk cId="709060111" sldId="438"/>
        </pc:sldMkLst>
      </pc:sldChg>
      <pc:sldChg chg="del">
        <pc:chgData name="Osama Mohammed Moustafa Hosam Elde" userId="ab8f451e-a635-42ee-be12-e2dde55852bf" providerId="ADAL" clId="{4FA99609-D632-4E5F-97D6-6779F2F883F6}" dt="2020-08-24T14:31:55.857" v="36" actId="47"/>
        <pc:sldMkLst>
          <pc:docMk/>
          <pc:sldMk cId="3076897111" sldId="439"/>
        </pc:sldMkLst>
      </pc:sldChg>
      <pc:sldChg chg="del">
        <pc:chgData name="Osama Mohammed Moustafa Hosam Elde" userId="ab8f451e-a635-42ee-be12-e2dde55852bf" providerId="ADAL" clId="{4FA99609-D632-4E5F-97D6-6779F2F883F6}" dt="2020-08-24T14:31:56.040" v="37" actId="47"/>
        <pc:sldMkLst>
          <pc:docMk/>
          <pc:sldMk cId="1143281659" sldId="440"/>
        </pc:sldMkLst>
      </pc:sldChg>
      <pc:sldChg chg="del">
        <pc:chgData name="Osama Mohammed Moustafa Hosam Elde" userId="ab8f451e-a635-42ee-be12-e2dde55852bf" providerId="ADAL" clId="{4FA99609-D632-4E5F-97D6-6779F2F883F6}" dt="2020-08-24T14:31:51.590" v="29" actId="47"/>
        <pc:sldMkLst>
          <pc:docMk/>
          <pc:sldMk cId="1567810208" sldId="441"/>
        </pc:sldMkLst>
      </pc:sldChg>
      <pc:sldChg chg="del">
        <pc:chgData name="Osama Mohammed Moustafa Hosam Elde" userId="ab8f451e-a635-42ee-be12-e2dde55852bf" providerId="ADAL" clId="{4FA99609-D632-4E5F-97D6-6779F2F883F6}" dt="2020-08-24T14:31:51.799" v="30" actId="47"/>
        <pc:sldMkLst>
          <pc:docMk/>
          <pc:sldMk cId="2831216876" sldId="442"/>
        </pc:sldMkLst>
      </pc:sldChg>
      <pc:sldChg chg="del">
        <pc:chgData name="Osama Mohammed Moustafa Hosam Elde" userId="ab8f451e-a635-42ee-be12-e2dde55852bf" providerId="ADAL" clId="{4FA99609-D632-4E5F-97D6-6779F2F883F6}" dt="2020-08-24T14:31:56.783" v="39" actId="47"/>
        <pc:sldMkLst>
          <pc:docMk/>
          <pc:sldMk cId="4008027971" sldId="443"/>
        </pc:sldMkLst>
      </pc:sldChg>
      <pc:sldChg chg="del">
        <pc:chgData name="Osama Mohammed Moustafa Hosam Elde" userId="ab8f451e-a635-42ee-be12-e2dde55852bf" providerId="ADAL" clId="{4FA99609-D632-4E5F-97D6-6779F2F883F6}" dt="2020-08-24T14:31:56.959" v="40" actId="47"/>
        <pc:sldMkLst>
          <pc:docMk/>
          <pc:sldMk cId="1488666776" sldId="444"/>
        </pc:sldMkLst>
      </pc:sldChg>
      <pc:sldChg chg="del">
        <pc:chgData name="Osama Mohammed Moustafa Hosam Elde" userId="ab8f451e-a635-42ee-be12-e2dde55852bf" providerId="ADAL" clId="{4FA99609-D632-4E5F-97D6-6779F2F883F6}" dt="2020-08-24T14:31:57.157" v="41" actId="47"/>
        <pc:sldMkLst>
          <pc:docMk/>
          <pc:sldMk cId="2715617375" sldId="445"/>
        </pc:sldMkLst>
      </pc:sldChg>
      <pc:sldChg chg="del">
        <pc:chgData name="Osama Mohammed Moustafa Hosam Elde" userId="ab8f451e-a635-42ee-be12-e2dde55852bf" providerId="ADAL" clId="{4FA99609-D632-4E5F-97D6-6779F2F883F6}" dt="2020-08-24T14:31:50.869" v="27" actId="47"/>
        <pc:sldMkLst>
          <pc:docMk/>
          <pc:sldMk cId="2197638261" sldId="446"/>
        </pc:sldMkLst>
      </pc:sldChg>
      <pc:sldChg chg="modSp mod">
        <pc:chgData name="Osama Mohammed Moustafa Hosam Elde" userId="ab8f451e-a635-42ee-be12-e2dde55852bf" providerId="ADAL" clId="{4FA99609-D632-4E5F-97D6-6779F2F883F6}" dt="2020-08-24T20:27:51.702" v="2261" actId="403"/>
        <pc:sldMkLst>
          <pc:docMk/>
          <pc:sldMk cId="1097935864" sldId="447"/>
        </pc:sldMkLst>
        <pc:spChg chg="mod">
          <ac:chgData name="Osama Mohammed Moustafa Hosam Elde" userId="ab8f451e-a635-42ee-be12-e2dde55852bf" providerId="ADAL" clId="{4FA99609-D632-4E5F-97D6-6779F2F883F6}" dt="2020-08-24T20:27:51.702" v="2261" actId="403"/>
          <ac:spMkLst>
            <pc:docMk/>
            <pc:sldMk cId="1097935864" sldId="447"/>
            <ac:spMk id="6" creationId="{F666E11D-E12E-4A1B-AC49-37C776D88AF6}"/>
          </ac:spMkLst>
        </pc:spChg>
      </pc:sldChg>
      <pc:sldChg chg="del">
        <pc:chgData name="Osama Mohammed Moustafa Hosam Elde" userId="ab8f451e-a635-42ee-be12-e2dde55852bf" providerId="ADAL" clId="{4FA99609-D632-4E5F-97D6-6779F2F883F6}" dt="2020-08-24T14:31:56.286" v="38" actId="47"/>
        <pc:sldMkLst>
          <pc:docMk/>
          <pc:sldMk cId="2837877428" sldId="448"/>
        </pc:sldMkLst>
      </pc:sldChg>
      <pc:sldChg chg="del">
        <pc:chgData name="Osama Mohammed Moustafa Hosam Elde" userId="ab8f451e-a635-42ee-be12-e2dde55852bf" providerId="ADAL" clId="{4FA99609-D632-4E5F-97D6-6779F2F883F6}" dt="2020-08-24T14:31:57.599" v="42" actId="47"/>
        <pc:sldMkLst>
          <pc:docMk/>
          <pc:sldMk cId="1445663365" sldId="449"/>
        </pc:sldMkLst>
      </pc:sldChg>
      <pc:sldChg chg="delSp modSp add del mod ord">
        <pc:chgData name="Osama Mohammed Moustafa Hosam Elde" userId="ab8f451e-a635-42ee-be12-e2dde55852bf" providerId="ADAL" clId="{4FA99609-D632-4E5F-97D6-6779F2F883F6}" dt="2020-08-24T19:07:18.553" v="462" actId="20577"/>
        <pc:sldMkLst>
          <pc:docMk/>
          <pc:sldMk cId="599365308" sldId="450"/>
        </pc:sldMkLst>
        <pc:spChg chg="mod">
          <ac:chgData name="Osama Mohammed Moustafa Hosam Elde" userId="ab8f451e-a635-42ee-be12-e2dde55852bf" providerId="ADAL" clId="{4FA99609-D632-4E5F-97D6-6779F2F883F6}" dt="2020-08-24T19:07:18.553" v="462" actId="20577"/>
          <ac:spMkLst>
            <pc:docMk/>
            <pc:sldMk cId="599365308" sldId="450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4FA99609-D632-4E5F-97D6-6779F2F883F6}" dt="2020-08-24T14:52:45.525" v="170"/>
          <ac:spMkLst>
            <pc:docMk/>
            <pc:sldMk cId="599365308" sldId="450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4FA99609-D632-4E5F-97D6-6779F2F883F6}" dt="2020-08-24T14:49:57.808" v="140" actId="478"/>
          <ac:picMkLst>
            <pc:docMk/>
            <pc:sldMk cId="599365308" sldId="450"/>
            <ac:picMk id="2" creationId="{D4ACF07A-F9C9-47DA-8E2D-394C69C3733A}"/>
          </ac:picMkLst>
        </pc:picChg>
        <pc:picChg chg="del">
          <ac:chgData name="Osama Mohammed Moustafa Hosam Elde" userId="ab8f451e-a635-42ee-be12-e2dde55852bf" providerId="ADAL" clId="{4FA99609-D632-4E5F-97D6-6779F2F883F6}" dt="2020-08-24T14:49:58.866" v="141" actId="478"/>
          <ac:picMkLst>
            <pc:docMk/>
            <pc:sldMk cId="599365308" sldId="450"/>
            <ac:picMk id="3" creationId="{71466F6C-2183-44F9-8A48-9FFC637B2176}"/>
          </ac:picMkLst>
        </pc:picChg>
      </pc:sldChg>
      <pc:sldChg chg="modSp add mod">
        <pc:chgData name="Osama Mohammed Moustafa Hosam Elde" userId="ab8f451e-a635-42ee-be12-e2dde55852bf" providerId="ADAL" clId="{4FA99609-D632-4E5F-97D6-6779F2F883F6}" dt="2020-08-24T20:25:13.702" v="2253" actId="208"/>
        <pc:sldMkLst>
          <pc:docMk/>
          <pc:sldMk cId="2146848692" sldId="451"/>
        </pc:sldMkLst>
        <pc:picChg chg="mod">
          <ac:chgData name="Osama Mohammed Moustafa Hosam Elde" userId="ab8f451e-a635-42ee-be12-e2dde55852bf" providerId="ADAL" clId="{4FA99609-D632-4E5F-97D6-6779F2F883F6}" dt="2020-08-24T20:25:06.045" v="2252" actId="208"/>
          <ac:picMkLst>
            <pc:docMk/>
            <pc:sldMk cId="2146848692" sldId="451"/>
            <ac:picMk id="2" creationId="{D4ACF07A-F9C9-47DA-8E2D-394C69C3733A}"/>
          </ac:picMkLst>
        </pc:picChg>
        <pc:picChg chg="mod">
          <ac:chgData name="Osama Mohammed Moustafa Hosam Elde" userId="ab8f451e-a635-42ee-be12-e2dde55852bf" providerId="ADAL" clId="{4FA99609-D632-4E5F-97D6-6779F2F883F6}" dt="2020-08-24T20:25:13.702" v="2253" actId="208"/>
          <ac:picMkLst>
            <pc:docMk/>
            <pc:sldMk cId="2146848692" sldId="451"/>
            <ac:picMk id="3" creationId="{71466F6C-2183-44F9-8A48-9FFC637B2176}"/>
          </ac:picMkLst>
        </pc:picChg>
      </pc:sldChg>
      <pc:sldChg chg="addSp modSp add mod">
        <pc:chgData name="Osama Mohammed Moustafa Hosam Elde" userId="ab8f451e-a635-42ee-be12-e2dde55852bf" providerId="ADAL" clId="{4FA99609-D632-4E5F-97D6-6779F2F883F6}" dt="2020-08-24T19:40:14.290" v="2015" actId="1076"/>
        <pc:sldMkLst>
          <pc:docMk/>
          <pc:sldMk cId="866869918" sldId="452"/>
        </pc:sldMkLst>
        <pc:spChg chg="mod">
          <ac:chgData name="Osama Mohammed Moustafa Hosam Elde" userId="ab8f451e-a635-42ee-be12-e2dde55852bf" providerId="ADAL" clId="{4FA99609-D632-4E5F-97D6-6779F2F883F6}" dt="2020-08-24T16:48:57.553" v="251" actId="20577"/>
          <ac:spMkLst>
            <pc:docMk/>
            <pc:sldMk cId="866869918" sldId="452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4FA99609-D632-4E5F-97D6-6779F2F883F6}" dt="2020-08-24T19:37:25.216" v="2001" actId="20577"/>
          <ac:spMkLst>
            <pc:docMk/>
            <pc:sldMk cId="866869918" sldId="452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4FA99609-D632-4E5F-97D6-6779F2F883F6}" dt="2020-08-24T19:40:10.243" v="2013" actId="1076"/>
          <ac:picMkLst>
            <pc:docMk/>
            <pc:sldMk cId="866869918" sldId="452"/>
            <ac:picMk id="2" creationId="{70CA5E21-80B6-4256-84B8-EB9E5B540AD4}"/>
          </ac:picMkLst>
        </pc:picChg>
        <pc:picChg chg="add mod">
          <ac:chgData name="Osama Mohammed Moustafa Hosam Elde" userId="ab8f451e-a635-42ee-be12-e2dde55852bf" providerId="ADAL" clId="{4FA99609-D632-4E5F-97D6-6779F2F883F6}" dt="2020-08-24T19:40:14.290" v="2015" actId="1076"/>
          <ac:picMkLst>
            <pc:docMk/>
            <pc:sldMk cId="866869918" sldId="452"/>
            <ac:picMk id="1026" creationId="{AABBC948-EDB9-4770-A3B2-214AF0618FE8}"/>
          </ac:picMkLst>
        </pc:picChg>
      </pc:sldChg>
      <pc:sldChg chg="addSp delSp modSp add mod">
        <pc:chgData name="Osama Mohammed Moustafa Hosam Elde" userId="ab8f451e-a635-42ee-be12-e2dde55852bf" providerId="ADAL" clId="{4FA99609-D632-4E5F-97D6-6779F2F883F6}" dt="2020-08-24T19:32:49.057" v="1809" actId="27636"/>
        <pc:sldMkLst>
          <pc:docMk/>
          <pc:sldMk cId="737234321" sldId="453"/>
        </pc:sldMkLst>
        <pc:spChg chg="add del mod">
          <ac:chgData name="Osama Mohammed Moustafa Hosam Elde" userId="ab8f451e-a635-42ee-be12-e2dde55852bf" providerId="ADAL" clId="{4FA99609-D632-4E5F-97D6-6779F2F883F6}" dt="2020-08-24T19:03:03.892" v="422" actId="22"/>
          <ac:spMkLst>
            <pc:docMk/>
            <pc:sldMk cId="737234321" sldId="453"/>
            <ac:spMk id="8" creationId="{43580019-CEA9-4906-AC87-240735DB1FE8}"/>
          </ac:spMkLst>
        </pc:spChg>
        <pc:spChg chg="mod">
          <ac:chgData name="Osama Mohammed Moustafa Hosam Elde" userId="ab8f451e-a635-42ee-be12-e2dde55852bf" providerId="ADAL" clId="{4FA99609-D632-4E5F-97D6-6779F2F883F6}" dt="2020-08-24T19:32:49.057" v="1809" actId="27636"/>
          <ac:spMkLst>
            <pc:docMk/>
            <pc:sldMk cId="737234321" sldId="453"/>
            <ac:spMk id="9" creationId="{41FE1DB5-8880-44CA-8A01-91EC9D1E2C91}"/>
          </ac:spMkLst>
        </pc:spChg>
        <pc:spChg chg="add mod">
          <ac:chgData name="Osama Mohammed Moustafa Hosam Elde" userId="ab8f451e-a635-42ee-be12-e2dde55852bf" providerId="ADAL" clId="{4FA99609-D632-4E5F-97D6-6779F2F883F6}" dt="2020-08-24T19:04:12.161" v="436" actId="15"/>
          <ac:spMkLst>
            <pc:docMk/>
            <pc:sldMk cId="737234321" sldId="453"/>
            <ac:spMk id="11" creationId="{061B41B1-609A-4B90-B269-A8D14B4F0E83}"/>
          </ac:spMkLst>
        </pc:spChg>
      </pc:sldChg>
      <pc:sldChg chg="addSp modSp add mod">
        <pc:chgData name="Osama Mohammed Moustafa Hosam Elde" userId="ab8f451e-a635-42ee-be12-e2dde55852bf" providerId="ADAL" clId="{4FA99609-D632-4E5F-97D6-6779F2F883F6}" dt="2020-08-24T19:12:15.735" v="861" actId="1076"/>
        <pc:sldMkLst>
          <pc:docMk/>
          <pc:sldMk cId="2496506412" sldId="454"/>
        </pc:sldMkLst>
        <pc:spChg chg="mod">
          <ac:chgData name="Osama Mohammed Moustafa Hosam Elde" userId="ab8f451e-a635-42ee-be12-e2dde55852bf" providerId="ADAL" clId="{4FA99609-D632-4E5F-97D6-6779F2F883F6}" dt="2020-08-24T19:12:15.735" v="861" actId="1076"/>
          <ac:spMkLst>
            <pc:docMk/>
            <pc:sldMk cId="2496506412" sldId="454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4FA99609-D632-4E5F-97D6-6779F2F883F6}" dt="2020-08-24T19:08:44.065" v="466" actId="1076"/>
          <ac:picMkLst>
            <pc:docMk/>
            <pc:sldMk cId="2496506412" sldId="454"/>
            <ac:picMk id="2" creationId="{A985A636-A926-4C31-B65F-7967A8F7AD25}"/>
          </ac:picMkLst>
        </pc:picChg>
      </pc:sldChg>
      <pc:sldChg chg="delSp modSp add mod">
        <pc:chgData name="Osama Mohammed Moustafa Hosam Elde" userId="ab8f451e-a635-42ee-be12-e2dde55852bf" providerId="ADAL" clId="{4FA99609-D632-4E5F-97D6-6779F2F883F6}" dt="2020-08-24T19:31:54.073" v="1786" actId="15"/>
        <pc:sldMkLst>
          <pc:docMk/>
          <pc:sldMk cId="2688380289" sldId="455"/>
        </pc:sldMkLst>
        <pc:spChg chg="mod">
          <ac:chgData name="Osama Mohammed Moustafa Hosam Elde" userId="ab8f451e-a635-42ee-be12-e2dde55852bf" providerId="ADAL" clId="{4FA99609-D632-4E5F-97D6-6779F2F883F6}" dt="2020-08-24T19:31:54.073" v="1786" actId="15"/>
          <ac:spMkLst>
            <pc:docMk/>
            <pc:sldMk cId="2688380289" sldId="455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4FA99609-D632-4E5F-97D6-6779F2F883F6}" dt="2020-08-24T19:25:13.725" v="1377" actId="478"/>
          <ac:picMkLst>
            <pc:docMk/>
            <pc:sldMk cId="2688380289" sldId="455"/>
            <ac:picMk id="2" creationId="{34E7F382-943E-40CD-ABC4-644F60E5E491}"/>
          </ac:picMkLst>
        </pc:picChg>
        <pc:picChg chg="del">
          <ac:chgData name="Osama Mohammed Moustafa Hosam Elde" userId="ab8f451e-a635-42ee-be12-e2dde55852bf" providerId="ADAL" clId="{4FA99609-D632-4E5F-97D6-6779F2F883F6}" dt="2020-08-24T19:25:14.374" v="1378" actId="478"/>
          <ac:picMkLst>
            <pc:docMk/>
            <pc:sldMk cId="2688380289" sldId="455"/>
            <ac:picMk id="4" creationId="{FDD0B267-D987-4BE7-8E32-D621C4AA6F69}"/>
          </ac:picMkLst>
        </pc:picChg>
      </pc:sldChg>
      <pc:sldChg chg="addSp delSp modSp add mod">
        <pc:chgData name="Osama Mohammed Moustafa Hosam Elde" userId="ab8f451e-a635-42ee-be12-e2dde55852bf" providerId="ADAL" clId="{4FA99609-D632-4E5F-97D6-6779F2F883F6}" dt="2020-08-24T20:25:43.955" v="2258" actId="14100"/>
        <pc:sldMkLst>
          <pc:docMk/>
          <pc:sldMk cId="1515942005" sldId="456"/>
        </pc:sldMkLst>
        <pc:spChg chg="mod">
          <ac:chgData name="Osama Mohammed Moustafa Hosam Elde" userId="ab8f451e-a635-42ee-be12-e2dde55852bf" providerId="ADAL" clId="{4FA99609-D632-4E5F-97D6-6779F2F883F6}" dt="2020-08-24T20:25:43.955" v="2258" actId="14100"/>
          <ac:spMkLst>
            <pc:docMk/>
            <pc:sldMk cId="1515942005" sldId="456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4T20:11:17.361" v="2243" actId="20577"/>
          <ac:spMkLst>
            <pc:docMk/>
            <pc:sldMk cId="1515942005" sldId="456"/>
            <ac:spMk id="9" creationId="{41FE1DB5-8880-44CA-8A01-91EC9D1E2C91}"/>
          </ac:spMkLst>
        </pc:spChg>
        <pc:spChg chg="del">
          <ac:chgData name="Osama Mohammed Moustafa Hosam Elde" userId="ab8f451e-a635-42ee-be12-e2dde55852bf" providerId="ADAL" clId="{4FA99609-D632-4E5F-97D6-6779F2F883F6}" dt="2020-08-24T20:06:56.665" v="2017" actId="478"/>
          <ac:spMkLst>
            <pc:docMk/>
            <pc:sldMk cId="1515942005" sldId="456"/>
            <ac:spMk id="11" creationId="{061B41B1-609A-4B90-B269-A8D14B4F0E83}"/>
          </ac:spMkLst>
        </pc:spChg>
        <pc:picChg chg="add mod">
          <ac:chgData name="Osama Mohammed Moustafa Hosam Elde" userId="ab8f451e-a635-42ee-be12-e2dde55852bf" providerId="ADAL" clId="{4FA99609-D632-4E5F-97D6-6779F2F883F6}" dt="2020-08-24T20:11:30.326" v="2244" actId="1076"/>
          <ac:picMkLst>
            <pc:docMk/>
            <pc:sldMk cId="1515942005" sldId="456"/>
            <ac:picMk id="2" creationId="{0D6252DA-9DC1-47D6-9B75-925159C13448}"/>
          </ac:picMkLst>
        </pc:picChg>
        <pc:picChg chg="del">
          <ac:chgData name="Osama Mohammed Moustafa Hosam Elde" userId="ab8f451e-a635-42ee-be12-e2dde55852bf" providerId="ADAL" clId="{4FA99609-D632-4E5F-97D6-6779F2F883F6}" dt="2020-08-24T20:09:49.125" v="2135" actId="478"/>
          <ac:picMkLst>
            <pc:docMk/>
            <pc:sldMk cId="1515942005" sldId="456"/>
            <ac:picMk id="1026" creationId="{2E6C8B37-E980-4967-A07E-4E99821BF54F}"/>
          </ac:picMkLst>
        </pc:picChg>
        <pc:picChg chg="add del mod">
          <ac:chgData name="Osama Mohammed Moustafa Hosam Elde" userId="ab8f451e-a635-42ee-be12-e2dde55852bf" providerId="ADAL" clId="{4FA99609-D632-4E5F-97D6-6779F2F883F6}" dt="2020-08-24T20:10:12.957" v="2136" actId="478"/>
          <ac:picMkLst>
            <pc:docMk/>
            <pc:sldMk cId="1515942005" sldId="456"/>
            <ac:picMk id="2050" creationId="{BE940FDD-1956-4C33-840F-849EDF1F8275}"/>
          </ac:picMkLst>
        </pc:picChg>
        <pc:picChg chg="add mod">
          <ac:chgData name="Osama Mohammed Moustafa Hosam Elde" userId="ab8f451e-a635-42ee-be12-e2dde55852bf" providerId="ADAL" clId="{4FA99609-D632-4E5F-97D6-6779F2F883F6}" dt="2020-08-24T20:25:37.947" v="2257" actId="14100"/>
          <ac:picMkLst>
            <pc:docMk/>
            <pc:sldMk cId="1515942005" sldId="456"/>
            <ac:picMk id="2052" creationId="{3EEEA3AC-E36E-41B0-87AE-FD2C83471418}"/>
          </ac:picMkLst>
        </pc:picChg>
      </pc:sldChg>
      <pc:sldChg chg="add">
        <pc:chgData name="Osama Mohammed Moustafa Hosam Elde" userId="ab8f451e-a635-42ee-be12-e2dde55852bf" providerId="ADAL" clId="{4FA99609-D632-4E5F-97D6-6779F2F883F6}" dt="2020-08-25T18:27:05.194" v="2763"/>
        <pc:sldMkLst>
          <pc:docMk/>
          <pc:sldMk cId="1321748703" sldId="467"/>
        </pc:sldMkLst>
      </pc:sldChg>
      <pc:sldChg chg="del">
        <pc:chgData name="Osama Mohammed Moustafa Hosam Elde" userId="ab8f451e-a635-42ee-be12-e2dde55852bf" providerId="ADAL" clId="{4FA99609-D632-4E5F-97D6-6779F2F883F6}" dt="2020-08-25T18:27:01.279" v="2762" actId="2696"/>
        <pc:sldMkLst>
          <pc:docMk/>
          <pc:sldMk cId="3088240699" sldId="467"/>
        </pc:sldMkLst>
      </pc:sldChg>
      <pc:sldChg chg="modSp mod">
        <pc:chgData name="Osama Mohammed Moustafa Hosam Elde" userId="ab8f451e-a635-42ee-be12-e2dde55852bf" providerId="ADAL" clId="{4FA99609-D632-4E5F-97D6-6779F2F883F6}" dt="2020-08-25T18:42:27.149" v="2782" actId="20577"/>
        <pc:sldMkLst>
          <pc:docMk/>
          <pc:sldMk cId="2975955308" sldId="468"/>
        </pc:sldMkLst>
        <pc:spChg chg="mod">
          <ac:chgData name="Osama Mohammed Moustafa Hosam Elde" userId="ab8f451e-a635-42ee-be12-e2dde55852bf" providerId="ADAL" clId="{4FA99609-D632-4E5F-97D6-6779F2F883F6}" dt="2020-08-25T18:42:27.149" v="2782" actId="20577"/>
          <ac:spMkLst>
            <pc:docMk/>
            <pc:sldMk cId="2975955308" sldId="468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5T18:19:32.026" v="2464" actId="20577"/>
          <ac:spMkLst>
            <pc:docMk/>
            <pc:sldMk cId="2975955308" sldId="468"/>
            <ac:spMk id="9" creationId="{41FE1DB5-8880-44CA-8A01-91EC9D1E2C91}"/>
          </ac:spMkLst>
        </pc:spChg>
      </pc:sldChg>
      <pc:sldChg chg="modSp mod">
        <pc:chgData name="Osama Mohammed Moustafa Hosam Elde" userId="ab8f451e-a635-42ee-be12-e2dde55852bf" providerId="ADAL" clId="{4FA99609-D632-4E5F-97D6-6779F2F883F6}" dt="2020-08-25T18:42:32.443" v="2783" actId="20577"/>
        <pc:sldMkLst>
          <pc:docMk/>
          <pc:sldMk cId="3766114644" sldId="469"/>
        </pc:sldMkLst>
        <pc:spChg chg="mod">
          <ac:chgData name="Osama Mohammed Moustafa Hosam Elde" userId="ab8f451e-a635-42ee-be12-e2dde55852bf" providerId="ADAL" clId="{4FA99609-D632-4E5F-97D6-6779F2F883F6}" dt="2020-08-25T18:42:32.443" v="2783" actId="20577"/>
          <ac:spMkLst>
            <pc:docMk/>
            <pc:sldMk cId="3766114644" sldId="469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5T17:30:27.635" v="2293" actId="20577"/>
          <ac:spMkLst>
            <pc:docMk/>
            <pc:sldMk cId="3766114644" sldId="469"/>
            <ac:spMk id="9" creationId="{41FE1DB5-8880-44CA-8A01-91EC9D1E2C91}"/>
          </ac:spMkLst>
        </pc:spChg>
      </pc:sldChg>
      <pc:sldChg chg="modSp add mod">
        <pc:chgData name="Osama Mohammed Moustafa Hosam Elde" userId="ab8f451e-a635-42ee-be12-e2dde55852bf" providerId="ADAL" clId="{4FA99609-D632-4E5F-97D6-6779F2F883F6}" dt="2020-08-25T18:42:37.868" v="2784" actId="20577"/>
        <pc:sldMkLst>
          <pc:docMk/>
          <pc:sldMk cId="1927016891" sldId="470"/>
        </pc:sldMkLst>
        <pc:spChg chg="mod">
          <ac:chgData name="Osama Mohammed Moustafa Hosam Elde" userId="ab8f451e-a635-42ee-be12-e2dde55852bf" providerId="ADAL" clId="{4FA99609-D632-4E5F-97D6-6779F2F883F6}" dt="2020-08-25T18:42:37.868" v="2784" actId="20577"/>
          <ac:spMkLst>
            <pc:docMk/>
            <pc:sldMk cId="1927016891" sldId="470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5T18:16:21.671" v="2425" actId="15"/>
          <ac:spMkLst>
            <pc:docMk/>
            <pc:sldMk cId="1927016891" sldId="470"/>
            <ac:spMk id="9" creationId="{41FE1DB5-8880-44CA-8A01-91EC9D1E2C91}"/>
          </ac:spMkLst>
        </pc:spChg>
      </pc:sldChg>
      <pc:sldChg chg="modSp add mod">
        <pc:chgData name="Osama Mohammed Moustafa Hosam Elde" userId="ab8f451e-a635-42ee-be12-e2dde55852bf" providerId="ADAL" clId="{4FA99609-D632-4E5F-97D6-6779F2F883F6}" dt="2020-08-25T18:43:39.621" v="2833" actId="20577"/>
        <pc:sldMkLst>
          <pc:docMk/>
          <pc:sldMk cId="721672029" sldId="471"/>
        </pc:sldMkLst>
        <pc:spChg chg="mod">
          <ac:chgData name="Osama Mohammed Moustafa Hosam Elde" userId="ab8f451e-a635-42ee-be12-e2dde55852bf" providerId="ADAL" clId="{4FA99609-D632-4E5F-97D6-6779F2F883F6}" dt="2020-08-25T18:42:41.830" v="2785" actId="20577"/>
          <ac:spMkLst>
            <pc:docMk/>
            <pc:sldMk cId="721672029" sldId="471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5T18:43:39.621" v="2833" actId="20577"/>
          <ac:spMkLst>
            <pc:docMk/>
            <pc:sldMk cId="721672029" sldId="471"/>
            <ac:spMk id="9" creationId="{41FE1DB5-8880-44CA-8A01-91EC9D1E2C91}"/>
          </ac:spMkLst>
        </pc:spChg>
      </pc:sldChg>
      <pc:sldChg chg="modSp add mod">
        <pc:chgData name="Osama Mohammed Moustafa Hosam Elde" userId="ab8f451e-a635-42ee-be12-e2dde55852bf" providerId="ADAL" clId="{4FA99609-D632-4E5F-97D6-6779F2F883F6}" dt="2020-08-25T19:19:55.760" v="2834" actId="6549"/>
        <pc:sldMkLst>
          <pc:docMk/>
          <pc:sldMk cId="2548343989" sldId="472"/>
        </pc:sldMkLst>
        <pc:spChg chg="mod">
          <ac:chgData name="Osama Mohammed Moustafa Hosam Elde" userId="ab8f451e-a635-42ee-be12-e2dde55852bf" providerId="ADAL" clId="{4FA99609-D632-4E5F-97D6-6779F2F883F6}" dt="2020-08-25T18:27:27.299" v="2780" actId="20577"/>
          <ac:spMkLst>
            <pc:docMk/>
            <pc:sldMk cId="2548343989" sldId="472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4FA99609-D632-4E5F-97D6-6779F2F883F6}" dt="2020-08-25T19:19:55.760" v="2834" actId="6549"/>
          <ac:spMkLst>
            <pc:docMk/>
            <pc:sldMk cId="2548343989" sldId="472"/>
            <ac:spMk id="9" creationId="{41FE1DB5-8880-44CA-8A01-91EC9D1E2C91}"/>
          </ac:spMkLst>
        </pc:spChg>
      </pc:sldChg>
    </pc:docChg>
  </pc:docChgLst>
  <pc:docChgLst>
    <pc:chgData name="Osama Mohammed Moustafa Hosam Elde" userId="ab8f451e-a635-42ee-be12-e2dde55852bf" providerId="ADAL" clId="{8B30543A-886C-405C-A4AB-619EE1014085}"/>
    <pc:docChg chg="custSel addSld delSld modSld">
      <pc:chgData name="Osama Mohammed Moustafa Hosam Elde" userId="ab8f451e-a635-42ee-be12-e2dde55852bf" providerId="ADAL" clId="{8B30543A-886C-405C-A4AB-619EE1014085}" dt="2020-06-14T08:43:24.342" v="191" actId="1076"/>
      <pc:docMkLst>
        <pc:docMk/>
      </pc:docMkLst>
      <pc:sldChg chg="modSp mod">
        <pc:chgData name="Osama Mohammed Moustafa Hosam Elde" userId="ab8f451e-a635-42ee-be12-e2dde55852bf" providerId="ADAL" clId="{8B30543A-886C-405C-A4AB-619EE1014085}" dt="2020-06-02T21:54:07.870" v="1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8B30543A-886C-405C-A4AB-619EE1014085}" dt="2020-06-02T21:54:07.870" v="1" actId="20577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Mohammed Moustafa Hosam Elde" userId="ab8f451e-a635-42ee-be12-e2dde55852bf" providerId="ADAL" clId="{8B30543A-886C-405C-A4AB-619EE1014085}" dt="2020-06-02T21:54:00.146" v="0" actId="6549"/>
          <ac:spMkLst>
            <pc:docMk/>
            <pc:sldMk cId="2795698090" sldId="289"/>
            <ac:spMk id="6" creationId="{2B50AF5E-FF4A-4EEF-9521-F635D9019EA4}"/>
          </ac:spMkLst>
        </pc:spChg>
      </pc:sldChg>
      <pc:sldChg chg="modSp add mod">
        <pc:chgData name="Osama Mohammed Moustafa Hosam Elde" userId="ab8f451e-a635-42ee-be12-e2dde55852bf" providerId="ADAL" clId="{8B30543A-886C-405C-A4AB-619EE1014085}" dt="2020-06-06T12:04:16.042" v="150" actId="404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8B30543A-886C-405C-A4AB-619EE1014085}" dt="2020-06-06T12:02:56.960" v="80" actId="12"/>
          <ac:spMkLst>
            <pc:docMk/>
            <pc:sldMk cId="1296196847" sldId="371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8B30543A-886C-405C-A4AB-619EE1014085}" dt="2020-06-06T12:04:16.042" v="150" actId="404"/>
          <ac:spMkLst>
            <pc:docMk/>
            <pc:sldMk cId="1296196847" sldId="371"/>
            <ac:spMk id="6" creationId="{F666E11D-E12E-4A1B-AC49-37C776D88AF6}"/>
          </ac:spMkLst>
        </pc:spChg>
      </pc:sldChg>
      <pc:sldChg chg="modSp mod">
        <pc:chgData name="Osama Mohammed Moustafa Hosam Elde" userId="ab8f451e-a635-42ee-be12-e2dde55852bf" providerId="ADAL" clId="{8B30543A-886C-405C-A4AB-619EE1014085}" dt="2020-06-06T12:03:44.799" v="97" actId="20577"/>
        <pc:sldMkLst>
          <pc:docMk/>
          <pc:sldMk cId="1336552493" sldId="422"/>
        </pc:sldMkLst>
        <pc:spChg chg="mod">
          <ac:chgData name="Osama Mohammed Moustafa Hosam Elde" userId="ab8f451e-a635-42ee-be12-e2dde55852bf" providerId="ADAL" clId="{8B30543A-886C-405C-A4AB-619EE1014085}" dt="2020-06-06T12:03:44.799" v="97" actId="20577"/>
          <ac:spMkLst>
            <pc:docMk/>
            <pc:sldMk cId="1336552493" sldId="422"/>
            <ac:spMk id="6" creationId="{F666E11D-E12E-4A1B-AC49-37C776D88AF6}"/>
          </ac:spMkLst>
        </pc:spChg>
      </pc:sldChg>
      <pc:sldChg chg="modSp mod">
        <pc:chgData name="Osama Mohammed Moustafa Hosam Elde" userId="ab8f451e-a635-42ee-be12-e2dde55852bf" providerId="ADAL" clId="{8B30543A-886C-405C-A4AB-619EE1014085}" dt="2020-06-09T11:13:17.415" v="189" actId="1076"/>
        <pc:sldMkLst>
          <pc:docMk/>
          <pc:sldMk cId="2508733497" sldId="425"/>
        </pc:sldMkLst>
        <pc:picChg chg="mod">
          <ac:chgData name="Osama Mohammed Moustafa Hosam Elde" userId="ab8f451e-a635-42ee-be12-e2dde55852bf" providerId="ADAL" clId="{8B30543A-886C-405C-A4AB-619EE1014085}" dt="2020-06-09T11:13:17.415" v="189" actId="1076"/>
          <ac:picMkLst>
            <pc:docMk/>
            <pc:sldMk cId="2508733497" sldId="425"/>
            <ac:picMk id="13" creationId="{88EF9ACA-8C64-4D3E-BBF7-57BF58CE4B97}"/>
          </ac:picMkLst>
        </pc:picChg>
      </pc:sldChg>
      <pc:sldChg chg="add del">
        <pc:chgData name="Osama Mohammed Moustafa Hosam Elde" userId="ab8f451e-a635-42ee-be12-e2dde55852bf" providerId="ADAL" clId="{8B30543A-886C-405C-A4AB-619EE1014085}" dt="2020-06-06T12:03:31.048" v="84"/>
        <pc:sldMkLst>
          <pc:docMk/>
          <pc:sldMk cId="546229974" sldId="436"/>
        </pc:sldMkLst>
      </pc:sldChg>
      <pc:sldChg chg="addSp delSp modSp new del mod">
        <pc:chgData name="Osama Mohammed Moustafa Hosam Elde" userId="ab8f451e-a635-42ee-be12-e2dde55852bf" providerId="ADAL" clId="{8B30543A-886C-405C-A4AB-619EE1014085}" dt="2020-06-06T12:07:09.773" v="164" actId="47"/>
        <pc:sldMkLst>
          <pc:docMk/>
          <pc:sldMk cId="1439592566" sldId="436"/>
        </pc:sldMkLst>
        <pc:spChg chg="mod">
          <ac:chgData name="Osama Mohammed Moustafa Hosam Elde" userId="ab8f451e-a635-42ee-be12-e2dde55852bf" providerId="ADAL" clId="{8B30543A-886C-405C-A4AB-619EE1014085}" dt="2020-06-06T12:07:01.042" v="163" actId="313"/>
          <ac:spMkLst>
            <pc:docMk/>
            <pc:sldMk cId="1439592566" sldId="436"/>
            <ac:spMk id="2" creationId="{C8C0183E-5916-4424-8DED-C03049AD9ECC}"/>
          </ac:spMkLst>
        </pc:spChg>
        <pc:spChg chg="del mod">
          <ac:chgData name="Osama Mohammed Moustafa Hosam Elde" userId="ab8f451e-a635-42ee-be12-e2dde55852bf" providerId="ADAL" clId="{8B30543A-886C-405C-A4AB-619EE1014085}" dt="2020-06-06T12:06:56.318" v="162" actId="478"/>
          <ac:spMkLst>
            <pc:docMk/>
            <pc:sldMk cId="1439592566" sldId="436"/>
            <ac:spMk id="3" creationId="{155AD349-F567-4C80-8E33-6F313B575BDB}"/>
          </ac:spMkLst>
        </pc:spChg>
        <pc:spChg chg="add del mod">
          <ac:chgData name="Osama Mohammed Moustafa Hosam Elde" userId="ab8f451e-a635-42ee-be12-e2dde55852bf" providerId="ADAL" clId="{8B30543A-886C-405C-A4AB-619EE1014085}" dt="2020-06-06T12:06:56.318" v="162" actId="478"/>
          <ac:spMkLst>
            <pc:docMk/>
            <pc:sldMk cId="1439592566" sldId="436"/>
            <ac:spMk id="6" creationId="{849D4CE5-AE93-482E-82BC-C4E658F33735}"/>
          </ac:spMkLst>
        </pc:spChg>
        <pc:spChg chg="add del mod">
          <ac:chgData name="Osama Mohammed Moustafa Hosam Elde" userId="ab8f451e-a635-42ee-be12-e2dde55852bf" providerId="ADAL" clId="{8B30543A-886C-405C-A4AB-619EE1014085}" dt="2020-06-06T12:06:56.318" v="162" actId="478"/>
          <ac:spMkLst>
            <pc:docMk/>
            <pc:sldMk cId="1439592566" sldId="436"/>
            <ac:spMk id="9" creationId="{EFF5B0A7-F2CE-4F2F-9816-BFFB8D2F0C05}"/>
          </ac:spMkLst>
        </pc:spChg>
        <pc:spChg chg="add del mod">
          <ac:chgData name="Osama Mohammed Moustafa Hosam Elde" userId="ab8f451e-a635-42ee-be12-e2dde55852bf" providerId="ADAL" clId="{8B30543A-886C-405C-A4AB-619EE1014085}" dt="2020-06-06T12:06:56.318" v="162" actId="478"/>
          <ac:spMkLst>
            <pc:docMk/>
            <pc:sldMk cId="1439592566" sldId="436"/>
            <ac:spMk id="10" creationId="{69C3B753-C4FE-44D1-AD0C-2179C571C8CF}"/>
          </ac:spMkLst>
        </pc:spChg>
        <pc:graphicFrameChg chg="add del mod">
          <ac:chgData name="Osama Mohammed Moustafa Hosam Elde" userId="ab8f451e-a635-42ee-be12-e2dde55852bf" providerId="ADAL" clId="{8B30543A-886C-405C-A4AB-619EE1014085}" dt="2020-06-06T12:06:56.318" v="162" actId="478"/>
          <ac:graphicFrameMkLst>
            <pc:docMk/>
            <pc:sldMk cId="1439592566" sldId="436"/>
            <ac:graphicFrameMk id="7" creationId="{C650CD30-84EA-43FB-926B-DDABABBB5D37}"/>
          </ac:graphicFrameMkLst>
        </pc:graphicFrameChg>
        <pc:graphicFrameChg chg="add del mod">
          <ac:chgData name="Osama Mohammed Moustafa Hosam Elde" userId="ab8f451e-a635-42ee-be12-e2dde55852bf" providerId="ADAL" clId="{8B30543A-886C-405C-A4AB-619EE1014085}" dt="2020-06-06T12:06:56.318" v="162" actId="478"/>
          <ac:graphicFrameMkLst>
            <pc:docMk/>
            <pc:sldMk cId="1439592566" sldId="436"/>
            <ac:graphicFrameMk id="8" creationId="{F2048700-B894-420D-81A2-01C032D1F657}"/>
          </ac:graphicFrameMkLst>
        </pc:graphicFrameChg>
      </pc:sldChg>
      <pc:sldChg chg="add del">
        <pc:chgData name="Osama Mohammed Moustafa Hosam Elde" userId="ab8f451e-a635-42ee-be12-e2dde55852bf" providerId="ADAL" clId="{8B30543A-886C-405C-A4AB-619EE1014085}" dt="2020-06-06T12:03:22" v="82"/>
        <pc:sldMkLst>
          <pc:docMk/>
          <pc:sldMk cId="2068200420" sldId="436"/>
        </pc:sldMkLst>
      </pc:sldChg>
      <pc:sldChg chg="addSp delSp modSp new mod">
        <pc:chgData name="Osama Mohammed Moustafa Hosam Elde" userId="ab8f451e-a635-42ee-be12-e2dde55852bf" providerId="ADAL" clId="{8B30543A-886C-405C-A4AB-619EE1014085}" dt="2020-06-14T08:43:24.342" v="191" actId="1076"/>
        <pc:sldMkLst>
          <pc:docMk/>
          <pc:sldMk cId="3249354268" sldId="436"/>
        </pc:sldMkLst>
        <pc:spChg chg="mod">
          <ac:chgData name="Osama Mohammed Moustafa Hosam Elde" userId="ab8f451e-a635-42ee-be12-e2dde55852bf" providerId="ADAL" clId="{8B30543A-886C-405C-A4AB-619EE1014085}" dt="2020-06-06T12:07:18.108" v="173" actId="20577"/>
          <ac:spMkLst>
            <pc:docMk/>
            <pc:sldMk cId="3249354268" sldId="436"/>
            <ac:spMk id="2" creationId="{6B888D75-3CF2-404E-B74B-3E874153FF73}"/>
          </ac:spMkLst>
        </pc:spChg>
        <pc:spChg chg="del">
          <ac:chgData name="Osama Mohammed Moustafa Hosam Elde" userId="ab8f451e-a635-42ee-be12-e2dde55852bf" providerId="ADAL" clId="{8B30543A-886C-405C-A4AB-619EE1014085}" dt="2020-06-06T12:07:29.190" v="174"/>
          <ac:spMkLst>
            <pc:docMk/>
            <pc:sldMk cId="3249354268" sldId="436"/>
            <ac:spMk id="3" creationId="{7D792210-0F44-4F0F-A847-95ECF2B031EA}"/>
          </ac:spMkLst>
        </pc:spChg>
        <pc:spChg chg="del">
          <ac:chgData name="Osama Mohammed Moustafa Hosam Elde" userId="ab8f451e-a635-42ee-be12-e2dde55852bf" providerId="ADAL" clId="{8B30543A-886C-405C-A4AB-619EE1014085}" dt="2020-06-06T12:08:47.318" v="184" actId="478"/>
          <ac:spMkLst>
            <pc:docMk/>
            <pc:sldMk cId="3249354268" sldId="436"/>
            <ac:spMk id="4" creationId="{2A35D6E7-BB70-41ED-913C-8B1C24C4B10A}"/>
          </ac:spMkLst>
        </pc:spChg>
        <pc:spChg chg="add del mod">
          <ac:chgData name="Osama Mohammed Moustafa Hosam Elde" userId="ab8f451e-a635-42ee-be12-e2dde55852bf" providerId="ADAL" clId="{8B30543A-886C-405C-A4AB-619EE1014085}" dt="2020-06-06T12:08:30.777" v="179" actId="478"/>
          <ac:spMkLst>
            <pc:docMk/>
            <pc:sldMk cId="3249354268" sldId="436"/>
            <ac:spMk id="6" creationId="{6B8C8BCC-F372-494A-A9F2-5EED0EF80F79}"/>
          </ac:spMkLst>
        </pc:spChg>
        <pc:spChg chg="add del mod">
          <ac:chgData name="Osama Mohammed Moustafa Hosam Elde" userId="ab8f451e-a635-42ee-be12-e2dde55852bf" providerId="ADAL" clId="{8B30543A-886C-405C-A4AB-619EE1014085}" dt="2020-06-06T12:07:53.155" v="178"/>
          <ac:spMkLst>
            <pc:docMk/>
            <pc:sldMk cId="3249354268" sldId="436"/>
            <ac:spMk id="7" creationId="{5BC299C8-9E3F-4683-944F-CD43081D106C}"/>
          </ac:spMkLst>
        </pc:spChg>
        <pc:spChg chg="add mod">
          <ac:chgData name="Osama Mohammed Moustafa Hosam Elde" userId="ab8f451e-a635-42ee-be12-e2dde55852bf" providerId="ADAL" clId="{8B30543A-886C-405C-A4AB-619EE1014085}" dt="2020-06-06T12:08:30.777" v="179" actId="478"/>
          <ac:spMkLst>
            <pc:docMk/>
            <pc:sldMk cId="3249354268" sldId="436"/>
            <ac:spMk id="8" creationId="{64E40908-5851-4788-A86B-FDFE86D940DB}"/>
          </ac:spMkLst>
        </pc:spChg>
        <pc:picChg chg="add mod">
          <ac:chgData name="Osama Mohammed Moustafa Hosam Elde" userId="ab8f451e-a635-42ee-be12-e2dde55852bf" providerId="ADAL" clId="{8B30543A-886C-405C-A4AB-619EE1014085}" dt="2020-06-14T08:43:24.342" v="191" actId="1076"/>
          <ac:picMkLst>
            <pc:docMk/>
            <pc:sldMk cId="3249354268" sldId="436"/>
            <ac:picMk id="9" creationId="{BB3643D3-0CD3-49CD-9273-6B2F8E17E7CD}"/>
          </ac:picMkLst>
        </pc:picChg>
      </pc:sldChg>
    </pc:docChg>
  </pc:docChgLst>
  <pc:docChgLst>
    <pc:chgData name="Osama Mohammed Moustafa Hosam Elde" userId="ab8f451e-a635-42ee-be12-e2dde55852bf" providerId="ADAL" clId="{02CCF1FA-5102-4B01-88B0-9D8708323A48}"/>
    <pc:docChg chg="custSel addSld delSld modSld">
      <pc:chgData name="Osama Mohammed Moustafa Hosam Elde" userId="ab8f451e-a635-42ee-be12-e2dde55852bf" providerId="ADAL" clId="{02CCF1FA-5102-4B01-88B0-9D8708323A48}" dt="2020-08-22T14:59:03.528" v="88"/>
      <pc:docMkLst>
        <pc:docMk/>
      </pc:docMkLst>
      <pc:sldChg chg="modSp mod">
        <pc:chgData name="Osama Mohammed Moustafa Hosam Elde" userId="ab8f451e-a635-42ee-be12-e2dde55852bf" providerId="ADAL" clId="{02CCF1FA-5102-4B01-88B0-9D8708323A48}" dt="2020-08-22T14:52:45.982" v="41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02CCF1FA-5102-4B01-88B0-9D8708323A48}" dt="2020-08-22T14:52:34.407" v="16" actId="6549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Mohammed Moustafa Hosam Elde" userId="ab8f451e-a635-42ee-be12-e2dde55852bf" providerId="ADAL" clId="{02CCF1FA-5102-4B01-88B0-9D8708323A48}" dt="2020-08-22T14:52:45.982" v="41" actId="20577"/>
          <ac:spMkLst>
            <pc:docMk/>
            <pc:sldMk cId="2795698090" sldId="289"/>
            <ac:spMk id="6" creationId="{2B50AF5E-FF4A-4EEF-9521-F635D9019EA4}"/>
          </ac:spMkLst>
        </pc:spChg>
      </pc:sldChg>
      <pc:sldChg chg="modSp mod">
        <pc:chgData name="Osama Mohammed Moustafa Hosam Elde" userId="ab8f451e-a635-42ee-be12-e2dde55852bf" providerId="ADAL" clId="{02CCF1FA-5102-4B01-88B0-9D8708323A48}" dt="2020-08-22T14:52:17.845" v="0" actId="6549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02CCF1FA-5102-4B01-88B0-9D8708323A48}" dt="2020-08-22T14:52:17.845" v="0" actId="6549"/>
          <ac:spMkLst>
            <pc:docMk/>
            <pc:sldMk cId="1296196847" sldId="371"/>
            <ac:spMk id="6" creationId="{F666E11D-E12E-4A1B-AC49-37C776D88AF6}"/>
          </ac:spMkLst>
        </pc:spChg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780253205" sldId="408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1770188748" sldId="409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1599463572" sldId="410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4288445756" sldId="411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895915436" sldId="412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855378755" sldId="414"/>
        </pc:sldMkLst>
      </pc:sldChg>
      <pc:sldChg chg="modSp add mod">
        <pc:chgData name="Osama Mohammed Moustafa Hosam Elde" userId="ab8f451e-a635-42ee-be12-e2dde55852bf" providerId="ADAL" clId="{02CCF1FA-5102-4B01-88B0-9D8708323A48}" dt="2020-08-22T14:55:31.321" v="60" actId="27636"/>
        <pc:sldMkLst>
          <pc:docMk/>
          <pc:sldMk cId="1567166224" sldId="415"/>
        </pc:sldMkLst>
        <pc:spChg chg="mod">
          <ac:chgData name="Osama Mohammed Moustafa Hosam Elde" userId="ab8f451e-a635-42ee-be12-e2dde55852bf" providerId="ADAL" clId="{02CCF1FA-5102-4B01-88B0-9D8708323A48}" dt="2020-08-22T14:55:26.897" v="56" actId="21"/>
          <ac:spMkLst>
            <pc:docMk/>
            <pc:sldMk cId="1567166224" sldId="415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02CCF1FA-5102-4B01-88B0-9D8708323A48}" dt="2020-08-22T14:55:31.321" v="60" actId="27636"/>
          <ac:spMkLst>
            <pc:docMk/>
            <pc:sldMk cId="1567166224" sldId="415"/>
            <ac:spMk id="6" creationId="{F666E11D-E12E-4A1B-AC49-37C776D88AF6}"/>
          </ac:spMkLst>
        </pc:spChg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3307521200" sldId="416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67981989" sldId="417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977466378" sldId="418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1202511936" sldId="419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1544535693" sldId="420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3144906475" sldId="421"/>
        </pc:sldMkLst>
      </pc:sldChg>
      <pc:sldChg chg="modSp del mod">
        <pc:chgData name="Osama Mohammed Moustafa Hosam Elde" userId="ab8f451e-a635-42ee-be12-e2dde55852bf" providerId="ADAL" clId="{02CCF1FA-5102-4B01-88B0-9D8708323A48}" dt="2020-08-22T14:53:00.479" v="43" actId="47"/>
        <pc:sldMkLst>
          <pc:docMk/>
          <pc:sldMk cId="1336552493" sldId="422"/>
        </pc:sldMkLst>
        <pc:spChg chg="mod">
          <ac:chgData name="Osama Mohammed Moustafa Hosam Elde" userId="ab8f451e-a635-42ee-be12-e2dde55852bf" providerId="ADAL" clId="{02CCF1FA-5102-4B01-88B0-9D8708323A48}" dt="2020-08-22T14:52:53.855" v="42" actId="6549"/>
          <ac:spMkLst>
            <pc:docMk/>
            <pc:sldMk cId="1336552493" sldId="422"/>
            <ac:spMk id="6" creationId="{F666E11D-E12E-4A1B-AC49-37C776D88AF6}"/>
          </ac:spMkLst>
        </pc:spChg>
      </pc:sldChg>
      <pc:sldChg chg="delSp add">
        <pc:chgData name="Osama Mohammed Moustafa Hosam Elde" userId="ab8f451e-a635-42ee-be12-e2dde55852bf" providerId="ADAL" clId="{02CCF1FA-5102-4B01-88B0-9D8708323A48}" dt="2020-08-22T14:57:31.532" v="61"/>
        <pc:sldMkLst>
          <pc:docMk/>
          <pc:sldMk cId="2319538610" sldId="422"/>
        </pc:sldMkLst>
        <pc:picChg chg="del">
          <ac:chgData name="Osama Mohammed Moustafa Hosam Elde" userId="ab8f451e-a635-42ee-be12-e2dde55852bf" providerId="ADAL" clId="{02CCF1FA-5102-4B01-88B0-9D8708323A48}" dt="2020-08-22T14:57:31.532" v="61"/>
          <ac:picMkLst>
            <pc:docMk/>
            <pc:sldMk cId="2319538610" sldId="422"/>
            <ac:picMk id="2" creationId="{D0B5174A-CAC9-414B-9BB6-01C25458C98C}"/>
          </ac:picMkLst>
        </pc:picChg>
      </pc:sldChg>
      <pc:sldChg chg="del">
        <pc:chgData name="Osama Mohammed Moustafa Hosam Elde" userId="ab8f451e-a635-42ee-be12-e2dde55852bf" providerId="ADAL" clId="{02CCF1FA-5102-4B01-88B0-9D8708323A48}" dt="2020-08-22T14:53:14.420" v="44" actId="47"/>
        <pc:sldMkLst>
          <pc:docMk/>
          <pc:sldMk cId="2283478512" sldId="431"/>
        </pc:sldMkLst>
      </pc:sldChg>
      <pc:sldChg chg="modSp add mod">
        <pc:chgData name="Osama Mohammed Moustafa Hosam Elde" userId="ab8f451e-a635-42ee-be12-e2dde55852bf" providerId="ADAL" clId="{02CCF1FA-5102-4B01-88B0-9D8708323A48}" dt="2020-08-22T14:55:02.197" v="55" actId="27636"/>
        <pc:sldMkLst>
          <pc:docMk/>
          <pc:sldMk cId="3987997412" sldId="431"/>
        </pc:sldMkLst>
        <pc:spChg chg="mod">
          <ac:chgData name="Osama Mohammed Moustafa Hosam Elde" userId="ab8f451e-a635-42ee-be12-e2dde55852bf" providerId="ADAL" clId="{02CCF1FA-5102-4B01-88B0-9D8708323A48}" dt="2020-08-22T14:54:54.005" v="51" actId="21"/>
          <ac:spMkLst>
            <pc:docMk/>
            <pc:sldMk cId="3987997412" sldId="431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02CCF1FA-5102-4B01-88B0-9D8708323A48}" dt="2020-08-22T14:55:02.197" v="55" actId="27636"/>
          <ac:spMkLst>
            <pc:docMk/>
            <pc:sldMk cId="3987997412" sldId="431"/>
            <ac:spMk id="6" creationId="{F666E11D-E12E-4A1B-AC49-37C776D88AF6}"/>
          </ac:spMkLst>
        </pc:spChg>
      </pc:sldChg>
      <pc:sldChg chg="del">
        <pc:chgData name="Osama Mohammed Moustafa Hosam Elde" userId="ab8f451e-a635-42ee-be12-e2dde55852bf" providerId="ADAL" clId="{02CCF1FA-5102-4B01-88B0-9D8708323A48}" dt="2020-08-22T14:53:15.665" v="45" actId="47"/>
        <pc:sldMkLst>
          <pc:docMk/>
          <pc:sldMk cId="706051383" sldId="432"/>
        </pc:sldMkLst>
      </pc:sldChg>
      <pc:sldChg chg="add">
        <pc:chgData name="Osama Mohammed Moustafa Hosam Elde" userId="ab8f451e-a635-42ee-be12-e2dde55852bf" providerId="ADAL" clId="{02CCF1FA-5102-4B01-88B0-9D8708323A48}" dt="2020-08-22T14:54:44.064" v="50"/>
        <pc:sldMkLst>
          <pc:docMk/>
          <pc:sldMk cId="3985306836" sldId="432"/>
        </pc:sldMkLst>
      </pc:sldChg>
      <pc:sldChg chg="del">
        <pc:chgData name="Osama Mohammed Moustafa Hosam Elde" userId="ab8f451e-a635-42ee-be12-e2dde55852bf" providerId="ADAL" clId="{02CCF1FA-5102-4B01-88B0-9D8708323A48}" dt="2020-08-22T14:53:17.935" v="47" actId="47"/>
        <pc:sldMkLst>
          <pc:docMk/>
          <pc:sldMk cId="1825879801" sldId="433"/>
        </pc:sldMkLst>
      </pc:sldChg>
      <pc:sldChg chg="modSp add mod">
        <pc:chgData name="Osama Mohammed Moustafa Hosam Elde" userId="ab8f451e-a635-42ee-be12-e2dde55852bf" providerId="ADAL" clId="{02CCF1FA-5102-4B01-88B0-9D8708323A48}" dt="2020-08-22T14:58:25.309" v="87" actId="20577"/>
        <pc:sldMkLst>
          <pc:docMk/>
          <pc:sldMk cId="4243991154" sldId="433"/>
        </pc:sldMkLst>
        <pc:spChg chg="mod">
          <ac:chgData name="Osama Mohammed Moustafa Hosam Elde" userId="ab8f451e-a635-42ee-be12-e2dde55852bf" providerId="ADAL" clId="{02CCF1FA-5102-4B01-88B0-9D8708323A48}" dt="2020-08-22T14:58:25.309" v="87" actId="20577"/>
          <ac:spMkLst>
            <pc:docMk/>
            <pc:sldMk cId="4243991154" sldId="433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02CCF1FA-5102-4B01-88B0-9D8708323A48}" dt="2020-08-22T14:58:20.747" v="84" actId="20577"/>
          <ac:spMkLst>
            <pc:docMk/>
            <pc:sldMk cId="4243991154" sldId="433"/>
            <ac:spMk id="6" creationId="{F666E11D-E12E-4A1B-AC49-37C776D88AF6}"/>
          </ac:spMkLst>
        </pc:spChg>
      </pc:sldChg>
      <pc:sldChg chg="del">
        <pc:chgData name="Osama Mohammed Moustafa Hosam Elde" userId="ab8f451e-a635-42ee-be12-e2dde55852bf" providerId="ADAL" clId="{02CCF1FA-5102-4B01-88B0-9D8708323A48}" dt="2020-08-22T14:53:18.794" v="48" actId="47"/>
        <pc:sldMkLst>
          <pc:docMk/>
          <pc:sldMk cId="993940082" sldId="434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1507006691" sldId="434"/>
        </pc:sldMkLst>
      </pc:sldChg>
      <pc:sldChg chg="del">
        <pc:chgData name="Osama Mohammed Moustafa Hosam Elde" userId="ab8f451e-a635-42ee-be12-e2dde55852bf" providerId="ADAL" clId="{02CCF1FA-5102-4B01-88B0-9D8708323A48}" dt="2020-08-22T14:53:20.236" v="49" actId="47"/>
        <pc:sldMkLst>
          <pc:docMk/>
          <pc:sldMk cId="1065010098" sldId="435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3265004230" sldId="435"/>
        </pc:sldMkLst>
      </pc:sldChg>
      <pc:sldChg chg="del">
        <pc:chgData name="Osama Mohammed Moustafa Hosam Elde" userId="ab8f451e-a635-42ee-be12-e2dde55852bf" providerId="ADAL" clId="{02CCF1FA-5102-4B01-88B0-9D8708323A48}" dt="2020-08-22T14:53:17.060" v="46" actId="47"/>
        <pc:sldMkLst>
          <pc:docMk/>
          <pc:sldMk cId="3249354268" sldId="436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3794462994" sldId="436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99655065" sldId="437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4124742612" sldId="438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863847074" sldId="439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3387303661" sldId="440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3777202562" sldId="441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3890209006" sldId="442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1981163398" sldId="443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3299091931" sldId="444"/>
        </pc:sldMkLst>
      </pc:sldChg>
      <pc:sldChg chg="add">
        <pc:chgData name="Osama Mohammed Moustafa Hosam Elde" userId="ab8f451e-a635-42ee-be12-e2dde55852bf" providerId="ADAL" clId="{02CCF1FA-5102-4B01-88B0-9D8708323A48}" dt="2020-08-22T14:59:03.528" v="88"/>
        <pc:sldMkLst>
          <pc:docMk/>
          <pc:sldMk cId="1784168423" sldId="445"/>
        </pc:sldMkLst>
      </pc:sldChg>
    </pc:docChg>
  </pc:docChgLst>
  <pc:docChgLst>
    <pc:chgData name="Osama Mohammed Moustafa Hosam Elde" userId="ab8f451e-a635-42ee-be12-e2dde55852bf" providerId="ADAL" clId="{1B030F0F-3420-47C5-B0A4-184CCE89798E}"/>
    <pc:docChg chg="undo custSel addSld delSld modSld sldOrd">
      <pc:chgData name="Osama Mohammed Moustafa Hosam Elde" userId="ab8f451e-a635-42ee-be12-e2dde55852bf" providerId="ADAL" clId="{1B030F0F-3420-47C5-B0A4-184CCE89798E}" dt="2020-08-29T06:56:58.986" v="3874" actId="20577"/>
      <pc:docMkLst>
        <pc:docMk/>
      </pc:docMkLst>
      <pc:sldChg chg="modSp mod">
        <pc:chgData name="Osama Mohammed Moustafa Hosam Elde" userId="ab8f451e-a635-42ee-be12-e2dde55852bf" providerId="ADAL" clId="{1B030F0F-3420-47C5-B0A4-184CCE89798E}" dt="2020-08-27T03:50:17.098" v="3871" actId="6549"/>
        <pc:sldMkLst>
          <pc:docMk/>
          <pc:sldMk cId="1097935864" sldId="447"/>
        </pc:sldMkLst>
        <pc:spChg chg="mod">
          <ac:chgData name="Osama Mohammed Moustafa Hosam Elde" userId="ab8f451e-a635-42ee-be12-e2dde55852bf" providerId="ADAL" clId="{1B030F0F-3420-47C5-B0A4-184CCE89798E}" dt="2020-08-27T03:50:17.098" v="3871" actId="6549"/>
          <ac:spMkLst>
            <pc:docMk/>
            <pc:sldMk cId="1097935864" sldId="447"/>
            <ac:spMk id="4" creationId="{B356B37D-B401-4092-A451-619A8575E5E5}"/>
          </ac:spMkLst>
        </pc:spChg>
      </pc:sldChg>
      <pc:sldChg chg="modSp mod">
        <pc:chgData name="Osama Mohammed Moustafa Hosam Elde" userId="ab8f451e-a635-42ee-be12-e2dde55852bf" providerId="ADAL" clId="{1B030F0F-3420-47C5-B0A4-184CCE89798E}" dt="2020-08-26T17:17:17.612" v="264" actId="404"/>
        <pc:sldMkLst>
          <pc:docMk/>
          <pc:sldMk cId="2615018634" sldId="462"/>
        </pc:sldMkLst>
        <pc:spChg chg="mod">
          <ac:chgData name="Osama Mohammed Moustafa Hosam Elde" userId="ab8f451e-a635-42ee-be12-e2dde55852bf" providerId="ADAL" clId="{1B030F0F-3420-47C5-B0A4-184CCE89798E}" dt="2020-08-26T17:17:17.612" v="264" actId="404"/>
          <ac:spMkLst>
            <pc:docMk/>
            <pc:sldMk cId="2615018634" sldId="462"/>
            <ac:spMk id="9" creationId="{41FE1DB5-8880-44CA-8A01-91EC9D1E2C91}"/>
          </ac:spMkLst>
        </pc:spChg>
      </pc:sldChg>
      <pc:sldChg chg="addSp delSp modSp add del mod">
        <pc:chgData name="Osama Mohammed Moustafa Hosam Elde" userId="ab8f451e-a635-42ee-be12-e2dde55852bf" providerId="ADAL" clId="{1B030F0F-3420-47C5-B0A4-184CCE89798E}" dt="2020-08-26T15:16:03.766" v="236" actId="47"/>
        <pc:sldMkLst>
          <pc:docMk/>
          <pc:sldMk cId="1538582194" sldId="467"/>
        </pc:sldMkLst>
        <pc:spChg chg="add mod">
          <ac:chgData name="Osama Mohammed Moustafa Hosam Elde" userId="ab8f451e-a635-42ee-be12-e2dde55852bf" providerId="ADAL" clId="{1B030F0F-3420-47C5-B0A4-184CCE89798E}" dt="2020-08-26T14:45:23.024" v="233" actId="478"/>
          <ac:spMkLst>
            <pc:docMk/>
            <pc:sldMk cId="1538582194" sldId="467"/>
            <ac:spMk id="4" creationId="{D586D631-6313-4B37-9BE8-5A068C10766A}"/>
          </ac:spMkLst>
        </pc:spChg>
        <pc:spChg chg="del mod">
          <ac:chgData name="Osama Mohammed Moustafa Hosam Elde" userId="ab8f451e-a635-42ee-be12-e2dde55852bf" providerId="ADAL" clId="{1B030F0F-3420-47C5-B0A4-184CCE89798E}" dt="2020-08-26T14:45:23.024" v="233" actId="478"/>
          <ac:spMkLst>
            <pc:docMk/>
            <pc:sldMk cId="1538582194" sldId="467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1B030F0F-3420-47C5-B0A4-184CCE89798E}" dt="2020-08-26T14:41:44.243" v="144" actId="20577"/>
          <ac:spMkLst>
            <pc:docMk/>
            <pc:sldMk cId="1538582194" sldId="467"/>
            <ac:spMk id="7" creationId="{FE6AB915-929E-45B5-AF11-A43BEA438DB3}"/>
          </ac:spMkLst>
        </pc:spChg>
        <pc:spChg chg="add mod">
          <ac:chgData name="Osama Mohammed Moustafa Hosam Elde" userId="ab8f451e-a635-42ee-be12-e2dde55852bf" providerId="ADAL" clId="{1B030F0F-3420-47C5-B0A4-184CCE89798E}" dt="2020-08-26T14:45:27.355" v="235" actId="1076"/>
          <ac:spMkLst>
            <pc:docMk/>
            <pc:sldMk cId="1538582194" sldId="467"/>
            <ac:spMk id="8" creationId="{EC41CCB6-504B-4BF6-AE6B-92A35CD60BC7}"/>
          </ac:spMkLst>
        </pc:spChg>
        <pc:picChg chg="del">
          <ac:chgData name="Osama Mohammed Moustafa Hosam Elde" userId="ab8f451e-a635-42ee-be12-e2dde55852bf" providerId="ADAL" clId="{1B030F0F-3420-47C5-B0A4-184CCE89798E}" dt="2020-08-26T14:32:05.827" v="1" actId="478"/>
          <ac:picMkLst>
            <pc:docMk/>
            <pc:sldMk cId="1538582194" sldId="467"/>
            <ac:picMk id="2" creationId="{18875B69-67A3-402C-8C64-6C692509DB21}"/>
          </ac:picMkLst>
        </pc:picChg>
      </pc:sldChg>
      <pc:sldChg chg="addSp delSp modSp add mod ord">
        <pc:chgData name="Osama Mohammed Moustafa Hosam Elde" userId="ab8f451e-a635-42ee-be12-e2dde55852bf" providerId="ADAL" clId="{1B030F0F-3420-47C5-B0A4-184CCE89798E}" dt="2020-08-26T17:52:28.784" v="1227" actId="20577"/>
        <pc:sldMkLst>
          <pc:docMk/>
          <pc:sldMk cId="2921925448" sldId="468"/>
        </pc:sldMkLst>
        <pc:spChg chg="mod">
          <ac:chgData name="Osama Mohammed Moustafa Hosam Elde" userId="ab8f451e-a635-42ee-be12-e2dde55852bf" providerId="ADAL" clId="{1B030F0F-3420-47C5-B0A4-184CCE89798E}" dt="2020-08-26T17:50:17.469" v="1141" actId="20577"/>
          <ac:spMkLst>
            <pc:docMk/>
            <pc:sldMk cId="2921925448" sldId="468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1B030F0F-3420-47C5-B0A4-184CCE89798E}" dt="2020-08-26T17:52:28.784" v="1227" actId="20577"/>
          <ac:spMkLst>
            <pc:docMk/>
            <pc:sldMk cId="2921925448" sldId="468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1B030F0F-3420-47C5-B0A4-184CCE89798E}" dt="2020-08-26T17:47:21.148" v="999" actId="1076"/>
          <ac:picMkLst>
            <pc:docMk/>
            <pc:sldMk cId="2921925448" sldId="468"/>
            <ac:picMk id="2" creationId="{27189C70-B47A-47D5-A3C1-BD80D66220C8}"/>
          </ac:picMkLst>
        </pc:picChg>
        <pc:picChg chg="add del mod">
          <ac:chgData name="Osama Mohammed Moustafa Hosam Elde" userId="ab8f451e-a635-42ee-be12-e2dde55852bf" providerId="ADAL" clId="{1B030F0F-3420-47C5-B0A4-184CCE89798E}" dt="2020-08-26T17:41:18.798" v="406"/>
          <ac:picMkLst>
            <pc:docMk/>
            <pc:sldMk cId="2921925448" sldId="468"/>
            <ac:picMk id="3" creationId="{74A6B22C-A87D-4DDD-AD26-0D68AE87D18F}"/>
          </ac:picMkLst>
        </pc:picChg>
      </pc:sldChg>
      <pc:sldChg chg="addSp modSp add mod">
        <pc:chgData name="Osama Mohammed Moustafa Hosam Elde" userId="ab8f451e-a635-42ee-be12-e2dde55852bf" providerId="ADAL" clId="{1B030F0F-3420-47C5-B0A4-184CCE89798E}" dt="2020-08-29T06:56:58.986" v="3874" actId="20577"/>
        <pc:sldMkLst>
          <pc:docMk/>
          <pc:sldMk cId="4164851251" sldId="469"/>
        </pc:sldMkLst>
        <pc:spChg chg="mod">
          <ac:chgData name="Osama Mohammed Moustafa Hosam Elde" userId="ab8f451e-a635-42ee-be12-e2dde55852bf" providerId="ADAL" clId="{1B030F0F-3420-47C5-B0A4-184CCE89798E}" dt="2020-08-26T18:09:34.886" v="1500" actId="20577"/>
          <ac:spMkLst>
            <pc:docMk/>
            <pc:sldMk cId="4164851251" sldId="469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1B030F0F-3420-47C5-B0A4-184CCE89798E}" dt="2020-08-29T06:56:58.986" v="3874" actId="20577"/>
          <ac:spMkLst>
            <pc:docMk/>
            <pc:sldMk cId="4164851251" sldId="469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1B030F0F-3420-47C5-B0A4-184CCE89798E}" dt="2020-08-26T18:18:45.351" v="1867" actId="1076"/>
          <ac:picMkLst>
            <pc:docMk/>
            <pc:sldMk cId="4164851251" sldId="469"/>
            <ac:picMk id="2" creationId="{BD43B03F-6CCF-4255-9941-FF62F2462F43}"/>
          </ac:picMkLst>
        </pc:picChg>
      </pc:sldChg>
      <pc:sldChg chg="addSp delSp modSp add mod">
        <pc:chgData name="Osama Mohammed Moustafa Hosam Elde" userId="ab8f451e-a635-42ee-be12-e2dde55852bf" providerId="ADAL" clId="{1B030F0F-3420-47C5-B0A4-184CCE89798E}" dt="2020-08-26T18:35:19.442" v="2171" actId="20577"/>
        <pc:sldMkLst>
          <pc:docMk/>
          <pc:sldMk cId="685488828" sldId="470"/>
        </pc:sldMkLst>
        <pc:spChg chg="mod">
          <ac:chgData name="Osama Mohammed Moustafa Hosam Elde" userId="ab8f451e-a635-42ee-be12-e2dde55852bf" providerId="ADAL" clId="{1B030F0F-3420-47C5-B0A4-184CCE89798E}" dt="2020-08-26T17:52:48.787" v="1229" actId="20577"/>
          <ac:spMkLst>
            <pc:docMk/>
            <pc:sldMk cId="685488828" sldId="470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1B030F0F-3420-47C5-B0A4-184CCE89798E}" dt="2020-08-26T18:35:19.442" v="2171" actId="20577"/>
          <ac:spMkLst>
            <pc:docMk/>
            <pc:sldMk cId="685488828" sldId="470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1B030F0F-3420-47C5-B0A4-184CCE89798E}" dt="2020-08-26T17:42:34.224" v="521" actId="478"/>
          <ac:picMkLst>
            <pc:docMk/>
            <pc:sldMk cId="685488828" sldId="470"/>
            <ac:picMk id="2" creationId="{27189C70-B47A-47D5-A3C1-BD80D66220C8}"/>
          </ac:picMkLst>
        </pc:picChg>
        <pc:picChg chg="add mod">
          <ac:chgData name="Osama Mohammed Moustafa Hosam Elde" userId="ab8f451e-a635-42ee-be12-e2dde55852bf" providerId="ADAL" clId="{1B030F0F-3420-47C5-B0A4-184CCE89798E}" dt="2020-08-26T17:48:38.188" v="1098" actId="1076"/>
          <ac:picMkLst>
            <pc:docMk/>
            <pc:sldMk cId="685488828" sldId="470"/>
            <ac:picMk id="3" creationId="{673D754A-432E-4ABA-9189-92F7B63C73B9}"/>
          </ac:picMkLst>
        </pc:picChg>
      </pc:sldChg>
      <pc:sldChg chg="addSp delSp modSp add mod">
        <pc:chgData name="Osama Mohammed Moustafa Hosam Elde" userId="ab8f451e-a635-42ee-be12-e2dde55852bf" providerId="ADAL" clId="{1B030F0F-3420-47C5-B0A4-184CCE89798E}" dt="2020-08-26T18:08:30.193" v="1479" actId="14100"/>
        <pc:sldMkLst>
          <pc:docMk/>
          <pc:sldMk cId="1997163821" sldId="471"/>
        </pc:sldMkLst>
        <pc:spChg chg="mod">
          <ac:chgData name="Osama Mohammed Moustafa Hosam Elde" userId="ab8f451e-a635-42ee-be12-e2dde55852bf" providerId="ADAL" clId="{1B030F0F-3420-47C5-B0A4-184CCE89798E}" dt="2020-08-26T18:08:30.193" v="1479" actId="14100"/>
          <ac:spMkLst>
            <pc:docMk/>
            <pc:sldMk cId="1997163821" sldId="471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1B030F0F-3420-47C5-B0A4-184CCE89798E}" dt="2020-08-26T18:06:08.050" v="1260" actId="1076"/>
          <ac:picMkLst>
            <pc:docMk/>
            <pc:sldMk cId="1997163821" sldId="471"/>
            <ac:picMk id="2" creationId="{A43DE41E-27CA-4302-8757-106042E4BF33}"/>
          </ac:picMkLst>
        </pc:picChg>
        <pc:picChg chg="del">
          <ac:chgData name="Osama Mohammed Moustafa Hosam Elde" userId="ab8f451e-a635-42ee-be12-e2dde55852bf" providerId="ADAL" clId="{1B030F0F-3420-47C5-B0A4-184CCE89798E}" dt="2020-08-26T18:05:45.121" v="1231" actId="478"/>
          <ac:picMkLst>
            <pc:docMk/>
            <pc:sldMk cId="1997163821" sldId="471"/>
            <ac:picMk id="3" creationId="{673D754A-432E-4ABA-9189-92F7B63C73B9}"/>
          </ac:picMkLst>
        </pc:picChg>
      </pc:sldChg>
      <pc:sldChg chg="addSp delSp modSp add mod">
        <pc:chgData name="Osama Mohammed Moustafa Hosam Elde" userId="ab8f451e-a635-42ee-be12-e2dde55852bf" providerId="ADAL" clId="{1B030F0F-3420-47C5-B0A4-184CCE89798E}" dt="2020-08-26T18:33:24.381" v="2169" actId="1076"/>
        <pc:sldMkLst>
          <pc:docMk/>
          <pc:sldMk cId="972993208" sldId="472"/>
        </pc:sldMkLst>
        <pc:spChg chg="mod">
          <ac:chgData name="Osama Mohammed Moustafa Hosam Elde" userId="ab8f451e-a635-42ee-be12-e2dde55852bf" providerId="ADAL" clId="{1B030F0F-3420-47C5-B0A4-184CCE89798E}" dt="2020-08-26T18:33:11.691" v="2164" actId="404"/>
          <ac:spMkLst>
            <pc:docMk/>
            <pc:sldMk cId="972993208" sldId="472"/>
            <ac:spMk id="9" creationId="{41FE1DB5-8880-44CA-8A01-91EC9D1E2C91}"/>
          </ac:spMkLst>
        </pc:spChg>
        <pc:spChg chg="del">
          <ac:chgData name="Osama Mohammed Moustafa Hosam Elde" userId="ab8f451e-a635-42ee-be12-e2dde55852bf" providerId="ADAL" clId="{1B030F0F-3420-47C5-B0A4-184CCE89798E}" dt="2020-08-26T18:31:58.698" v="2144" actId="478"/>
          <ac:spMkLst>
            <pc:docMk/>
            <pc:sldMk cId="972993208" sldId="472"/>
            <ac:spMk id="10" creationId="{73D41474-D41E-4DEC-924B-EF95E5FB556C}"/>
          </ac:spMkLst>
        </pc:spChg>
        <pc:picChg chg="del">
          <ac:chgData name="Osama Mohammed Moustafa Hosam Elde" userId="ab8f451e-a635-42ee-be12-e2dde55852bf" providerId="ADAL" clId="{1B030F0F-3420-47C5-B0A4-184CCE89798E}" dt="2020-08-26T18:27:29.974" v="2012" actId="478"/>
          <ac:picMkLst>
            <pc:docMk/>
            <pc:sldMk cId="972993208" sldId="472"/>
            <ac:picMk id="2" creationId="{BD43B03F-6CCF-4255-9941-FF62F2462F43}"/>
          </ac:picMkLst>
        </pc:picChg>
        <pc:picChg chg="add mod">
          <ac:chgData name="Osama Mohammed Moustafa Hosam Elde" userId="ab8f451e-a635-42ee-be12-e2dde55852bf" providerId="ADAL" clId="{1B030F0F-3420-47C5-B0A4-184CCE89798E}" dt="2020-08-26T18:33:24.381" v="2169" actId="1076"/>
          <ac:picMkLst>
            <pc:docMk/>
            <pc:sldMk cId="972993208" sldId="472"/>
            <ac:picMk id="4" creationId="{6F44D94D-07BB-488E-8B12-3B1355C0EC25}"/>
          </ac:picMkLst>
        </pc:picChg>
      </pc:sldChg>
      <pc:sldChg chg="addSp delSp modSp add mod ord">
        <pc:chgData name="Osama Mohammed Moustafa Hosam Elde" userId="ab8f451e-a635-42ee-be12-e2dde55852bf" providerId="ADAL" clId="{1B030F0F-3420-47C5-B0A4-184CCE89798E}" dt="2020-08-26T18:44:08.775" v="2489" actId="22"/>
        <pc:sldMkLst>
          <pc:docMk/>
          <pc:sldMk cId="2146992542" sldId="473"/>
        </pc:sldMkLst>
        <pc:spChg chg="mod">
          <ac:chgData name="Osama Mohammed Moustafa Hosam Elde" userId="ab8f451e-a635-42ee-be12-e2dde55852bf" providerId="ADAL" clId="{1B030F0F-3420-47C5-B0A4-184CCE89798E}" dt="2020-08-26T18:40:44.399" v="2487" actId="20577"/>
          <ac:spMkLst>
            <pc:docMk/>
            <pc:sldMk cId="2146992542" sldId="473"/>
            <ac:spMk id="9" creationId="{41FE1DB5-8880-44CA-8A01-91EC9D1E2C91}"/>
          </ac:spMkLst>
        </pc:spChg>
        <pc:spChg chg="add del">
          <ac:chgData name="Osama Mohammed Moustafa Hosam Elde" userId="ab8f451e-a635-42ee-be12-e2dde55852bf" providerId="ADAL" clId="{1B030F0F-3420-47C5-B0A4-184CCE89798E}" dt="2020-08-26T18:44:08.775" v="2489" actId="22"/>
          <ac:spMkLst>
            <pc:docMk/>
            <pc:sldMk cId="2146992542" sldId="473"/>
            <ac:spMk id="11" creationId="{D88B217E-4D2F-4523-8780-63FAB0337617}"/>
          </ac:spMkLst>
        </pc:spChg>
        <pc:picChg chg="del">
          <ac:chgData name="Osama Mohammed Moustafa Hosam Elde" userId="ab8f451e-a635-42ee-be12-e2dde55852bf" providerId="ADAL" clId="{1B030F0F-3420-47C5-B0A4-184CCE89798E}" dt="2020-08-26T18:36:29.740" v="2175" actId="478"/>
          <ac:picMkLst>
            <pc:docMk/>
            <pc:sldMk cId="2146992542" sldId="473"/>
            <ac:picMk id="2" creationId="{BD43B03F-6CCF-4255-9941-FF62F2462F43}"/>
          </ac:picMkLst>
        </pc:picChg>
      </pc:sldChg>
      <pc:sldChg chg="delSp modSp add mod">
        <pc:chgData name="Osama Mohammed Moustafa Hosam Elde" userId="ab8f451e-a635-42ee-be12-e2dde55852bf" providerId="ADAL" clId="{1B030F0F-3420-47C5-B0A4-184CCE89798E}" dt="2020-08-26T18:48:25.659" v="2799" actId="27636"/>
        <pc:sldMkLst>
          <pc:docMk/>
          <pc:sldMk cId="188676282" sldId="474"/>
        </pc:sldMkLst>
        <pc:spChg chg="mod">
          <ac:chgData name="Osama Mohammed Moustafa Hosam Elde" userId="ab8f451e-a635-42ee-be12-e2dde55852bf" providerId="ADAL" clId="{1B030F0F-3420-47C5-B0A4-184CCE89798E}" dt="2020-08-26T18:44:59.643" v="2559" actId="1076"/>
          <ac:spMkLst>
            <pc:docMk/>
            <pc:sldMk cId="188676282" sldId="474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1B030F0F-3420-47C5-B0A4-184CCE89798E}" dt="2020-08-26T18:48:25.659" v="2799" actId="27636"/>
          <ac:spMkLst>
            <pc:docMk/>
            <pc:sldMk cId="188676282" sldId="474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1B030F0F-3420-47C5-B0A4-184CCE89798E}" dt="2020-08-26T18:44:49.403" v="2557" actId="478"/>
          <ac:picMkLst>
            <pc:docMk/>
            <pc:sldMk cId="188676282" sldId="474"/>
            <ac:picMk id="2" creationId="{A43DE41E-27CA-4302-8757-106042E4BF33}"/>
          </ac:picMkLst>
        </pc:picChg>
      </pc:sldChg>
      <pc:sldChg chg="modSp add mod">
        <pc:chgData name="Osama Mohammed Moustafa Hosam Elde" userId="ab8f451e-a635-42ee-be12-e2dde55852bf" providerId="ADAL" clId="{1B030F0F-3420-47C5-B0A4-184CCE89798E}" dt="2020-08-26T18:51:52.879" v="2912" actId="20577"/>
        <pc:sldMkLst>
          <pc:docMk/>
          <pc:sldMk cId="3546773444" sldId="475"/>
        </pc:sldMkLst>
        <pc:spChg chg="mod">
          <ac:chgData name="Osama Mohammed Moustafa Hosam Elde" userId="ab8f451e-a635-42ee-be12-e2dde55852bf" providerId="ADAL" clId="{1B030F0F-3420-47C5-B0A4-184CCE89798E}" dt="2020-08-26T18:51:52.879" v="2912" actId="20577"/>
          <ac:spMkLst>
            <pc:docMk/>
            <pc:sldMk cId="3546773444" sldId="475"/>
            <ac:spMk id="7" creationId="{FE6AB915-929E-45B5-AF11-A43BEA438DB3}"/>
          </ac:spMkLst>
        </pc:spChg>
      </pc:sldChg>
      <pc:sldChg chg="modSp add mod">
        <pc:chgData name="Osama Mohammed Moustafa Hosam Elde" userId="ab8f451e-a635-42ee-be12-e2dde55852bf" providerId="ADAL" clId="{1B030F0F-3420-47C5-B0A4-184CCE89798E}" dt="2020-08-26T18:53:43.949" v="2935" actId="12"/>
        <pc:sldMkLst>
          <pc:docMk/>
          <pc:sldMk cId="275900587" sldId="476"/>
        </pc:sldMkLst>
        <pc:spChg chg="mod">
          <ac:chgData name="Osama Mohammed Moustafa Hosam Elde" userId="ab8f451e-a635-42ee-be12-e2dde55852bf" providerId="ADAL" clId="{1B030F0F-3420-47C5-B0A4-184CCE89798E}" dt="2020-08-26T18:53:43.949" v="2935" actId="12"/>
          <ac:spMkLst>
            <pc:docMk/>
            <pc:sldMk cId="275900587" sldId="476"/>
            <ac:spMk id="7" creationId="{FE6AB915-929E-45B5-AF11-A43BEA438DB3}"/>
          </ac:spMkLst>
        </pc:spChg>
      </pc:sldChg>
      <pc:sldChg chg="modSp add mod">
        <pc:chgData name="Osama Mohammed Moustafa Hosam Elde" userId="ab8f451e-a635-42ee-be12-e2dde55852bf" providerId="ADAL" clId="{1B030F0F-3420-47C5-B0A4-184CCE89798E}" dt="2020-08-26T19:02:04.291" v="3438" actId="6549"/>
        <pc:sldMkLst>
          <pc:docMk/>
          <pc:sldMk cId="4130499652" sldId="477"/>
        </pc:sldMkLst>
        <pc:spChg chg="mod">
          <ac:chgData name="Osama Mohammed Moustafa Hosam Elde" userId="ab8f451e-a635-42ee-be12-e2dde55852bf" providerId="ADAL" clId="{1B030F0F-3420-47C5-B0A4-184CCE89798E}" dt="2020-08-26T18:54:24.009" v="2961" actId="14100"/>
          <ac:spMkLst>
            <pc:docMk/>
            <pc:sldMk cId="4130499652" sldId="477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1B030F0F-3420-47C5-B0A4-184CCE89798E}" dt="2020-08-26T19:02:04.291" v="3438" actId="6549"/>
          <ac:spMkLst>
            <pc:docMk/>
            <pc:sldMk cId="4130499652" sldId="477"/>
            <ac:spMk id="9" creationId="{41FE1DB5-8880-44CA-8A01-91EC9D1E2C91}"/>
          </ac:spMkLst>
        </pc:spChg>
      </pc:sldChg>
      <pc:sldChg chg="addSp modSp add mod">
        <pc:chgData name="Osama Mohammed Moustafa Hosam Elde" userId="ab8f451e-a635-42ee-be12-e2dde55852bf" providerId="ADAL" clId="{1B030F0F-3420-47C5-B0A4-184CCE89798E}" dt="2020-08-26T19:04:40.012" v="3788" actId="20577"/>
        <pc:sldMkLst>
          <pc:docMk/>
          <pc:sldMk cId="2908589401" sldId="478"/>
        </pc:sldMkLst>
        <pc:spChg chg="add mod">
          <ac:chgData name="Osama Mohammed Moustafa Hosam Elde" userId="ab8f451e-a635-42ee-be12-e2dde55852bf" providerId="ADAL" clId="{1B030F0F-3420-47C5-B0A4-184CCE89798E}" dt="2020-08-26T19:04:40.012" v="3788" actId="20577"/>
          <ac:spMkLst>
            <pc:docMk/>
            <pc:sldMk cId="2908589401" sldId="478"/>
            <ac:spMk id="7" creationId="{BC273F0C-9380-4C38-8B69-F4DB7B03274C}"/>
          </ac:spMkLst>
        </pc:spChg>
        <pc:spChg chg="mod">
          <ac:chgData name="Osama Mohammed Moustafa Hosam Elde" userId="ab8f451e-a635-42ee-be12-e2dde55852bf" providerId="ADAL" clId="{1B030F0F-3420-47C5-B0A4-184CCE89798E}" dt="2020-08-26T19:01:35.418" v="3431" actId="20577"/>
          <ac:spMkLst>
            <pc:docMk/>
            <pc:sldMk cId="2908589401" sldId="478"/>
            <ac:spMk id="9" creationId="{41FE1DB5-8880-44CA-8A01-91EC9D1E2C91}"/>
          </ac:spMkLst>
        </pc:spChg>
      </pc:sldChg>
    </pc:docChg>
  </pc:docChgLst>
  <pc:docChgLst>
    <pc:chgData name="Osama hosam elde" userId="ab8f451e-a635-42ee-be12-e2dde55852bf" providerId="ADAL" clId="{2FCDF9D6-ACBD-42D8-81E0-C9C7308A905F}"/>
    <pc:docChg chg="undo custSel addSld delSld modSld sldOrd">
      <pc:chgData name="Osama hosam elde" userId="ab8f451e-a635-42ee-be12-e2dde55852bf" providerId="ADAL" clId="{2FCDF9D6-ACBD-42D8-81E0-C9C7308A905F}" dt="2019-04-15T21:33:03.590" v="233" actId="1076"/>
      <pc:docMkLst>
        <pc:docMk/>
      </pc:docMkLst>
      <pc:sldChg chg="modSp">
        <pc:chgData name="Osama hosam elde" userId="ab8f451e-a635-42ee-be12-e2dde55852bf" providerId="ADAL" clId="{2FCDF9D6-ACBD-42D8-81E0-C9C7308A905F}" dt="2019-04-15T20:33:28.669" v="48" actId="6549"/>
        <pc:sldMkLst>
          <pc:docMk/>
          <pc:sldMk cId="2795698090" sldId="289"/>
        </pc:sldMkLst>
        <pc:spChg chg="mod">
          <ac:chgData name="Osama hosam elde" userId="ab8f451e-a635-42ee-be12-e2dde55852bf" providerId="ADAL" clId="{2FCDF9D6-ACBD-42D8-81E0-C9C7308A905F}" dt="2019-04-15T20:33:28.669" v="48" actId="6549"/>
          <ac:spMkLst>
            <pc:docMk/>
            <pc:sldMk cId="2795698090" sldId="289"/>
            <ac:spMk id="4" creationId="{71F37C0B-C451-4FC0-8BFC-2F9DEFE020DB}"/>
          </ac:spMkLst>
        </pc:spChg>
      </pc:sldChg>
      <pc:sldChg chg="modSp">
        <pc:chgData name="Osama hosam elde" userId="ab8f451e-a635-42ee-be12-e2dde55852bf" providerId="ADAL" clId="{2FCDF9D6-ACBD-42D8-81E0-C9C7308A905F}" dt="2019-04-15T20:33:40.067" v="51" actId="20577"/>
        <pc:sldMkLst>
          <pc:docMk/>
          <pc:sldMk cId="1296196847" sldId="371"/>
        </pc:sldMkLst>
        <pc:spChg chg="mod">
          <ac:chgData name="Osama hosam elde" userId="ab8f451e-a635-42ee-be12-e2dde55852bf" providerId="ADAL" clId="{2FCDF9D6-ACBD-42D8-81E0-C9C7308A905F}" dt="2019-04-15T20:33:40.067" v="51" actId="20577"/>
          <ac:spMkLst>
            <pc:docMk/>
            <pc:sldMk cId="1296196847" sldId="371"/>
            <ac:spMk id="6" creationId="{F666E11D-E12E-4A1B-AC49-37C776D88AF6}"/>
          </ac:spMkLst>
        </pc:spChg>
      </pc:sldChg>
      <pc:sldChg chg="addSp delSp modSp">
        <pc:chgData name="Osama hosam elde" userId="ab8f451e-a635-42ee-be12-e2dde55852bf" providerId="ADAL" clId="{2FCDF9D6-ACBD-42D8-81E0-C9C7308A905F}" dt="2019-04-15T21:13:28.846" v="163" actId="20577"/>
        <pc:sldMkLst>
          <pc:docMk/>
          <pc:sldMk cId="3196798889" sldId="399"/>
        </pc:sldMkLst>
        <pc:spChg chg="del">
          <ac:chgData name="Osama hosam elde" userId="ab8f451e-a635-42ee-be12-e2dde55852bf" providerId="ADAL" clId="{2FCDF9D6-ACBD-42D8-81E0-C9C7308A905F}" dt="2019-04-15T21:08:13.017" v="138" actId="478"/>
          <ac:spMkLst>
            <pc:docMk/>
            <pc:sldMk cId="3196798889" sldId="399"/>
            <ac:spMk id="2" creationId="{1A90D943-EE20-4C40-BF03-91A0D02D1D02}"/>
          </ac:spMkLst>
        </pc:spChg>
        <pc:spChg chg="mod">
          <ac:chgData name="Osama hosam elde" userId="ab8f451e-a635-42ee-be12-e2dde55852bf" providerId="ADAL" clId="{2FCDF9D6-ACBD-42D8-81E0-C9C7308A905F}" dt="2019-04-15T21:13:28.846" v="163" actId="20577"/>
          <ac:spMkLst>
            <pc:docMk/>
            <pc:sldMk cId="3196798889" sldId="399"/>
            <ac:spMk id="3" creationId="{00000000-0000-0000-0000-000000000000}"/>
          </ac:spMkLst>
        </pc:spChg>
        <pc:spChg chg="del">
          <ac:chgData name="Osama hosam elde" userId="ab8f451e-a635-42ee-be12-e2dde55852bf" providerId="ADAL" clId="{2FCDF9D6-ACBD-42D8-81E0-C9C7308A905F}" dt="2019-04-15T21:08:11.291" v="137" actId="478"/>
          <ac:spMkLst>
            <pc:docMk/>
            <pc:sldMk cId="3196798889" sldId="399"/>
            <ac:spMk id="6" creationId="{0310BDA9-66D9-43E6-AD04-552DFEFB7985}"/>
          </ac:spMkLst>
        </pc:spChg>
        <pc:spChg chg="del">
          <ac:chgData name="Osama hosam elde" userId="ab8f451e-a635-42ee-be12-e2dde55852bf" providerId="ADAL" clId="{2FCDF9D6-ACBD-42D8-81E0-C9C7308A905F}" dt="2019-04-15T21:08:15.891" v="140" actId="478"/>
          <ac:spMkLst>
            <pc:docMk/>
            <pc:sldMk cId="3196798889" sldId="399"/>
            <ac:spMk id="7" creationId="{DE99B78D-41EB-46DB-B204-4A310375312C}"/>
          </ac:spMkLst>
        </pc:spChg>
        <pc:spChg chg="del">
          <ac:chgData name="Osama hosam elde" userId="ab8f451e-a635-42ee-be12-e2dde55852bf" providerId="ADAL" clId="{2FCDF9D6-ACBD-42D8-81E0-C9C7308A905F}" dt="2019-04-15T21:08:14.278" v="139" actId="478"/>
          <ac:spMkLst>
            <pc:docMk/>
            <pc:sldMk cId="3196798889" sldId="399"/>
            <ac:spMk id="8" creationId="{E4BC7E6C-1818-4EC4-9EB5-6CF2A0583DE3}"/>
          </ac:spMkLst>
        </pc:spChg>
        <pc:picChg chg="add mod">
          <ac:chgData name="Osama hosam elde" userId="ab8f451e-a635-42ee-be12-e2dde55852bf" providerId="ADAL" clId="{2FCDF9D6-ACBD-42D8-81E0-C9C7308A905F}" dt="2019-04-15T21:13:14.639" v="156" actId="14861"/>
          <ac:picMkLst>
            <pc:docMk/>
            <pc:sldMk cId="3196798889" sldId="399"/>
            <ac:picMk id="4" creationId="{EAD7882B-3129-402B-B3F1-23B4AD8952D5}"/>
          </ac:picMkLst>
        </pc:picChg>
        <pc:picChg chg="add del mod">
          <ac:chgData name="Osama hosam elde" userId="ab8f451e-a635-42ee-be12-e2dde55852bf" providerId="ADAL" clId="{2FCDF9D6-ACBD-42D8-81E0-C9C7308A905F}" dt="2019-04-15T21:12:34.818" v="150" actId="478"/>
          <ac:picMkLst>
            <pc:docMk/>
            <pc:sldMk cId="3196798889" sldId="399"/>
            <ac:picMk id="9" creationId="{6064373C-3CD4-4373-84EF-1B42ADBA29F0}"/>
          </ac:picMkLst>
        </pc:picChg>
      </pc:sldChg>
      <pc:sldChg chg="addSp delSp modSp add">
        <pc:chgData name="Osama hosam elde" userId="ab8f451e-a635-42ee-be12-e2dde55852bf" providerId="ADAL" clId="{2FCDF9D6-ACBD-42D8-81E0-C9C7308A905F}" dt="2019-04-15T20:57:08.804" v="122" actId="20577"/>
        <pc:sldMkLst>
          <pc:docMk/>
          <pc:sldMk cId="780253205" sldId="408"/>
        </pc:sldMkLst>
        <pc:spChg chg="add mod">
          <ac:chgData name="Osama hosam elde" userId="ab8f451e-a635-42ee-be12-e2dde55852bf" providerId="ADAL" clId="{2FCDF9D6-ACBD-42D8-81E0-C9C7308A905F}" dt="2019-04-15T20:56:51.875" v="110" actId="20577"/>
          <ac:spMkLst>
            <pc:docMk/>
            <pc:sldMk cId="780253205" sldId="408"/>
            <ac:spMk id="3" creationId="{7D761A79-5CB8-45FD-88A2-899BA7146AC0}"/>
          </ac:spMkLst>
        </pc:spChg>
        <pc:spChg chg="mod">
          <ac:chgData name="Osama hosam elde" userId="ab8f451e-a635-42ee-be12-e2dde55852bf" providerId="ADAL" clId="{2FCDF9D6-ACBD-42D8-81E0-C9C7308A905F}" dt="2019-04-15T20:57:08.804" v="122" actId="20577"/>
          <ac:spMkLst>
            <pc:docMk/>
            <pc:sldMk cId="780253205" sldId="408"/>
            <ac:spMk id="6" creationId="{F666E11D-E12E-4A1B-AC49-37C776D88AF6}"/>
          </ac:spMkLst>
        </pc:spChg>
        <pc:picChg chg="del">
          <ac:chgData name="Osama hosam elde" userId="ab8f451e-a635-42ee-be12-e2dde55852bf" providerId="ADAL" clId="{2FCDF9D6-ACBD-42D8-81E0-C9C7308A905F}" dt="2019-04-15T20:54:16.152" v="92" actId="478"/>
          <ac:picMkLst>
            <pc:docMk/>
            <pc:sldMk cId="780253205" sldId="408"/>
            <ac:picMk id="2" creationId="{2F04D54C-AF6B-496B-BC77-40A01158129A}"/>
          </ac:picMkLst>
        </pc:picChg>
        <pc:picChg chg="add mod">
          <ac:chgData name="Osama hosam elde" userId="ab8f451e-a635-42ee-be12-e2dde55852bf" providerId="ADAL" clId="{2FCDF9D6-ACBD-42D8-81E0-C9C7308A905F}" dt="2019-04-15T20:56:59.520" v="112" actId="1076"/>
          <ac:picMkLst>
            <pc:docMk/>
            <pc:sldMk cId="780253205" sldId="408"/>
            <ac:picMk id="7" creationId="{6414896A-D2BB-4D79-B627-3BDA6C55EDB0}"/>
          </ac:picMkLst>
        </pc:picChg>
      </pc:sldChg>
      <pc:sldChg chg="addSp delSp modSp add">
        <pc:chgData name="Osama hosam elde" userId="ab8f451e-a635-42ee-be12-e2dde55852bf" providerId="ADAL" clId="{2FCDF9D6-ACBD-42D8-81E0-C9C7308A905F}" dt="2019-04-15T21:15:25.559" v="172" actId="1076"/>
        <pc:sldMkLst>
          <pc:docMk/>
          <pc:sldMk cId="1784454325" sldId="410"/>
        </pc:sldMkLst>
        <pc:spChg chg="mod">
          <ac:chgData name="Osama hosam elde" userId="ab8f451e-a635-42ee-be12-e2dde55852bf" providerId="ADAL" clId="{2FCDF9D6-ACBD-42D8-81E0-C9C7308A905F}" dt="2019-04-15T21:13:59.145" v="165"/>
          <ac:spMkLst>
            <pc:docMk/>
            <pc:sldMk cId="1784454325" sldId="410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2FCDF9D6-ACBD-42D8-81E0-C9C7308A905F}" dt="2019-04-15T21:15:25.559" v="172" actId="1076"/>
          <ac:picMkLst>
            <pc:docMk/>
            <pc:sldMk cId="1784454325" sldId="410"/>
            <ac:picMk id="2" creationId="{7872A62C-DD55-4239-B757-CE43544FABC0}"/>
          </ac:picMkLst>
        </pc:picChg>
        <pc:picChg chg="del">
          <ac:chgData name="Osama hosam elde" userId="ab8f451e-a635-42ee-be12-e2dde55852bf" providerId="ADAL" clId="{2FCDF9D6-ACBD-42D8-81E0-C9C7308A905F}" dt="2019-04-15T21:14:02.012" v="166" actId="478"/>
          <ac:picMkLst>
            <pc:docMk/>
            <pc:sldMk cId="1784454325" sldId="410"/>
            <ac:picMk id="4" creationId="{EAD7882B-3129-402B-B3F1-23B4AD8952D5}"/>
          </ac:picMkLst>
        </pc:picChg>
      </pc:sldChg>
      <pc:sldChg chg="addSp delSp modSp add">
        <pc:chgData name="Osama hosam elde" userId="ab8f451e-a635-42ee-be12-e2dde55852bf" providerId="ADAL" clId="{2FCDF9D6-ACBD-42D8-81E0-C9C7308A905F}" dt="2019-04-15T21:20:37.381" v="177" actId="14100"/>
        <pc:sldMkLst>
          <pc:docMk/>
          <pc:sldMk cId="850766308" sldId="411"/>
        </pc:sldMkLst>
        <pc:picChg chg="del">
          <ac:chgData name="Osama hosam elde" userId="ab8f451e-a635-42ee-be12-e2dde55852bf" providerId="ADAL" clId="{2FCDF9D6-ACBD-42D8-81E0-C9C7308A905F}" dt="2019-04-15T21:20:22.478" v="174" actId="478"/>
          <ac:picMkLst>
            <pc:docMk/>
            <pc:sldMk cId="850766308" sldId="411"/>
            <ac:picMk id="2" creationId="{7872A62C-DD55-4239-B757-CE43544FABC0}"/>
          </ac:picMkLst>
        </pc:picChg>
        <pc:picChg chg="add mod">
          <ac:chgData name="Osama hosam elde" userId="ab8f451e-a635-42ee-be12-e2dde55852bf" providerId="ADAL" clId="{2FCDF9D6-ACBD-42D8-81E0-C9C7308A905F}" dt="2019-04-15T21:20:37.381" v="177" actId="14100"/>
          <ac:picMkLst>
            <pc:docMk/>
            <pc:sldMk cId="850766308" sldId="411"/>
            <ac:picMk id="4" creationId="{309A92E1-3FDF-49D0-BF9E-0FA7AA423145}"/>
          </ac:picMkLst>
        </pc:picChg>
      </pc:sldChg>
      <pc:sldChg chg="addSp delSp modSp add">
        <pc:chgData name="Osama hosam elde" userId="ab8f451e-a635-42ee-be12-e2dde55852bf" providerId="ADAL" clId="{2FCDF9D6-ACBD-42D8-81E0-C9C7308A905F}" dt="2019-04-15T21:22:51.145" v="191" actId="1035"/>
        <pc:sldMkLst>
          <pc:docMk/>
          <pc:sldMk cId="3027327914" sldId="412"/>
        </pc:sldMkLst>
        <pc:spChg chg="mod">
          <ac:chgData name="Osama hosam elde" userId="ab8f451e-a635-42ee-be12-e2dde55852bf" providerId="ADAL" clId="{2FCDF9D6-ACBD-42D8-81E0-C9C7308A905F}" dt="2019-04-15T21:22:00.854" v="180"/>
          <ac:spMkLst>
            <pc:docMk/>
            <pc:sldMk cId="3027327914" sldId="412"/>
            <ac:spMk id="3" creationId="{00000000-0000-0000-0000-000000000000}"/>
          </ac:spMkLst>
        </pc:spChg>
        <pc:picChg chg="del">
          <ac:chgData name="Osama hosam elde" userId="ab8f451e-a635-42ee-be12-e2dde55852bf" providerId="ADAL" clId="{2FCDF9D6-ACBD-42D8-81E0-C9C7308A905F}" dt="2019-04-15T21:21:09.789" v="179" actId="478"/>
          <ac:picMkLst>
            <pc:docMk/>
            <pc:sldMk cId="3027327914" sldId="412"/>
            <ac:picMk id="4" creationId="{309A92E1-3FDF-49D0-BF9E-0FA7AA423145}"/>
          </ac:picMkLst>
        </pc:picChg>
        <pc:picChg chg="add mod">
          <ac:chgData name="Osama hosam elde" userId="ab8f451e-a635-42ee-be12-e2dde55852bf" providerId="ADAL" clId="{2FCDF9D6-ACBD-42D8-81E0-C9C7308A905F}" dt="2019-04-15T21:22:22.707" v="185" actId="1076"/>
          <ac:picMkLst>
            <pc:docMk/>
            <pc:sldMk cId="3027327914" sldId="412"/>
            <ac:picMk id="6" creationId="{3C01FE67-7693-44E0-816E-01046C92C8F9}"/>
          </ac:picMkLst>
        </pc:picChg>
        <pc:picChg chg="add mod">
          <ac:chgData name="Osama hosam elde" userId="ab8f451e-a635-42ee-be12-e2dde55852bf" providerId="ADAL" clId="{2FCDF9D6-ACBD-42D8-81E0-C9C7308A905F}" dt="2019-04-15T21:22:51.145" v="191" actId="1035"/>
          <ac:picMkLst>
            <pc:docMk/>
            <pc:sldMk cId="3027327914" sldId="412"/>
            <ac:picMk id="7" creationId="{30CFB3B4-15C0-4660-9D20-1F6CF65BA46B}"/>
          </ac:picMkLst>
        </pc:picChg>
      </pc:sldChg>
      <pc:sldChg chg="addSp delSp modSp add ord">
        <pc:chgData name="Osama hosam elde" userId="ab8f451e-a635-42ee-be12-e2dde55852bf" providerId="ADAL" clId="{2FCDF9D6-ACBD-42D8-81E0-C9C7308A905F}" dt="2019-04-15T21:30:06.434" v="208"/>
        <pc:sldMkLst>
          <pc:docMk/>
          <pc:sldMk cId="3029568669" sldId="413"/>
        </pc:sldMkLst>
        <pc:spChg chg="mod">
          <ac:chgData name="Osama hosam elde" userId="ab8f451e-a635-42ee-be12-e2dde55852bf" providerId="ADAL" clId="{2FCDF9D6-ACBD-42D8-81E0-C9C7308A905F}" dt="2019-04-15T21:30:06.434" v="208"/>
          <ac:spMkLst>
            <pc:docMk/>
            <pc:sldMk cId="3029568669" sldId="413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2FCDF9D6-ACBD-42D8-81E0-C9C7308A905F}" dt="2019-04-15T21:29:25.905" v="202" actId="1076"/>
          <ac:picMkLst>
            <pc:docMk/>
            <pc:sldMk cId="3029568669" sldId="413"/>
            <ac:picMk id="2" creationId="{FA9ABF5D-ED59-4B80-88F2-AD43EE5A86D6}"/>
          </ac:picMkLst>
        </pc:picChg>
        <pc:picChg chg="del">
          <ac:chgData name="Osama hosam elde" userId="ab8f451e-a635-42ee-be12-e2dde55852bf" providerId="ADAL" clId="{2FCDF9D6-ACBD-42D8-81E0-C9C7308A905F}" dt="2019-04-15T21:23:55.978" v="194" actId="478"/>
          <ac:picMkLst>
            <pc:docMk/>
            <pc:sldMk cId="3029568669" sldId="413"/>
            <ac:picMk id="4" creationId="{309A92E1-3FDF-49D0-BF9E-0FA7AA423145}"/>
          </ac:picMkLst>
        </pc:picChg>
        <pc:picChg chg="add mod">
          <ac:chgData name="Osama hosam elde" userId="ab8f451e-a635-42ee-be12-e2dde55852bf" providerId="ADAL" clId="{2FCDF9D6-ACBD-42D8-81E0-C9C7308A905F}" dt="2019-04-15T21:29:45.160" v="207" actId="1076"/>
          <ac:picMkLst>
            <pc:docMk/>
            <pc:sldMk cId="3029568669" sldId="413"/>
            <ac:picMk id="7" creationId="{A4E0BEBE-DDC4-484B-A937-C974A126832E}"/>
          </ac:picMkLst>
        </pc:picChg>
      </pc:sldChg>
      <pc:sldChg chg="addSp delSp modSp add">
        <pc:chgData name="Osama hosam elde" userId="ab8f451e-a635-42ee-be12-e2dde55852bf" providerId="ADAL" clId="{2FCDF9D6-ACBD-42D8-81E0-C9C7308A905F}" dt="2019-04-15T21:33:03.590" v="233" actId="1076"/>
        <pc:sldMkLst>
          <pc:docMk/>
          <pc:sldMk cId="1030125752" sldId="414"/>
        </pc:sldMkLst>
        <pc:spChg chg="mod">
          <ac:chgData name="Osama hosam elde" userId="ab8f451e-a635-42ee-be12-e2dde55852bf" providerId="ADAL" clId="{2FCDF9D6-ACBD-42D8-81E0-C9C7308A905F}" dt="2019-04-15T21:30:32.355" v="209"/>
          <ac:spMkLst>
            <pc:docMk/>
            <pc:sldMk cId="1030125752" sldId="414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2FCDF9D6-ACBD-42D8-81E0-C9C7308A905F}" dt="2019-04-15T21:33:03.590" v="233" actId="1076"/>
          <ac:spMkLst>
            <pc:docMk/>
            <pc:sldMk cId="1030125752" sldId="414"/>
            <ac:spMk id="7" creationId="{CEB3E277-AAC2-4B92-AD00-395DDD154D92}"/>
          </ac:spMkLst>
        </pc:spChg>
        <pc:picChg chg="del">
          <ac:chgData name="Osama hosam elde" userId="ab8f451e-a635-42ee-be12-e2dde55852bf" providerId="ADAL" clId="{2FCDF9D6-ACBD-42D8-81E0-C9C7308A905F}" dt="2019-04-15T21:28:50.770" v="201" actId="478"/>
          <ac:picMkLst>
            <pc:docMk/>
            <pc:sldMk cId="1030125752" sldId="414"/>
            <ac:picMk id="2" creationId="{FA9ABF5D-ED59-4B80-88F2-AD43EE5A86D6}"/>
          </ac:picMkLst>
        </pc:picChg>
        <pc:picChg chg="add mod">
          <ac:chgData name="Osama hosam elde" userId="ab8f451e-a635-42ee-be12-e2dde55852bf" providerId="ADAL" clId="{2FCDF9D6-ACBD-42D8-81E0-C9C7308A905F}" dt="2019-04-15T21:32:59.753" v="232" actId="1076"/>
          <ac:picMkLst>
            <pc:docMk/>
            <pc:sldMk cId="1030125752" sldId="414"/>
            <ac:picMk id="4" creationId="{88465FF3-E28F-43EE-8929-789CC2A3A348}"/>
          </ac:picMkLst>
        </pc:picChg>
        <pc:picChg chg="add del mod">
          <ac:chgData name="Osama hosam elde" userId="ab8f451e-a635-42ee-be12-e2dde55852bf" providerId="ADAL" clId="{2FCDF9D6-ACBD-42D8-81E0-C9C7308A905F}" dt="2019-04-15T21:32:20.753" v="216" actId="478"/>
          <ac:picMkLst>
            <pc:docMk/>
            <pc:sldMk cId="1030125752" sldId="414"/>
            <ac:picMk id="6" creationId="{097D9399-BAF6-4694-A00D-6E967E147FEE}"/>
          </ac:picMkLst>
        </pc:picChg>
      </pc:sldChg>
    </pc:docChg>
  </pc:docChgLst>
  <pc:docChgLst>
    <pc:chgData name="Osama hosam elde" userId="ab8f451e-a635-42ee-be12-e2dde55852bf" providerId="ADAL" clId="{A3950C37-333A-4D52-84DB-F1452F387DD2}"/>
    <pc:docChg chg="custSel addSld modSld">
      <pc:chgData name="Osama hosam elde" userId="ab8f451e-a635-42ee-be12-e2dde55852bf" providerId="ADAL" clId="{A3950C37-333A-4D52-84DB-F1452F387DD2}" dt="2019-03-28T18:28:08.274" v="104" actId="20577"/>
      <pc:docMkLst>
        <pc:docMk/>
      </pc:docMkLst>
      <pc:sldChg chg="delSp">
        <pc:chgData name="Osama hosam elde" userId="ab8f451e-a635-42ee-be12-e2dde55852bf" providerId="ADAL" clId="{A3950C37-333A-4D52-84DB-F1452F387DD2}" dt="2019-03-28T17:29:34.509" v="43" actId="478"/>
        <pc:sldMkLst>
          <pc:docMk/>
          <pc:sldMk cId="3383389306" sldId="317"/>
        </pc:sldMkLst>
        <pc:spChg chg="del">
          <ac:chgData name="Osama hosam elde" userId="ab8f451e-a635-42ee-be12-e2dde55852bf" providerId="ADAL" clId="{A3950C37-333A-4D52-84DB-F1452F387DD2}" dt="2019-03-28T17:29:34.509" v="43" actId="478"/>
          <ac:spMkLst>
            <pc:docMk/>
            <pc:sldMk cId="3383389306" sldId="317"/>
            <ac:spMk id="5" creationId="{58D9684F-794E-4BF4-85C2-704026A27265}"/>
          </ac:spMkLst>
        </pc:spChg>
      </pc:sldChg>
      <pc:sldChg chg="delSp">
        <pc:chgData name="Osama hosam elde" userId="ab8f451e-a635-42ee-be12-e2dde55852bf" providerId="ADAL" clId="{A3950C37-333A-4D52-84DB-F1452F387DD2}" dt="2019-03-28T17:27:55.959" v="26" actId="478"/>
        <pc:sldMkLst>
          <pc:docMk/>
          <pc:sldMk cId="1296196847" sldId="371"/>
        </pc:sldMkLst>
        <pc:spChg chg="del">
          <ac:chgData name="Osama hosam elde" userId="ab8f451e-a635-42ee-be12-e2dde55852bf" providerId="ADAL" clId="{A3950C37-333A-4D52-84DB-F1452F387DD2}" dt="2019-03-28T17:27:55.959" v="26" actId="478"/>
          <ac:spMkLst>
            <pc:docMk/>
            <pc:sldMk cId="1296196847" sldId="371"/>
            <ac:spMk id="4" creationId="{12A73C69-6BEF-431D-8A19-5A3D28949FD9}"/>
          </ac:spMkLst>
        </pc:spChg>
      </pc:sldChg>
      <pc:sldChg chg="delSp">
        <pc:chgData name="Osama hosam elde" userId="ab8f451e-a635-42ee-be12-e2dde55852bf" providerId="ADAL" clId="{A3950C37-333A-4D52-84DB-F1452F387DD2}" dt="2019-03-28T17:29:29.342" v="42" actId="478"/>
        <pc:sldMkLst>
          <pc:docMk/>
          <pc:sldMk cId="3196798889" sldId="399"/>
        </pc:sldMkLst>
        <pc:spChg chg="del">
          <ac:chgData name="Osama hosam elde" userId="ab8f451e-a635-42ee-be12-e2dde55852bf" providerId="ADAL" clId="{A3950C37-333A-4D52-84DB-F1452F387DD2}" dt="2019-03-28T17:29:29.342" v="42" actId="478"/>
          <ac:spMkLst>
            <pc:docMk/>
            <pc:sldMk cId="3196798889" sldId="399"/>
            <ac:spMk id="4" creationId="{3A081234-0C90-400F-805B-106570171701}"/>
          </ac:spMkLst>
        </pc:spChg>
      </pc:sldChg>
    </pc:docChg>
  </pc:docChgLst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4T11:59:06.532" v="732" actId="1076"/>
      <pc:docMkLst>
        <pc:docMk/>
      </pc:docMkLst>
      <pc:sldChg chg="addSp delSp modSp">
        <pc:chgData name="Osama hosam elde" userId="ab8f451e-a635-42ee-be12-e2dde55852bf" providerId="ADAL" clId="{804B1982-4C3E-4311-8F4B-22E0387B098C}" dt="2019-01-24T11:25:35.664" v="499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4T11:21:26.510" v="474" actId="20577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hosam elde" userId="ab8f451e-a635-42ee-be12-e2dde55852bf" providerId="ADAL" clId="{804B1982-4C3E-4311-8F4B-22E0387B098C}" dt="2019-01-24T11:21:28.802" v="475" actId="478"/>
          <ac:picMkLst>
            <pc:docMk/>
            <pc:sldMk cId="2795698090" sldId="289"/>
            <ac:picMk id="2" creationId="{A2961980-9832-4AE8-AEEC-57EEEDBEF2E6}"/>
          </ac:picMkLst>
        </pc:picChg>
        <pc:picChg chg="add mod">
          <ac:chgData name="Osama hosam elde" userId="ab8f451e-a635-42ee-be12-e2dde55852bf" providerId="ADAL" clId="{804B1982-4C3E-4311-8F4B-22E0387B098C}" dt="2019-01-24T11:25:35.664" v="499" actId="1076"/>
          <ac:picMkLst>
            <pc:docMk/>
            <pc:sldMk cId="2795698090" sldId="289"/>
            <ac:picMk id="3" creationId="{B42D0ED0-0C34-49D5-AF34-1C4ABB63B30B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modSp">
        <pc:chgData name="Osama hosam elde" userId="ab8f451e-a635-42ee-be12-e2dde55852bf" providerId="ADAL" clId="{804B1982-4C3E-4311-8F4B-22E0387B098C}" dt="2019-01-24T11:21:50.377" v="496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4T11:21:50.377" v="496" actId="20577"/>
          <ac:spMkLst>
            <pc:docMk/>
            <pc:sldMk cId="3383389306" sldId="317"/>
            <ac:spMk id="3" creationId="{00000000-0000-0000-0000-000000000000}"/>
          </ac:spMkLst>
        </pc:spChg>
      </pc:sldChg>
    </pc:docChg>
  </pc:docChgLst>
  <pc:docChgLst>
    <pc:chgData name="Osama Mohammed Moustafa Hosam Elde" userId="ab8f451e-a635-42ee-be12-e2dde55852bf" providerId="ADAL" clId="{73213CC4-3002-4561-9227-86E70D3586B7}"/>
    <pc:docChg chg="modSld">
      <pc:chgData name="Osama Mohammed Moustafa Hosam Elde" userId="ab8f451e-a635-42ee-be12-e2dde55852bf" providerId="ADAL" clId="{73213CC4-3002-4561-9227-86E70D3586B7}" dt="2020-07-06T07:17:05.357" v="2" actId="1076"/>
      <pc:docMkLst>
        <pc:docMk/>
      </pc:docMkLst>
      <pc:sldChg chg="modSp">
        <pc:chgData name="Osama Mohammed Moustafa Hosam Elde" userId="ab8f451e-a635-42ee-be12-e2dde55852bf" providerId="ADAL" clId="{73213CC4-3002-4561-9227-86E70D3586B7}" dt="2020-07-06T07:17:05.357" v="2" actId="1076"/>
        <pc:sldMkLst>
          <pc:docMk/>
          <pc:sldMk cId="2283478512" sldId="431"/>
        </pc:sldMkLst>
        <pc:spChg chg="mod">
          <ac:chgData name="Osama Mohammed Moustafa Hosam Elde" userId="ab8f451e-a635-42ee-be12-e2dde55852bf" providerId="ADAL" clId="{73213CC4-3002-4561-9227-86E70D3586B7}" dt="2020-07-06T07:17:05.357" v="2" actId="1076"/>
          <ac:spMkLst>
            <pc:docMk/>
            <pc:sldMk cId="2283478512" sldId="431"/>
            <ac:spMk id="6" creationId="{8DC96F11-3C6C-425D-A450-B0BB8DB77AD5}"/>
          </ac:spMkLst>
        </pc:spChg>
      </pc:sldChg>
    </pc:docChg>
  </pc:docChgLst>
  <pc:docChgLst>
    <pc:chgData name="Osama Mohammed Moustafa Hosam Elde" userId="ab8f451e-a635-42ee-be12-e2dde55852bf" providerId="ADAL" clId="{BAFB705D-6204-42CA-A6A2-B913B79E3914}"/>
    <pc:docChg chg="undo redo custSel addSld delSld modSld sldOrd">
      <pc:chgData name="Osama Mohammed Moustafa Hosam Elde" userId="ab8f451e-a635-42ee-be12-e2dde55852bf" providerId="ADAL" clId="{BAFB705D-6204-42CA-A6A2-B913B79E3914}" dt="2020-08-29T20:09:09.186" v="5343" actId="20577"/>
      <pc:docMkLst>
        <pc:docMk/>
      </pc:docMkLst>
      <pc:sldChg chg="modSp mod">
        <pc:chgData name="Osama Mohammed Moustafa Hosam Elde" userId="ab8f451e-a635-42ee-be12-e2dde55852bf" providerId="ADAL" clId="{BAFB705D-6204-42CA-A6A2-B913B79E3914}" dt="2020-08-29T10:16:25.916" v="572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BAFB705D-6204-42CA-A6A2-B913B79E3914}" dt="2020-08-29T10:16:25.916" v="572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modSp mod">
        <pc:chgData name="Osama Mohammed Moustafa Hosam Elde" userId="ab8f451e-a635-42ee-be12-e2dde55852bf" providerId="ADAL" clId="{BAFB705D-6204-42CA-A6A2-B913B79E3914}" dt="2020-08-29T20:09:09.186" v="5343" actId="20577"/>
        <pc:sldMkLst>
          <pc:docMk/>
          <pc:sldMk cId="1097935864" sldId="447"/>
        </pc:sldMkLst>
        <pc:spChg chg="mod">
          <ac:chgData name="Osama Mohammed Moustafa Hosam Elde" userId="ab8f451e-a635-42ee-be12-e2dde55852bf" providerId="ADAL" clId="{BAFB705D-6204-42CA-A6A2-B913B79E3914}" dt="2020-08-29T20:09:09.186" v="5343" actId="20577"/>
          <ac:spMkLst>
            <pc:docMk/>
            <pc:sldMk cId="1097935864" sldId="447"/>
            <ac:spMk id="4" creationId="{B356B37D-B401-4092-A451-619A8575E5E5}"/>
          </ac:spMkLst>
        </pc:spChg>
      </pc:sldChg>
      <pc:sldChg chg="delSp modSp mod">
        <pc:chgData name="Osama Mohammed Moustafa Hosam Elde" userId="ab8f451e-a635-42ee-be12-e2dde55852bf" providerId="ADAL" clId="{BAFB705D-6204-42CA-A6A2-B913B79E3914}" dt="2020-08-29T07:39:17.294" v="301" actId="6549"/>
        <pc:sldMkLst>
          <pc:docMk/>
          <pc:sldMk cId="599365308" sldId="450"/>
        </pc:sldMkLst>
        <pc:spChg chg="mod">
          <ac:chgData name="Osama Mohammed Moustafa Hosam Elde" userId="ab8f451e-a635-42ee-be12-e2dde55852bf" providerId="ADAL" clId="{BAFB705D-6204-42CA-A6A2-B913B79E3914}" dt="2020-08-29T07:15:10.306" v="58" actId="6549"/>
          <ac:spMkLst>
            <pc:docMk/>
            <pc:sldMk cId="599365308" sldId="450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07:39:17.294" v="301" actId="6549"/>
          <ac:spMkLst>
            <pc:docMk/>
            <pc:sldMk cId="599365308" sldId="450"/>
            <ac:spMk id="7" creationId="{FE6AB915-929E-45B5-AF11-A43BEA438DB3}"/>
          </ac:spMkLst>
        </pc:spChg>
        <pc:graphicFrameChg chg="del">
          <ac:chgData name="Osama Mohammed Moustafa Hosam Elde" userId="ab8f451e-a635-42ee-be12-e2dde55852bf" providerId="ADAL" clId="{BAFB705D-6204-42CA-A6A2-B913B79E3914}" dt="2020-08-29T07:14:11.226" v="30" actId="478"/>
          <ac:graphicFrameMkLst>
            <pc:docMk/>
            <pc:sldMk cId="599365308" sldId="450"/>
            <ac:graphicFrameMk id="3" creationId="{E2F30D0C-FD76-4C7D-B5F7-90F9D55A80D5}"/>
          </ac:graphicFrameMkLst>
        </pc:graphicFrameChg>
      </pc:sldChg>
      <pc:sldChg chg="addSp modSp mod ord">
        <pc:chgData name="Osama Mohammed Moustafa Hosam Elde" userId="ab8f451e-a635-42ee-be12-e2dde55852bf" providerId="ADAL" clId="{BAFB705D-6204-42CA-A6A2-B913B79E3914}" dt="2020-08-29T11:10:24.119" v="902" actId="404"/>
        <pc:sldMkLst>
          <pc:docMk/>
          <pc:sldMk cId="2496506412" sldId="454"/>
        </pc:sldMkLst>
        <pc:spChg chg="mod">
          <ac:chgData name="Osama Mohammed Moustafa Hosam Elde" userId="ab8f451e-a635-42ee-be12-e2dde55852bf" providerId="ADAL" clId="{BAFB705D-6204-42CA-A6A2-B913B79E3914}" dt="2020-08-29T09:18:46.728" v="571" actId="20577"/>
          <ac:spMkLst>
            <pc:docMk/>
            <pc:sldMk cId="2496506412" sldId="454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BAFB705D-6204-42CA-A6A2-B913B79E3914}" dt="2020-08-29T11:10:24.119" v="902" actId="404"/>
          <ac:spMkLst>
            <pc:docMk/>
            <pc:sldMk cId="2496506412" sldId="454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BAFB705D-6204-42CA-A6A2-B913B79E3914}" dt="2020-08-29T11:10:13.308" v="899" actId="1076"/>
          <ac:picMkLst>
            <pc:docMk/>
            <pc:sldMk cId="2496506412" sldId="454"/>
            <ac:picMk id="2" creationId="{76281AD5-D29A-476B-A9B6-5B51574E0EE7}"/>
          </ac:picMkLst>
        </pc:picChg>
        <pc:picChg chg="add mod">
          <ac:chgData name="Osama Mohammed Moustafa Hosam Elde" userId="ab8f451e-a635-42ee-be12-e2dde55852bf" providerId="ADAL" clId="{BAFB705D-6204-42CA-A6A2-B913B79E3914}" dt="2020-08-29T11:10:10.829" v="898" actId="14100"/>
          <ac:picMkLst>
            <pc:docMk/>
            <pc:sldMk cId="2496506412" sldId="454"/>
            <ac:picMk id="4" creationId="{63365585-DF18-46B1-93F9-F0E60386C20E}"/>
          </ac:picMkLst>
        </pc:picChg>
      </pc:sldChg>
      <pc:sldChg chg="delSp modSp del mod">
        <pc:chgData name="Osama Mohammed Moustafa Hosam Elde" userId="ab8f451e-a635-42ee-be12-e2dde55852bf" providerId="ADAL" clId="{BAFB705D-6204-42CA-A6A2-B913B79E3914}" dt="2020-08-29T19:08:50.555" v="3996" actId="47"/>
        <pc:sldMkLst>
          <pc:docMk/>
          <pc:sldMk cId="1515942005" sldId="456"/>
        </pc:sldMkLst>
        <pc:spChg chg="mod">
          <ac:chgData name="Osama Mohammed Moustafa Hosam Elde" userId="ab8f451e-a635-42ee-be12-e2dde55852bf" providerId="ADAL" clId="{BAFB705D-6204-42CA-A6A2-B913B79E3914}" dt="2020-08-29T10:22:44.265" v="583" actId="21"/>
          <ac:spMkLst>
            <pc:docMk/>
            <pc:sldMk cId="1515942005" sldId="456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BAFB705D-6204-42CA-A6A2-B913B79E3914}" dt="2020-08-29T07:14:38.694" v="56" actId="478"/>
          <ac:picMkLst>
            <pc:docMk/>
            <pc:sldMk cId="1515942005" sldId="456"/>
            <ac:picMk id="6" creationId="{41A06B65-4CD6-4C72-8C87-3B2F66844C23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13.903" v="32" actId="47"/>
        <pc:sldMkLst>
          <pc:docMk/>
          <pc:sldMk cId="765251940" sldId="457"/>
        </pc:sldMkLst>
      </pc:sldChg>
      <pc:sldChg chg="addSp delSp modSp add mod">
        <pc:chgData name="Osama Mohammed Moustafa Hosam Elde" userId="ab8f451e-a635-42ee-be12-e2dde55852bf" providerId="ADAL" clId="{BAFB705D-6204-42CA-A6A2-B913B79E3914}" dt="2020-08-29T07:56:13.877" v="365" actId="14100"/>
        <pc:sldMkLst>
          <pc:docMk/>
          <pc:sldMk cId="2552043414" sldId="457"/>
        </pc:sldMkLst>
        <pc:spChg chg="mod">
          <ac:chgData name="Osama Mohammed Moustafa Hosam Elde" userId="ab8f451e-a635-42ee-be12-e2dde55852bf" providerId="ADAL" clId="{BAFB705D-6204-42CA-A6A2-B913B79E3914}" dt="2020-08-29T07:35:17.434" v="268" actId="20577"/>
          <ac:spMkLst>
            <pc:docMk/>
            <pc:sldMk cId="2552043414" sldId="457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07:56:13.877" v="365" actId="14100"/>
          <ac:spMkLst>
            <pc:docMk/>
            <pc:sldMk cId="2552043414" sldId="457"/>
            <ac:spMk id="7" creationId="{FE6AB915-929E-45B5-AF11-A43BEA438DB3}"/>
          </ac:spMkLst>
        </pc:spChg>
        <pc:picChg chg="add del mod">
          <ac:chgData name="Osama Mohammed Moustafa Hosam Elde" userId="ab8f451e-a635-42ee-be12-e2dde55852bf" providerId="ADAL" clId="{BAFB705D-6204-42CA-A6A2-B913B79E3914}" dt="2020-08-29T07:56:05.585" v="362" actId="478"/>
          <ac:picMkLst>
            <pc:docMk/>
            <pc:sldMk cId="2552043414" sldId="457"/>
            <ac:picMk id="2" creationId="{95B22D10-658C-4DF4-BD7A-F9D4CB8F77FD}"/>
          </ac:picMkLst>
        </pc:picChg>
        <pc:picChg chg="add mod">
          <ac:chgData name="Osama Mohammed Moustafa Hosam Elde" userId="ab8f451e-a635-42ee-be12-e2dde55852bf" providerId="ADAL" clId="{BAFB705D-6204-42CA-A6A2-B913B79E3914}" dt="2020-08-29T07:56:10.525" v="364" actId="1076"/>
          <ac:picMkLst>
            <pc:docMk/>
            <pc:sldMk cId="2552043414" sldId="457"/>
            <ac:picMk id="3" creationId="{174CA4A4-9D8E-43C9-B2C5-8E3B921F6748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13.654" v="31" actId="47"/>
        <pc:sldMkLst>
          <pc:docMk/>
          <pc:sldMk cId="2219282201" sldId="458"/>
        </pc:sldMkLst>
      </pc:sldChg>
      <pc:sldChg chg="modSp add mod">
        <pc:chgData name="Osama Mohammed Moustafa Hosam Elde" userId="ab8f451e-a635-42ee-be12-e2dde55852bf" providerId="ADAL" clId="{BAFB705D-6204-42CA-A6A2-B913B79E3914}" dt="2020-08-29T07:36:56.025" v="284" actId="20577"/>
        <pc:sldMkLst>
          <pc:docMk/>
          <pc:sldMk cId="4000708609" sldId="458"/>
        </pc:sldMkLst>
        <pc:spChg chg="mod">
          <ac:chgData name="Osama Mohammed Moustafa Hosam Elde" userId="ab8f451e-a635-42ee-be12-e2dde55852bf" providerId="ADAL" clId="{BAFB705D-6204-42CA-A6A2-B913B79E3914}" dt="2020-08-29T07:36:56.025" v="284" actId="20577"/>
          <ac:spMkLst>
            <pc:docMk/>
            <pc:sldMk cId="4000708609" sldId="458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07:31:32.326" v="242" actId="6549"/>
          <ac:spMkLst>
            <pc:docMk/>
            <pc:sldMk cId="4000708609" sldId="458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15.245" v="33" actId="47"/>
        <pc:sldMkLst>
          <pc:docMk/>
          <pc:sldMk cId="2572653754" sldId="459"/>
        </pc:sldMkLst>
      </pc:sldChg>
      <pc:sldChg chg="modSp add mod">
        <pc:chgData name="Osama Mohammed Moustafa Hosam Elde" userId="ab8f451e-a635-42ee-be12-e2dde55852bf" providerId="ADAL" clId="{BAFB705D-6204-42CA-A6A2-B913B79E3914}" dt="2020-08-29T07:35:05.766" v="249" actId="20577"/>
        <pc:sldMkLst>
          <pc:docMk/>
          <pc:sldMk cId="4240058495" sldId="459"/>
        </pc:sldMkLst>
        <pc:spChg chg="mod">
          <ac:chgData name="Osama Mohammed Moustafa Hosam Elde" userId="ab8f451e-a635-42ee-be12-e2dde55852bf" providerId="ADAL" clId="{BAFB705D-6204-42CA-A6A2-B913B79E3914}" dt="2020-08-29T07:35:05.766" v="249" actId="20577"/>
          <ac:spMkLst>
            <pc:docMk/>
            <pc:sldMk cId="4240058495" sldId="459"/>
            <ac:spMk id="6" creationId="{F666E11D-E12E-4A1B-AC49-37C776D88AF6}"/>
          </ac:spMkLst>
        </pc:spChg>
      </pc:sldChg>
      <pc:sldChg chg="addSp modSp add mod">
        <pc:chgData name="Osama Mohammed Moustafa Hosam Elde" userId="ab8f451e-a635-42ee-be12-e2dde55852bf" providerId="ADAL" clId="{BAFB705D-6204-42CA-A6A2-B913B79E3914}" dt="2020-08-29T07:44:33.703" v="339" actId="14100"/>
        <pc:sldMkLst>
          <pc:docMk/>
          <pc:sldMk cId="525967851" sldId="460"/>
        </pc:sldMkLst>
        <pc:spChg chg="mod">
          <ac:chgData name="Osama Mohammed Moustafa Hosam Elde" userId="ab8f451e-a635-42ee-be12-e2dde55852bf" providerId="ADAL" clId="{BAFB705D-6204-42CA-A6A2-B913B79E3914}" dt="2020-08-29T07:44:08.578" v="333" actId="20577"/>
          <ac:spMkLst>
            <pc:docMk/>
            <pc:sldMk cId="525967851" sldId="460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BAFB705D-6204-42CA-A6A2-B913B79E3914}" dt="2020-08-29T07:44:19.727" v="336" actId="1076"/>
          <ac:picMkLst>
            <pc:docMk/>
            <pc:sldMk cId="525967851" sldId="460"/>
            <ac:picMk id="8" creationId="{E183228E-3C3C-4978-8B5C-82996A8C70C4}"/>
          </ac:picMkLst>
        </pc:picChg>
        <pc:picChg chg="add mod">
          <ac:chgData name="Osama Mohammed Moustafa Hosam Elde" userId="ab8f451e-a635-42ee-be12-e2dde55852bf" providerId="ADAL" clId="{BAFB705D-6204-42CA-A6A2-B913B79E3914}" dt="2020-08-29T07:44:33.703" v="339" actId="14100"/>
          <ac:picMkLst>
            <pc:docMk/>
            <pc:sldMk cId="525967851" sldId="460"/>
            <ac:picMk id="9" creationId="{4351ADBF-1727-4830-98C6-E3EBC87BD19A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19.693" v="38" actId="47"/>
        <pc:sldMkLst>
          <pc:docMk/>
          <pc:sldMk cId="1342038616" sldId="460"/>
        </pc:sldMkLst>
      </pc:sldChg>
      <pc:sldChg chg="del">
        <pc:chgData name="Osama Mohammed Moustafa Hosam Elde" userId="ab8f451e-a635-42ee-be12-e2dde55852bf" providerId="ADAL" clId="{BAFB705D-6204-42CA-A6A2-B913B79E3914}" dt="2020-08-29T07:14:19.985" v="39" actId="47"/>
        <pc:sldMkLst>
          <pc:docMk/>
          <pc:sldMk cId="1135031888" sldId="461"/>
        </pc:sldMkLst>
      </pc:sldChg>
      <pc:sldChg chg="delSp modSp add mod">
        <pc:chgData name="Osama Mohammed Moustafa Hosam Elde" userId="ab8f451e-a635-42ee-be12-e2dde55852bf" providerId="ADAL" clId="{BAFB705D-6204-42CA-A6A2-B913B79E3914}" dt="2020-08-29T07:47:30.430" v="349"/>
        <pc:sldMkLst>
          <pc:docMk/>
          <pc:sldMk cId="2432451870" sldId="461"/>
        </pc:sldMkLst>
        <pc:spChg chg="mod">
          <ac:chgData name="Osama Mohammed Moustafa Hosam Elde" userId="ab8f451e-a635-42ee-be12-e2dde55852bf" providerId="ADAL" clId="{BAFB705D-6204-42CA-A6A2-B913B79E3914}" dt="2020-08-29T07:47:30.430" v="349"/>
          <ac:spMkLst>
            <pc:docMk/>
            <pc:sldMk cId="2432451870" sldId="461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BAFB705D-6204-42CA-A6A2-B913B79E3914}" dt="2020-08-29T07:46:03.698" v="342" actId="478"/>
          <ac:picMkLst>
            <pc:docMk/>
            <pc:sldMk cId="2432451870" sldId="461"/>
            <ac:picMk id="8" creationId="{E183228E-3C3C-4978-8B5C-82996A8C70C4}"/>
          </ac:picMkLst>
        </pc:picChg>
        <pc:picChg chg="del">
          <ac:chgData name="Osama Mohammed Moustafa Hosam Elde" userId="ab8f451e-a635-42ee-be12-e2dde55852bf" providerId="ADAL" clId="{BAFB705D-6204-42CA-A6A2-B913B79E3914}" dt="2020-08-29T07:46:03.005" v="341" actId="478"/>
          <ac:picMkLst>
            <pc:docMk/>
            <pc:sldMk cId="2432451870" sldId="461"/>
            <ac:picMk id="9" creationId="{4351ADBF-1727-4830-98C6-E3EBC87BD19A}"/>
          </ac:picMkLst>
        </pc:picChg>
      </pc:sldChg>
      <pc:sldChg chg="modSp add mod">
        <pc:chgData name="Osama Mohammed Moustafa Hosam Elde" userId="ab8f451e-a635-42ee-be12-e2dde55852bf" providerId="ADAL" clId="{BAFB705D-6204-42CA-A6A2-B913B79E3914}" dt="2020-08-29T07:59:52.969" v="398" actId="20577"/>
        <pc:sldMkLst>
          <pc:docMk/>
          <pc:sldMk cId="1279715628" sldId="462"/>
        </pc:sldMkLst>
        <pc:spChg chg="mod">
          <ac:chgData name="Osama Mohammed Moustafa Hosam Elde" userId="ab8f451e-a635-42ee-be12-e2dde55852bf" providerId="ADAL" clId="{BAFB705D-6204-42CA-A6A2-B913B79E3914}" dt="2020-08-29T07:47:56.263" v="351"/>
          <ac:spMkLst>
            <pc:docMk/>
            <pc:sldMk cId="1279715628" sldId="462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07:59:52.969" v="398" actId="20577"/>
          <ac:spMkLst>
            <pc:docMk/>
            <pc:sldMk cId="1279715628" sldId="462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0.302" v="40" actId="47"/>
        <pc:sldMkLst>
          <pc:docMk/>
          <pc:sldMk cId="2615018634" sldId="462"/>
        </pc:sldMkLst>
      </pc:sldChg>
      <pc:sldChg chg="addSp modSp add mod">
        <pc:chgData name="Osama Mohammed Moustafa Hosam Elde" userId="ab8f451e-a635-42ee-be12-e2dde55852bf" providerId="ADAL" clId="{BAFB705D-6204-42CA-A6A2-B913B79E3914}" dt="2020-08-29T08:01:09.092" v="410" actId="1076"/>
        <pc:sldMkLst>
          <pc:docMk/>
          <pc:sldMk cId="2870159570" sldId="463"/>
        </pc:sldMkLst>
        <pc:spChg chg="mod">
          <ac:chgData name="Osama Mohammed Moustafa Hosam Elde" userId="ab8f451e-a635-42ee-be12-e2dde55852bf" providerId="ADAL" clId="{BAFB705D-6204-42CA-A6A2-B913B79E3914}" dt="2020-08-29T08:00:47.910" v="404" actId="404"/>
          <ac:spMkLst>
            <pc:docMk/>
            <pc:sldMk cId="2870159570" sldId="463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BAFB705D-6204-42CA-A6A2-B913B79E3914}" dt="2020-08-29T08:01:09.092" v="410" actId="1076"/>
          <ac:picMkLst>
            <pc:docMk/>
            <pc:sldMk cId="2870159570" sldId="463"/>
            <ac:picMk id="8" creationId="{736512B0-3242-436E-B14C-F8C087BF2BA3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15.735" v="34" actId="47"/>
        <pc:sldMkLst>
          <pc:docMk/>
          <pc:sldMk cId="3807172861" sldId="463"/>
        </pc:sldMkLst>
      </pc:sldChg>
      <pc:sldChg chg="addSp delSp modSp add mod">
        <pc:chgData name="Osama Mohammed Moustafa Hosam Elde" userId="ab8f451e-a635-42ee-be12-e2dde55852bf" providerId="ADAL" clId="{BAFB705D-6204-42CA-A6A2-B913B79E3914}" dt="2020-08-29T08:58:35.903" v="428" actId="1076"/>
        <pc:sldMkLst>
          <pc:docMk/>
          <pc:sldMk cId="3138217576" sldId="464"/>
        </pc:sldMkLst>
        <pc:spChg chg="mod">
          <ac:chgData name="Osama Mohammed Moustafa Hosam Elde" userId="ab8f451e-a635-42ee-be12-e2dde55852bf" providerId="ADAL" clId="{BAFB705D-6204-42CA-A6A2-B913B79E3914}" dt="2020-08-29T08:02:56.849" v="415" actId="6549"/>
          <ac:spMkLst>
            <pc:docMk/>
            <pc:sldMk cId="3138217576" sldId="464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08:06:59.122" v="425" actId="14100"/>
          <ac:spMkLst>
            <pc:docMk/>
            <pc:sldMk cId="3138217576" sldId="464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BAFB705D-6204-42CA-A6A2-B913B79E3914}" dt="2020-08-29T08:02:45.592" v="412" actId="478"/>
          <ac:picMkLst>
            <pc:docMk/>
            <pc:sldMk cId="3138217576" sldId="464"/>
            <ac:picMk id="8" creationId="{736512B0-3242-436E-B14C-F8C087BF2BA3}"/>
          </ac:picMkLst>
        </pc:picChg>
        <pc:picChg chg="add mod">
          <ac:chgData name="Osama Mohammed Moustafa Hosam Elde" userId="ab8f451e-a635-42ee-be12-e2dde55852bf" providerId="ADAL" clId="{BAFB705D-6204-42CA-A6A2-B913B79E3914}" dt="2020-08-29T08:58:35.903" v="428" actId="1076"/>
          <ac:picMkLst>
            <pc:docMk/>
            <pc:sldMk cId="3138217576" sldId="464"/>
            <ac:picMk id="1026" creationId="{57EED920-A439-4FD8-9EBD-B466FB4A94E1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16.189" v="35" actId="47"/>
        <pc:sldMkLst>
          <pc:docMk/>
          <pc:sldMk cId="3409350344" sldId="464"/>
        </pc:sldMkLst>
      </pc:sldChg>
      <pc:sldChg chg="new del">
        <pc:chgData name="Osama Mohammed Moustafa Hosam Elde" userId="ab8f451e-a635-42ee-be12-e2dde55852bf" providerId="ADAL" clId="{BAFB705D-6204-42CA-A6A2-B913B79E3914}" dt="2020-08-29T13:45:51.042" v="2322" actId="47"/>
        <pc:sldMkLst>
          <pc:docMk/>
          <pc:sldMk cId="22421044" sldId="465"/>
        </pc:sldMkLst>
      </pc:sldChg>
      <pc:sldChg chg="del">
        <pc:chgData name="Osama Mohammed Moustafa Hosam Elde" userId="ab8f451e-a635-42ee-be12-e2dde55852bf" providerId="ADAL" clId="{BAFB705D-6204-42CA-A6A2-B913B79E3914}" dt="2020-08-29T07:14:17.197" v="36" actId="47"/>
        <pc:sldMkLst>
          <pc:docMk/>
          <pc:sldMk cId="1746641023" sldId="465"/>
        </pc:sldMkLst>
      </pc:sldChg>
      <pc:sldChg chg="addSp delSp modSp add mod">
        <pc:chgData name="Osama Mohammed Moustafa Hosam Elde" userId="ab8f451e-a635-42ee-be12-e2dde55852bf" providerId="ADAL" clId="{BAFB705D-6204-42CA-A6A2-B913B79E3914}" dt="2020-08-29T11:02:35.726" v="591" actId="1076"/>
        <pc:sldMkLst>
          <pc:docMk/>
          <pc:sldMk cId="3121570983" sldId="466"/>
        </pc:sldMkLst>
        <pc:spChg chg="mod">
          <ac:chgData name="Osama Mohammed Moustafa Hosam Elde" userId="ab8f451e-a635-42ee-be12-e2dde55852bf" providerId="ADAL" clId="{BAFB705D-6204-42CA-A6A2-B913B79E3914}" dt="2020-08-29T08:59:17.592" v="432" actId="6549"/>
          <ac:spMkLst>
            <pc:docMk/>
            <pc:sldMk cId="3121570983" sldId="466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09:01:50.515" v="483" actId="6549"/>
          <ac:spMkLst>
            <pc:docMk/>
            <pc:sldMk cId="3121570983" sldId="466"/>
            <ac:spMk id="7" creationId="{FE6AB915-929E-45B5-AF11-A43BEA438DB3}"/>
          </ac:spMkLst>
        </pc:spChg>
        <pc:spChg chg="add del">
          <ac:chgData name="Osama Mohammed Moustafa Hosam Elde" userId="ab8f451e-a635-42ee-be12-e2dde55852bf" providerId="ADAL" clId="{BAFB705D-6204-42CA-A6A2-B913B79E3914}" dt="2020-08-29T11:02:11.263" v="588" actId="478"/>
          <ac:spMkLst>
            <pc:docMk/>
            <pc:sldMk cId="3121570983" sldId="466"/>
            <ac:spMk id="9" creationId="{1CE3367A-7E9E-4ED0-A144-8DAD41EC62F7}"/>
          </ac:spMkLst>
        </pc:spChg>
        <pc:picChg chg="add mod">
          <ac:chgData name="Osama Mohammed Moustafa Hosam Elde" userId="ab8f451e-a635-42ee-be12-e2dde55852bf" providerId="ADAL" clId="{BAFB705D-6204-42CA-A6A2-B913B79E3914}" dt="2020-08-29T11:02:35.726" v="591" actId="1076"/>
          <ac:picMkLst>
            <pc:docMk/>
            <pc:sldMk cId="3121570983" sldId="466"/>
            <ac:picMk id="3" creationId="{5D294802-5D48-46B7-A74F-62442FF0B14A}"/>
          </ac:picMkLst>
        </pc:picChg>
        <pc:picChg chg="add del mod">
          <ac:chgData name="Osama Mohammed Moustafa Hosam Elde" userId="ab8f451e-a635-42ee-be12-e2dde55852bf" providerId="ADAL" clId="{BAFB705D-6204-42CA-A6A2-B913B79E3914}" dt="2020-08-29T11:02:05.837" v="586" actId="478"/>
          <ac:picMkLst>
            <pc:docMk/>
            <pc:sldMk cId="3121570983" sldId="466"/>
            <ac:picMk id="8" creationId="{F01CC13E-20BA-4C83-8220-9ECC91955136}"/>
          </ac:picMkLst>
        </pc:picChg>
        <pc:picChg chg="del">
          <ac:chgData name="Osama Mohammed Moustafa Hosam Elde" userId="ab8f451e-a635-42ee-be12-e2dde55852bf" providerId="ADAL" clId="{BAFB705D-6204-42CA-A6A2-B913B79E3914}" dt="2020-08-29T09:00:30.767" v="451" actId="478"/>
          <ac:picMkLst>
            <pc:docMk/>
            <pc:sldMk cId="3121570983" sldId="466"/>
            <ac:picMk id="1026" creationId="{57EED920-A439-4FD8-9EBD-B466FB4A94E1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18.428" v="37" actId="47"/>
        <pc:sldMkLst>
          <pc:docMk/>
          <pc:sldMk cId="3948163108" sldId="466"/>
        </pc:sldMkLst>
      </pc:sldChg>
      <pc:sldChg chg="addSp delSp modSp add mod">
        <pc:chgData name="Osama Mohammed Moustafa Hosam Elde" userId="ab8f451e-a635-42ee-be12-e2dde55852bf" providerId="ADAL" clId="{BAFB705D-6204-42CA-A6A2-B913B79E3914}" dt="2020-08-29T11:18:50.237" v="1475" actId="113"/>
        <pc:sldMkLst>
          <pc:docMk/>
          <pc:sldMk cId="264116426" sldId="467"/>
        </pc:sldMkLst>
        <pc:spChg chg="mod">
          <ac:chgData name="Osama Mohammed Moustafa Hosam Elde" userId="ab8f451e-a635-42ee-be12-e2dde55852bf" providerId="ADAL" clId="{BAFB705D-6204-42CA-A6A2-B913B79E3914}" dt="2020-08-29T11:17:31.868" v="1464" actId="20577"/>
          <ac:spMkLst>
            <pc:docMk/>
            <pc:sldMk cId="264116426" sldId="467"/>
            <ac:spMk id="9" creationId="{41FE1DB5-8880-44CA-8A01-91EC9D1E2C91}"/>
          </ac:spMkLst>
        </pc:spChg>
        <pc:spChg chg="add mod">
          <ac:chgData name="Osama Mohammed Moustafa Hosam Elde" userId="ab8f451e-a635-42ee-be12-e2dde55852bf" providerId="ADAL" clId="{BAFB705D-6204-42CA-A6A2-B913B79E3914}" dt="2020-08-29T11:18:50.237" v="1475" actId="113"/>
          <ac:spMkLst>
            <pc:docMk/>
            <pc:sldMk cId="264116426" sldId="467"/>
            <ac:spMk id="11" creationId="{5F33D415-61D9-411F-A7DA-8C101FEF2597}"/>
          </ac:spMkLst>
        </pc:spChg>
        <pc:picChg chg="del">
          <ac:chgData name="Osama Mohammed Moustafa Hosam Elde" userId="ab8f451e-a635-42ee-be12-e2dde55852bf" providerId="ADAL" clId="{BAFB705D-6204-42CA-A6A2-B913B79E3914}" dt="2020-08-29T11:11:07.268" v="905" actId="478"/>
          <ac:picMkLst>
            <pc:docMk/>
            <pc:sldMk cId="264116426" sldId="467"/>
            <ac:picMk id="2" creationId="{76281AD5-D29A-476B-A9B6-5B51574E0EE7}"/>
          </ac:picMkLst>
        </pc:picChg>
        <pc:picChg chg="del">
          <ac:chgData name="Osama Mohammed Moustafa Hosam Elde" userId="ab8f451e-a635-42ee-be12-e2dde55852bf" providerId="ADAL" clId="{BAFB705D-6204-42CA-A6A2-B913B79E3914}" dt="2020-08-29T11:11:06.603" v="904" actId="478"/>
          <ac:picMkLst>
            <pc:docMk/>
            <pc:sldMk cId="264116426" sldId="467"/>
            <ac:picMk id="4" creationId="{63365585-DF18-46B1-93F9-F0E60386C20E}"/>
          </ac:picMkLst>
        </pc:picChg>
      </pc:sldChg>
      <pc:sldChg chg="addSp delSp modSp add mod ord">
        <pc:chgData name="Osama Mohammed Moustafa Hosam Elde" userId="ab8f451e-a635-42ee-be12-e2dde55852bf" providerId="ADAL" clId="{BAFB705D-6204-42CA-A6A2-B913B79E3914}" dt="2020-08-29T11:32:11.224" v="2076" actId="1076"/>
        <pc:sldMkLst>
          <pc:docMk/>
          <pc:sldMk cId="704640070" sldId="468"/>
        </pc:sldMkLst>
        <pc:spChg chg="mod">
          <ac:chgData name="Osama Mohammed Moustafa Hosam Elde" userId="ab8f451e-a635-42ee-be12-e2dde55852bf" providerId="ADAL" clId="{BAFB705D-6204-42CA-A6A2-B913B79E3914}" dt="2020-08-29T11:31:12.946" v="2075" actId="404"/>
          <ac:spMkLst>
            <pc:docMk/>
            <pc:sldMk cId="704640070" sldId="468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BAFB705D-6204-42CA-A6A2-B913B79E3914}" dt="2020-08-29T11:18:09.965" v="1468" actId="478"/>
          <ac:picMkLst>
            <pc:docMk/>
            <pc:sldMk cId="704640070" sldId="468"/>
            <ac:picMk id="2" creationId="{76281AD5-D29A-476B-A9B6-5B51574E0EE7}"/>
          </ac:picMkLst>
        </pc:picChg>
        <pc:picChg chg="del">
          <ac:chgData name="Osama Mohammed Moustafa Hosam Elde" userId="ab8f451e-a635-42ee-be12-e2dde55852bf" providerId="ADAL" clId="{BAFB705D-6204-42CA-A6A2-B913B79E3914}" dt="2020-08-29T11:18:10.539" v="1469" actId="478"/>
          <ac:picMkLst>
            <pc:docMk/>
            <pc:sldMk cId="704640070" sldId="468"/>
            <ac:picMk id="4" creationId="{63365585-DF18-46B1-93F9-F0E60386C20E}"/>
          </ac:picMkLst>
        </pc:picChg>
        <pc:picChg chg="add mod">
          <ac:chgData name="Osama Mohammed Moustafa Hosam Elde" userId="ab8f451e-a635-42ee-be12-e2dde55852bf" providerId="ADAL" clId="{BAFB705D-6204-42CA-A6A2-B913B79E3914}" dt="2020-08-29T11:32:11.224" v="2076" actId="1076"/>
          <ac:picMkLst>
            <pc:docMk/>
            <pc:sldMk cId="704640070" sldId="468"/>
            <ac:picMk id="6" creationId="{131A47AD-DE0B-4C3E-B81E-6EFF7DE40582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21.954" v="41" actId="47"/>
        <pc:sldMkLst>
          <pc:docMk/>
          <pc:sldMk cId="2921925448" sldId="468"/>
        </pc:sldMkLst>
      </pc:sldChg>
      <pc:sldChg chg="delSp modSp add mod">
        <pc:chgData name="Osama Mohammed Moustafa Hosam Elde" userId="ab8f451e-a635-42ee-be12-e2dde55852bf" providerId="ADAL" clId="{BAFB705D-6204-42CA-A6A2-B913B79E3914}" dt="2020-08-29T11:28:42.537" v="2073" actId="15"/>
        <pc:sldMkLst>
          <pc:docMk/>
          <pc:sldMk cId="867323267" sldId="469"/>
        </pc:sldMkLst>
        <pc:spChg chg="mod">
          <ac:chgData name="Osama Mohammed Moustafa Hosam Elde" userId="ab8f451e-a635-42ee-be12-e2dde55852bf" providerId="ADAL" clId="{BAFB705D-6204-42CA-A6A2-B913B79E3914}" dt="2020-08-29T11:28:42.537" v="2073" actId="15"/>
          <ac:spMkLst>
            <pc:docMk/>
            <pc:sldMk cId="867323267" sldId="469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BAFB705D-6204-42CA-A6A2-B913B79E3914}" dt="2020-08-29T11:26:51.024" v="1940" actId="478"/>
          <ac:picMkLst>
            <pc:docMk/>
            <pc:sldMk cId="867323267" sldId="469"/>
            <ac:picMk id="6" creationId="{131A47AD-DE0B-4C3E-B81E-6EFF7DE40582}"/>
          </ac:picMkLst>
        </pc:picChg>
      </pc:sldChg>
      <pc:sldChg chg="del">
        <pc:chgData name="Osama Mohammed Moustafa Hosam Elde" userId="ab8f451e-a635-42ee-be12-e2dde55852bf" providerId="ADAL" clId="{BAFB705D-6204-42CA-A6A2-B913B79E3914}" dt="2020-08-29T07:14:22.883" v="44" actId="47"/>
        <pc:sldMkLst>
          <pc:docMk/>
          <pc:sldMk cId="4164851251" sldId="469"/>
        </pc:sldMkLst>
      </pc:sldChg>
      <pc:sldChg chg="del">
        <pc:chgData name="Osama Mohammed Moustafa Hosam Elde" userId="ab8f451e-a635-42ee-be12-e2dde55852bf" providerId="ADAL" clId="{BAFB705D-6204-42CA-A6A2-B913B79E3914}" dt="2020-08-29T07:14:22.235" v="42" actId="47"/>
        <pc:sldMkLst>
          <pc:docMk/>
          <pc:sldMk cId="685488828" sldId="470"/>
        </pc:sldMkLst>
      </pc:sldChg>
      <pc:sldChg chg="addSp delSp modSp add mod">
        <pc:chgData name="Osama Mohammed Moustafa Hosam Elde" userId="ab8f451e-a635-42ee-be12-e2dde55852bf" providerId="ADAL" clId="{BAFB705D-6204-42CA-A6A2-B913B79E3914}" dt="2020-08-29T18:23:01.098" v="2347" actId="27636"/>
        <pc:sldMkLst>
          <pc:docMk/>
          <pc:sldMk cId="2612408847" sldId="470"/>
        </pc:sldMkLst>
        <pc:spChg chg="add mod">
          <ac:chgData name="Osama Mohammed Moustafa Hosam Elde" userId="ab8f451e-a635-42ee-be12-e2dde55852bf" providerId="ADAL" clId="{BAFB705D-6204-42CA-A6A2-B913B79E3914}" dt="2020-08-29T18:23:01.098" v="2347" actId="27636"/>
          <ac:spMkLst>
            <pc:docMk/>
            <pc:sldMk cId="2612408847" sldId="470"/>
            <ac:spMk id="4" creationId="{16658009-8B5F-4117-B67C-8AAAF774F55C}"/>
          </ac:spMkLst>
        </pc:spChg>
        <pc:spChg chg="del">
          <ac:chgData name="Osama Mohammed Moustafa Hosam Elde" userId="ab8f451e-a635-42ee-be12-e2dde55852bf" providerId="ADAL" clId="{BAFB705D-6204-42CA-A6A2-B913B79E3914}" dt="2020-08-29T13:32:43.811" v="2078" actId="478"/>
          <ac:spMkLst>
            <pc:docMk/>
            <pc:sldMk cId="2612408847" sldId="470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BAFB705D-6204-42CA-A6A2-B913B79E3914}" dt="2020-08-29T13:36:47.590" v="2321" actId="1076"/>
          <ac:picMkLst>
            <pc:docMk/>
            <pc:sldMk cId="2612408847" sldId="470"/>
            <ac:picMk id="6" creationId="{E583294A-C35C-49AE-8853-DE9C10BC379A}"/>
          </ac:picMkLst>
        </pc:picChg>
      </pc:sldChg>
      <pc:sldChg chg="modSp add mod">
        <pc:chgData name="Osama Mohammed Moustafa Hosam Elde" userId="ab8f451e-a635-42ee-be12-e2dde55852bf" providerId="ADAL" clId="{BAFB705D-6204-42CA-A6A2-B913B79E3914}" dt="2020-08-29T13:46:58.754" v="2345" actId="6549"/>
        <pc:sldMkLst>
          <pc:docMk/>
          <pc:sldMk cId="1367187286" sldId="471"/>
        </pc:sldMkLst>
        <pc:spChg chg="mod">
          <ac:chgData name="Osama Mohammed Moustafa Hosam Elde" userId="ab8f451e-a635-42ee-be12-e2dde55852bf" providerId="ADAL" clId="{BAFB705D-6204-42CA-A6A2-B913B79E3914}" dt="2020-08-29T13:46:58.754" v="2345" actId="6549"/>
          <ac:spMkLst>
            <pc:docMk/>
            <pc:sldMk cId="1367187286" sldId="471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2.588" v="43" actId="47"/>
        <pc:sldMkLst>
          <pc:docMk/>
          <pc:sldMk cId="1997163821" sldId="471"/>
        </pc:sldMkLst>
      </pc:sldChg>
      <pc:sldChg chg="del">
        <pc:chgData name="Osama Mohammed Moustafa Hosam Elde" userId="ab8f451e-a635-42ee-be12-e2dde55852bf" providerId="ADAL" clId="{BAFB705D-6204-42CA-A6A2-B913B79E3914}" dt="2020-08-29T07:14:23.204" v="45" actId="47"/>
        <pc:sldMkLst>
          <pc:docMk/>
          <pc:sldMk cId="972993208" sldId="472"/>
        </pc:sldMkLst>
      </pc:sldChg>
      <pc:sldChg chg="modSp add mod">
        <pc:chgData name="Osama Mohammed Moustafa Hosam Elde" userId="ab8f451e-a635-42ee-be12-e2dde55852bf" providerId="ADAL" clId="{BAFB705D-6204-42CA-A6A2-B913B79E3914}" dt="2020-08-29T18:30:28.347" v="2539" actId="113"/>
        <pc:sldMkLst>
          <pc:docMk/>
          <pc:sldMk cId="1684927452" sldId="472"/>
        </pc:sldMkLst>
        <pc:spChg chg="mod">
          <ac:chgData name="Osama Mohammed Moustafa Hosam Elde" userId="ab8f451e-a635-42ee-be12-e2dde55852bf" providerId="ADAL" clId="{BAFB705D-6204-42CA-A6A2-B913B79E3914}" dt="2020-08-29T18:26:35.155" v="2405" actId="313"/>
          <ac:spMkLst>
            <pc:docMk/>
            <pc:sldMk cId="1684927452" sldId="472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18:30:28.347" v="2539" actId="113"/>
          <ac:spMkLst>
            <pc:docMk/>
            <pc:sldMk cId="1684927452" sldId="472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3.591" v="46" actId="47"/>
        <pc:sldMkLst>
          <pc:docMk/>
          <pc:sldMk cId="2146992542" sldId="473"/>
        </pc:sldMkLst>
      </pc:sldChg>
      <pc:sldChg chg="modSp add mod">
        <pc:chgData name="Osama Mohammed Moustafa Hosam Elde" userId="ab8f451e-a635-42ee-be12-e2dde55852bf" providerId="ADAL" clId="{BAFB705D-6204-42CA-A6A2-B913B79E3914}" dt="2020-08-29T18:35:48.150" v="2833" actId="20577"/>
        <pc:sldMkLst>
          <pc:docMk/>
          <pc:sldMk cId="3496458450" sldId="473"/>
        </pc:sldMkLst>
        <pc:spChg chg="mod">
          <ac:chgData name="Osama Mohammed Moustafa Hosam Elde" userId="ab8f451e-a635-42ee-be12-e2dde55852bf" providerId="ADAL" clId="{BAFB705D-6204-42CA-A6A2-B913B79E3914}" dt="2020-08-29T18:35:48.150" v="2833" actId="20577"/>
          <ac:spMkLst>
            <pc:docMk/>
            <pc:sldMk cId="3496458450" sldId="473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3.859" v="47" actId="47"/>
        <pc:sldMkLst>
          <pc:docMk/>
          <pc:sldMk cId="188676282" sldId="474"/>
        </pc:sldMkLst>
      </pc:sldChg>
      <pc:sldChg chg="modSp add mod">
        <pc:chgData name="Osama Mohammed Moustafa Hosam Elde" userId="ab8f451e-a635-42ee-be12-e2dde55852bf" providerId="ADAL" clId="{BAFB705D-6204-42CA-A6A2-B913B79E3914}" dt="2020-08-29T18:41:50.620" v="3417" actId="20577"/>
        <pc:sldMkLst>
          <pc:docMk/>
          <pc:sldMk cId="2825272376" sldId="474"/>
        </pc:sldMkLst>
        <pc:spChg chg="mod">
          <ac:chgData name="Osama Mohammed Moustafa Hosam Elde" userId="ab8f451e-a635-42ee-be12-e2dde55852bf" providerId="ADAL" clId="{BAFB705D-6204-42CA-A6A2-B913B79E3914}" dt="2020-08-29T18:41:50.620" v="3417" actId="20577"/>
          <ac:spMkLst>
            <pc:docMk/>
            <pc:sldMk cId="2825272376" sldId="474"/>
            <ac:spMk id="7" creationId="{FE6AB915-929E-45B5-AF11-A43BEA438DB3}"/>
          </ac:spMkLst>
        </pc:spChg>
      </pc:sldChg>
      <pc:sldChg chg="modSp add mod">
        <pc:chgData name="Osama Mohammed Moustafa Hosam Elde" userId="ab8f451e-a635-42ee-be12-e2dde55852bf" providerId="ADAL" clId="{BAFB705D-6204-42CA-A6A2-B913B79E3914}" dt="2020-08-29T18:49:19.632" v="3532" actId="113"/>
        <pc:sldMkLst>
          <pc:docMk/>
          <pc:sldMk cId="2749616836" sldId="475"/>
        </pc:sldMkLst>
        <pc:spChg chg="mod">
          <ac:chgData name="Osama Mohammed Moustafa Hosam Elde" userId="ab8f451e-a635-42ee-be12-e2dde55852bf" providerId="ADAL" clId="{BAFB705D-6204-42CA-A6A2-B913B79E3914}" dt="2020-08-29T18:49:19.632" v="3532" actId="113"/>
          <ac:spMkLst>
            <pc:docMk/>
            <pc:sldMk cId="2749616836" sldId="475"/>
            <ac:spMk id="7" creationId="{FE6AB915-929E-45B5-AF11-A43BEA438DB3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4.170" v="48" actId="47"/>
        <pc:sldMkLst>
          <pc:docMk/>
          <pc:sldMk cId="3546773444" sldId="475"/>
        </pc:sldMkLst>
      </pc:sldChg>
      <pc:sldChg chg="del">
        <pc:chgData name="Osama Mohammed Moustafa Hosam Elde" userId="ab8f451e-a635-42ee-be12-e2dde55852bf" providerId="ADAL" clId="{BAFB705D-6204-42CA-A6A2-B913B79E3914}" dt="2020-08-29T07:14:24.584" v="49" actId="47"/>
        <pc:sldMkLst>
          <pc:docMk/>
          <pc:sldMk cId="275900587" sldId="476"/>
        </pc:sldMkLst>
      </pc:sldChg>
      <pc:sldChg chg="modSp add mod">
        <pc:chgData name="Osama Mohammed Moustafa Hosam Elde" userId="ab8f451e-a635-42ee-be12-e2dde55852bf" providerId="ADAL" clId="{BAFB705D-6204-42CA-A6A2-B913B79E3914}" dt="2020-08-29T18:48:51.184" v="3529" actId="20577"/>
        <pc:sldMkLst>
          <pc:docMk/>
          <pc:sldMk cId="2229005676" sldId="476"/>
        </pc:sldMkLst>
        <pc:spChg chg="mod">
          <ac:chgData name="Osama Mohammed Moustafa Hosam Elde" userId="ab8f451e-a635-42ee-be12-e2dde55852bf" providerId="ADAL" clId="{BAFB705D-6204-42CA-A6A2-B913B79E3914}" dt="2020-08-29T18:48:51.184" v="3529" actId="20577"/>
          <ac:spMkLst>
            <pc:docMk/>
            <pc:sldMk cId="2229005676" sldId="476"/>
            <ac:spMk id="7" creationId="{FE6AB915-929E-45B5-AF11-A43BEA438DB3}"/>
          </ac:spMkLst>
        </pc:spChg>
      </pc:sldChg>
      <pc:sldChg chg="addSp modSp add mod">
        <pc:chgData name="Osama Mohammed Moustafa Hosam Elde" userId="ab8f451e-a635-42ee-be12-e2dde55852bf" providerId="ADAL" clId="{BAFB705D-6204-42CA-A6A2-B913B79E3914}" dt="2020-08-29T18:57:47.008" v="3862" actId="20577"/>
        <pc:sldMkLst>
          <pc:docMk/>
          <pc:sldMk cId="3198240565" sldId="477"/>
        </pc:sldMkLst>
        <pc:spChg chg="mod">
          <ac:chgData name="Osama Mohammed Moustafa Hosam Elde" userId="ab8f451e-a635-42ee-be12-e2dde55852bf" providerId="ADAL" clId="{BAFB705D-6204-42CA-A6A2-B913B79E3914}" dt="2020-08-29T18:51:40.423" v="3575" actId="14100"/>
          <ac:spMkLst>
            <pc:docMk/>
            <pc:sldMk cId="3198240565" sldId="477"/>
            <ac:spMk id="7" creationId="{FE6AB915-929E-45B5-AF11-A43BEA438DB3}"/>
          </ac:spMkLst>
        </pc:spChg>
        <pc:spChg chg="add mod">
          <ac:chgData name="Osama Mohammed Moustafa Hosam Elde" userId="ab8f451e-a635-42ee-be12-e2dde55852bf" providerId="ADAL" clId="{BAFB705D-6204-42CA-A6A2-B913B79E3914}" dt="2020-08-29T18:57:47.008" v="3862" actId="20577"/>
          <ac:spMkLst>
            <pc:docMk/>
            <pc:sldMk cId="3198240565" sldId="477"/>
            <ac:spMk id="8" creationId="{E5AE68DC-9ECA-4270-AA50-257B160DF9EB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5.070" v="50" actId="47"/>
        <pc:sldMkLst>
          <pc:docMk/>
          <pc:sldMk cId="4130499652" sldId="477"/>
        </pc:sldMkLst>
      </pc:sldChg>
      <pc:sldChg chg="modSp add mod">
        <pc:chgData name="Osama Mohammed Moustafa Hosam Elde" userId="ab8f451e-a635-42ee-be12-e2dde55852bf" providerId="ADAL" clId="{BAFB705D-6204-42CA-A6A2-B913B79E3914}" dt="2020-08-29T19:08:32.356" v="3995" actId="20577"/>
        <pc:sldMkLst>
          <pc:docMk/>
          <pc:sldMk cId="124507467" sldId="478"/>
        </pc:sldMkLst>
        <pc:spChg chg="mod">
          <ac:chgData name="Osama Mohammed Moustafa Hosam Elde" userId="ab8f451e-a635-42ee-be12-e2dde55852bf" providerId="ADAL" clId="{BAFB705D-6204-42CA-A6A2-B913B79E3914}" dt="2020-08-29T19:05:39.220" v="3917" actId="20577"/>
          <ac:spMkLst>
            <pc:docMk/>
            <pc:sldMk cId="124507467" sldId="478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BAFB705D-6204-42CA-A6A2-B913B79E3914}" dt="2020-08-29T19:08:32.356" v="3995" actId="20577"/>
          <ac:spMkLst>
            <pc:docMk/>
            <pc:sldMk cId="124507467" sldId="478"/>
            <ac:spMk id="7" creationId="{FE6AB915-929E-45B5-AF11-A43BEA438DB3}"/>
          </ac:spMkLst>
        </pc:spChg>
        <pc:spChg chg="mod">
          <ac:chgData name="Osama Mohammed Moustafa Hosam Elde" userId="ab8f451e-a635-42ee-be12-e2dde55852bf" providerId="ADAL" clId="{BAFB705D-6204-42CA-A6A2-B913B79E3914}" dt="2020-08-29T19:07:22.038" v="3946" actId="6549"/>
          <ac:spMkLst>
            <pc:docMk/>
            <pc:sldMk cId="124507467" sldId="478"/>
            <ac:spMk id="8" creationId="{E5AE68DC-9ECA-4270-AA50-257B160DF9EB}"/>
          </ac:spMkLst>
        </pc:spChg>
      </pc:sldChg>
      <pc:sldChg chg="del">
        <pc:chgData name="Osama Mohammed Moustafa Hosam Elde" userId="ab8f451e-a635-42ee-be12-e2dde55852bf" providerId="ADAL" clId="{BAFB705D-6204-42CA-A6A2-B913B79E3914}" dt="2020-08-29T07:14:25.533" v="51" actId="47"/>
        <pc:sldMkLst>
          <pc:docMk/>
          <pc:sldMk cId="2908589401" sldId="478"/>
        </pc:sldMkLst>
      </pc:sldChg>
      <pc:sldChg chg="addSp modSp add mod">
        <pc:chgData name="Osama Mohammed Moustafa Hosam Elde" userId="ab8f451e-a635-42ee-be12-e2dde55852bf" providerId="ADAL" clId="{BAFB705D-6204-42CA-A6A2-B913B79E3914}" dt="2020-08-29T19:59:01.429" v="4566" actId="255"/>
        <pc:sldMkLst>
          <pc:docMk/>
          <pc:sldMk cId="3965425828" sldId="479"/>
        </pc:sldMkLst>
        <pc:spChg chg="mod">
          <ac:chgData name="Osama Mohammed Moustafa Hosam Elde" userId="ab8f451e-a635-42ee-be12-e2dde55852bf" providerId="ADAL" clId="{BAFB705D-6204-42CA-A6A2-B913B79E3914}" dt="2020-08-29T19:09:10.514" v="4017" actId="20577"/>
          <ac:spMkLst>
            <pc:docMk/>
            <pc:sldMk cId="3965425828" sldId="479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BAFB705D-6204-42CA-A6A2-B913B79E3914}" dt="2020-08-29T19:59:01.429" v="4566" actId="255"/>
          <ac:spMkLst>
            <pc:docMk/>
            <pc:sldMk cId="3965425828" sldId="479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BAFB705D-6204-42CA-A6A2-B913B79E3914}" dt="2020-08-29T19:14:59.378" v="4169" actId="1076"/>
          <ac:picMkLst>
            <pc:docMk/>
            <pc:sldMk cId="3965425828" sldId="479"/>
            <ac:picMk id="2" creationId="{CBB85F6B-6B86-4C4D-8A70-39E80FBB9578}"/>
          </ac:picMkLst>
        </pc:picChg>
      </pc:sldChg>
      <pc:sldChg chg="addSp delSp modSp add mod">
        <pc:chgData name="Osama Mohammed Moustafa Hosam Elde" userId="ab8f451e-a635-42ee-be12-e2dde55852bf" providerId="ADAL" clId="{BAFB705D-6204-42CA-A6A2-B913B79E3914}" dt="2020-08-29T20:03:42.781" v="4895" actId="20577"/>
        <pc:sldMkLst>
          <pc:docMk/>
          <pc:sldMk cId="1129982776" sldId="480"/>
        </pc:sldMkLst>
        <pc:spChg chg="add mod">
          <ac:chgData name="Osama Mohammed Moustafa Hosam Elde" userId="ab8f451e-a635-42ee-be12-e2dde55852bf" providerId="ADAL" clId="{BAFB705D-6204-42CA-A6A2-B913B79E3914}" dt="2020-08-29T20:03:42.781" v="4895" actId="20577"/>
          <ac:spMkLst>
            <pc:docMk/>
            <pc:sldMk cId="1129982776" sldId="480"/>
            <ac:spMk id="8" creationId="{F481A799-0AB7-4F34-BF43-914A88B0CDD2}"/>
          </ac:spMkLst>
        </pc:spChg>
        <pc:spChg chg="mod">
          <ac:chgData name="Osama Mohammed Moustafa Hosam Elde" userId="ab8f451e-a635-42ee-be12-e2dde55852bf" providerId="ADAL" clId="{BAFB705D-6204-42CA-A6A2-B913B79E3914}" dt="2020-08-29T19:58:10.889" v="4561" actId="14100"/>
          <ac:spMkLst>
            <pc:docMk/>
            <pc:sldMk cId="1129982776" sldId="480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BAFB705D-6204-42CA-A6A2-B913B79E3914}" dt="2020-08-29T19:21:00.258" v="4340" actId="478"/>
          <ac:picMkLst>
            <pc:docMk/>
            <pc:sldMk cId="1129982776" sldId="480"/>
            <ac:picMk id="2" creationId="{CBB85F6B-6B86-4C4D-8A70-39E80FBB9578}"/>
          </ac:picMkLst>
        </pc:picChg>
      </pc:sldChg>
      <pc:sldChg chg="modSp add mod">
        <pc:chgData name="Osama Mohammed Moustafa Hosam Elde" userId="ab8f451e-a635-42ee-be12-e2dde55852bf" providerId="ADAL" clId="{BAFB705D-6204-42CA-A6A2-B913B79E3914}" dt="2020-08-29T20:07:10.201" v="5138" actId="20577"/>
        <pc:sldMkLst>
          <pc:docMk/>
          <pc:sldMk cId="2369318598" sldId="481"/>
        </pc:sldMkLst>
        <pc:spChg chg="mod">
          <ac:chgData name="Osama Mohammed Moustafa Hosam Elde" userId="ab8f451e-a635-42ee-be12-e2dde55852bf" providerId="ADAL" clId="{BAFB705D-6204-42CA-A6A2-B913B79E3914}" dt="2020-08-29T20:07:10.201" v="5138" actId="20577"/>
          <ac:spMkLst>
            <pc:docMk/>
            <pc:sldMk cId="2369318598" sldId="481"/>
            <ac:spMk id="8" creationId="{F481A799-0AB7-4F34-BF43-914A88B0CDD2}"/>
          </ac:spMkLst>
        </pc:spChg>
        <pc:spChg chg="mod">
          <ac:chgData name="Osama Mohammed Moustafa Hosam Elde" userId="ab8f451e-a635-42ee-be12-e2dde55852bf" providerId="ADAL" clId="{BAFB705D-6204-42CA-A6A2-B913B79E3914}" dt="2020-08-29T20:06:06.748" v="4977" actId="108"/>
          <ac:spMkLst>
            <pc:docMk/>
            <pc:sldMk cId="2369318598" sldId="481"/>
            <ac:spMk id="9" creationId="{41FE1DB5-8880-44CA-8A01-91EC9D1E2C91}"/>
          </ac:spMkLst>
        </pc:spChg>
      </pc:sldChg>
    </pc:docChg>
  </pc:docChgLst>
  <pc:docChgLst>
    <pc:chgData name="Osama Mohammed Moustafa Hosam Elde" userId="ab8f451e-a635-42ee-be12-e2dde55852bf" providerId="ADAL" clId="{77886DCC-5FEB-499E-8C1D-90C93B3DB22D}"/>
    <pc:docChg chg="undo custSel addSld delSld modSld sldOrd">
      <pc:chgData name="Osama Mohammed Moustafa Hosam Elde" userId="ab8f451e-a635-42ee-be12-e2dde55852bf" providerId="ADAL" clId="{77886DCC-5FEB-499E-8C1D-90C93B3DB22D}" dt="2020-08-25T11:55:51.667" v="4223" actId="20577"/>
      <pc:docMkLst>
        <pc:docMk/>
      </pc:docMkLst>
      <pc:sldChg chg="del">
        <pc:chgData name="Osama Mohammed Moustafa Hosam Elde" userId="ab8f451e-a635-42ee-be12-e2dde55852bf" providerId="ADAL" clId="{77886DCC-5FEB-499E-8C1D-90C93B3DB22D}" dt="2020-08-25T08:19:45.975" v="1926" actId="47"/>
        <pc:sldMkLst>
          <pc:docMk/>
          <pc:sldMk cId="2146848692" sldId="451"/>
        </pc:sldMkLst>
      </pc:sldChg>
      <pc:sldChg chg="addSp delSp modSp">
        <pc:chgData name="Osama Mohammed Moustafa Hosam Elde" userId="ab8f451e-a635-42ee-be12-e2dde55852bf" providerId="ADAL" clId="{77886DCC-5FEB-499E-8C1D-90C93B3DB22D}" dt="2020-08-25T10:40:50.872" v="3238"/>
        <pc:sldMkLst>
          <pc:docMk/>
          <pc:sldMk cId="1515942005" sldId="456"/>
        </pc:sldMkLst>
        <pc:spChg chg="mod">
          <ac:chgData name="Osama Mohammed Moustafa Hosam Elde" userId="ab8f451e-a635-42ee-be12-e2dde55852bf" providerId="ADAL" clId="{77886DCC-5FEB-499E-8C1D-90C93B3DB22D}" dt="2020-08-25T10:18:46.673" v="2532" actId="207"/>
          <ac:spMkLst>
            <pc:docMk/>
            <pc:sldMk cId="1515942005" sldId="456"/>
            <ac:spMk id="3" creationId="{00000000-0000-0000-0000-000000000000}"/>
          </ac:spMkLst>
        </pc:spChg>
        <pc:spChg chg="add del mod">
          <ac:chgData name="Osama Mohammed Moustafa Hosam Elde" userId="ab8f451e-a635-42ee-be12-e2dde55852bf" providerId="ADAL" clId="{77886DCC-5FEB-499E-8C1D-90C93B3DB22D}" dt="2020-08-25T10:40:50.872" v="3238"/>
          <ac:spMkLst>
            <pc:docMk/>
            <pc:sldMk cId="1515942005" sldId="456"/>
            <ac:spMk id="8" creationId="{2D69EE81-FFC0-4EAC-AE71-BFD7976B35DF}"/>
          </ac:spMkLst>
        </pc:spChg>
      </pc:sldChg>
      <pc:sldChg chg="addSp delSp modSp add mod">
        <pc:chgData name="Osama Mohammed Moustafa Hosam Elde" userId="ab8f451e-a635-42ee-be12-e2dde55852bf" providerId="ADAL" clId="{77886DCC-5FEB-499E-8C1D-90C93B3DB22D}" dt="2020-08-25T07:17:07.802" v="969" actId="20577"/>
        <pc:sldMkLst>
          <pc:docMk/>
          <pc:sldMk cId="1000880522" sldId="457"/>
        </pc:sldMkLst>
        <pc:spChg chg="mod">
          <ac:chgData name="Osama Mohammed Moustafa Hosam Elde" userId="ab8f451e-a635-42ee-be12-e2dde55852bf" providerId="ADAL" clId="{77886DCC-5FEB-499E-8C1D-90C93B3DB22D}" dt="2020-08-25T06:55:24.694" v="42" actId="20577"/>
          <ac:spMkLst>
            <pc:docMk/>
            <pc:sldMk cId="1000880522" sldId="457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77886DCC-5FEB-499E-8C1D-90C93B3DB22D}" dt="2020-08-25T07:17:07.802" v="969" actId="20577"/>
          <ac:spMkLst>
            <pc:docMk/>
            <pc:sldMk cId="1000880522" sldId="457"/>
            <ac:spMk id="9" creationId="{41FE1DB5-8880-44CA-8A01-91EC9D1E2C91}"/>
          </ac:spMkLst>
        </pc:spChg>
        <pc:spChg chg="del">
          <ac:chgData name="Osama Mohammed Moustafa Hosam Elde" userId="ab8f451e-a635-42ee-be12-e2dde55852bf" providerId="ADAL" clId="{77886DCC-5FEB-499E-8C1D-90C93B3DB22D}" dt="2020-08-25T06:57:25.104" v="155" actId="478"/>
          <ac:spMkLst>
            <pc:docMk/>
            <pc:sldMk cId="1000880522" sldId="457"/>
            <ac:spMk id="10" creationId="{73D41474-D41E-4DEC-924B-EF95E5FB556C}"/>
          </ac:spMkLst>
        </pc:spChg>
        <pc:picChg chg="del">
          <ac:chgData name="Osama Mohammed Moustafa Hosam Elde" userId="ab8f451e-a635-42ee-be12-e2dde55852bf" providerId="ADAL" clId="{77886DCC-5FEB-499E-8C1D-90C93B3DB22D}" dt="2020-08-25T06:55:27.525" v="43" actId="478"/>
          <ac:picMkLst>
            <pc:docMk/>
            <pc:sldMk cId="1000880522" sldId="457"/>
            <ac:picMk id="2" creationId="{34E7F382-943E-40CD-ABC4-644F60E5E491}"/>
          </ac:picMkLst>
        </pc:picChg>
        <pc:picChg chg="del">
          <ac:chgData name="Osama Mohammed Moustafa Hosam Elde" userId="ab8f451e-a635-42ee-be12-e2dde55852bf" providerId="ADAL" clId="{77886DCC-5FEB-499E-8C1D-90C93B3DB22D}" dt="2020-08-25T06:55:28.148" v="44" actId="478"/>
          <ac:picMkLst>
            <pc:docMk/>
            <pc:sldMk cId="1000880522" sldId="457"/>
            <ac:picMk id="4" creationId="{FDD0B267-D987-4BE7-8E32-D621C4AA6F69}"/>
          </ac:picMkLst>
        </pc:picChg>
        <pc:picChg chg="add del mod">
          <ac:chgData name="Osama Mohammed Moustafa Hosam Elde" userId="ab8f451e-a635-42ee-be12-e2dde55852bf" providerId="ADAL" clId="{77886DCC-5FEB-499E-8C1D-90C93B3DB22D}" dt="2020-08-25T07:14:56.908" v="937" actId="478"/>
          <ac:picMkLst>
            <pc:docMk/>
            <pc:sldMk cId="1000880522" sldId="457"/>
            <ac:picMk id="6" creationId="{8933DBFD-63D4-445F-8B16-E81243A0A5A1}"/>
          </ac:picMkLst>
        </pc:picChg>
        <pc:picChg chg="add mod">
          <ac:chgData name="Osama Mohammed Moustafa Hosam Elde" userId="ab8f451e-a635-42ee-be12-e2dde55852bf" providerId="ADAL" clId="{77886DCC-5FEB-499E-8C1D-90C93B3DB22D}" dt="2020-08-25T07:15:56.285" v="944" actId="14100"/>
          <ac:picMkLst>
            <pc:docMk/>
            <pc:sldMk cId="1000880522" sldId="457"/>
            <ac:picMk id="7" creationId="{38F10DF9-92A5-4294-B741-1BDE7E2344D0}"/>
          </ac:picMkLst>
        </pc:picChg>
        <pc:picChg chg="add mod">
          <ac:chgData name="Osama Mohammed Moustafa Hosam Elde" userId="ab8f451e-a635-42ee-be12-e2dde55852bf" providerId="ADAL" clId="{77886DCC-5FEB-499E-8C1D-90C93B3DB22D}" dt="2020-08-25T07:15:58.165" v="945" actId="14100"/>
          <ac:picMkLst>
            <pc:docMk/>
            <pc:sldMk cId="1000880522" sldId="457"/>
            <ac:picMk id="8" creationId="{62F4CAFF-88EC-48AF-81FC-69F2B1A17743}"/>
          </ac:picMkLst>
        </pc:picChg>
      </pc:sldChg>
      <pc:sldChg chg="addSp delSp modSp add mod">
        <pc:chgData name="Osama Mohammed Moustafa Hosam Elde" userId="ab8f451e-a635-42ee-be12-e2dde55852bf" providerId="ADAL" clId="{77886DCC-5FEB-499E-8C1D-90C93B3DB22D}" dt="2020-08-25T10:15:03.449" v="2413" actId="1076"/>
        <pc:sldMkLst>
          <pc:docMk/>
          <pc:sldMk cId="2105887620" sldId="458"/>
        </pc:sldMkLst>
        <pc:spChg chg="mod">
          <ac:chgData name="Osama Mohammed Moustafa Hosam Elde" userId="ab8f451e-a635-42ee-be12-e2dde55852bf" providerId="ADAL" clId="{77886DCC-5FEB-499E-8C1D-90C93B3DB22D}" dt="2020-08-25T08:36:18.679" v="2382" actId="6549"/>
          <ac:spMkLst>
            <pc:docMk/>
            <pc:sldMk cId="2105887620" sldId="458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7886DCC-5FEB-499E-8C1D-90C93B3DB22D}" dt="2020-08-25T10:15:01.527" v="2412" actId="27636"/>
          <ac:spMkLst>
            <pc:docMk/>
            <pc:sldMk cId="2105887620" sldId="458"/>
            <ac:spMk id="7" creationId="{FE6AB915-929E-45B5-AF11-A43BEA438DB3}"/>
          </ac:spMkLst>
        </pc:spChg>
        <pc:picChg chg="add mod">
          <ac:chgData name="Osama Mohammed Moustafa Hosam Elde" userId="ab8f451e-a635-42ee-be12-e2dde55852bf" providerId="ADAL" clId="{77886DCC-5FEB-499E-8C1D-90C93B3DB22D}" dt="2020-08-25T10:15:03.449" v="2413" actId="1076"/>
          <ac:picMkLst>
            <pc:docMk/>
            <pc:sldMk cId="2105887620" sldId="458"/>
            <ac:picMk id="2" creationId="{D2FCF2A0-C499-42E1-BAA6-8AF0F3A676EE}"/>
          </ac:picMkLst>
        </pc:picChg>
        <pc:picChg chg="del">
          <ac:chgData name="Osama Mohammed Moustafa Hosam Elde" userId="ab8f451e-a635-42ee-be12-e2dde55852bf" providerId="ADAL" clId="{77886DCC-5FEB-499E-8C1D-90C93B3DB22D}" dt="2020-08-25T06:55:37.862" v="46" actId="478"/>
          <ac:picMkLst>
            <pc:docMk/>
            <pc:sldMk cId="2105887620" sldId="458"/>
            <ac:picMk id="2" creationId="{D4ACF07A-F9C9-47DA-8E2D-394C69C3733A}"/>
          </ac:picMkLst>
        </pc:picChg>
        <pc:picChg chg="del">
          <ac:chgData name="Osama Mohammed Moustafa Hosam Elde" userId="ab8f451e-a635-42ee-be12-e2dde55852bf" providerId="ADAL" clId="{77886DCC-5FEB-499E-8C1D-90C93B3DB22D}" dt="2020-08-25T06:55:38.541" v="47" actId="478"/>
          <ac:picMkLst>
            <pc:docMk/>
            <pc:sldMk cId="2105887620" sldId="458"/>
            <ac:picMk id="3" creationId="{71466F6C-2183-44F9-8A48-9FFC637B2176}"/>
          </ac:picMkLst>
        </pc:picChg>
        <pc:picChg chg="add del">
          <ac:chgData name="Osama Mohammed Moustafa Hosam Elde" userId="ab8f451e-a635-42ee-be12-e2dde55852bf" providerId="ADAL" clId="{77886DCC-5FEB-499E-8C1D-90C93B3DB22D}" dt="2020-08-25T10:14:38.362" v="2407" actId="21"/>
          <ac:picMkLst>
            <pc:docMk/>
            <pc:sldMk cId="2105887620" sldId="458"/>
            <ac:picMk id="1026" creationId="{22AEBE37-B842-4D99-9420-AC07B1008081}"/>
          </ac:picMkLst>
        </pc:picChg>
      </pc:sldChg>
      <pc:sldChg chg="addSp modSp add mod ord">
        <pc:chgData name="Osama Mohammed Moustafa Hosam Elde" userId="ab8f451e-a635-42ee-be12-e2dde55852bf" providerId="ADAL" clId="{77886DCC-5FEB-499E-8C1D-90C93B3DB22D}" dt="2020-08-25T07:00:48.453" v="467"/>
        <pc:sldMkLst>
          <pc:docMk/>
          <pc:sldMk cId="2267252739" sldId="459"/>
        </pc:sldMkLst>
        <pc:spChg chg="mod">
          <ac:chgData name="Osama Mohammed Moustafa Hosam Elde" userId="ab8f451e-a635-42ee-be12-e2dde55852bf" providerId="ADAL" clId="{77886DCC-5FEB-499E-8C1D-90C93B3DB22D}" dt="2020-08-25T06:59:46.898" v="463" actId="14100"/>
          <ac:spMkLst>
            <pc:docMk/>
            <pc:sldMk cId="2267252739" sldId="459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77886DCC-5FEB-499E-8C1D-90C93B3DB22D}" dt="2020-08-25T07:00:40.523" v="465" actId="1076"/>
          <ac:picMkLst>
            <pc:docMk/>
            <pc:sldMk cId="2267252739" sldId="459"/>
            <ac:picMk id="2" creationId="{88750AB7-BBD1-4DEF-B608-4AFBD4B6A090}"/>
          </ac:picMkLst>
        </pc:picChg>
      </pc:sldChg>
      <pc:sldChg chg="addSp delSp modSp add mod">
        <pc:chgData name="Osama Mohammed Moustafa Hosam Elde" userId="ab8f451e-a635-42ee-be12-e2dde55852bf" providerId="ADAL" clId="{77886DCC-5FEB-499E-8C1D-90C93B3DB22D}" dt="2020-08-25T08:22:04.179" v="1946" actId="20577"/>
        <pc:sldMkLst>
          <pc:docMk/>
          <pc:sldMk cId="4184811045" sldId="460"/>
        </pc:sldMkLst>
        <pc:spChg chg="mod">
          <ac:chgData name="Osama Mohammed Moustafa Hosam Elde" userId="ab8f451e-a635-42ee-be12-e2dde55852bf" providerId="ADAL" clId="{77886DCC-5FEB-499E-8C1D-90C93B3DB22D}" dt="2020-08-25T08:22:04.179" v="1946" actId="20577"/>
          <ac:spMkLst>
            <pc:docMk/>
            <pc:sldMk cId="4184811045" sldId="460"/>
            <ac:spMk id="9" creationId="{41FE1DB5-8880-44CA-8A01-91EC9D1E2C91}"/>
          </ac:spMkLst>
        </pc:spChg>
        <pc:picChg chg="add mod">
          <ac:chgData name="Osama Mohammed Moustafa Hosam Elde" userId="ab8f451e-a635-42ee-be12-e2dde55852bf" providerId="ADAL" clId="{77886DCC-5FEB-499E-8C1D-90C93B3DB22D}" dt="2020-08-25T07:44:08.551" v="1431" actId="14100"/>
          <ac:picMkLst>
            <pc:docMk/>
            <pc:sldMk cId="4184811045" sldId="460"/>
            <ac:picMk id="2" creationId="{87CE415F-B50C-42C3-9CE1-DBC627D9794A}"/>
          </ac:picMkLst>
        </pc:picChg>
        <pc:picChg chg="del">
          <ac:chgData name="Osama Mohammed Moustafa Hosam Elde" userId="ab8f451e-a635-42ee-be12-e2dde55852bf" providerId="ADAL" clId="{77886DCC-5FEB-499E-8C1D-90C93B3DB22D}" dt="2020-08-25T07:26:41.691" v="971" actId="478"/>
          <ac:picMkLst>
            <pc:docMk/>
            <pc:sldMk cId="4184811045" sldId="460"/>
            <ac:picMk id="7" creationId="{38F10DF9-92A5-4294-B741-1BDE7E2344D0}"/>
          </ac:picMkLst>
        </pc:picChg>
        <pc:picChg chg="del">
          <ac:chgData name="Osama Mohammed Moustafa Hosam Elde" userId="ab8f451e-a635-42ee-be12-e2dde55852bf" providerId="ADAL" clId="{77886DCC-5FEB-499E-8C1D-90C93B3DB22D}" dt="2020-08-25T07:26:42.538" v="972" actId="478"/>
          <ac:picMkLst>
            <pc:docMk/>
            <pc:sldMk cId="4184811045" sldId="460"/>
            <ac:picMk id="8" creationId="{62F4CAFF-88EC-48AF-81FC-69F2B1A17743}"/>
          </ac:picMkLst>
        </pc:picChg>
      </pc:sldChg>
      <pc:sldChg chg="delSp modSp add mod">
        <pc:chgData name="Osama Mohammed Moustafa Hosam Elde" userId="ab8f451e-a635-42ee-be12-e2dde55852bf" providerId="ADAL" clId="{77886DCC-5FEB-499E-8C1D-90C93B3DB22D}" dt="2020-08-25T07:55:38.716" v="1860" actId="27636"/>
        <pc:sldMkLst>
          <pc:docMk/>
          <pc:sldMk cId="3513093575" sldId="461"/>
        </pc:sldMkLst>
        <pc:spChg chg="mod">
          <ac:chgData name="Osama Mohammed Moustafa Hosam Elde" userId="ab8f451e-a635-42ee-be12-e2dde55852bf" providerId="ADAL" clId="{77886DCC-5FEB-499E-8C1D-90C93B3DB22D}" dt="2020-08-25T07:55:38.716" v="1860" actId="27636"/>
          <ac:spMkLst>
            <pc:docMk/>
            <pc:sldMk cId="3513093575" sldId="461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77886DCC-5FEB-499E-8C1D-90C93B3DB22D}" dt="2020-08-25T07:46:43.949" v="1584" actId="478"/>
          <ac:picMkLst>
            <pc:docMk/>
            <pc:sldMk cId="3513093575" sldId="461"/>
            <ac:picMk id="2" creationId="{87CE415F-B50C-42C3-9CE1-DBC627D9794A}"/>
          </ac:picMkLst>
        </pc:picChg>
      </pc:sldChg>
      <pc:sldChg chg="addSp delSp modSp add mod">
        <pc:chgData name="Osama Mohammed Moustafa Hosam Elde" userId="ab8f451e-a635-42ee-be12-e2dde55852bf" providerId="ADAL" clId="{77886DCC-5FEB-499E-8C1D-90C93B3DB22D}" dt="2020-08-25T10:36:22.637" v="3236" actId="20577"/>
        <pc:sldMkLst>
          <pc:docMk/>
          <pc:sldMk cId="843090838" sldId="462"/>
        </pc:sldMkLst>
        <pc:spChg chg="add">
          <ac:chgData name="Osama Mohammed Moustafa Hosam Elde" userId="ab8f451e-a635-42ee-be12-e2dde55852bf" providerId="ADAL" clId="{77886DCC-5FEB-499E-8C1D-90C93B3DB22D}" dt="2020-08-25T10:19:17.280" v="2534" actId="22"/>
          <ac:spMkLst>
            <pc:docMk/>
            <pc:sldMk cId="843090838" sldId="462"/>
            <ac:spMk id="2" creationId="{09DB74D3-6C28-46F4-BE53-444A76F32A8B}"/>
          </ac:spMkLst>
        </pc:spChg>
        <pc:spChg chg="del">
          <ac:chgData name="Osama Mohammed Moustafa Hosam Elde" userId="ab8f451e-a635-42ee-be12-e2dde55852bf" providerId="ADAL" clId="{77886DCC-5FEB-499E-8C1D-90C93B3DB22D}" dt="2020-08-25T10:19:16.483" v="2533" actId="478"/>
          <ac:spMkLst>
            <pc:docMk/>
            <pc:sldMk cId="843090838" sldId="462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77886DCC-5FEB-499E-8C1D-90C93B3DB22D}" dt="2020-08-25T10:36:22.637" v="3236" actId="20577"/>
          <ac:spMkLst>
            <pc:docMk/>
            <pc:sldMk cId="843090838" sldId="462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77886DCC-5FEB-499E-8C1D-90C93B3DB22D}" dt="2020-08-25T08:27:31.531" v="2103" actId="478"/>
          <ac:picMkLst>
            <pc:docMk/>
            <pc:sldMk cId="843090838" sldId="462"/>
            <ac:picMk id="2" creationId="{0D6252DA-9DC1-47D6-9B75-925159C13448}"/>
          </ac:picMkLst>
        </pc:picChg>
        <pc:picChg chg="add mod">
          <ac:chgData name="Osama Mohammed Moustafa Hosam Elde" userId="ab8f451e-a635-42ee-be12-e2dde55852bf" providerId="ADAL" clId="{77886DCC-5FEB-499E-8C1D-90C93B3DB22D}" dt="2020-08-25T08:29:34.816" v="2161" actId="1076"/>
          <ac:picMkLst>
            <pc:docMk/>
            <pc:sldMk cId="843090838" sldId="462"/>
            <ac:picMk id="4" creationId="{ADAE445E-D8A1-48D8-B753-F77853BE4DFC}"/>
          </ac:picMkLst>
        </pc:picChg>
      </pc:sldChg>
      <pc:sldChg chg="addSp modSp add mod">
        <pc:chgData name="Osama Mohammed Moustafa Hosam Elde" userId="ab8f451e-a635-42ee-be12-e2dde55852bf" providerId="ADAL" clId="{77886DCC-5FEB-499E-8C1D-90C93B3DB22D}" dt="2020-08-25T10:16:20.399" v="2424" actId="27636"/>
        <pc:sldMkLst>
          <pc:docMk/>
          <pc:sldMk cId="3955427529" sldId="463"/>
        </pc:sldMkLst>
        <pc:spChg chg="mod">
          <ac:chgData name="Osama Mohammed Moustafa Hosam Elde" userId="ab8f451e-a635-42ee-be12-e2dde55852bf" providerId="ADAL" clId="{77886DCC-5FEB-499E-8C1D-90C93B3DB22D}" dt="2020-08-25T08:36:23.335" v="2384" actId="6549"/>
          <ac:spMkLst>
            <pc:docMk/>
            <pc:sldMk cId="3955427529" sldId="463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7886DCC-5FEB-499E-8C1D-90C93B3DB22D}" dt="2020-08-25T10:16:20.399" v="2424" actId="27636"/>
          <ac:spMkLst>
            <pc:docMk/>
            <pc:sldMk cId="3955427529" sldId="463"/>
            <ac:spMk id="7" creationId="{FE6AB915-929E-45B5-AF11-A43BEA438DB3}"/>
          </ac:spMkLst>
        </pc:spChg>
        <pc:spChg chg="add mod">
          <ac:chgData name="Osama Mohammed Moustafa Hosam Elde" userId="ab8f451e-a635-42ee-be12-e2dde55852bf" providerId="ADAL" clId="{77886DCC-5FEB-499E-8C1D-90C93B3DB22D}" dt="2020-08-25T08:38:02.768" v="2401" actId="1076"/>
          <ac:spMkLst>
            <pc:docMk/>
            <pc:sldMk cId="3955427529" sldId="463"/>
            <ac:spMk id="8" creationId="{F030F896-E95C-4DC9-9F9D-D742597F038A}"/>
          </ac:spMkLst>
        </pc:spChg>
        <pc:picChg chg="add mod">
          <ac:chgData name="Osama Mohammed Moustafa Hosam Elde" userId="ab8f451e-a635-42ee-be12-e2dde55852bf" providerId="ADAL" clId="{77886DCC-5FEB-499E-8C1D-90C93B3DB22D}" dt="2020-08-25T10:16:14.515" v="2420" actId="1076"/>
          <ac:picMkLst>
            <pc:docMk/>
            <pc:sldMk cId="3955427529" sldId="463"/>
            <ac:picMk id="2" creationId="{34C0F33B-28C6-4FAD-BC40-DAEF82C57FF2}"/>
          </ac:picMkLst>
        </pc:picChg>
      </pc:sldChg>
      <pc:sldChg chg="addSp delSp modSp add mod">
        <pc:chgData name="Osama Mohammed Moustafa Hosam Elde" userId="ab8f451e-a635-42ee-be12-e2dde55852bf" providerId="ADAL" clId="{77886DCC-5FEB-499E-8C1D-90C93B3DB22D}" dt="2020-08-25T11:01:25.449" v="3434" actId="27636"/>
        <pc:sldMkLst>
          <pc:docMk/>
          <pc:sldMk cId="1636232987" sldId="464"/>
        </pc:sldMkLst>
        <pc:spChg chg="mod">
          <ac:chgData name="Osama Mohammed Moustafa Hosam Elde" userId="ab8f451e-a635-42ee-be12-e2dde55852bf" providerId="ADAL" clId="{77886DCC-5FEB-499E-8C1D-90C93B3DB22D}" dt="2020-08-25T10:22:14.360" v="2613" actId="20577"/>
          <ac:spMkLst>
            <pc:docMk/>
            <pc:sldMk cId="1636232987" sldId="464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7886DCC-5FEB-499E-8C1D-90C93B3DB22D}" dt="2020-08-25T11:01:25.449" v="3434" actId="27636"/>
          <ac:spMkLst>
            <pc:docMk/>
            <pc:sldMk cId="1636232987" sldId="464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77886DCC-5FEB-499E-8C1D-90C93B3DB22D}" dt="2020-08-25T10:22:21.099" v="2614" actId="478"/>
          <ac:picMkLst>
            <pc:docMk/>
            <pc:sldMk cId="1636232987" sldId="464"/>
            <ac:picMk id="2" creationId="{D2FCF2A0-C499-42E1-BAA6-8AF0F3A676EE}"/>
          </ac:picMkLst>
        </pc:picChg>
        <pc:picChg chg="add mod">
          <ac:chgData name="Osama Mohammed Moustafa Hosam Elde" userId="ab8f451e-a635-42ee-be12-e2dde55852bf" providerId="ADAL" clId="{77886DCC-5FEB-499E-8C1D-90C93B3DB22D}" dt="2020-08-25T10:32:00.001" v="2911" actId="1076"/>
          <ac:picMkLst>
            <pc:docMk/>
            <pc:sldMk cId="1636232987" sldId="464"/>
            <ac:picMk id="3" creationId="{CF961B67-1860-419C-BCFB-33403EA0181E}"/>
          </ac:picMkLst>
        </pc:picChg>
        <pc:picChg chg="add mod">
          <ac:chgData name="Osama Mohammed Moustafa Hosam Elde" userId="ab8f451e-a635-42ee-be12-e2dde55852bf" providerId="ADAL" clId="{77886DCC-5FEB-499E-8C1D-90C93B3DB22D}" dt="2020-08-25T10:35:48.932" v="3220" actId="14100"/>
          <ac:picMkLst>
            <pc:docMk/>
            <pc:sldMk cId="1636232987" sldId="464"/>
            <ac:picMk id="4" creationId="{2E6E4F71-8AC8-48E5-BA07-59B74BE3690B}"/>
          </ac:picMkLst>
        </pc:picChg>
      </pc:sldChg>
      <pc:sldChg chg="addSp delSp modSp new mod">
        <pc:chgData name="Osama Mohammed Moustafa Hosam Elde" userId="ab8f451e-a635-42ee-be12-e2dde55852bf" providerId="ADAL" clId="{77886DCC-5FEB-499E-8C1D-90C93B3DB22D}" dt="2020-08-25T10:41:23.125" v="3272" actId="478"/>
        <pc:sldMkLst>
          <pc:docMk/>
          <pc:sldMk cId="1505892301" sldId="465"/>
        </pc:sldMkLst>
        <pc:spChg chg="del">
          <ac:chgData name="Osama Mohammed Moustafa Hosam Elde" userId="ab8f451e-a635-42ee-be12-e2dde55852bf" providerId="ADAL" clId="{77886DCC-5FEB-499E-8C1D-90C93B3DB22D}" dt="2020-08-25T10:41:22.037" v="3271" actId="478"/>
          <ac:spMkLst>
            <pc:docMk/>
            <pc:sldMk cId="1505892301" sldId="465"/>
            <ac:spMk id="2" creationId="{038F5C61-8A93-4A0D-8206-96941A17AD88}"/>
          </ac:spMkLst>
        </pc:spChg>
        <pc:spChg chg="add del">
          <ac:chgData name="Osama Mohammed Moustafa Hosam Elde" userId="ab8f451e-a635-42ee-be12-e2dde55852bf" providerId="ADAL" clId="{77886DCC-5FEB-499E-8C1D-90C93B3DB22D}" dt="2020-08-25T10:41:23.125" v="3272" actId="478"/>
          <ac:spMkLst>
            <pc:docMk/>
            <pc:sldMk cId="1505892301" sldId="465"/>
            <ac:spMk id="3" creationId="{C9651C20-F506-4240-AB23-673DAA67FCA5}"/>
          </ac:spMkLst>
        </pc:spChg>
        <pc:spChg chg="add del mod">
          <ac:chgData name="Osama Mohammed Moustafa Hosam Elde" userId="ab8f451e-a635-42ee-be12-e2dde55852bf" providerId="ADAL" clId="{77886DCC-5FEB-499E-8C1D-90C93B3DB22D}" dt="2020-08-25T10:40:58.035" v="3241"/>
          <ac:spMkLst>
            <pc:docMk/>
            <pc:sldMk cId="1505892301" sldId="465"/>
            <ac:spMk id="6" creationId="{1746F3AA-49DD-4540-81DF-25465D8E216A}"/>
          </ac:spMkLst>
        </pc:spChg>
        <pc:spChg chg="add mod">
          <ac:chgData name="Osama Mohammed Moustafa Hosam Elde" userId="ab8f451e-a635-42ee-be12-e2dde55852bf" providerId="ADAL" clId="{77886DCC-5FEB-499E-8C1D-90C93B3DB22D}" dt="2020-08-25T10:41:17.766" v="3270" actId="20577"/>
          <ac:spMkLst>
            <pc:docMk/>
            <pc:sldMk cId="1505892301" sldId="465"/>
            <ac:spMk id="7" creationId="{0F374A6E-4335-4667-B06E-F04350B949E8}"/>
          </ac:spMkLst>
        </pc:spChg>
      </pc:sldChg>
      <pc:sldChg chg="modSp add mod">
        <pc:chgData name="Osama Mohammed Moustafa Hosam Elde" userId="ab8f451e-a635-42ee-be12-e2dde55852bf" providerId="ADAL" clId="{77886DCC-5FEB-499E-8C1D-90C93B3DB22D}" dt="2020-08-25T10:41:56.032" v="3311" actId="20577"/>
        <pc:sldMkLst>
          <pc:docMk/>
          <pc:sldMk cId="187775010" sldId="466"/>
        </pc:sldMkLst>
        <pc:spChg chg="mod">
          <ac:chgData name="Osama Mohammed Moustafa Hosam Elde" userId="ab8f451e-a635-42ee-be12-e2dde55852bf" providerId="ADAL" clId="{77886DCC-5FEB-499E-8C1D-90C93B3DB22D}" dt="2020-08-25T10:41:56.032" v="3311" actId="20577"/>
          <ac:spMkLst>
            <pc:docMk/>
            <pc:sldMk cId="187775010" sldId="466"/>
            <ac:spMk id="7" creationId="{0F374A6E-4335-4667-B06E-F04350B949E8}"/>
          </ac:spMkLst>
        </pc:spChg>
      </pc:sldChg>
      <pc:sldChg chg="delSp modSp add mod">
        <pc:chgData name="Osama Mohammed Moustafa Hosam Elde" userId="ab8f451e-a635-42ee-be12-e2dde55852bf" providerId="ADAL" clId="{77886DCC-5FEB-499E-8C1D-90C93B3DB22D}" dt="2020-08-25T11:02:25.797" v="3452" actId="14100"/>
        <pc:sldMkLst>
          <pc:docMk/>
          <pc:sldMk cId="3088240699" sldId="467"/>
        </pc:sldMkLst>
        <pc:spChg chg="mod">
          <ac:chgData name="Osama Mohammed Moustafa Hosam Elde" userId="ab8f451e-a635-42ee-be12-e2dde55852bf" providerId="ADAL" clId="{77886DCC-5FEB-499E-8C1D-90C93B3DB22D}" dt="2020-08-25T11:02:03.404" v="3446" actId="20577"/>
          <ac:spMkLst>
            <pc:docMk/>
            <pc:sldMk cId="3088240699" sldId="467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7886DCC-5FEB-499E-8C1D-90C93B3DB22D}" dt="2020-08-25T11:02:25.797" v="3452" actId="14100"/>
          <ac:spMkLst>
            <pc:docMk/>
            <pc:sldMk cId="3088240699" sldId="467"/>
            <ac:spMk id="7" creationId="{FE6AB915-929E-45B5-AF11-A43BEA438DB3}"/>
          </ac:spMkLst>
        </pc:spChg>
        <pc:picChg chg="del">
          <ac:chgData name="Osama Mohammed Moustafa Hosam Elde" userId="ab8f451e-a635-42ee-be12-e2dde55852bf" providerId="ADAL" clId="{77886DCC-5FEB-499E-8C1D-90C93B3DB22D}" dt="2020-08-25T11:02:09.436" v="3448" actId="478"/>
          <ac:picMkLst>
            <pc:docMk/>
            <pc:sldMk cId="3088240699" sldId="467"/>
            <ac:picMk id="3" creationId="{CF961B67-1860-419C-BCFB-33403EA0181E}"/>
          </ac:picMkLst>
        </pc:picChg>
        <pc:picChg chg="del">
          <ac:chgData name="Osama Mohammed Moustafa Hosam Elde" userId="ab8f451e-a635-42ee-be12-e2dde55852bf" providerId="ADAL" clId="{77886DCC-5FEB-499E-8C1D-90C93B3DB22D}" dt="2020-08-25T11:02:08.868" v="3447" actId="478"/>
          <ac:picMkLst>
            <pc:docMk/>
            <pc:sldMk cId="3088240699" sldId="467"/>
            <ac:picMk id="4" creationId="{2E6E4F71-8AC8-48E5-BA07-59B74BE3690B}"/>
          </ac:picMkLst>
        </pc:picChg>
      </pc:sldChg>
      <pc:sldChg chg="addSp delSp modSp add mod">
        <pc:chgData name="Osama Mohammed Moustafa Hosam Elde" userId="ab8f451e-a635-42ee-be12-e2dde55852bf" providerId="ADAL" clId="{77886DCC-5FEB-499E-8C1D-90C93B3DB22D}" dt="2020-08-25T11:19:51.493" v="4108" actId="20577"/>
        <pc:sldMkLst>
          <pc:docMk/>
          <pc:sldMk cId="2975955308" sldId="468"/>
        </pc:sldMkLst>
        <pc:spChg chg="mod">
          <ac:chgData name="Osama Mohammed Moustafa Hosam Elde" userId="ab8f451e-a635-42ee-be12-e2dde55852bf" providerId="ADAL" clId="{77886DCC-5FEB-499E-8C1D-90C93B3DB22D}" dt="2020-08-25T11:05:51.112" v="3484" actId="20577"/>
          <ac:spMkLst>
            <pc:docMk/>
            <pc:sldMk cId="2975955308" sldId="468"/>
            <ac:spMk id="3" creationId="{00000000-0000-0000-0000-000000000000}"/>
          </ac:spMkLst>
        </pc:spChg>
        <pc:spChg chg="mod">
          <ac:chgData name="Osama Mohammed Moustafa Hosam Elde" userId="ab8f451e-a635-42ee-be12-e2dde55852bf" providerId="ADAL" clId="{77886DCC-5FEB-499E-8C1D-90C93B3DB22D}" dt="2020-08-25T11:19:51.493" v="4108" actId="20577"/>
          <ac:spMkLst>
            <pc:docMk/>
            <pc:sldMk cId="2975955308" sldId="468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77886DCC-5FEB-499E-8C1D-90C93B3DB22D}" dt="2020-08-25T11:05:54.079" v="3485" actId="478"/>
          <ac:picMkLst>
            <pc:docMk/>
            <pc:sldMk cId="2975955308" sldId="468"/>
            <ac:picMk id="2" creationId="{88750AB7-BBD1-4DEF-B608-4AFBD4B6A090}"/>
          </ac:picMkLst>
        </pc:picChg>
        <pc:picChg chg="add mod">
          <ac:chgData name="Osama Mohammed Moustafa Hosam Elde" userId="ab8f451e-a635-42ee-be12-e2dde55852bf" providerId="ADAL" clId="{77886DCC-5FEB-499E-8C1D-90C93B3DB22D}" dt="2020-08-25T11:10:59.911" v="3730" actId="1076"/>
          <ac:picMkLst>
            <pc:docMk/>
            <pc:sldMk cId="2975955308" sldId="468"/>
            <ac:picMk id="4" creationId="{348D3A7E-B116-4C76-823C-2994E611CD8E}"/>
          </ac:picMkLst>
        </pc:picChg>
        <pc:picChg chg="add mod">
          <ac:chgData name="Osama Mohammed Moustafa Hosam Elde" userId="ab8f451e-a635-42ee-be12-e2dde55852bf" providerId="ADAL" clId="{77886DCC-5FEB-499E-8C1D-90C93B3DB22D}" dt="2020-08-25T11:12:43.715" v="3820" actId="1076"/>
          <ac:picMkLst>
            <pc:docMk/>
            <pc:sldMk cId="2975955308" sldId="468"/>
            <ac:picMk id="6" creationId="{EFDBABF3-5DDD-451B-BCA2-122A2C5DFC8A}"/>
          </ac:picMkLst>
        </pc:picChg>
        <pc:picChg chg="add mod">
          <ac:chgData name="Osama Mohammed Moustafa Hosam Elde" userId="ab8f451e-a635-42ee-be12-e2dde55852bf" providerId="ADAL" clId="{77886DCC-5FEB-499E-8C1D-90C93B3DB22D}" dt="2020-08-25T11:19:32.360" v="4099" actId="14100"/>
          <ac:picMkLst>
            <pc:docMk/>
            <pc:sldMk cId="2975955308" sldId="468"/>
            <ac:picMk id="7" creationId="{073B0FF3-7593-420E-8474-1821A458BE4A}"/>
          </ac:picMkLst>
        </pc:picChg>
      </pc:sldChg>
      <pc:sldChg chg="delSp modSp add mod">
        <pc:chgData name="Osama Mohammed Moustafa Hosam Elde" userId="ab8f451e-a635-42ee-be12-e2dde55852bf" providerId="ADAL" clId="{77886DCC-5FEB-499E-8C1D-90C93B3DB22D}" dt="2020-08-25T11:55:51.667" v="4223" actId="20577"/>
        <pc:sldMkLst>
          <pc:docMk/>
          <pc:sldMk cId="3766114644" sldId="469"/>
        </pc:sldMkLst>
        <pc:spChg chg="mod">
          <ac:chgData name="Osama Mohammed Moustafa Hosam Elde" userId="ab8f451e-a635-42ee-be12-e2dde55852bf" providerId="ADAL" clId="{77886DCC-5FEB-499E-8C1D-90C93B3DB22D}" dt="2020-08-25T11:55:51.667" v="4223" actId="20577"/>
          <ac:spMkLst>
            <pc:docMk/>
            <pc:sldMk cId="3766114644" sldId="469"/>
            <ac:spMk id="9" creationId="{41FE1DB5-8880-44CA-8A01-91EC9D1E2C91}"/>
          </ac:spMkLst>
        </pc:spChg>
        <pc:picChg chg="del">
          <ac:chgData name="Osama Mohammed Moustafa Hosam Elde" userId="ab8f451e-a635-42ee-be12-e2dde55852bf" providerId="ADAL" clId="{77886DCC-5FEB-499E-8C1D-90C93B3DB22D}" dt="2020-08-25T11:54:14.073" v="4112" actId="478"/>
          <ac:picMkLst>
            <pc:docMk/>
            <pc:sldMk cId="3766114644" sldId="469"/>
            <ac:picMk id="4" creationId="{348D3A7E-B116-4C76-823C-2994E611CD8E}"/>
          </ac:picMkLst>
        </pc:picChg>
        <pc:picChg chg="del">
          <ac:chgData name="Osama Mohammed Moustafa Hosam Elde" userId="ab8f451e-a635-42ee-be12-e2dde55852bf" providerId="ADAL" clId="{77886DCC-5FEB-499E-8C1D-90C93B3DB22D}" dt="2020-08-25T11:54:13.620" v="4111" actId="478"/>
          <ac:picMkLst>
            <pc:docMk/>
            <pc:sldMk cId="3766114644" sldId="469"/>
            <ac:picMk id="6" creationId="{EFDBABF3-5DDD-451B-BCA2-122A2C5DFC8A}"/>
          </ac:picMkLst>
        </pc:picChg>
        <pc:picChg chg="del">
          <ac:chgData name="Osama Mohammed Moustafa Hosam Elde" userId="ab8f451e-a635-42ee-be12-e2dde55852bf" providerId="ADAL" clId="{77886DCC-5FEB-499E-8C1D-90C93B3DB22D}" dt="2020-08-25T11:54:12.917" v="4110" actId="478"/>
          <ac:picMkLst>
            <pc:docMk/>
            <pc:sldMk cId="3766114644" sldId="469"/>
            <ac:picMk id="7" creationId="{073B0FF3-7593-420E-8474-1821A458BE4A}"/>
          </ac:picMkLst>
        </pc:picChg>
      </pc:sldChg>
    </pc:docChg>
  </pc:docChgLst>
  <pc:docChgLst>
    <pc:chgData name="Osama hosam elde" userId="ab8f451e-a635-42ee-be12-e2dde55852bf" providerId="ADAL" clId="{5ABF69F1-FFC2-4226-9111-9AF3F4F3349B}"/>
    <pc:docChg chg="undo custSel addSld delSld modSld sldOrd">
      <pc:chgData name="Osama hosam elde" userId="ab8f451e-a635-42ee-be12-e2dde55852bf" providerId="ADAL" clId="{5ABF69F1-FFC2-4226-9111-9AF3F4F3349B}" dt="2019-03-16T16:47:10.072" v="3705" actId="20577"/>
      <pc:docMkLst>
        <pc:docMk/>
      </pc:docMkLst>
      <pc:sldChg chg="modSp">
        <pc:chgData name="Osama hosam elde" userId="ab8f451e-a635-42ee-be12-e2dde55852bf" providerId="ADAL" clId="{5ABF69F1-FFC2-4226-9111-9AF3F4F3349B}" dt="2019-03-13T21:19:18.263" v="2735" actId="1035"/>
        <pc:sldMkLst>
          <pc:docMk/>
          <pc:sldMk cId="2795698090" sldId="289"/>
        </pc:sldMkLst>
        <pc:spChg chg="mod">
          <ac:chgData name="Osama hosam elde" userId="ab8f451e-a635-42ee-be12-e2dde55852bf" providerId="ADAL" clId="{5ABF69F1-FFC2-4226-9111-9AF3F4F3349B}" dt="2019-03-13T21:19:18.263" v="2735" actId="1035"/>
          <ac:spMkLst>
            <pc:docMk/>
            <pc:sldMk cId="2795698090" sldId="289"/>
            <ac:spMk id="4" creationId="{71F37C0B-C451-4FC0-8BFC-2F9DEFE020DB}"/>
          </ac:spMkLst>
        </pc:spChg>
        <pc:spChg chg="mod">
          <ac:chgData name="Osama hosam elde" userId="ab8f451e-a635-42ee-be12-e2dde55852bf" providerId="ADAL" clId="{5ABF69F1-FFC2-4226-9111-9AF3F4F3349B}" dt="2019-03-13T21:19:18.263" v="2735" actId="1035"/>
          <ac:spMkLst>
            <pc:docMk/>
            <pc:sldMk cId="2795698090" sldId="289"/>
            <ac:spMk id="6" creationId="{2B50AF5E-FF4A-4EEF-9521-F635D9019EA4}"/>
          </ac:spMkLst>
        </pc:spChg>
      </pc:sldChg>
      <pc:sldChg chg="modSp add">
        <pc:chgData name="Osama hosam elde" userId="ab8f451e-a635-42ee-be12-e2dde55852bf" providerId="ADAL" clId="{5ABF69F1-FFC2-4226-9111-9AF3F4F3349B}" dt="2019-03-13T19:25:09.862" v="473" actId="27636"/>
        <pc:sldMkLst>
          <pc:docMk/>
          <pc:sldMk cId="1296196847" sldId="371"/>
        </pc:sldMkLst>
        <pc:spChg chg="mod">
          <ac:chgData name="Osama hosam elde" userId="ab8f451e-a635-42ee-be12-e2dde55852bf" providerId="ADAL" clId="{5ABF69F1-FFC2-4226-9111-9AF3F4F3349B}" dt="2019-03-13T19:25:09.862" v="473" actId="27636"/>
          <ac:spMkLst>
            <pc:docMk/>
            <pc:sldMk cId="1296196847" sldId="371"/>
            <ac:spMk id="3" creationId="{25F31E5A-DCD6-425A-8C80-7B051E2A906C}"/>
          </ac:spMkLst>
        </pc:spChg>
        <pc:spChg chg="mod">
          <ac:chgData name="Osama hosam elde" userId="ab8f451e-a635-42ee-be12-e2dde55852bf" providerId="ADAL" clId="{5ABF69F1-FFC2-4226-9111-9AF3F4F3349B}" dt="2019-03-13T18:32:29.176" v="53" actId="20577"/>
          <ac:spMkLst>
            <pc:docMk/>
            <pc:sldMk cId="1296196847" sldId="371"/>
            <ac:spMk id="6" creationId="{F666E11D-E12E-4A1B-AC49-37C776D88AF6}"/>
          </ac:spMkLst>
        </pc:spChg>
      </pc:sldChg>
    </pc:docChg>
  </pc:docChgLst>
  <pc:docChgLst>
    <pc:chgData name="Osama Mohammed Moustafa Hosam Elde" userId="ab8f451e-a635-42ee-be12-e2dde55852bf" providerId="ADAL" clId="{5912FF87-3A57-4BAB-8D5F-915426923C0F}"/>
    <pc:docChg chg="undo custSel addSld modSld">
      <pc:chgData name="Osama Mohammed Moustafa Hosam Elde" userId="ab8f451e-a635-42ee-be12-e2dde55852bf" providerId="ADAL" clId="{5912FF87-3A57-4BAB-8D5F-915426923C0F}" dt="2020-08-30T08:13:24.304" v="425" actId="20577"/>
      <pc:docMkLst>
        <pc:docMk/>
      </pc:docMkLst>
      <pc:sldChg chg="modSp mod">
        <pc:chgData name="Osama Mohammed Moustafa Hosam Elde" userId="ab8f451e-a635-42ee-be12-e2dde55852bf" providerId="ADAL" clId="{5912FF87-3A57-4BAB-8D5F-915426923C0F}" dt="2020-08-30T08:09:38.982" v="31" actId="27636"/>
        <pc:sldMkLst>
          <pc:docMk/>
          <pc:sldMk cId="124507467" sldId="478"/>
        </pc:sldMkLst>
        <pc:spChg chg="mod">
          <ac:chgData name="Osama Mohammed Moustafa Hosam Elde" userId="ab8f451e-a635-42ee-be12-e2dde55852bf" providerId="ADAL" clId="{5912FF87-3A57-4BAB-8D5F-915426923C0F}" dt="2020-08-30T08:09:38.982" v="31" actId="27636"/>
          <ac:spMkLst>
            <pc:docMk/>
            <pc:sldMk cId="124507467" sldId="478"/>
            <ac:spMk id="7" creationId="{FE6AB915-929E-45B5-AF11-A43BEA438DB3}"/>
          </ac:spMkLst>
        </pc:spChg>
        <pc:spChg chg="mod">
          <ac:chgData name="Osama Mohammed Moustafa Hosam Elde" userId="ab8f451e-a635-42ee-be12-e2dde55852bf" providerId="ADAL" clId="{5912FF87-3A57-4BAB-8D5F-915426923C0F}" dt="2020-08-30T08:01:10.826" v="10" actId="14100"/>
          <ac:spMkLst>
            <pc:docMk/>
            <pc:sldMk cId="124507467" sldId="478"/>
            <ac:spMk id="8" creationId="{E5AE68DC-9ECA-4270-AA50-257B160DF9EB}"/>
          </ac:spMkLst>
        </pc:spChg>
      </pc:sldChg>
      <pc:sldChg chg="modSp mod">
        <pc:chgData name="Osama Mohammed Moustafa Hosam Elde" userId="ab8f451e-a635-42ee-be12-e2dde55852bf" providerId="ADAL" clId="{5912FF87-3A57-4BAB-8D5F-915426923C0F}" dt="2020-08-30T08:01:43.687" v="29" actId="20577"/>
        <pc:sldMkLst>
          <pc:docMk/>
          <pc:sldMk cId="3965425828" sldId="479"/>
        </pc:sldMkLst>
        <pc:spChg chg="mod">
          <ac:chgData name="Osama Mohammed Moustafa Hosam Elde" userId="ab8f451e-a635-42ee-be12-e2dde55852bf" providerId="ADAL" clId="{5912FF87-3A57-4BAB-8D5F-915426923C0F}" dt="2020-08-30T08:01:43.687" v="29" actId="20577"/>
          <ac:spMkLst>
            <pc:docMk/>
            <pc:sldMk cId="3965425828" sldId="479"/>
            <ac:spMk id="9" creationId="{41FE1DB5-8880-44CA-8A01-91EC9D1E2C91}"/>
          </ac:spMkLst>
        </pc:spChg>
      </pc:sldChg>
      <pc:sldChg chg="delSp modSp add mod">
        <pc:chgData name="Osama Mohammed Moustafa Hosam Elde" userId="ab8f451e-a635-42ee-be12-e2dde55852bf" providerId="ADAL" clId="{5912FF87-3A57-4BAB-8D5F-915426923C0F}" dt="2020-08-30T08:13:24.304" v="425" actId="20577"/>
        <pc:sldMkLst>
          <pc:docMk/>
          <pc:sldMk cId="636786284" sldId="482"/>
        </pc:sldMkLst>
        <pc:spChg chg="mod">
          <ac:chgData name="Osama Mohammed Moustafa Hosam Elde" userId="ab8f451e-a635-42ee-be12-e2dde55852bf" providerId="ADAL" clId="{5912FF87-3A57-4BAB-8D5F-915426923C0F}" dt="2020-08-30T08:13:24.304" v="425" actId="20577"/>
          <ac:spMkLst>
            <pc:docMk/>
            <pc:sldMk cId="636786284" sldId="482"/>
            <ac:spMk id="4" creationId="{16658009-8B5F-4117-B67C-8AAAF774F55C}"/>
          </ac:spMkLst>
        </pc:spChg>
        <pc:picChg chg="del">
          <ac:chgData name="Osama Mohammed Moustafa Hosam Elde" userId="ab8f451e-a635-42ee-be12-e2dde55852bf" providerId="ADAL" clId="{5912FF87-3A57-4BAB-8D5F-915426923C0F}" dt="2020-08-30T08:09:41.285" v="32" actId="478"/>
          <ac:picMkLst>
            <pc:docMk/>
            <pc:sldMk cId="636786284" sldId="482"/>
            <ac:picMk id="6" creationId="{E583294A-C35C-49AE-8853-DE9C10BC379A}"/>
          </ac:picMkLst>
        </pc:picChg>
      </pc:sldChg>
    </pc:docChg>
  </pc:docChgLst>
  <pc:docChgLst>
    <pc:chgData name="Osama Mohammed Moustafa Hosam Elde" userId="ab8f451e-a635-42ee-be12-e2dde55852bf" providerId="ADAL" clId="{71D2C359-3B85-4D3F-9F88-FB2110F9F973}"/>
    <pc:docChg chg="undo redo custSel addSld delSld modSld sldOrd">
      <pc:chgData name="Osama Mohammed Moustafa Hosam Elde" userId="ab8f451e-a635-42ee-be12-e2dde55852bf" providerId="ADAL" clId="{71D2C359-3B85-4D3F-9F88-FB2110F9F973}" dt="2020-09-01T08:53:37.751" v="973" actId="20577"/>
      <pc:docMkLst>
        <pc:docMk/>
      </pc:docMkLst>
      <pc:sldChg chg="modSp mod">
        <pc:chgData name="Osama Mohammed Moustafa Hosam Elde" userId="ab8f451e-a635-42ee-be12-e2dde55852bf" providerId="ADAL" clId="{71D2C359-3B85-4D3F-9F88-FB2110F9F973}" dt="2020-08-30T10:14:16.805" v="51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71D2C359-3B85-4D3F-9F88-FB2110F9F973}" dt="2020-08-30T10:14:16.805" v="51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modSp mod">
        <pc:chgData name="Osama Mohammed Moustafa Hosam Elde" userId="ab8f451e-a635-42ee-be12-e2dde55852bf" providerId="ADAL" clId="{71D2C359-3B85-4D3F-9F88-FB2110F9F973}" dt="2020-09-01T08:53:37.751" v="973" actId="20577"/>
        <pc:sldMkLst>
          <pc:docMk/>
          <pc:sldMk cId="1097935864" sldId="447"/>
        </pc:sldMkLst>
        <pc:spChg chg="mod">
          <ac:chgData name="Osama Mohammed Moustafa Hosam Elde" userId="ab8f451e-a635-42ee-be12-e2dde55852bf" providerId="ADAL" clId="{71D2C359-3B85-4D3F-9F88-FB2110F9F973}" dt="2020-09-01T08:53:37.751" v="973" actId="20577"/>
          <ac:spMkLst>
            <pc:docMk/>
            <pc:sldMk cId="1097935864" sldId="447"/>
            <ac:spMk id="4" creationId="{B356B37D-B401-4092-A451-619A8575E5E5}"/>
          </ac:spMkLst>
        </pc:spChg>
      </pc:sldChg>
      <pc:sldChg chg="addSp modSp mod">
        <pc:chgData name="Osama Mohammed Moustafa Hosam Elde" userId="ab8f451e-a635-42ee-be12-e2dde55852bf" providerId="ADAL" clId="{71D2C359-3B85-4D3F-9F88-FB2110F9F973}" dt="2020-08-30T11:13:10.549" v="878" actId="313"/>
        <pc:sldMkLst>
          <pc:docMk/>
          <pc:sldMk cId="599365308" sldId="450"/>
        </pc:sldMkLst>
        <pc:spChg chg="mod">
          <ac:chgData name="Osama Mohammed Moustafa Hosam Elde" userId="ab8f451e-a635-42ee-be12-e2dde55852bf" providerId="ADAL" clId="{71D2C359-3B85-4D3F-9F88-FB2110F9F973}" dt="2020-08-30T10:33:04.645" v="79"/>
          <ac:spMkLst>
            <pc:docMk/>
            <pc:sldMk cId="599365308" sldId="450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1D2C359-3B85-4D3F-9F88-FB2110F9F973}" dt="2020-08-30T11:13:10.549" v="878" actId="313"/>
          <ac:spMkLst>
            <pc:docMk/>
            <pc:sldMk cId="599365308" sldId="450"/>
            <ac:spMk id="7" creationId="{FE6AB915-929E-45B5-AF11-A43BEA438DB3}"/>
          </ac:spMkLst>
        </pc:spChg>
        <pc:spChg chg="add mod">
          <ac:chgData name="Osama Mohammed Moustafa Hosam Elde" userId="ab8f451e-a635-42ee-be12-e2dde55852bf" providerId="ADAL" clId="{71D2C359-3B85-4D3F-9F88-FB2110F9F973}" dt="2020-08-30T10:36:36.875" v="195" actId="1076"/>
          <ac:spMkLst>
            <pc:docMk/>
            <pc:sldMk cId="599365308" sldId="450"/>
            <ac:spMk id="8" creationId="{AD71518D-F2D8-4401-B0F0-D35732E7A9A2}"/>
          </ac:spMkLst>
        </pc:spChg>
        <pc:picChg chg="add mod">
          <ac:chgData name="Osama Mohammed Moustafa Hosam Elde" userId="ab8f451e-a635-42ee-be12-e2dde55852bf" providerId="ADAL" clId="{71D2C359-3B85-4D3F-9F88-FB2110F9F973}" dt="2020-08-30T10:39:55.134" v="197" actId="1076"/>
          <ac:picMkLst>
            <pc:docMk/>
            <pc:sldMk cId="599365308" sldId="450"/>
            <ac:picMk id="3" creationId="{5AE3A145-A005-42F6-8C6B-AD88979AB606}"/>
          </ac:picMkLst>
        </pc:picChg>
      </pc:sldChg>
      <pc:sldChg chg="del">
        <pc:chgData name="Osama Mohammed Moustafa Hosam Elde" userId="ab8f451e-a635-42ee-be12-e2dde55852bf" providerId="ADAL" clId="{71D2C359-3B85-4D3F-9F88-FB2110F9F973}" dt="2020-08-30T10:14:29.288" v="60" actId="47"/>
        <pc:sldMkLst>
          <pc:docMk/>
          <pc:sldMk cId="2496506412" sldId="454"/>
        </pc:sldMkLst>
      </pc:sldChg>
      <pc:sldChg chg="del">
        <pc:chgData name="Osama Mohammed Moustafa Hosam Elde" userId="ab8f451e-a635-42ee-be12-e2dde55852bf" providerId="ADAL" clId="{71D2C359-3B85-4D3F-9F88-FB2110F9F973}" dt="2020-08-30T10:14:26.975" v="53" actId="47"/>
        <pc:sldMkLst>
          <pc:docMk/>
          <pc:sldMk cId="2552043414" sldId="457"/>
        </pc:sldMkLst>
      </pc:sldChg>
      <pc:sldChg chg="del">
        <pc:chgData name="Osama Mohammed Moustafa Hosam Elde" userId="ab8f451e-a635-42ee-be12-e2dde55852bf" providerId="ADAL" clId="{71D2C359-3B85-4D3F-9F88-FB2110F9F973}" dt="2020-08-30T10:14:33.899" v="65" actId="47"/>
        <pc:sldMkLst>
          <pc:docMk/>
          <pc:sldMk cId="4000708609" sldId="458"/>
        </pc:sldMkLst>
      </pc:sldChg>
      <pc:sldChg chg="del">
        <pc:chgData name="Osama Mohammed Moustafa Hosam Elde" userId="ab8f451e-a635-42ee-be12-e2dde55852bf" providerId="ADAL" clId="{71D2C359-3B85-4D3F-9F88-FB2110F9F973}" dt="2020-08-30T10:14:33.228" v="64" actId="47"/>
        <pc:sldMkLst>
          <pc:docMk/>
          <pc:sldMk cId="4240058495" sldId="459"/>
        </pc:sldMkLst>
      </pc:sldChg>
      <pc:sldChg chg="del">
        <pc:chgData name="Osama Mohammed Moustafa Hosam Elde" userId="ab8f451e-a635-42ee-be12-e2dde55852bf" providerId="ADAL" clId="{71D2C359-3B85-4D3F-9F88-FB2110F9F973}" dt="2020-08-30T10:14:27.132" v="54" actId="47"/>
        <pc:sldMkLst>
          <pc:docMk/>
          <pc:sldMk cId="525967851" sldId="460"/>
        </pc:sldMkLst>
      </pc:sldChg>
      <pc:sldChg chg="del">
        <pc:chgData name="Osama Mohammed Moustafa Hosam Elde" userId="ab8f451e-a635-42ee-be12-e2dde55852bf" providerId="ADAL" clId="{71D2C359-3B85-4D3F-9F88-FB2110F9F973}" dt="2020-08-30T10:14:27.319" v="55" actId="47"/>
        <pc:sldMkLst>
          <pc:docMk/>
          <pc:sldMk cId="2432451870" sldId="461"/>
        </pc:sldMkLst>
      </pc:sldChg>
      <pc:sldChg chg="del">
        <pc:chgData name="Osama Mohammed Moustafa Hosam Elde" userId="ab8f451e-a635-42ee-be12-e2dde55852bf" providerId="ADAL" clId="{71D2C359-3B85-4D3F-9F88-FB2110F9F973}" dt="2020-08-30T10:14:27.928" v="56" actId="47"/>
        <pc:sldMkLst>
          <pc:docMk/>
          <pc:sldMk cId="1279715628" sldId="462"/>
        </pc:sldMkLst>
      </pc:sldChg>
      <pc:sldChg chg="del">
        <pc:chgData name="Osama Mohammed Moustafa Hosam Elde" userId="ab8f451e-a635-42ee-be12-e2dde55852bf" providerId="ADAL" clId="{71D2C359-3B85-4D3F-9F88-FB2110F9F973}" dt="2020-08-30T10:14:28.147" v="57" actId="47"/>
        <pc:sldMkLst>
          <pc:docMk/>
          <pc:sldMk cId="2870159570" sldId="463"/>
        </pc:sldMkLst>
      </pc:sldChg>
      <pc:sldChg chg="del">
        <pc:chgData name="Osama Mohammed Moustafa Hosam Elde" userId="ab8f451e-a635-42ee-be12-e2dde55852bf" providerId="ADAL" clId="{71D2C359-3B85-4D3F-9F88-FB2110F9F973}" dt="2020-08-30T10:14:28.319" v="58" actId="47"/>
        <pc:sldMkLst>
          <pc:docMk/>
          <pc:sldMk cId="3138217576" sldId="464"/>
        </pc:sldMkLst>
      </pc:sldChg>
      <pc:sldChg chg="del">
        <pc:chgData name="Osama Mohammed Moustafa Hosam Elde" userId="ab8f451e-a635-42ee-be12-e2dde55852bf" providerId="ADAL" clId="{71D2C359-3B85-4D3F-9F88-FB2110F9F973}" dt="2020-08-30T10:14:28.928" v="59" actId="47"/>
        <pc:sldMkLst>
          <pc:docMk/>
          <pc:sldMk cId="3121570983" sldId="466"/>
        </pc:sldMkLst>
      </pc:sldChg>
      <pc:sldChg chg="delSp modSp mod">
        <pc:chgData name="Osama Mohammed Moustafa Hosam Elde" userId="ab8f451e-a635-42ee-be12-e2dde55852bf" providerId="ADAL" clId="{71D2C359-3B85-4D3F-9F88-FB2110F9F973}" dt="2020-08-30T11:26:41.615" v="885" actId="6549"/>
        <pc:sldMkLst>
          <pc:docMk/>
          <pc:sldMk cId="264116426" sldId="467"/>
        </pc:sldMkLst>
        <pc:spChg chg="mod">
          <ac:chgData name="Osama Mohammed Moustafa Hosam Elde" userId="ab8f451e-a635-42ee-be12-e2dde55852bf" providerId="ADAL" clId="{71D2C359-3B85-4D3F-9F88-FB2110F9F973}" dt="2020-08-30T11:26:41.615" v="885" actId="6549"/>
          <ac:spMkLst>
            <pc:docMk/>
            <pc:sldMk cId="264116426" sldId="467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71D2C359-3B85-4D3F-9F88-FB2110F9F973}" dt="2020-08-30T10:14:44.758" v="77" actId="478"/>
          <ac:spMkLst>
            <pc:docMk/>
            <pc:sldMk cId="264116426" sldId="467"/>
            <ac:spMk id="11" creationId="{5F33D415-61D9-411F-A7DA-8C101FEF2597}"/>
          </ac:spMkLst>
        </pc:spChg>
      </pc:sldChg>
      <pc:sldChg chg="del">
        <pc:chgData name="Osama Mohammed Moustafa Hosam Elde" userId="ab8f451e-a635-42ee-be12-e2dde55852bf" providerId="ADAL" clId="{71D2C359-3B85-4D3F-9F88-FB2110F9F973}" dt="2020-08-30T10:14:32.224" v="61" actId="47"/>
        <pc:sldMkLst>
          <pc:docMk/>
          <pc:sldMk cId="704640070" sldId="468"/>
        </pc:sldMkLst>
      </pc:sldChg>
      <pc:sldChg chg="del">
        <pc:chgData name="Osama Mohammed Moustafa Hosam Elde" userId="ab8f451e-a635-42ee-be12-e2dde55852bf" providerId="ADAL" clId="{71D2C359-3B85-4D3F-9F88-FB2110F9F973}" dt="2020-08-30T10:14:32.427" v="62" actId="47"/>
        <pc:sldMkLst>
          <pc:docMk/>
          <pc:sldMk cId="867323267" sldId="469"/>
        </pc:sldMkLst>
      </pc:sldChg>
      <pc:sldChg chg="del">
        <pc:chgData name="Osama Mohammed Moustafa Hosam Elde" userId="ab8f451e-a635-42ee-be12-e2dde55852bf" providerId="ADAL" clId="{71D2C359-3B85-4D3F-9F88-FB2110F9F973}" dt="2020-08-30T10:14:32.614" v="63" actId="47"/>
        <pc:sldMkLst>
          <pc:docMk/>
          <pc:sldMk cId="2612408847" sldId="470"/>
        </pc:sldMkLst>
      </pc:sldChg>
      <pc:sldChg chg="del">
        <pc:chgData name="Osama Mohammed Moustafa Hosam Elde" userId="ab8f451e-a635-42ee-be12-e2dde55852bf" providerId="ADAL" clId="{71D2C359-3B85-4D3F-9F88-FB2110F9F973}" dt="2020-08-30T10:14:34.087" v="66" actId="47"/>
        <pc:sldMkLst>
          <pc:docMk/>
          <pc:sldMk cId="1367187286" sldId="471"/>
        </pc:sldMkLst>
      </pc:sldChg>
      <pc:sldChg chg="del">
        <pc:chgData name="Osama Mohammed Moustafa Hosam Elde" userId="ab8f451e-a635-42ee-be12-e2dde55852bf" providerId="ADAL" clId="{71D2C359-3B85-4D3F-9F88-FB2110F9F973}" dt="2020-08-30T10:14:34.306" v="67" actId="47"/>
        <pc:sldMkLst>
          <pc:docMk/>
          <pc:sldMk cId="1684927452" sldId="472"/>
        </pc:sldMkLst>
      </pc:sldChg>
      <pc:sldChg chg="del">
        <pc:chgData name="Osama Mohammed Moustafa Hosam Elde" userId="ab8f451e-a635-42ee-be12-e2dde55852bf" providerId="ADAL" clId="{71D2C359-3B85-4D3F-9F88-FB2110F9F973}" dt="2020-08-30T10:14:34.747" v="68" actId="47"/>
        <pc:sldMkLst>
          <pc:docMk/>
          <pc:sldMk cId="3496458450" sldId="473"/>
        </pc:sldMkLst>
      </pc:sldChg>
      <pc:sldChg chg="del">
        <pc:chgData name="Osama Mohammed Moustafa Hosam Elde" userId="ab8f451e-a635-42ee-be12-e2dde55852bf" providerId="ADAL" clId="{71D2C359-3B85-4D3F-9F88-FB2110F9F973}" dt="2020-08-30T10:14:34.979" v="69" actId="47"/>
        <pc:sldMkLst>
          <pc:docMk/>
          <pc:sldMk cId="2825272376" sldId="474"/>
        </pc:sldMkLst>
      </pc:sldChg>
      <pc:sldChg chg="del">
        <pc:chgData name="Osama Mohammed Moustafa Hosam Elde" userId="ab8f451e-a635-42ee-be12-e2dde55852bf" providerId="ADAL" clId="{71D2C359-3B85-4D3F-9F88-FB2110F9F973}" dt="2020-08-30T10:14:35.463" v="70" actId="47"/>
        <pc:sldMkLst>
          <pc:docMk/>
          <pc:sldMk cId="2749616836" sldId="475"/>
        </pc:sldMkLst>
      </pc:sldChg>
      <pc:sldChg chg="del">
        <pc:chgData name="Osama Mohammed Moustafa Hosam Elde" userId="ab8f451e-a635-42ee-be12-e2dde55852bf" providerId="ADAL" clId="{71D2C359-3B85-4D3F-9F88-FB2110F9F973}" dt="2020-08-30T10:14:35.875" v="71" actId="47"/>
        <pc:sldMkLst>
          <pc:docMk/>
          <pc:sldMk cId="2229005676" sldId="476"/>
        </pc:sldMkLst>
      </pc:sldChg>
      <pc:sldChg chg="del">
        <pc:chgData name="Osama Mohammed Moustafa Hosam Elde" userId="ab8f451e-a635-42ee-be12-e2dde55852bf" providerId="ADAL" clId="{71D2C359-3B85-4D3F-9F88-FB2110F9F973}" dt="2020-08-30T10:14:36.312" v="72" actId="47"/>
        <pc:sldMkLst>
          <pc:docMk/>
          <pc:sldMk cId="3198240565" sldId="477"/>
        </pc:sldMkLst>
      </pc:sldChg>
      <pc:sldChg chg="del">
        <pc:chgData name="Osama Mohammed Moustafa Hosam Elde" userId="ab8f451e-a635-42ee-be12-e2dde55852bf" providerId="ADAL" clId="{71D2C359-3B85-4D3F-9F88-FB2110F9F973}" dt="2020-08-30T10:14:36.875" v="73" actId="47"/>
        <pc:sldMkLst>
          <pc:docMk/>
          <pc:sldMk cId="124507467" sldId="478"/>
        </pc:sldMkLst>
      </pc:sldChg>
      <pc:sldChg chg="del">
        <pc:chgData name="Osama Mohammed Moustafa Hosam Elde" userId="ab8f451e-a635-42ee-be12-e2dde55852bf" providerId="ADAL" clId="{71D2C359-3B85-4D3F-9F88-FB2110F9F973}" dt="2020-08-30T10:14:37.890" v="74" actId="47"/>
        <pc:sldMkLst>
          <pc:docMk/>
          <pc:sldMk cId="3965425828" sldId="479"/>
        </pc:sldMkLst>
      </pc:sldChg>
      <pc:sldChg chg="del">
        <pc:chgData name="Osama Mohammed Moustafa Hosam Elde" userId="ab8f451e-a635-42ee-be12-e2dde55852bf" providerId="ADAL" clId="{71D2C359-3B85-4D3F-9F88-FB2110F9F973}" dt="2020-08-30T10:14:38.078" v="75" actId="47"/>
        <pc:sldMkLst>
          <pc:docMk/>
          <pc:sldMk cId="1129982776" sldId="480"/>
        </pc:sldMkLst>
      </pc:sldChg>
      <pc:sldChg chg="del">
        <pc:chgData name="Osama Mohammed Moustafa Hosam Elde" userId="ab8f451e-a635-42ee-be12-e2dde55852bf" providerId="ADAL" clId="{71D2C359-3B85-4D3F-9F88-FB2110F9F973}" dt="2020-08-30T10:14:38.578" v="76" actId="47"/>
        <pc:sldMkLst>
          <pc:docMk/>
          <pc:sldMk cId="2369318598" sldId="481"/>
        </pc:sldMkLst>
      </pc:sldChg>
      <pc:sldChg chg="modSp mod">
        <pc:chgData name="Osama Mohammed Moustafa Hosam Elde" userId="ab8f451e-a635-42ee-be12-e2dde55852bf" providerId="ADAL" clId="{71D2C359-3B85-4D3F-9F88-FB2110F9F973}" dt="2020-08-30T10:20:34.710" v="78" actId="6549"/>
        <pc:sldMkLst>
          <pc:docMk/>
          <pc:sldMk cId="636786284" sldId="482"/>
        </pc:sldMkLst>
        <pc:spChg chg="mod">
          <ac:chgData name="Osama Mohammed Moustafa Hosam Elde" userId="ab8f451e-a635-42ee-be12-e2dde55852bf" providerId="ADAL" clId="{71D2C359-3B85-4D3F-9F88-FB2110F9F973}" dt="2020-08-30T10:20:34.710" v="78" actId="6549"/>
          <ac:spMkLst>
            <pc:docMk/>
            <pc:sldMk cId="636786284" sldId="482"/>
            <ac:spMk id="4" creationId="{16658009-8B5F-4117-B67C-8AAAF774F55C}"/>
          </ac:spMkLst>
        </pc:spChg>
      </pc:sldChg>
      <pc:sldChg chg="addSp delSp modSp add mod ord">
        <pc:chgData name="Osama Mohammed Moustafa Hosam Elde" userId="ab8f451e-a635-42ee-be12-e2dde55852bf" providerId="ADAL" clId="{71D2C359-3B85-4D3F-9F88-FB2110F9F973}" dt="2020-08-30T11:32:36.839" v="900" actId="113"/>
        <pc:sldMkLst>
          <pc:docMk/>
          <pc:sldMk cId="1820177862" sldId="483"/>
        </pc:sldMkLst>
        <pc:spChg chg="mod">
          <ac:chgData name="Osama Mohammed Moustafa Hosam Elde" userId="ab8f451e-a635-42ee-be12-e2dde55852bf" providerId="ADAL" clId="{71D2C359-3B85-4D3F-9F88-FB2110F9F973}" dt="2020-08-30T10:46:01.112" v="455" actId="20577"/>
          <ac:spMkLst>
            <pc:docMk/>
            <pc:sldMk cId="1820177862" sldId="483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1D2C359-3B85-4D3F-9F88-FB2110F9F973}" dt="2020-08-30T11:32:36.839" v="900" actId="113"/>
          <ac:spMkLst>
            <pc:docMk/>
            <pc:sldMk cId="1820177862" sldId="483"/>
            <ac:spMk id="7" creationId="{FE6AB915-929E-45B5-AF11-A43BEA438DB3}"/>
          </ac:spMkLst>
        </pc:spChg>
        <pc:spChg chg="del">
          <ac:chgData name="Osama Mohammed Moustafa Hosam Elde" userId="ab8f451e-a635-42ee-be12-e2dde55852bf" providerId="ADAL" clId="{71D2C359-3B85-4D3F-9F88-FB2110F9F973}" dt="2020-08-30T10:40:29.679" v="201" actId="478"/>
          <ac:spMkLst>
            <pc:docMk/>
            <pc:sldMk cId="1820177862" sldId="483"/>
            <ac:spMk id="8" creationId="{AD71518D-F2D8-4401-B0F0-D35732E7A9A2}"/>
          </ac:spMkLst>
        </pc:spChg>
        <pc:picChg chg="add del mod">
          <ac:chgData name="Osama Mohammed Moustafa Hosam Elde" userId="ab8f451e-a635-42ee-be12-e2dde55852bf" providerId="ADAL" clId="{71D2C359-3B85-4D3F-9F88-FB2110F9F973}" dt="2020-08-30T10:46:05.522" v="456" actId="478"/>
          <ac:picMkLst>
            <pc:docMk/>
            <pc:sldMk cId="1820177862" sldId="483"/>
            <ac:picMk id="2" creationId="{63939336-297E-4307-A2AF-546DB11F1656}"/>
          </ac:picMkLst>
        </pc:picChg>
        <pc:picChg chg="del">
          <ac:chgData name="Osama Mohammed Moustafa Hosam Elde" userId="ab8f451e-a635-42ee-be12-e2dde55852bf" providerId="ADAL" clId="{71D2C359-3B85-4D3F-9F88-FB2110F9F973}" dt="2020-08-30T10:40:25.190" v="200" actId="478"/>
          <ac:picMkLst>
            <pc:docMk/>
            <pc:sldMk cId="1820177862" sldId="483"/>
            <ac:picMk id="3" creationId="{5AE3A145-A005-42F6-8C6B-AD88979AB606}"/>
          </ac:picMkLst>
        </pc:picChg>
        <pc:picChg chg="add del mod">
          <ac:chgData name="Osama Mohammed Moustafa Hosam Elde" userId="ab8f451e-a635-42ee-be12-e2dde55852bf" providerId="ADAL" clId="{71D2C359-3B85-4D3F-9F88-FB2110F9F973}" dt="2020-08-30T11:31:22.933" v="888" actId="478"/>
          <ac:picMkLst>
            <pc:docMk/>
            <pc:sldMk cId="1820177862" sldId="483"/>
            <ac:picMk id="4" creationId="{279F44D4-5E21-40A8-B7CC-ECB944C84DD7}"/>
          </ac:picMkLst>
        </pc:picChg>
      </pc:sldChg>
      <pc:sldChg chg="addSp delSp modSp add del mod ord">
        <pc:chgData name="Osama Mohammed Moustafa Hosam Elde" userId="ab8f451e-a635-42ee-be12-e2dde55852bf" providerId="ADAL" clId="{71D2C359-3B85-4D3F-9F88-FB2110F9F973}" dt="2020-08-30T11:25:14.916" v="884" actId="207"/>
        <pc:sldMkLst>
          <pc:docMk/>
          <pc:sldMk cId="532496695" sldId="484"/>
        </pc:sldMkLst>
        <pc:spChg chg="mod">
          <ac:chgData name="Osama Mohammed Moustafa Hosam Elde" userId="ab8f451e-a635-42ee-be12-e2dde55852bf" providerId="ADAL" clId="{71D2C359-3B85-4D3F-9F88-FB2110F9F973}" dt="2020-08-30T10:55:10.979" v="606" actId="20577"/>
          <ac:spMkLst>
            <pc:docMk/>
            <pc:sldMk cId="532496695" sldId="484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71D2C359-3B85-4D3F-9F88-FB2110F9F973}" dt="2020-08-30T11:25:14.916" v="884" actId="207"/>
          <ac:spMkLst>
            <pc:docMk/>
            <pc:sldMk cId="532496695" sldId="484"/>
            <ac:spMk id="7" creationId="{FE6AB915-929E-45B5-AF11-A43BEA438DB3}"/>
          </ac:spMkLst>
        </pc:spChg>
        <pc:spChg chg="add del">
          <ac:chgData name="Osama Mohammed Moustafa Hosam Elde" userId="ab8f451e-a635-42ee-be12-e2dde55852bf" providerId="ADAL" clId="{71D2C359-3B85-4D3F-9F88-FB2110F9F973}" dt="2020-08-30T10:55:11.068" v="609" actId="478"/>
          <ac:spMkLst>
            <pc:docMk/>
            <pc:sldMk cId="532496695" sldId="484"/>
            <ac:spMk id="8" creationId="{AD71518D-F2D8-4401-B0F0-D35732E7A9A2}"/>
          </ac:spMkLst>
        </pc:spChg>
        <pc:picChg chg="add del">
          <ac:chgData name="Osama Mohammed Moustafa Hosam Elde" userId="ab8f451e-a635-42ee-be12-e2dde55852bf" providerId="ADAL" clId="{71D2C359-3B85-4D3F-9F88-FB2110F9F973}" dt="2020-08-30T10:55:10.998" v="607" actId="478"/>
          <ac:picMkLst>
            <pc:docMk/>
            <pc:sldMk cId="532496695" sldId="484"/>
            <ac:picMk id="3" creationId="{5AE3A145-A005-42F6-8C6B-AD88979AB606}"/>
          </ac:picMkLst>
        </pc:picChg>
      </pc:sldChg>
      <pc:sldChg chg="modSp add mod">
        <pc:chgData name="Osama Mohammed Moustafa Hosam Elde" userId="ab8f451e-a635-42ee-be12-e2dde55852bf" providerId="ADAL" clId="{71D2C359-3B85-4D3F-9F88-FB2110F9F973}" dt="2020-08-30T11:13:47.647" v="881" actId="113"/>
        <pc:sldMkLst>
          <pc:docMk/>
          <pc:sldMk cId="1794934334" sldId="485"/>
        </pc:sldMkLst>
        <pc:spChg chg="mod">
          <ac:chgData name="Osama Mohammed Moustafa Hosam Elde" userId="ab8f451e-a635-42ee-be12-e2dde55852bf" providerId="ADAL" clId="{71D2C359-3B85-4D3F-9F88-FB2110F9F973}" dt="2020-08-30T11:13:47.647" v="881" actId="113"/>
          <ac:spMkLst>
            <pc:docMk/>
            <pc:sldMk cId="1794934334" sldId="485"/>
            <ac:spMk id="7" creationId="{FE6AB915-929E-45B5-AF11-A43BEA438D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F4D-83FC-4648-8836-C86B9BE28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rmash.com/cplusplus/cplusplus-inherita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762000" y="1219200"/>
            <a:ext cx="7162800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3200" b="1" dirty="0"/>
              <a:t>الفصل السادس</a:t>
            </a:r>
          </a:p>
          <a:p>
            <a:pPr algn="ctr" rtl="1">
              <a:lnSpc>
                <a:spcPct val="150000"/>
              </a:lnSpc>
            </a:pPr>
            <a:endParaRPr lang="ar-SA" sz="3200" b="1" dirty="0"/>
          </a:p>
          <a:p>
            <a:pPr algn="ctr" rtl="1">
              <a:lnSpc>
                <a:spcPct val="150000"/>
              </a:lnSpc>
            </a:pPr>
            <a:r>
              <a:rPr lang="ar-SA" sz="3200" b="1" dirty="0"/>
              <a:t>الوراثة في البرمجة الشيئية </a:t>
            </a:r>
            <a:r>
              <a:rPr lang="en-US" sz="3200" b="1" dirty="0"/>
              <a:t>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0AF5E-FF4A-4EEF-9521-F635D9019EA4}"/>
              </a:ext>
            </a:extLst>
          </p:cNvPr>
          <p:cNvSpPr txBox="1"/>
          <p:nvPr/>
        </p:nvSpPr>
        <p:spPr>
          <a:xfrm>
            <a:off x="381000" y="5073593"/>
            <a:ext cx="838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مادة برمجة حاسب (2)</a:t>
            </a:r>
          </a:p>
          <a:p>
            <a:pPr algn="ctr"/>
            <a:endParaRPr lang="ar-SA" sz="2000" dirty="0"/>
          </a:p>
          <a:p>
            <a:pPr algn="ctr"/>
            <a:r>
              <a:rPr lang="ar-SA" sz="2000" dirty="0"/>
              <a:t>دكتور/ أسامة حسام الدين</a:t>
            </a:r>
            <a:endParaRPr lang="en-US" sz="20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E1DB5-8880-44CA-8A01-91EC9D1E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705569"/>
            <a:ext cx="4419600" cy="47561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/>
              <a:t>بعدها نقوم بإضافة الملفين </a:t>
            </a:r>
            <a:r>
              <a:rPr lang="en-US" sz="2400" b="1" dirty="0"/>
              <a:t>.h</a:t>
            </a:r>
            <a:r>
              <a:rPr lang="ar-SA" sz="2400" b="1" dirty="0"/>
              <a:t> و </a:t>
            </a:r>
            <a:r>
              <a:rPr lang="en-US" sz="2400" b="1" dirty="0"/>
              <a:t>.</a:t>
            </a:r>
            <a:r>
              <a:rPr lang="en-US" sz="2400" b="1" dirty="0" err="1"/>
              <a:t>cpp</a:t>
            </a:r>
            <a:r>
              <a:rPr lang="ar-SA" sz="2400" b="1" dirty="0"/>
              <a:t> إلى ملفات المشروع الجديد من أضافة</a:t>
            </a:r>
            <a:r>
              <a:rPr lang="en-US" sz="2400" b="1" dirty="0"/>
              <a:t> </a:t>
            </a:r>
            <a:r>
              <a:rPr lang="ar-SA" sz="2400" b="1" dirty="0"/>
              <a:t>–عنصر موجود. كما بالشكل. 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لاحظ عند الإضافة نختار الملفات </a:t>
            </a:r>
            <a:r>
              <a:rPr lang="en-US" sz="2400" b="1" dirty="0"/>
              <a:t>.h</a:t>
            </a:r>
            <a:r>
              <a:rPr lang="ar-SA" sz="2400" b="1" dirty="0"/>
              <a:t> و</a:t>
            </a:r>
            <a:r>
              <a:rPr lang="en-US" sz="2400" b="1" dirty="0"/>
              <a:t>.</a:t>
            </a:r>
            <a:r>
              <a:rPr lang="en-US" sz="2400" b="1" dirty="0" err="1"/>
              <a:t>cpp</a:t>
            </a:r>
            <a:r>
              <a:rPr lang="ar-SA" sz="2400" b="1" dirty="0"/>
              <a:t> الموجودة في مجلد المشروع الجديد. 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نقوم بإضافة فصيلة باسم </a:t>
            </a:r>
            <a:r>
              <a:rPr lang="en-US" sz="2400" b="1" dirty="0" err="1"/>
              <a:t>simpleCalc</a:t>
            </a:r>
            <a:r>
              <a:rPr lang="ar-SA" sz="2400" b="1" dirty="0"/>
              <a:t> كما بالشكل. </a:t>
            </a:r>
            <a:endParaRPr lang="en-US" sz="2400" b="1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DBD0E-C671-4019-B53F-941DBE76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45244"/>
            <a:ext cx="4114371" cy="243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F51FD-BFD1-4CAC-9F67-38B89CF3C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95800"/>
            <a:ext cx="405543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E1DB5-8880-44CA-8A01-91EC9D1E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69"/>
            <a:ext cx="4876800" cy="4756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ar-SA" sz="1800" dirty="0">
                <a:solidFill>
                  <a:srgbClr val="808080"/>
                </a:solidFill>
                <a:latin typeface="Consolas" panose="020B0609020204030204" pitchFamily="49" charset="0"/>
              </a:rPr>
              <a:t>هذا هو ملف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simpleCalc.h</a:t>
            </a:r>
            <a:endParaRPr lang="ar-SA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singleNumberCalculator.h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simpleCalc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simpleCalc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ar-S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r-S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ar-SA" sz="1800" dirty="0">
                <a:solidFill>
                  <a:srgbClr val="808080"/>
                </a:solidFill>
                <a:latin typeface="Consolas" panose="020B0609020204030204" pitchFamily="49" charset="0"/>
              </a:rPr>
              <a:t>هذا هو ملف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simpleCalc.cpp</a:t>
            </a:r>
            <a:endParaRPr lang="ar-SA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simpleCalc.h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(-1 *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ar-SA" sz="2400" b="1" dirty="0"/>
          </a:p>
          <a:p>
            <a:pPr algn="r" rtl="1">
              <a:lnSpc>
                <a:spcPct val="150000"/>
              </a:lnSpc>
            </a:pPr>
            <a:endParaRPr lang="en-US" sz="2400" b="1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417C9-254C-4993-9781-2E387ED0E1D1}"/>
              </a:ext>
            </a:extLst>
          </p:cNvPr>
          <p:cNvSpPr txBox="1">
            <a:spLocks/>
          </p:cNvSpPr>
          <p:nvPr/>
        </p:nvSpPr>
        <p:spPr>
          <a:xfrm>
            <a:off x="5105400" y="1550449"/>
            <a:ext cx="3848100" cy="517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ar-SA" sz="2400" b="1" dirty="0"/>
              <a:t>لاحظ استخدام </a:t>
            </a:r>
            <a:r>
              <a:rPr lang="en-US" sz="2400" b="1" dirty="0"/>
              <a:t>include</a:t>
            </a:r>
            <a:r>
              <a:rPr lang="ar-SA" sz="2400" b="1" dirty="0"/>
              <a:t> لتضمين الملف الموجود به الفصيلة إلى برنامجنا. 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ثم استخدام المعامل </a:t>
            </a:r>
            <a:r>
              <a:rPr lang="ar-SA" sz="3300" b="1" dirty="0">
                <a:solidFill>
                  <a:srgbClr val="FF0000"/>
                </a:solidFill>
              </a:rPr>
              <a:t>:</a:t>
            </a:r>
            <a:r>
              <a:rPr lang="ar-SA" sz="2400" b="1" dirty="0"/>
              <a:t> للوراثة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لاحظ أيضا أن دوال البناء لا يتم توريثها. 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تم أضافة دالة جديدة لتغيير إشارة الرقم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لاحظ استخدام المعامل </a:t>
            </a:r>
            <a:r>
              <a:rPr lang="en-US" sz="2400" b="1" dirty="0"/>
              <a:t>this</a:t>
            </a:r>
            <a:r>
              <a:rPr lang="ar-SA" sz="2400" b="1" dirty="0"/>
              <a:t> الذي يشير إلى الكائن الحالي، والذي يحتوى على الدالة </a:t>
            </a:r>
            <a:r>
              <a:rPr lang="en-US" sz="2400" b="1" dirty="0" err="1"/>
              <a:t>getNumber</a:t>
            </a:r>
            <a:r>
              <a:rPr lang="ar-SA" sz="2400" b="1" dirty="0"/>
              <a:t> الموروثة من الفصيلة الأب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استخدمنا كلمة </a:t>
            </a:r>
            <a:r>
              <a:rPr lang="en-US" sz="2400" b="1" dirty="0"/>
              <a:t>public</a:t>
            </a:r>
            <a:r>
              <a:rPr lang="ar-SA" sz="2400" b="1" dirty="0"/>
              <a:t> عند التوريث</a:t>
            </a:r>
            <a:endParaRPr lang="en-US" sz="2400" b="1" dirty="0"/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0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3D4C-77BA-49AF-8ECC-AC61B2A3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75615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10000"/>
              </a:lnSpc>
            </a:pPr>
            <a:r>
              <a:rPr lang="ar-SA" dirty="0"/>
              <a:t>في الملف </a:t>
            </a:r>
            <a:r>
              <a:rPr lang="en-US" dirty="0"/>
              <a:t>Form1.h</a:t>
            </a:r>
            <a:r>
              <a:rPr lang="ar-SA" dirty="0"/>
              <a:t> نقوم بتضمين الملف </a:t>
            </a:r>
            <a:r>
              <a:rPr lang="en-US" dirty="0" err="1"/>
              <a:t>simpleCalc.h</a:t>
            </a:r>
            <a:r>
              <a:rPr lang="ar-SA" dirty="0"/>
              <a:t> كما يلي</a:t>
            </a:r>
          </a:p>
          <a:p>
            <a:pPr algn="r" rtl="1">
              <a:lnSpc>
                <a:spcPct val="110000"/>
              </a:lnSpc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simpleCalc.h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ar-SA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r" rtl="1">
              <a:lnSpc>
                <a:spcPct val="110000"/>
              </a:lnSpc>
            </a:pPr>
            <a:r>
              <a:rPr lang="ar-SA" dirty="0"/>
              <a:t>ثم نقوم بإنشاء كائن جديد باسم </a:t>
            </a:r>
            <a:r>
              <a:rPr lang="en-US" dirty="0" err="1"/>
              <a:t>sCalc</a:t>
            </a:r>
            <a:r>
              <a:rPr lang="ar-SA" dirty="0"/>
              <a:t> من الفصيلة </a:t>
            </a:r>
            <a:r>
              <a:rPr lang="en-US" dirty="0" err="1"/>
              <a:t>simpleCalc</a:t>
            </a:r>
            <a:r>
              <a:rPr lang="ar-SA" dirty="0"/>
              <a:t> كما يلي</a:t>
            </a:r>
          </a:p>
          <a:p>
            <a:pPr algn="r" rtl="1">
              <a:lnSpc>
                <a:spcPct val="110000"/>
              </a:lnSpc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ar-SA" dirty="0"/>
          </a:p>
          <a:p>
            <a:pPr algn="r" rtl="1">
              <a:lnSpc>
                <a:spcPct val="110000"/>
              </a:lnSpc>
            </a:pPr>
            <a:r>
              <a:rPr lang="ar-SA" dirty="0"/>
              <a:t>يتم وضع هذا السطر داخل اسم الفراغ </a:t>
            </a:r>
            <a:r>
              <a:rPr lang="en-US" dirty="0"/>
              <a:t>namespace</a:t>
            </a:r>
            <a:r>
              <a:rPr lang="ar-SA" dirty="0"/>
              <a:t> الخاص بالمشروع. </a:t>
            </a:r>
          </a:p>
          <a:p>
            <a:pPr algn="r" rtl="1">
              <a:lnSpc>
                <a:spcPct val="110000"/>
              </a:lnSpc>
            </a:pPr>
            <a:r>
              <a:rPr lang="ar-SA" dirty="0"/>
              <a:t>الآن نقوم بتعديل تصميم النموذج ليكون كما بالشكل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18344-7DF5-4F79-90F4-585CC66B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0"/>
            <a:ext cx="2524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3D4C-77BA-49AF-8ECC-AC61B2A3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756150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10000"/>
              </a:lnSpc>
            </a:pPr>
            <a:r>
              <a:rPr lang="ar-SA" dirty="0"/>
              <a:t>نضيف مربع نص باسم </a:t>
            </a:r>
            <a:r>
              <a:rPr lang="en-US" dirty="0" err="1"/>
              <a:t>txtNumber</a:t>
            </a:r>
            <a:endParaRPr lang="en-US" dirty="0"/>
          </a:p>
          <a:p>
            <a:pPr algn="r" rtl="1">
              <a:lnSpc>
                <a:spcPct val="110000"/>
              </a:lnSpc>
            </a:pPr>
            <a:r>
              <a:rPr lang="ar-SA" dirty="0"/>
              <a:t>نضيف زر باسم </a:t>
            </a:r>
            <a:r>
              <a:rPr lang="en-US" dirty="0" err="1"/>
              <a:t>btnRec</a:t>
            </a:r>
            <a:r>
              <a:rPr lang="ar-SA" dirty="0"/>
              <a:t> ونصه </a:t>
            </a:r>
            <a:r>
              <a:rPr lang="en-US" dirty="0"/>
              <a:t>1/x</a:t>
            </a:r>
            <a:endParaRPr lang="ar-SA" dirty="0"/>
          </a:p>
          <a:p>
            <a:pPr algn="r" rtl="1">
              <a:lnSpc>
                <a:spcPct val="110000"/>
              </a:lnSpc>
            </a:pPr>
            <a:r>
              <a:rPr lang="ar-SA" dirty="0"/>
              <a:t>نضيف زر باسم </a:t>
            </a:r>
            <a:r>
              <a:rPr lang="en-US" dirty="0" err="1"/>
              <a:t>btnFac</a:t>
            </a:r>
            <a:r>
              <a:rPr lang="ar-SA" dirty="0"/>
              <a:t> ونصه </a:t>
            </a:r>
            <a:r>
              <a:rPr lang="en-US" dirty="0"/>
              <a:t>!</a:t>
            </a:r>
            <a:endParaRPr lang="ar-SA" dirty="0"/>
          </a:p>
          <a:p>
            <a:pPr algn="r" rtl="1">
              <a:lnSpc>
                <a:spcPct val="110000"/>
              </a:lnSpc>
            </a:pPr>
            <a:r>
              <a:rPr lang="ar-SA" dirty="0"/>
              <a:t>نضيف زر باسم </a:t>
            </a:r>
            <a:r>
              <a:rPr lang="en-US" dirty="0" err="1"/>
              <a:t>btnSign</a:t>
            </a:r>
            <a:r>
              <a:rPr lang="ar-SA" dirty="0"/>
              <a:t> ونصه </a:t>
            </a:r>
            <a:r>
              <a:rPr lang="en-US" dirty="0"/>
              <a:t>+-</a:t>
            </a:r>
            <a:endParaRPr lang="ar-SA" dirty="0"/>
          </a:p>
          <a:p>
            <a:pPr algn="r" rtl="1">
              <a:lnSpc>
                <a:spcPct val="110000"/>
              </a:lnSpc>
            </a:pPr>
            <a:r>
              <a:rPr lang="ar-SA" dirty="0"/>
              <a:t>بالنقر المزدوج على الزر </a:t>
            </a:r>
            <a:r>
              <a:rPr lang="en-US" dirty="0"/>
              <a:t>1/x</a:t>
            </a:r>
            <a:r>
              <a:rPr lang="ar-SA" dirty="0"/>
              <a:t> نفتح محرر الأكواد نكتب به السطور التالية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18344-7DF5-4F79-90F4-585CC66B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63280"/>
            <a:ext cx="2524125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E1EF2-E497-42B5-A8AA-078A41842A5F}"/>
              </a:ext>
            </a:extLst>
          </p:cNvPr>
          <p:cNvSpPr txBox="1"/>
          <p:nvPr/>
        </p:nvSpPr>
        <p:spPr>
          <a:xfrm>
            <a:off x="762000" y="5133975"/>
            <a:ext cx="746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-&gt;Text-&gt;Length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sCalc.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setNu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::Parse(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-&gt;Text));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-&gt;Text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sCalc.get_reciprocal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30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3D4C-77BA-49AF-8ECC-AC61B2A3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1600200"/>
            <a:ext cx="8282354" cy="4756150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10000"/>
              </a:lnSpc>
            </a:pPr>
            <a:r>
              <a:rPr lang="ar-SA" dirty="0"/>
              <a:t>نفتح حدث النقر لزر المضروب ونكتب به السطور التالية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-&gt;Text-&gt;Length &gt; 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sCalc.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setNu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::Parse(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-&gt;Text));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-&gt;Text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sCalc.factorial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ar-S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 rtl="1"/>
            <a:r>
              <a:rPr lang="ar-SA" dirty="0"/>
              <a:t>نفتح حدث النقر لزر تغيير إشارة الرقم ونكتب السطور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-&gt;Text-&gt;Length &gt; 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sCalc.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setNu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::Parse(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-&gt;Text));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-&gt;Text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sCalc.changeSign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ar-S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 rtl="1"/>
            <a:r>
              <a:rPr lang="ar-SA" dirty="0"/>
              <a:t>لاحظ استخدام الدالة </a:t>
            </a:r>
            <a:r>
              <a:rPr lang="en-US" dirty="0" err="1"/>
              <a:t>setNumber</a:t>
            </a:r>
            <a:r>
              <a:rPr lang="ar-SA" dirty="0"/>
              <a:t> والدالة </a:t>
            </a:r>
            <a:r>
              <a:rPr lang="en-US" dirty="0"/>
              <a:t>factorial</a:t>
            </a:r>
            <a:r>
              <a:rPr lang="ar-SA" dirty="0"/>
              <a:t> والدالة </a:t>
            </a:r>
            <a:r>
              <a:rPr lang="en-US" dirty="0" err="1"/>
              <a:t>get_reciprocal</a:t>
            </a:r>
            <a:r>
              <a:rPr lang="ar-SA" dirty="0"/>
              <a:t> وهي دوال لم يتم برمجتها في الفصيلة الجديدة بل تم وراثة تلك الدوال من الفصيلة الأب.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مبدأ </a:t>
            </a:r>
            <a:r>
              <a:rPr lang="ar-SA" sz="3200" b="1" dirty="0" err="1">
                <a:solidFill>
                  <a:schemeClr val="tx2">
                    <a:lumMod val="75000"/>
                  </a:schemeClr>
                </a:solidFill>
              </a:rPr>
              <a:t>الكبسلة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 في الفصائل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B915-929E-45B5-AF11-A43BEA4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10000"/>
              </a:lnSpc>
            </a:pP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نحن نواجه مبدأ </a:t>
            </a:r>
            <a:r>
              <a:rPr lang="ar-SA" sz="2400" b="1" dirty="0" err="1">
                <a:solidFill>
                  <a:srgbClr val="000000"/>
                </a:solidFill>
                <a:latin typeface="droid_arabic_naskh_regular"/>
              </a:rPr>
              <a:t>الكبسلة</a:t>
            </a: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 في حياتنا اليومية</a:t>
            </a:r>
            <a:r>
              <a:rPr lang="ar-SA" sz="2600" b="1" dirty="0">
                <a:solidFill>
                  <a:srgbClr val="000000"/>
                </a:solidFill>
                <a:latin typeface="droid_arabic_naskh_regular"/>
              </a:rPr>
              <a:t>، على سبيل المثال نقود السيارة ككبسولة مغلقة، لا نعرف ما يحدث من ميكانيكا وكهرباء بداخلها</a:t>
            </a:r>
          </a:p>
          <a:p>
            <a:pPr algn="r" rtl="1">
              <a:lnSpc>
                <a:spcPct val="110000"/>
              </a:lnSpc>
            </a:pPr>
            <a:r>
              <a:rPr lang="ar-SA" sz="2600" b="1" dirty="0">
                <a:solidFill>
                  <a:srgbClr val="000000"/>
                </a:solidFill>
                <a:latin typeface="droid_arabic_naskh_regular"/>
              </a:rPr>
              <a:t>فقط نحتاج ان نتعلم كيف نشغل المقود ودواسة الفرامل ودواسة البنزين، هذا كل شيء </a:t>
            </a:r>
          </a:p>
          <a:p>
            <a:pPr algn="r" rtl="1">
              <a:lnSpc>
                <a:spcPct val="110000"/>
              </a:lnSpc>
            </a:pPr>
            <a:r>
              <a:rPr lang="ar-SA" sz="2600" b="1" dirty="0">
                <a:solidFill>
                  <a:srgbClr val="000000"/>
                </a:solidFill>
                <a:latin typeface="droid_arabic_naskh_regular"/>
              </a:rPr>
              <a:t>التفاصيل الفنية مخفية، لا يهمنا ان نعرف كل التفاصيل لكي نستخدم شيئا ما </a:t>
            </a:r>
          </a:p>
          <a:p>
            <a:pPr algn="r" rtl="1">
              <a:lnSpc>
                <a:spcPct val="110000"/>
              </a:lnSpc>
            </a:pPr>
            <a:r>
              <a:rPr lang="ar-SA" sz="2600" b="1" dirty="0">
                <a:solidFill>
                  <a:srgbClr val="000000"/>
                </a:solidFill>
                <a:latin typeface="droid_arabic_naskh_regular"/>
              </a:rPr>
              <a:t>البناء الداخلي للفصيلة لا يهم، المهم اننا نستطيع ان نستفيد من الدوال. </a:t>
            </a:r>
            <a:endParaRPr lang="ar-SA" sz="2400" b="1" dirty="0">
              <a:solidFill>
                <a:srgbClr val="000000"/>
              </a:solidFill>
              <a:latin typeface="droid_arabic_naskh_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3118D7-4185-4B3F-AC5B-57E8CCE5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3358084" cy="175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EB9BF-908C-41A8-B311-AD49869D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2400"/>
            <a:ext cx="2799328" cy="19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مبدأ </a:t>
            </a:r>
            <a:r>
              <a:rPr lang="ar-SA" sz="3200" b="1" dirty="0" err="1">
                <a:solidFill>
                  <a:schemeClr val="tx2">
                    <a:lumMod val="75000"/>
                  </a:schemeClr>
                </a:solidFill>
              </a:rPr>
              <a:t>الكبسلة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 في الفصائل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B915-929E-45B5-AF11-A43BEA4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10000"/>
              </a:lnSpc>
            </a:pP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يكون في الفصيلة جزء خاص </a:t>
            </a:r>
            <a:r>
              <a:rPr lang="en-US" sz="2400" b="1" dirty="0">
                <a:solidFill>
                  <a:srgbClr val="000000"/>
                </a:solidFill>
                <a:latin typeface="droid_arabic_naskh_regular"/>
              </a:rPr>
              <a:t>private</a:t>
            </a: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 لا يستعمله إلا مبرمج هذه الفصيلة. ولكن من يستخدمها او يرثها لا يهمه كيف تم استخدام هذه الأجزاء الخاصة. </a:t>
            </a:r>
            <a:endParaRPr lang="en-US" sz="2400" b="1" dirty="0">
              <a:solidFill>
                <a:srgbClr val="000000"/>
              </a:solidFill>
              <a:latin typeface="droid_arabic_naskh_regular"/>
            </a:endParaRPr>
          </a:p>
          <a:p>
            <a:pPr algn="r" rtl="1">
              <a:lnSpc>
                <a:spcPct val="110000"/>
              </a:lnSpc>
            </a:pP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في المثال المقابل قمنا باستخدام الفصيلة </a:t>
            </a:r>
            <a:r>
              <a:rPr lang="en-US" sz="2400" b="1" dirty="0" err="1">
                <a:solidFill>
                  <a:srgbClr val="000000"/>
                </a:solidFill>
                <a:latin typeface="droid_arabic_naskh_regular"/>
              </a:rPr>
              <a:t>myclass</a:t>
            </a: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 واستخدمنا الدالة العضو </a:t>
            </a:r>
            <a:r>
              <a:rPr lang="en-US" sz="2400" b="1" dirty="0">
                <a:solidFill>
                  <a:srgbClr val="000000"/>
                </a:solidFill>
                <a:latin typeface="droid_arabic_naskh_regular"/>
              </a:rPr>
              <a:t>fun()</a:t>
            </a: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 لأن المبرمج جعلها عامة </a:t>
            </a:r>
            <a:r>
              <a:rPr lang="en-US" sz="2400" b="1" dirty="0">
                <a:solidFill>
                  <a:srgbClr val="000000"/>
                </a:solidFill>
                <a:latin typeface="droid_arabic_naskh_regular"/>
              </a:rPr>
              <a:t>public</a:t>
            </a: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 استخدمناها واستفدنا منها ولم نر حتى كيف تم بناءها. </a:t>
            </a:r>
          </a:p>
          <a:p>
            <a:pPr algn="r" rtl="1">
              <a:lnSpc>
                <a:spcPct val="110000"/>
              </a:lnSpc>
            </a:pP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لا نستطيع ان نصل إلى المتغيرات الخاصة مثل </a:t>
            </a:r>
            <a:r>
              <a:rPr lang="en-US" sz="2400" b="1" dirty="0">
                <a:solidFill>
                  <a:srgbClr val="000000"/>
                </a:solidFill>
                <a:latin typeface="droid_arabic_naskh_regular"/>
              </a:rPr>
              <a:t>a, b</a:t>
            </a:r>
            <a:r>
              <a:rPr lang="ar-SA" sz="2400" b="1" dirty="0">
                <a:solidFill>
                  <a:srgbClr val="000000"/>
                </a:solidFill>
                <a:latin typeface="droid_arabic_naskh_regular"/>
              </a:rPr>
              <a:t> لأن مبرمج الفصيلة لا يريدنا ان نهتم بتلك التفاصيل. </a:t>
            </a:r>
          </a:p>
          <a:p>
            <a:pPr algn="r" rtl="1">
              <a:lnSpc>
                <a:spcPct val="110000"/>
              </a:lnSpc>
            </a:pPr>
            <a:endParaRPr lang="ar-SA" sz="2400" b="1" dirty="0">
              <a:solidFill>
                <a:srgbClr val="000000"/>
              </a:solidFill>
              <a:latin typeface="droid_arabic_naskh_regular"/>
            </a:endParaRPr>
          </a:p>
        </p:txBody>
      </p:sp>
      <p:pic>
        <p:nvPicPr>
          <p:cNvPr id="1026" name="Picture 2" descr="EDACafe: Embedded Software - struct vs class in C++">
            <a:extLst>
              <a:ext uri="{FF2B5EF4-FFF2-40B4-BE49-F238E27FC236}">
                <a16:creationId xmlns:a16="http://schemas.microsoft.com/office/drawing/2014/main" id="{FEE70582-C35B-4AB3-A7B7-5B779FD4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34579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9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81201" y="457200"/>
            <a:ext cx="6705598" cy="852624"/>
          </a:xfrm>
          <a:prstGeom prst="roundRect">
            <a:avLst/>
          </a:prstGeom>
          <a:gradFill>
            <a:gsLst>
              <a:gs pos="100000">
                <a:schemeClr val="accent6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تمرين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2" name="Picture 4" descr="Homework Computer Icons School Student Education, Homework Symbols ...">
            <a:extLst>
              <a:ext uri="{FF2B5EF4-FFF2-40B4-BE49-F238E27FC236}">
                <a16:creationId xmlns:a16="http://schemas.microsoft.com/office/drawing/2014/main" id="{3EEEA3AC-E36E-41B0-87AE-FD2C8347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3616"/>
            <a:ext cx="766208" cy="7662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58009-8B5F-4117-B67C-8AAAF774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00199"/>
            <a:ext cx="5486400" cy="5121275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dirty="0"/>
              <a:t>قم بعمل آلة حاسبة لرقم وحيد، مع إضافة ازرار كتابة الأرقام. </a:t>
            </a:r>
          </a:p>
          <a:p>
            <a:pPr algn="r" rtl="1"/>
            <a:r>
              <a:rPr lang="ar-SA" dirty="0"/>
              <a:t>يوجد صندوقي نص. الأول للمدخلات والثاني للمخرجات. </a:t>
            </a:r>
          </a:p>
          <a:p>
            <a:pPr algn="r" rtl="1"/>
            <a:r>
              <a:rPr lang="ar-SA" dirty="0"/>
              <a:t>عند النقر على لوحة الأرقام يتم كتابة رقم في صندوق نص الادخال </a:t>
            </a:r>
            <a:r>
              <a:rPr lang="en-US" dirty="0"/>
              <a:t>input</a:t>
            </a:r>
            <a:endParaRPr lang="ar-SA" dirty="0"/>
          </a:p>
          <a:p>
            <a:pPr algn="r" rtl="1"/>
            <a:r>
              <a:rPr lang="ar-SA" dirty="0"/>
              <a:t>وعند النقر على أي مفتاح آخر مثل </a:t>
            </a:r>
            <a:r>
              <a:rPr lang="en-US" dirty="0"/>
              <a:t>sign</a:t>
            </a:r>
            <a:r>
              <a:rPr lang="ar-SA" dirty="0"/>
              <a:t> يعطي المخرجات في صندوق الإخراج </a:t>
            </a:r>
            <a:r>
              <a:rPr lang="en-US" dirty="0"/>
              <a:t>output</a:t>
            </a:r>
          </a:p>
          <a:p>
            <a:pPr algn="r" rtl="1"/>
            <a:r>
              <a:rPr lang="ar-SA" dirty="0"/>
              <a:t>استخدم الفصيلة المرفقة دون الدخول في التفاصيل. ستجد ملفي </a:t>
            </a:r>
            <a:r>
              <a:rPr lang="en-US" dirty="0"/>
              <a:t>.h</a:t>
            </a:r>
            <a:r>
              <a:rPr lang="ar-SA" dirty="0"/>
              <a:t> و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ar-SA" dirty="0"/>
              <a:t> مع المشاريع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867F45-3C3B-4A8A-A5C2-47C11270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5063"/>
            <a:ext cx="1631212" cy="2514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79D64-AA1A-4F85-AA23-CD44CEBE0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6262"/>
            <a:ext cx="1962150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78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609600"/>
            <a:ext cx="35814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ar-SA" sz="3600" b="1" dirty="0">
                <a:solidFill>
                  <a:schemeClr val="tx2">
                    <a:lumMod val="75000"/>
                  </a:schemeClr>
                </a:solidFill>
              </a:rPr>
              <a:t>المحتوى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56B37D-B401-4092-A451-619A8575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sz="2800" b="1" dirty="0"/>
              <a:t>مفهوم الوراثة</a:t>
            </a:r>
          </a:p>
          <a:p>
            <a:pPr algn="r" rtl="1">
              <a:lnSpc>
                <a:spcPct val="150000"/>
              </a:lnSpc>
            </a:pPr>
            <a:r>
              <a:rPr lang="ar-SA" sz="2800" b="1" dirty="0"/>
              <a:t>أشكال الوراثة</a:t>
            </a:r>
          </a:p>
          <a:p>
            <a:pPr algn="r" rtl="1">
              <a:lnSpc>
                <a:spcPct val="150000"/>
              </a:lnSpc>
            </a:pPr>
            <a:r>
              <a:rPr lang="ar-SA" sz="2800" b="1" dirty="0"/>
              <a:t>مبدأ الكبسلة في الفصائل </a:t>
            </a:r>
            <a:r>
              <a:rPr lang="en-US" sz="2800" b="1" dirty="0"/>
              <a:t>encapsulation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10979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مفهوم الوراثة في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B915-929E-45B5-AF11-A43BEA4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600200"/>
            <a:ext cx="6248400" cy="502920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/>
              <a:t>في البداية, كلمة وراثة تعني تضمين محتوى فئة </a:t>
            </a:r>
            <a:r>
              <a:rPr lang="en-US" sz="2400" b="1" dirty="0"/>
              <a:t>class</a:t>
            </a:r>
            <a:r>
              <a:rPr lang="ar-SA" sz="2400" b="1" dirty="0"/>
              <a:t> في فئة آخرى.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في </a:t>
            </a:r>
            <a:r>
              <a:rPr lang="en-US" sz="2400" b="1" dirty="0"/>
              <a:t>C++, </a:t>
            </a:r>
            <a:r>
              <a:rPr lang="ar-SA" sz="2400" b="1" dirty="0"/>
              <a:t> الفئة يمكنها أن ترث من فئة أخرى حتى تحصل على الدوال و المتغيرات الموجودة فيها.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إذاً فكرة الوراثة بسيطة لكن فائدتها قوية جداً. فمثلاً إذا كنت تريد إنشاء فئة جديده و لاحظت أنه يوجد فئة جاهزة تحتوي على أكواد قد تفيدك، يمكنك استغلالها بدل كتابتها من الصفر, أي يمكنك جعل الفئة التي قمت بتعريفها ترث هذا الفصيل, و بعدها يمكنك إستخدام جميع المتغيرات و الدوال التي ورثتها الفئة الجديدة من الفئة الجاهزة.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1518D-F2D8-4401-B0F0-D35732E7A9A2}"/>
              </a:ext>
            </a:extLst>
          </p:cNvPr>
          <p:cNvSpPr txBox="1"/>
          <p:nvPr/>
        </p:nvSpPr>
        <p:spPr>
          <a:xfrm>
            <a:off x="3090333" y="6419076"/>
            <a:ext cx="556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https://harmash.com/cplusplus/cplusplus-inheritance/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3A145-A005-42F6-8C6B-AD88979A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33675"/>
            <a:ext cx="1990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6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كيفية جعل الفئة ترث من فئة أخرى؟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B915-929E-45B5-AF11-A43BEA4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10000"/>
              </a:lnSpc>
            </a:pPr>
            <a:r>
              <a:rPr lang="ar-SA" sz="2400" b="1" dirty="0"/>
              <a:t>لجعل الفصيل يرث من فصيل آخر نتبع الأسلوب التالي.</a:t>
            </a:r>
            <a:endParaRPr lang="en-US" sz="2400" b="1" dirty="0"/>
          </a:p>
          <a:p>
            <a:pPr marL="0" indent="0" algn="r" rtl="1">
              <a:lnSpc>
                <a:spcPct val="110000"/>
              </a:lnSpc>
              <a:buNone/>
            </a:pPr>
            <a:endParaRPr lang="ar-SA" sz="2600" b="1" dirty="0"/>
          </a:p>
          <a:p>
            <a:pPr marL="0" marR="0" indent="0" algn="justLow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derived-class-name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base-class-name</a:t>
            </a:r>
          </a:p>
          <a:p>
            <a:pPr marL="0" marR="0" indent="0" algn="justLow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indent="0" algn="justLow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body of class</a:t>
            </a:r>
          </a:p>
          <a:p>
            <a:pPr marL="0" marR="0" indent="0" algn="justLow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};</a:t>
            </a:r>
          </a:p>
          <a:p>
            <a:pPr marL="0" indent="0" algn="r" rtl="1" fontAlgn="ctr">
              <a:lnSpc>
                <a:spcPct val="110000"/>
              </a:lnSpc>
              <a:buNone/>
            </a:pPr>
            <a:endParaRPr lang="ar-SA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algn="r" rtl="1" fontAlgn="ctr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</a:rPr>
              <a:t>derived-class </a:t>
            </a:r>
            <a:r>
              <a:rPr lang="ar-SA" sz="2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يقصد بها إسم الفصيل الإبن.</a:t>
            </a:r>
          </a:p>
          <a:p>
            <a:pPr marL="0" indent="0" algn="r" rtl="1" fontAlgn="ctr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</a:rPr>
              <a:t>base-class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   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 يقصد بها إسم الفصيل الأب.</a:t>
            </a:r>
          </a:p>
          <a:p>
            <a:pPr marL="0" indent="0" algn="r" rtl="1" fontAlgn="ctr">
              <a:lnSpc>
                <a:spcPct val="110000"/>
              </a:lnSpc>
              <a:buNone/>
            </a:pPr>
            <a:r>
              <a:rPr lang="en-US" sz="26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access-specifier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   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 يقصد بها تحديد كيف يمكن الوصول للأشياء التي تم تضمينها من الفصيل الأب في الفصيل الإبن.</a:t>
            </a:r>
          </a:p>
          <a:p>
            <a:pPr marL="0" indent="0" algn="r" rtl="1" fontAlgn="ctr">
              <a:lnSpc>
                <a:spcPct val="110000"/>
              </a:lnSpc>
              <a:buNone/>
            </a:pPr>
            <a:br>
              <a:rPr lang="ar-SA" sz="2600" dirty="0"/>
            </a:br>
            <a:r>
              <a:rPr lang="ar-SA" sz="2600" i="0" dirty="0">
                <a:solidFill>
                  <a:srgbClr val="000000"/>
                </a:solidFill>
                <a:effectLst/>
                <a:latin typeface="droid_arabic_naskh_regular"/>
              </a:rPr>
              <a:t>مكان الكلمة </a:t>
            </a:r>
            <a:r>
              <a:rPr lang="en-US" sz="260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access-specifier</a:t>
            </a:r>
            <a:r>
              <a:rPr lang="en-US" sz="260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i="0" dirty="0">
                <a:solidFill>
                  <a:srgbClr val="000000"/>
                </a:solidFill>
                <a:effectLst/>
                <a:latin typeface="droid_arabic_naskh_regular"/>
              </a:rPr>
              <a:t>يمكنك وضع </a:t>
            </a:r>
            <a:r>
              <a:rPr lang="en-US" sz="2600" i="0" dirty="0"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lang="en-US" sz="260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i="0" dirty="0">
                <a:solidFill>
                  <a:srgbClr val="000000"/>
                </a:solidFill>
                <a:effectLst/>
                <a:latin typeface="droid_arabic_naskh_regular"/>
              </a:rPr>
              <a:t> أو </a:t>
            </a:r>
            <a:r>
              <a:rPr lang="en-US" sz="2600" i="0" dirty="0">
                <a:solidFill>
                  <a:srgbClr val="0000FF"/>
                </a:solidFill>
                <a:effectLst/>
                <a:latin typeface="inherit"/>
              </a:rPr>
              <a:t>private</a:t>
            </a:r>
            <a:r>
              <a:rPr lang="en-US" sz="260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i="0" dirty="0">
                <a:solidFill>
                  <a:srgbClr val="000000"/>
                </a:solidFill>
                <a:effectLst/>
                <a:latin typeface="droid_arabic_naskh_regular"/>
              </a:rPr>
              <a:t> أو  </a:t>
            </a:r>
            <a:r>
              <a:rPr lang="en-US" sz="2600" i="0" dirty="0">
                <a:solidFill>
                  <a:srgbClr val="0000FF"/>
                </a:solidFill>
                <a:effectLst/>
                <a:latin typeface="inherit"/>
              </a:rPr>
              <a:t>protected</a:t>
            </a:r>
            <a:r>
              <a:rPr lang="en-US" sz="260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i="0" dirty="0">
                <a:solidFill>
                  <a:srgbClr val="000000"/>
                </a:solidFill>
                <a:effectLst/>
                <a:latin typeface="droid_arabic_naskh_regular"/>
              </a:rPr>
              <a:t> أو عدم وضع أي كلمة منهم و عندها سيتم إعتبار أنك وضعت الكلمة </a:t>
            </a:r>
            <a:r>
              <a:rPr lang="en-US" sz="2600" i="0" dirty="0">
                <a:solidFill>
                  <a:srgbClr val="0000FF"/>
                </a:solidFill>
                <a:effectLst/>
                <a:latin typeface="inherit"/>
              </a:rPr>
              <a:t>private</a:t>
            </a:r>
            <a:r>
              <a:rPr lang="en-US" sz="2600" i="0" dirty="0">
                <a:solidFill>
                  <a:srgbClr val="000000"/>
                </a:solidFill>
                <a:effectLst/>
                <a:latin typeface="droid_arabic_naskh_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17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أشكال الوراثة في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B915-929E-45B5-AF11-A43BEA4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152400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/>
              <a:t>وراثة فردية: </a:t>
            </a:r>
            <a:r>
              <a:rPr lang="ar-SA" sz="2400" dirty="0"/>
              <a:t>يمكن للفئة </a:t>
            </a:r>
            <a:r>
              <a:rPr lang="en-US" sz="2400" dirty="0"/>
              <a:t>B</a:t>
            </a:r>
            <a:r>
              <a:rPr lang="ar-SA" sz="2400" dirty="0"/>
              <a:t> ان ترث صفات الفئة الأب </a:t>
            </a:r>
            <a:r>
              <a:rPr lang="en-US" sz="2400" dirty="0"/>
              <a:t>A</a:t>
            </a:r>
            <a:r>
              <a:rPr lang="ar-SA" sz="2400" dirty="0"/>
              <a:t>، يمكن ايضا امتداد ذلك لترث </a:t>
            </a:r>
            <a:r>
              <a:rPr lang="en-US" sz="2400" dirty="0"/>
              <a:t>C</a:t>
            </a:r>
            <a:r>
              <a:rPr lang="ar-SA" sz="2400" dirty="0"/>
              <a:t> الحفيدة صفات كلا من الاب والابن. 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وراثة متعددة، </a:t>
            </a:r>
            <a:r>
              <a:rPr lang="ar-SA" sz="2400" dirty="0"/>
              <a:t>وهي ان يرث الابن </a:t>
            </a:r>
            <a:r>
              <a:rPr lang="en-US" sz="2400" dirty="0"/>
              <a:t>C</a:t>
            </a:r>
            <a:r>
              <a:rPr lang="ar-SA" sz="2400" dirty="0"/>
              <a:t> صفات ابوية </a:t>
            </a:r>
            <a:r>
              <a:rPr lang="en-US" sz="2400" dirty="0"/>
              <a:t>A</a:t>
            </a:r>
            <a:r>
              <a:rPr lang="ar-SA" sz="2400" dirty="0"/>
              <a:t> و </a:t>
            </a:r>
            <a:r>
              <a:rPr lang="en-US" sz="2400" dirty="0"/>
              <a:t>B</a:t>
            </a:r>
            <a:r>
              <a:rPr lang="ar-SA" sz="2400" dirty="0"/>
              <a:t> يمكن أيضا تعدد الآباء 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39336-297E-4307-A2AF-546DB11F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75189"/>
            <a:ext cx="6181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محددات الوصول في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B915-929E-45B5-AF11-A43BEA4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600200"/>
            <a:ext cx="8195733" cy="502920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ar-SA" sz="2600" b="1" dirty="0"/>
              <a:t>عندما تجعل الفصيل يرث من فصيل آخر يمكنك استخدام إحدى كلمات الوصول (</a:t>
            </a:r>
            <a:r>
              <a:rPr lang="en-US" sz="2600" b="1" dirty="0"/>
              <a:t>Access Specifier ) </a:t>
            </a:r>
            <a:r>
              <a:rPr lang="ar-SA" sz="2600" b="1" dirty="0"/>
              <a:t>لتحدد كيف يمكن الوصول للأشياء التي ورثها الفصيل الإبن من الفصيل الأب.</a:t>
            </a:r>
          </a:p>
          <a:p>
            <a:pPr algn="r" rtl="1" fontAlgn="base">
              <a:lnSpc>
                <a:spcPct val="120000"/>
              </a:lnSpc>
            </a:pPr>
            <a:r>
              <a:rPr lang="ar-SA" sz="2600" b="1" i="0" u="sng" dirty="0">
                <a:solidFill>
                  <a:srgbClr val="000000"/>
                </a:solidFill>
                <a:effectLst/>
                <a:latin typeface="droid_arabic_naskh_regular"/>
              </a:rPr>
              <a:t>الكلمة عام </a:t>
            </a:r>
            <a:r>
              <a:rPr lang="en-US" sz="2600" b="1" i="0" u="sng" dirty="0"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lang="ar-SA" sz="2600" b="1" i="0" u="sng" dirty="0">
                <a:solidFill>
                  <a:srgbClr val="0000FF"/>
                </a:solidFill>
                <a:effectLst/>
                <a:latin typeface="inherit"/>
              </a:rPr>
              <a:t> 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تستخدم لتحديد أن الأشياء التي سيرثها الفصيل الإبن من الفصيل الأب سيكون الوصول لها ممكناً من أي مكان. هنا أي شيء يرثه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من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A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سيتم إعتبار كأنه تم تعريفه </a:t>
            </a:r>
            <a:r>
              <a:rPr lang="en-US" sz="2600" b="1" i="0" dirty="0">
                <a:effectLst/>
                <a:latin typeface="inherit"/>
              </a:rPr>
              <a:t>public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في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.</a:t>
            </a:r>
          </a:p>
          <a:p>
            <a:pPr algn="r" rtl="1" fontAlgn="base">
              <a:lnSpc>
                <a:spcPct val="120000"/>
              </a:lnSpc>
            </a:pPr>
            <a:r>
              <a:rPr lang="ar-SA" sz="2600" b="1" i="0" u="sng" dirty="0">
                <a:solidFill>
                  <a:srgbClr val="000000"/>
                </a:solidFill>
                <a:effectLst/>
                <a:latin typeface="droid_arabic_naskh_regular"/>
              </a:rPr>
              <a:t>الكلمة خاص </a:t>
            </a:r>
            <a:r>
              <a:rPr lang="en-US" sz="2600" b="1" i="0" u="sng" dirty="0">
                <a:solidFill>
                  <a:srgbClr val="0000FF"/>
                </a:solidFill>
                <a:effectLst/>
                <a:latin typeface="inherit"/>
              </a:rPr>
              <a:t>private</a:t>
            </a:r>
            <a:r>
              <a:rPr lang="ar-SA" sz="2600" b="1" i="0" dirty="0">
                <a:solidFill>
                  <a:srgbClr val="0000FF"/>
                </a:solidFill>
                <a:effectLst/>
                <a:latin typeface="inherit"/>
              </a:rPr>
              <a:t> 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تستخدم لتحديد أن الأشياء التي سيرثها الفصيل الإبن من الفصيل الأب يمكن الوصول لها من نفس الفصيل فقط.  أي شيء يرثه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من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A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سيتم إعتبار كأنه تم تعريفه </a:t>
            </a:r>
            <a:r>
              <a:rPr lang="en-US" sz="2600" b="1" i="0" dirty="0">
                <a:effectLst/>
                <a:latin typeface="inherit"/>
              </a:rPr>
              <a:t>private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في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.</a:t>
            </a:r>
          </a:p>
          <a:p>
            <a:pPr algn="r" rtl="1" fontAlgn="base">
              <a:lnSpc>
                <a:spcPct val="120000"/>
              </a:lnSpc>
            </a:pPr>
            <a:r>
              <a:rPr lang="ar-SA" sz="2600" b="1" i="0" u="sng" dirty="0">
                <a:solidFill>
                  <a:srgbClr val="000000"/>
                </a:solidFill>
                <a:effectLst/>
                <a:latin typeface="droid_arabic_naskh_regular"/>
              </a:rPr>
              <a:t>الكلمة محمي </a:t>
            </a:r>
            <a:r>
              <a:rPr lang="en-US" sz="2600" b="1" i="0" u="sng" dirty="0">
                <a:solidFill>
                  <a:srgbClr val="0000FF"/>
                </a:solidFill>
                <a:effectLst/>
                <a:latin typeface="inherit"/>
              </a:rPr>
              <a:t>protected</a:t>
            </a:r>
            <a:r>
              <a:rPr lang="ar-SA" sz="2600" b="1" i="0" u="sng" dirty="0">
                <a:solidFill>
                  <a:srgbClr val="0000FF"/>
                </a:solidFill>
                <a:effectLst/>
                <a:latin typeface="inherit"/>
              </a:rPr>
              <a:t> 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تستخدم لتحديد أن الأشياء التي سيرثها الفصيل الإبن من الفصيل الأب يمكن الوصول لها من نفس افصيل و من أي فصيل آخر يرثها.  أي شيء يرثه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من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A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سيتم إعتبار كأنه تم تعريفه </a:t>
            </a:r>
            <a:r>
              <a:rPr lang="en-US" sz="2600" b="1" i="0" dirty="0">
                <a:effectLst/>
                <a:latin typeface="inherit"/>
              </a:rPr>
              <a:t>protected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sz="2600" b="0" i="0" dirty="0">
                <a:solidFill>
                  <a:srgbClr val="000000"/>
                </a:solidFill>
                <a:effectLst/>
                <a:latin typeface="droid_arabic_naskh_regular"/>
              </a:rPr>
              <a:t> في الفصيل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droid_arabic_naskh_regular"/>
              </a:rPr>
              <a:t>.</a:t>
            </a:r>
          </a:p>
          <a:p>
            <a:pPr algn="r" rtl="1">
              <a:lnSpc>
                <a:spcPct val="12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49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E1DB5-8880-44CA-8A01-91EC9D1E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47" y="1705568"/>
            <a:ext cx="4650253" cy="4928039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/>
              <a:t>الهدف هو أن يقوم المهندس عمرو عمل فصيلة جديدة اسمها </a:t>
            </a:r>
            <a:r>
              <a:rPr lang="en-US" sz="2400" b="1" dirty="0" err="1"/>
              <a:t>simpleCalc</a:t>
            </a:r>
            <a:r>
              <a:rPr lang="ar-SA" sz="2400" b="1" dirty="0"/>
              <a:t> لحساب 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2000" b="1" dirty="0"/>
              <a:t>مقلوب الرقم 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2000" b="1" dirty="0"/>
              <a:t>مضروب الرقم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2000" b="1" dirty="0"/>
              <a:t>عكس إشارة الرقم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ولكن المهندس عمرو يريد ان يستفيد من خاصية الوراثة الموجودة في سي ++ بأن يقوم بوراثة الوظائف 1، 2 من الفصيلة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r>
              <a:rPr lang="ar-SA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ar-SA" sz="2400" b="1" dirty="0"/>
              <a:t>التي قام ببرمجتها مسبقا المهندس أحمد.  </a:t>
            </a:r>
            <a:endParaRPr lang="en-US" sz="2400" b="1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285E2-B76F-43D2-B911-0A272F4B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124070"/>
            <a:ext cx="3960347" cy="2337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00DE5-D99C-4EAB-92AF-5F9B9803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" y="1534376"/>
            <a:ext cx="3581400" cy="23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3D41474-D41E-4DEC-924B-EF95E5FB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836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E1DB5-8880-44CA-8A01-91EC9D1E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705569"/>
            <a:ext cx="4038600" cy="4756150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/>
              <a:t>افترض أن المهندس أحمد قام بعمل فصيلة لحساب مقلوب الرقم ومضروب الرقم واسم الفصيلة هو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endParaRPr lang="ar-SA" sz="2400" b="1" dirty="0"/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وقد قام المهندس أحمد بفصل الفصيلة إلى جزئين في ملفين مختلفين ، واحد في ملف </a:t>
            </a:r>
            <a:r>
              <a:rPr lang="en-US" sz="2400" b="1" dirty="0"/>
              <a:t>.h</a:t>
            </a:r>
            <a:r>
              <a:rPr lang="ar-SA" sz="2400" b="1" dirty="0"/>
              <a:t> وواحد في ملف </a:t>
            </a:r>
            <a:r>
              <a:rPr lang="en-US" sz="2400" b="1" dirty="0"/>
              <a:t>.</a:t>
            </a:r>
            <a:r>
              <a:rPr lang="en-US" sz="2400" b="1" dirty="0" err="1"/>
              <a:t>cpp</a:t>
            </a:r>
            <a:endParaRPr lang="en-US" sz="2400" b="1" dirty="0"/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هنا ملف </a:t>
            </a:r>
            <a:r>
              <a:rPr lang="en-US" sz="2400" b="1" dirty="0"/>
              <a:t>.h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2F97A0-6AF8-40A4-8067-5E3046220EF5}"/>
              </a:ext>
            </a:extLst>
          </p:cNvPr>
          <p:cNvSpPr txBox="1">
            <a:spLocks/>
          </p:cNvSpPr>
          <p:nvPr/>
        </p:nvSpPr>
        <p:spPr>
          <a:xfrm>
            <a:off x="228600" y="1719424"/>
            <a:ext cx="53340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get_reciprocal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factorial();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64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0" y="224392"/>
            <a:ext cx="5791200" cy="1223408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الوارثة: دوال موروثة للآلة الحاسبة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890954" cy="8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3D41474-D41E-4DEC-924B-EF95E5FB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836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E1DB5-8880-44CA-8A01-91EC9D1E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705569"/>
            <a:ext cx="4419600" cy="475615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/>
              <a:t>وهنا ملف </a:t>
            </a:r>
            <a:r>
              <a:rPr lang="en-US" sz="2400" b="1" dirty="0"/>
              <a:t>.</a:t>
            </a:r>
            <a:r>
              <a:rPr lang="en-US" sz="2400" b="1" dirty="0" err="1"/>
              <a:t>cpp</a:t>
            </a:r>
            <a:r>
              <a:rPr lang="ar-SA" sz="2400" b="1" dirty="0"/>
              <a:t> 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نقوم بعمل مشروع جديد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ثم نستورد ملفات الفصيلة إلى مشروعنا الجديد للاستفادة من خاصية الوراثة.</a:t>
            </a:r>
          </a:p>
          <a:p>
            <a:pPr algn="r" rtl="1">
              <a:lnSpc>
                <a:spcPct val="150000"/>
              </a:lnSpc>
            </a:pPr>
            <a:r>
              <a:rPr lang="ar-SA" sz="2400" b="1" dirty="0"/>
              <a:t>لذلك نقوم (من خلال الويندوز) بعمل نسخ ولصق لملفات </a:t>
            </a:r>
            <a:r>
              <a:rPr lang="en-US" sz="2400" b="1" dirty="0"/>
              <a:t>.h</a:t>
            </a:r>
            <a:r>
              <a:rPr lang="ar-SA" sz="2400" b="1" dirty="0"/>
              <a:t> و </a:t>
            </a:r>
            <a:r>
              <a:rPr lang="en-US" sz="2400" b="1" dirty="0"/>
              <a:t>.</a:t>
            </a:r>
            <a:r>
              <a:rPr lang="en-US" sz="2400" b="1" dirty="0" err="1"/>
              <a:t>cpp</a:t>
            </a:r>
            <a:r>
              <a:rPr lang="ar-SA" sz="2400" b="1" dirty="0"/>
              <a:t> للفصيلة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ar-SA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ar-SA" sz="2400" b="1" dirty="0"/>
              <a:t>من ملفات مشروع المهندس احمد إلى ملفات مشروع المهندس عمرو. </a:t>
            </a:r>
            <a:endParaRPr lang="en-US" sz="2400" b="1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2F97A0-6AF8-40A4-8067-5E3046220EF5}"/>
              </a:ext>
            </a:extLst>
          </p:cNvPr>
          <p:cNvSpPr txBox="1">
            <a:spLocks/>
          </p:cNvSpPr>
          <p:nvPr/>
        </p:nvSpPr>
        <p:spPr>
          <a:xfrm>
            <a:off x="228600" y="1600201"/>
            <a:ext cx="4191000" cy="5121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singleNumberCalculator.h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get_reciprocal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-&gt;number != 0)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1.0 / number;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::factorial()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(number == 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 = 1;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number;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--)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prod *=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-&gt;number = 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-&gt;number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singleNumberCalculator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-&gt;number;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376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</TotalTime>
  <Words>1432</Words>
  <Application>Microsoft Office PowerPoint</Application>
  <PresentationFormat>On-screen Show (4:3)</PresentationFormat>
  <Paragraphs>191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droid_arabic_naskh_regular</vt:lpstr>
      <vt:lpstr>inherit</vt:lpstr>
      <vt:lpstr>Times New Roman</vt:lpstr>
      <vt:lpstr>Office Theme</vt:lpstr>
      <vt:lpstr>PowerPoint Presentation</vt:lpstr>
      <vt:lpstr>المحتوى</vt:lpstr>
      <vt:lpstr>مفهوم الوراثة في C++</vt:lpstr>
      <vt:lpstr>كيفية جعل الفئة ترث من فئة أخرى؟</vt:lpstr>
      <vt:lpstr>أشكال الوراثة في C++</vt:lpstr>
      <vt:lpstr>محددات الوصول في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مبدأ الكبسلة في الفصائل encapsulation</vt:lpstr>
      <vt:lpstr>مبدأ الكبسلة في الفصائل encapsulation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Mohammed Moustafa Hosam Elde</cp:lastModifiedBy>
  <cp:revision>57</cp:revision>
  <cp:lastPrinted>2017-07-18T06:32:22Z</cp:lastPrinted>
  <dcterms:created xsi:type="dcterms:W3CDTF">2006-08-16T00:00:00Z</dcterms:created>
  <dcterms:modified xsi:type="dcterms:W3CDTF">2020-09-01T08:53:41Z</dcterms:modified>
</cp:coreProperties>
</file>