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89" r:id="rId2"/>
    <p:sldId id="447" r:id="rId3"/>
    <p:sldId id="498" r:id="rId4"/>
    <p:sldId id="495" r:id="rId5"/>
    <p:sldId id="496" r:id="rId6"/>
    <p:sldId id="497" r:id="rId7"/>
    <p:sldId id="504" r:id="rId8"/>
    <p:sldId id="505" r:id="rId9"/>
    <p:sldId id="499" r:id="rId10"/>
    <p:sldId id="493" r:id="rId11"/>
    <p:sldId id="500" r:id="rId12"/>
    <p:sldId id="501" r:id="rId13"/>
    <p:sldId id="503" r:id="rId14"/>
    <p:sldId id="502" r:id="rId15"/>
    <p:sldId id="487" r:id="rId16"/>
    <p:sldId id="506" r:id="rId17"/>
    <p:sldId id="507" r:id="rId18"/>
    <p:sldId id="508" r:id="rId19"/>
    <p:sldId id="509" r:id="rId20"/>
    <p:sldId id="510" r:id="rId21"/>
    <p:sldId id="482" r:id="rId22"/>
    <p:sldId id="494" r:id="rId23"/>
    <p:sldId id="317" r:id="rId24"/>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E410F-4172-47C8-AB7A-4FA1D2D8D925}" v="21" dt="2020-09-01T08:48:19.112"/>
    <p1510:client id="{C9492BCE-1C9A-41CE-9B20-E64B8F52299D}" v="9" dt="2020-09-01T19:39:58.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104" d="100"/>
          <a:sy n="10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65A1E4DE-908C-4332-9302-D4A584F2B5B7}"/>
    <pc:docChg chg="undo custSel addSld modSld sldOrd">
      <pc:chgData name="Osama Mohammed Moustafa Hosam Elde" userId="ab8f451e-a635-42ee-be12-e2dde55852bf" providerId="ADAL" clId="{65A1E4DE-908C-4332-9302-D4A584F2B5B7}" dt="2020-08-23T20:03:39.295" v="1256" actId="20577"/>
      <pc:docMkLst>
        <pc:docMk/>
      </pc:docMkLst>
      <pc:sldChg chg="addSp delSp modSp add mod">
        <pc:chgData name="Osama Mohammed Moustafa Hosam Elde" userId="ab8f451e-a635-42ee-be12-e2dde55852bf" providerId="ADAL" clId="{65A1E4DE-908C-4332-9302-D4A584F2B5B7}" dt="2020-08-23T19:09:24.914" v="547" actId="1076"/>
        <pc:sldMkLst>
          <pc:docMk/>
          <pc:sldMk cId="1567810208" sldId="441"/>
        </pc:sldMkLst>
        <pc:spChg chg="add del">
          <ac:chgData name="Osama Mohammed Moustafa Hosam Elde" userId="ab8f451e-a635-42ee-be12-e2dde55852bf" providerId="ADAL" clId="{65A1E4DE-908C-4332-9302-D4A584F2B5B7}" dt="2020-08-23T17:22:51.919" v="22" actId="478"/>
          <ac:spMkLst>
            <pc:docMk/>
            <pc:sldMk cId="1567810208" sldId="441"/>
            <ac:spMk id="2" creationId="{E695FC0F-08A4-4939-BEAE-2BB0FAD149B7}"/>
          </ac:spMkLst>
        </pc:spChg>
        <pc:spChg chg="mod">
          <ac:chgData name="Osama Mohammed Moustafa Hosam Elde" userId="ab8f451e-a635-42ee-be12-e2dde55852bf" providerId="ADAL" clId="{65A1E4DE-908C-4332-9302-D4A584F2B5B7}" dt="2020-08-23T17:29:27.600" v="31" actId="14100"/>
          <ac:spMkLst>
            <pc:docMk/>
            <pc:sldMk cId="1567810208" sldId="441"/>
            <ac:spMk id="6" creationId="{F666E11D-E12E-4A1B-AC49-37C776D88AF6}"/>
          </ac:spMkLst>
        </pc:spChg>
        <pc:spChg chg="add mod">
          <ac:chgData name="Osama Mohammed Moustafa Hosam Elde" userId="ab8f451e-a635-42ee-be12-e2dde55852bf" providerId="ADAL" clId="{65A1E4DE-908C-4332-9302-D4A584F2B5B7}" dt="2020-08-23T19:08:04.586" v="535" actId="20577"/>
          <ac:spMkLst>
            <pc:docMk/>
            <pc:sldMk cId="1567810208" sldId="441"/>
            <ac:spMk id="7" creationId="{130BE98E-27E4-422C-9DF9-F68EE585EF9C}"/>
          </ac:spMkLst>
        </pc:spChg>
        <pc:picChg chg="add mod">
          <ac:chgData name="Osama Mohammed Moustafa Hosam Elde" userId="ab8f451e-a635-42ee-be12-e2dde55852bf" providerId="ADAL" clId="{65A1E4DE-908C-4332-9302-D4A584F2B5B7}" dt="2020-08-23T19:09:19.443" v="545" actId="1076"/>
          <ac:picMkLst>
            <pc:docMk/>
            <pc:sldMk cId="1567810208" sldId="441"/>
            <ac:picMk id="3" creationId="{05435357-0558-4C32-A13C-8688F75E58C1}"/>
          </ac:picMkLst>
        </pc:picChg>
        <pc:picChg chg="del">
          <ac:chgData name="Osama Mohammed Moustafa Hosam Elde" userId="ab8f451e-a635-42ee-be12-e2dde55852bf" providerId="ADAL" clId="{65A1E4DE-908C-4332-9302-D4A584F2B5B7}" dt="2020-08-23T17:17:02.841" v="20" actId="478"/>
          <ac:picMkLst>
            <pc:docMk/>
            <pc:sldMk cId="1567810208" sldId="441"/>
            <ac:picMk id="10" creationId="{19C79000-E889-4354-BB0F-E6E0EC8D40B3}"/>
          </ac:picMkLst>
        </pc:picChg>
        <pc:picChg chg="add mod">
          <ac:chgData name="Osama Mohammed Moustafa Hosam Elde" userId="ab8f451e-a635-42ee-be12-e2dde55852bf" providerId="ADAL" clId="{65A1E4DE-908C-4332-9302-D4A584F2B5B7}" dt="2020-08-23T19:09:24.914" v="547" actId="1076"/>
          <ac:picMkLst>
            <pc:docMk/>
            <pc:sldMk cId="1567810208" sldId="441"/>
            <ac:picMk id="1028" creationId="{E39F36AF-F6DA-4E95-8BB4-BE3C8800E219}"/>
          </ac:picMkLst>
        </pc:picChg>
      </pc:sldChg>
      <pc:sldChg chg="addSp delSp modSp add mod">
        <pc:chgData name="Osama Mohammed Moustafa Hosam Elde" userId="ab8f451e-a635-42ee-be12-e2dde55852bf" providerId="ADAL" clId="{65A1E4DE-908C-4332-9302-D4A584F2B5B7}" dt="2020-08-23T19:18:03.579" v="1045" actId="27636"/>
        <pc:sldMkLst>
          <pc:docMk/>
          <pc:sldMk cId="2831216876" sldId="442"/>
        </pc:sldMkLst>
        <pc:spChg chg="mod">
          <ac:chgData name="Osama Mohammed Moustafa Hosam Elde" userId="ab8f451e-a635-42ee-be12-e2dde55852bf" providerId="ADAL" clId="{65A1E4DE-908C-4332-9302-D4A584F2B5B7}" dt="2020-08-23T17:30:27.321" v="53" actId="20577"/>
          <ac:spMkLst>
            <pc:docMk/>
            <pc:sldMk cId="2831216876" sldId="442"/>
            <ac:spMk id="6" creationId="{F666E11D-E12E-4A1B-AC49-37C776D88AF6}"/>
          </ac:spMkLst>
        </pc:spChg>
        <pc:spChg chg="add mod">
          <ac:chgData name="Osama Mohammed Moustafa Hosam Elde" userId="ab8f451e-a635-42ee-be12-e2dde55852bf" providerId="ADAL" clId="{65A1E4DE-908C-4332-9302-D4A584F2B5B7}" dt="2020-08-23T19:18:03.579" v="1045" actId="27636"/>
          <ac:spMkLst>
            <pc:docMk/>
            <pc:sldMk cId="2831216876" sldId="442"/>
            <ac:spMk id="7" creationId="{FE6AB915-929E-45B5-AF11-A43BEA438DB3}"/>
          </ac:spMkLst>
        </pc:spChg>
        <pc:picChg chg="del">
          <ac:chgData name="Osama Mohammed Moustafa Hosam Elde" userId="ab8f451e-a635-42ee-be12-e2dde55852bf" providerId="ADAL" clId="{65A1E4DE-908C-4332-9302-D4A584F2B5B7}" dt="2020-08-23T17:30:38.395" v="54" actId="478"/>
          <ac:picMkLst>
            <pc:docMk/>
            <pc:sldMk cId="2831216876" sldId="442"/>
            <ac:picMk id="3" creationId="{05435357-0558-4C32-A13C-8688F75E58C1}"/>
          </ac:picMkLst>
        </pc:picChg>
        <pc:picChg chg="del">
          <ac:chgData name="Osama Mohammed Moustafa Hosam Elde" userId="ab8f451e-a635-42ee-be12-e2dde55852bf" providerId="ADAL" clId="{65A1E4DE-908C-4332-9302-D4A584F2B5B7}" dt="2020-08-23T17:30:39.304" v="55" actId="478"/>
          <ac:picMkLst>
            <pc:docMk/>
            <pc:sldMk cId="2831216876" sldId="442"/>
            <ac:picMk id="1028" creationId="{E39F36AF-F6DA-4E95-8BB4-BE3C8800E219}"/>
          </ac:picMkLst>
        </pc:picChg>
        <pc:picChg chg="add mod">
          <ac:chgData name="Osama Mohammed Moustafa Hosam Elde" userId="ab8f451e-a635-42ee-be12-e2dde55852bf" providerId="ADAL" clId="{65A1E4DE-908C-4332-9302-D4A584F2B5B7}" dt="2020-08-23T19:09:08.579" v="543" actId="14100"/>
          <ac:picMkLst>
            <pc:docMk/>
            <pc:sldMk cId="2831216876" sldId="442"/>
            <ac:picMk id="2050" creationId="{241E8E60-B586-4204-B75C-33E4825C1DB4}"/>
          </ac:picMkLst>
        </pc:picChg>
        <pc:picChg chg="add del mod">
          <ac:chgData name="Osama Mohammed Moustafa Hosam Elde" userId="ab8f451e-a635-42ee-be12-e2dde55852bf" providerId="ADAL" clId="{65A1E4DE-908C-4332-9302-D4A584F2B5B7}" dt="2020-08-23T17:32:44.471" v="70" actId="478"/>
          <ac:picMkLst>
            <pc:docMk/>
            <pc:sldMk cId="2831216876" sldId="442"/>
            <ac:picMk id="2052" creationId="{97076EC2-DE4D-49EC-A197-975AAB5E2371}"/>
          </ac:picMkLst>
        </pc:picChg>
        <pc:picChg chg="add mod">
          <ac:chgData name="Osama Mohammed Moustafa Hosam Elde" userId="ab8f451e-a635-42ee-be12-e2dde55852bf" providerId="ADAL" clId="{65A1E4DE-908C-4332-9302-D4A584F2B5B7}" dt="2020-08-23T19:08:58.955" v="537" actId="1076"/>
          <ac:picMkLst>
            <pc:docMk/>
            <pc:sldMk cId="2831216876" sldId="442"/>
            <ac:picMk id="2054" creationId="{1EBA9C53-0ADF-4980-B3B1-016BCAAEDE93}"/>
          </ac:picMkLst>
        </pc:picChg>
      </pc:sldChg>
      <pc:sldChg chg="addSp modSp add mod ord">
        <pc:chgData name="Osama Mohammed Moustafa Hosam Elde" userId="ab8f451e-a635-42ee-be12-e2dde55852bf" providerId="ADAL" clId="{65A1E4DE-908C-4332-9302-D4A584F2B5B7}" dt="2020-08-23T20:03:39.295" v="1256" actId="20577"/>
        <pc:sldMkLst>
          <pc:docMk/>
          <pc:sldMk cId="4008027971" sldId="443"/>
        </pc:sldMkLst>
        <pc:spChg chg="mod">
          <ac:chgData name="Osama Mohammed Moustafa Hosam Elde" userId="ab8f451e-a635-42ee-be12-e2dde55852bf" providerId="ADAL" clId="{65A1E4DE-908C-4332-9302-D4A584F2B5B7}" dt="2020-08-23T20:02:36.695" v="1236" actId="20577"/>
          <ac:spMkLst>
            <pc:docMk/>
            <pc:sldMk cId="4008027971" sldId="443"/>
            <ac:spMk id="6" creationId="{F666E11D-E12E-4A1B-AC49-37C776D88AF6}"/>
          </ac:spMkLst>
        </pc:spChg>
        <pc:spChg chg="mod">
          <ac:chgData name="Osama Mohammed Moustafa Hosam Elde" userId="ab8f451e-a635-42ee-be12-e2dde55852bf" providerId="ADAL" clId="{65A1E4DE-908C-4332-9302-D4A584F2B5B7}" dt="2020-08-23T20:03:39.295" v="1256" actId="20577"/>
          <ac:spMkLst>
            <pc:docMk/>
            <pc:sldMk cId="4008027971" sldId="443"/>
            <ac:spMk id="7" creationId="{CA2DAA0A-40F7-4F76-BD4D-30E63EDF70BB}"/>
          </ac:spMkLst>
        </pc:spChg>
        <pc:picChg chg="add mod">
          <ac:chgData name="Osama Mohammed Moustafa Hosam Elde" userId="ab8f451e-a635-42ee-be12-e2dde55852bf" providerId="ADAL" clId="{65A1E4DE-908C-4332-9302-D4A584F2B5B7}" dt="2020-08-23T19:42:12.391" v="1128" actId="1076"/>
          <ac:picMkLst>
            <pc:docMk/>
            <pc:sldMk cId="4008027971" sldId="443"/>
            <ac:picMk id="2" creationId="{826FBDD0-B0A7-41B1-8AB7-FA7298B03ED7}"/>
          </ac:picMkLst>
        </pc:pic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Mohammed Moustafa Hosam Elde" userId="ab8f451e-a635-42ee-be12-e2dde55852bf" providerId="ADAL" clId="{A8E17C30-1E66-4B27-9B7C-AB6A5BBFF557}"/>
    <pc:docChg chg="undo custSel addSld delSld modSld">
      <pc:chgData name="Osama Mohammed Moustafa Hosam Elde" userId="ab8f451e-a635-42ee-be12-e2dde55852bf" providerId="ADAL" clId="{A8E17C30-1E66-4B27-9B7C-AB6A5BBFF557}" dt="2020-08-22T15:03:07.993" v="140" actId="47"/>
      <pc:docMkLst>
        <pc:docMk/>
      </pc:docMkLst>
      <pc:sldChg chg="modSp mod">
        <pc:chgData name="Osama Mohammed Moustafa Hosam Elde" userId="ab8f451e-a635-42ee-be12-e2dde55852bf" providerId="ADAL" clId="{A8E17C30-1E66-4B27-9B7C-AB6A5BBFF557}" dt="2020-08-22T15:02:31.018" v="103" actId="404"/>
        <pc:sldMkLst>
          <pc:docMk/>
          <pc:sldMk cId="2795698090" sldId="289"/>
        </pc:sldMkLst>
        <pc:spChg chg="mod">
          <ac:chgData name="Osama Mohammed Moustafa Hosam Elde" userId="ab8f451e-a635-42ee-be12-e2dde55852bf" providerId="ADAL" clId="{A8E17C30-1E66-4B27-9B7C-AB6A5BBFF557}" dt="2020-08-22T15:02:01.285" v="45" actId="20577"/>
          <ac:spMkLst>
            <pc:docMk/>
            <pc:sldMk cId="2795698090" sldId="289"/>
            <ac:spMk id="4" creationId="{71F37C0B-C451-4FC0-8BFC-2F9DEFE020DB}"/>
          </ac:spMkLst>
        </pc:spChg>
        <pc:spChg chg="mod">
          <ac:chgData name="Osama Mohammed Moustafa Hosam Elde" userId="ab8f451e-a635-42ee-be12-e2dde55852bf" providerId="ADAL" clId="{A8E17C30-1E66-4B27-9B7C-AB6A5BBFF557}" dt="2020-08-22T15:02:31.018" v="103" actId="404"/>
          <ac:spMkLst>
            <pc:docMk/>
            <pc:sldMk cId="2795698090" sldId="289"/>
            <ac:spMk id="6" creationId="{2B50AF5E-FF4A-4EEF-9521-F635D9019EA4}"/>
          </ac:spMkLst>
        </pc:spChg>
      </pc:sldChg>
      <pc:sldChg chg="del">
        <pc:chgData name="Osama Mohammed Moustafa Hosam Elde" userId="ab8f451e-a635-42ee-be12-e2dde55852bf" providerId="ADAL" clId="{A8E17C30-1E66-4B27-9B7C-AB6A5BBFF557}" dt="2020-08-22T15:02:37.909" v="110" actId="47"/>
        <pc:sldMkLst>
          <pc:docMk/>
          <pc:sldMk cId="780253205" sldId="408"/>
        </pc:sldMkLst>
      </pc:sldChg>
      <pc:sldChg chg="del">
        <pc:chgData name="Osama Mohammed Moustafa Hosam Elde" userId="ab8f451e-a635-42ee-be12-e2dde55852bf" providerId="ADAL" clId="{A8E17C30-1E66-4B27-9B7C-AB6A5BBFF557}" dt="2020-08-22T15:02:38.070" v="111" actId="47"/>
        <pc:sldMkLst>
          <pc:docMk/>
          <pc:sldMk cId="1770188748" sldId="409"/>
        </pc:sldMkLst>
      </pc:sldChg>
      <pc:sldChg chg="del">
        <pc:chgData name="Osama Mohammed Moustafa Hosam Elde" userId="ab8f451e-a635-42ee-be12-e2dde55852bf" providerId="ADAL" clId="{A8E17C30-1E66-4B27-9B7C-AB6A5BBFF557}" dt="2020-08-22T15:02:38.240" v="112" actId="47"/>
        <pc:sldMkLst>
          <pc:docMk/>
          <pc:sldMk cId="1599463572" sldId="410"/>
        </pc:sldMkLst>
      </pc:sldChg>
      <pc:sldChg chg="del">
        <pc:chgData name="Osama Mohammed Moustafa Hosam Elde" userId="ab8f451e-a635-42ee-be12-e2dde55852bf" providerId="ADAL" clId="{A8E17C30-1E66-4B27-9B7C-AB6A5BBFF557}" dt="2020-08-22T15:02:38.421" v="113" actId="47"/>
        <pc:sldMkLst>
          <pc:docMk/>
          <pc:sldMk cId="4288445756" sldId="411"/>
        </pc:sldMkLst>
      </pc:sldChg>
      <pc:sldChg chg="del">
        <pc:chgData name="Osama Mohammed Moustafa Hosam Elde" userId="ab8f451e-a635-42ee-be12-e2dde55852bf" providerId="ADAL" clId="{A8E17C30-1E66-4B27-9B7C-AB6A5BBFF557}" dt="2020-08-22T15:02:38.614" v="114" actId="47"/>
        <pc:sldMkLst>
          <pc:docMk/>
          <pc:sldMk cId="895915436" sldId="412"/>
        </pc:sldMkLst>
      </pc:sldChg>
      <pc:sldChg chg="del">
        <pc:chgData name="Osama Mohammed Moustafa Hosam Elde" userId="ab8f451e-a635-42ee-be12-e2dde55852bf" providerId="ADAL" clId="{A8E17C30-1E66-4B27-9B7C-AB6A5BBFF557}" dt="2020-08-22T15:02:38.951" v="116" actId="47"/>
        <pc:sldMkLst>
          <pc:docMk/>
          <pc:sldMk cId="855378755" sldId="414"/>
        </pc:sldMkLst>
      </pc:sldChg>
      <pc:sldChg chg="del">
        <pc:chgData name="Osama Mohammed Moustafa Hosam Elde" userId="ab8f451e-a635-42ee-be12-e2dde55852bf" providerId="ADAL" clId="{A8E17C30-1E66-4B27-9B7C-AB6A5BBFF557}" dt="2020-08-22T15:02:39.438" v="117" actId="47"/>
        <pc:sldMkLst>
          <pc:docMk/>
          <pc:sldMk cId="1567166224" sldId="415"/>
        </pc:sldMkLst>
      </pc:sldChg>
      <pc:sldChg chg="del">
        <pc:chgData name="Osama Mohammed Moustafa Hosam Elde" userId="ab8f451e-a635-42ee-be12-e2dde55852bf" providerId="ADAL" clId="{A8E17C30-1E66-4B27-9B7C-AB6A5BBFF557}" dt="2020-08-22T15:02:43.711" v="118" actId="47"/>
        <pc:sldMkLst>
          <pc:docMk/>
          <pc:sldMk cId="3307521200" sldId="416"/>
        </pc:sldMkLst>
      </pc:sldChg>
      <pc:sldChg chg="del">
        <pc:chgData name="Osama Mohammed Moustafa Hosam Elde" userId="ab8f451e-a635-42ee-be12-e2dde55852bf" providerId="ADAL" clId="{A8E17C30-1E66-4B27-9B7C-AB6A5BBFF557}" dt="2020-08-22T15:02:43.895" v="119" actId="47"/>
        <pc:sldMkLst>
          <pc:docMk/>
          <pc:sldMk cId="67981989" sldId="417"/>
        </pc:sldMkLst>
      </pc:sldChg>
      <pc:sldChg chg="del">
        <pc:chgData name="Osama Mohammed Moustafa Hosam Elde" userId="ab8f451e-a635-42ee-be12-e2dde55852bf" providerId="ADAL" clId="{A8E17C30-1E66-4B27-9B7C-AB6A5BBFF557}" dt="2020-08-22T15:02:44.076" v="120" actId="47"/>
        <pc:sldMkLst>
          <pc:docMk/>
          <pc:sldMk cId="977466378" sldId="418"/>
        </pc:sldMkLst>
      </pc:sldChg>
      <pc:sldChg chg="del">
        <pc:chgData name="Osama Mohammed Moustafa Hosam Elde" userId="ab8f451e-a635-42ee-be12-e2dde55852bf" providerId="ADAL" clId="{A8E17C30-1E66-4B27-9B7C-AB6A5BBFF557}" dt="2020-08-22T15:02:44.457" v="121" actId="47"/>
        <pc:sldMkLst>
          <pc:docMk/>
          <pc:sldMk cId="1202511936" sldId="419"/>
        </pc:sldMkLst>
      </pc:sldChg>
      <pc:sldChg chg="del">
        <pc:chgData name="Osama Mohammed Moustafa Hosam Elde" userId="ab8f451e-a635-42ee-be12-e2dde55852bf" providerId="ADAL" clId="{A8E17C30-1E66-4B27-9B7C-AB6A5BBFF557}" dt="2020-08-22T15:02:45.030" v="122" actId="47"/>
        <pc:sldMkLst>
          <pc:docMk/>
          <pc:sldMk cId="1544535693" sldId="420"/>
        </pc:sldMkLst>
      </pc:sldChg>
      <pc:sldChg chg="del">
        <pc:chgData name="Osama Mohammed Moustafa Hosam Elde" userId="ab8f451e-a635-42ee-be12-e2dde55852bf" providerId="ADAL" clId="{A8E17C30-1E66-4B27-9B7C-AB6A5BBFF557}" dt="2020-08-22T15:02:45.365" v="123" actId="47"/>
        <pc:sldMkLst>
          <pc:docMk/>
          <pc:sldMk cId="3144906475" sldId="421"/>
        </pc:sldMkLst>
      </pc:sldChg>
      <pc:sldChg chg="del">
        <pc:chgData name="Osama Mohammed Moustafa Hosam Elde" userId="ab8f451e-a635-42ee-be12-e2dde55852bf" providerId="ADAL" clId="{A8E17C30-1E66-4B27-9B7C-AB6A5BBFF557}" dt="2020-08-22T15:02:45.844" v="124" actId="47"/>
        <pc:sldMkLst>
          <pc:docMk/>
          <pc:sldMk cId="2319538610" sldId="422"/>
        </pc:sldMkLst>
      </pc:sldChg>
      <pc:sldChg chg="del">
        <pc:chgData name="Osama Mohammed Moustafa Hosam Elde" userId="ab8f451e-a635-42ee-be12-e2dde55852bf" providerId="ADAL" clId="{A8E17C30-1E66-4B27-9B7C-AB6A5BBFF557}" dt="2020-08-22T15:03:03.157" v="139" actId="47"/>
        <pc:sldMkLst>
          <pc:docMk/>
          <pc:sldMk cId="3720649549" sldId="423"/>
        </pc:sldMkLst>
      </pc:sldChg>
      <pc:sldChg chg="del">
        <pc:chgData name="Osama Mohammed Moustafa Hosam Elde" userId="ab8f451e-a635-42ee-be12-e2dde55852bf" providerId="ADAL" clId="{A8E17C30-1E66-4B27-9B7C-AB6A5BBFF557}" dt="2020-08-22T15:02:36.894" v="104" actId="47"/>
        <pc:sldMkLst>
          <pc:docMk/>
          <pc:sldMk cId="2508733497" sldId="425"/>
        </pc:sldMkLst>
      </pc:sldChg>
      <pc:sldChg chg="del">
        <pc:chgData name="Osama Mohammed Moustafa Hosam Elde" userId="ab8f451e-a635-42ee-be12-e2dde55852bf" providerId="ADAL" clId="{A8E17C30-1E66-4B27-9B7C-AB6A5BBFF557}" dt="2020-08-22T15:02:37.175" v="105" actId="47"/>
        <pc:sldMkLst>
          <pc:docMk/>
          <pc:sldMk cId="94325505" sldId="426"/>
        </pc:sldMkLst>
      </pc:sldChg>
      <pc:sldChg chg="del">
        <pc:chgData name="Osama Mohammed Moustafa Hosam Elde" userId="ab8f451e-a635-42ee-be12-e2dde55852bf" providerId="ADAL" clId="{A8E17C30-1E66-4B27-9B7C-AB6A5BBFF557}" dt="2020-08-22T15:02:37.256" v="106" actId="47"/>
        <pc:sldMkLst>
          <pc:docMk/>
          <pc:sldMk cId="4258748223" sldId="427"/>
        </pc:sldMkLst>
      </pc:sldChg>
      <pc:sldChg chg="del">
        <pc:chgData name="Osama Mohammed Moustafa Hosam Elde" userId="ab8f451e-a635-42ee-be12-e2dde55852bf" providerId="ADAL" clId="{A8E17C30-1E66-4B27-9B7C-AB6A5BBFF557}" dt="2020-08-22T15:02:37.424" v="107" actId="47"/>
        <pc:sldMkLst>
          <pc:docMk/>
          <pc:sldMk cId="1429025225" sldId="428"/>
        </pc:sldMkLst>
      </pc:sldChg>
      <pc:sldChg chg="del">
        <pc:chgData name="Osama Mohammed Moustafa Hosam Elde" userId="ab8f451e-a635-42ee-be12-e2dde55852bf" providerId="ADAL" clId="{A8E17C30-1E66-4B27-9B7C-AB6A5BBFF557}" dt="2020-08-22T15:02:37.577" v="108" actId="47"/>
        <pc:sldMkLst>
          <pc:docMk/>
          <pc:sldMk cId="2994675499" sldId="430"/>
        </pc:sldMkLst>
      </pc:sldChg>
      <pc:sldChg chg="del">
        <pc:chgData name="Osama Mohammed Moustafa Hosam Elde" userId="ab8f451e-a635-42ee-be12-e2dde55852bf" providerId="ADAL" clId="{A8E17C30-1E66-4B27-9B7C-AB6A5BBFF557}" dt="2020-08-22T15:02:37.749" v="109" actId="47"/>
        <pc:sldMkLst>
          <pc:docMk/>
          <pc:sldMk cId="3987997412" sldId="431"/>
        </pc:sldMkLst>
      </pc:sldChg>
      <pc:sldChg chg="del">
        <pc:chgData name="Osama Mohammed Moustafa Hosam Elde" userId="ab8f451e-a635-42ee-be12-e2dde55852bf" providerId="ADAL" clId="{A8E17C30-1E66-4B27-9B7C-AB6A5BBFF557}" dt="2020-08-22T15:02:38.795" v="115" actId="47"/>
        <pc:sldMkLst>
          <pc:docMk/>
          <pc:sldMk cId="3985306836" sldId="432"/>
        </pc:sldMkLst>
      </pc:sldChg>
      <pc:sldChg chg="add del">
        <pc:chgData name="Osama Mohammed Moustafa Hosam Elde" userId="ab8f451e-a635-42ee-be12-e2dde55852bf" providerId="ADAL" clId="{A8E17C30-1E66-4B27-9B7C-AB6A5BBFF557}" dt="2020-08-22T15:03:07.993" v="140" actId="47"/>
        <pc:sldMkLst>
          <pc:docMk/>
          <pc:sldMk cId="4243991154" sldId="433"/>
        </pc:sldMkLst>
      </pc:sldChg>
      <pc:sldChg chg="del">
        <pc:chgData name="Osama Mohammed Moustafa Hosam Elde" userId="ab8f451e-a635-42ee-be12-e2dde55852bf" providerId="ADAL" clId="{A8E17C30-1E66-4B27-9B7C-AB6A5BBFF557}" dt="2020-08-22T15:02:50.809" v="127" actId="47"/>
        <pc:sldMkLst>
          <pc:docMk/>
          <pc:sldMk cId="1507006691" sldId="434"/>
        </pc:sldMkLst>
      </pc:sldChg>
      <pc:sldChg chg="del">
        <pc:chgData name="Osama Mohammed Moustafa Hosam Elde" userId="ab8f451e-a635-42ee-be12-e2dde55852bf" providerId="ADAL" clId="{A8E17C30-1E66-4B27-9B7C-AB6A5BBFF557}" dt="2020-08-22T15:02:50.989" v="128" actId="47"/>
        <pc:sldMkLst>
          <pc:docMk/>
          <pc:sldMk cId="3265004230" sldId="435"/>
        </pc:sldMkLst>
      </pc:sldChg>
      <pc:sldChg chg="del">
        <pc:chgData name="Osama Mohammed Moustafa Hosam Elde" userId="ab8f451e-a635-42ee-be12-e2dde55852bf" providerId="ADAL" clId="{A8E17C30-1E66-4B27-9B7C-AB6A5BBFF557}" dt="2020-08-22T15:02:51.311" v="129" actId="47"/>
        <pc:sldMkLst>
          <pc:docMk/>
          <pc:sldMk cId="3794462994" sldId="436"/>
        </pc:sldMkLst>
      </pc:sldChg>
      <pc:sldChg chg="del">
        <pc:chgData name="Osama Mohammed Moustafa Hosam Elde" userId="ab8f451e-a635-42ee-be12-e2dde55852bf" providerId="ADAL" clId="{A8E17C30-1E66-4B27-9B7C-AB6A5BBFF557}" dt="2020-08-22T15:02:51.889" v="130" actId="47"/>
        <pc:sldMkLst>
          <pc:docMk/>
          <pc:sldMk cId="99655065" sldId="437"/>
        </pc:sldMkLst>
      </pc:sldChg>
      <pc:sldChg chg="del">
        <pc:chgData name="Osama Mohammed Moustafa Hosam Elde" userId="ab8f451e-a635-42ee-be12-e2dde55852bf" providerId="ADAL" clId="{A8E17C30-1E66-4B27-9B7C-AB6A5BBFF557}" dt="2020-08-22T15:02:52.356" v="131" actId="47"/>
        <pc:sldMkLst>
          <pc:docMk/>
          <pc:sldMk cId="4124742612" sldId="438"/>
        </pc:sldMkLst>
      </pc:sldChg>
      <pc:sldChg chg="del">
        <pc:chgData name="Osama Mohammed Moustafa Hosam Elde" userId="ab8f451e-a635-42ee-be12-e2dde55852bf" providerId="ADAL" clId="{A8E17C30-1E66-4B27-9B7C-AB6A5BBFF557}" dt="2020-08-22T15:02:52.922" v="132" actId="47"/>
        <pc:sldMkLst>
          <pc:docMk/>
          <pc:sldMk cId="863847074" sldId="439"/>
        </pc:sldMkLst>
      </pc:sldChg>
      <pc:sldChg chg="del">
        <pc:chgData name="Osama Mohammed Moustafa Hosam Elde" userId="ab8f451e-a635-42ee-be12-e2dde55852bf" providerId="ADAL" clId="{A8E17C30-1E66-4B27-9B7C-AB6A5BBFF557}" dt="2020-08-22T15:02:53.455" v="133" actId="47"/>
        <pc:sldMkLst>
          <pc:docMk/>
          <pc:sldMk cId="3387303661" sldId="440"/>
        </pc:sldMkLst>
      </pc:sldChg>
      <pc:sldChg chg="del">
        <pc:chgData name="Osama Mohammed Moustafa Hosam Elde" userId="ab8f451e-a635-42ee-be12-e2dde55852bf" providerId="ADAL" clId="{A8E17C30-1E66-4B27-9B7C-AB6A5BBFF557}" dt="2020-08-22T15:02:53.919" v="134" actId="47"/>
        <pc:sldMkLst>
          <pc:docMk/>
          <pc:sldMk cId="3777202562" sldId="441"/>
        </pc:sldMkLst>
      </pc:sldChg>
      <pc:sldChg chg="del">
        <pc:chgData name="Osama Mohammed Moustafa Hosam Elde" userId="ab8f451e-a635-42ee-be12-e2dde55852bf" providerId="ADAL" clId="{A8E17C30-1E66-4B27-9B7C-AB6A5BBFF557}" dt="2020-08-22T15:02:54.445" v="135" actId="47"/>
        <pc:sldMkLst>
          <pc:docMk/>
          <pc:sldMk cId="3890209006" sldId="442"/>
        </pc:sldMkLst>
      </pc:sldChg>
      <pc:sldChg chg="del">
        <pc:chgData name="Osama Mohammed Moustafa Hosam Elde" userId="ab8f451e-a635-42ee-be12-e2dde55852bf" providerId="ADAL" clId="{A8E17C30-1E66-4B27-9B7C-AB6A5BBFF557}" dt="2020-08-22T15:02:54.879" v="136" actId="47"/>
        <pc:sldMkLst>
          <pc:docMk/>
          <pc:sldMk cId="1981163398" sldId="443"/>
        </pc:sldMkLst>
      </pc:sldChg>
      <pc:sldChg chg="del">
        <pc:chgData name="Osama Mohammed Moustafa Hosam Elde" userId="ab8f451e-a635-42ee-be12-e2dde55852bf" providerId="ADAL" clId="{A8E17C30-1E66-4B27-9B7C-AB6A5BBFF557}" dt="2020-08-22T15:02:55.269" v="137" actId="47"/>
        <pc:sldMkLst>
          <pc:docMk/>
          <pc:sldMk cId="3299091931" sldId="444"/>
        </pc:sldMkLst>
      </pc:sldChg>
      <pc:sldChg chg="del">
        <pc:chgData name="Osama Mohammed Moustafa Hosam Elde" userId="ab8f451e-a635-42ee-be12-e2dde55852bf" providerId="ADAL" clId="{A8E17C30-1E66-4B27-9B7C-AB6A5BBFF557}" dt="2020-08-22T15:02:55.685" v="138" actId="47"/>
        <pc:sldMkLst>
          <pc:docMk/>
          <pc:sldMk cId="1784168423" sldId="445"/>
        </pc:sldMkLst>
      </pc:sldChg>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docChgLst>
    <pc:chgData name="Osama Mohammed Moustafa Hosam Elde" userId="ab8f451e-a635-42ee-be12-e2dde55852bf" providerId="ADAL" clId="{354D84FB-7E88-4665-932E-78B8678D6755}"/>
    <pc:docChg chg="undo redo custSel addSld delSld modSld sldOrd">
      <pc:chgData name="Osama Mohammed Moustafa Hosam Elde" userId="ab8f451e-a635-42ee-be12-e2dde55852bf" providerId="ADAL" clId="{354D84FB-7E88-4665-932E-78B8678D6755}" dt="2020-08-24T12:00:52.802" v="3885" actId="478"/>
      <pc:docMkLst>
        <pc:docMk/>
      </pc:docMkLst>
      <pc:sldChg chg="modSp mod">
        <pc:chgData name="Osama Mohammed Moustafa Hosam Elde" userId="ab8f451e-a635-42ee-be12-e2dde55852bf" providerId="ADAL" clId="{354D84FB-7E88-4665-932E-78B8678D6755}" dt="2020-08-24T11:59:54.994" v="3884" actId="20577"/>
        <pc:sldMkLst>
          <pc:docMk/>
          <pc:sldMk cId="2795698090" sldId="289"/>
        </pc:sldMkLst>
        <pc:spChg chg="mod">
          <ac:chgData name="Osama Mohammed Moustafa Hosam Elde" userId="ab8f451e-a635-42ee-be12-e2dde55852bf" providerId="ADAL" clId="{354D84FB-7E88-4665-932E-78B8678D6755}" dt="2020-08-24T11:59:34.676" v="3877" actId="20577"/>
          <ac:spMkLst>
            <pc:docMk/>
            <pc:sldMk cId="2795698090" sldId="289"/>
            <ac:spMk id="4" creationId="{71F37C0B-C451-4FC0-8BFC-2F9DEFE020DB}"/>
          </ac:spMkLst>
        </pc:spChg>
        <pc:spChg chg="mod">
          <ac:chgData name="Osama Mohammed Moustafa Hosam Elde" userId="ab8f451e-a635-42ee-be12-e2dde55852bf" providerId="ADAL" clId="{354D84FB-7E88-4665-932E-78B8678D6755}" dt="2020-08-24T11:59:54.994" v="3884" actId="20577"/>
          <ac:spMkLst>
            <pc:docMk/>
            <pc:sldMk cId="2795698090" sldId="289"/>
            <ac:spMk id="6" creationId="{2B50AF5E-FF4A-4EEF-9521-F635D9019EA4}"/>
          </ac:spMkLst>
        </pc:spChg>
      </pc:sldChg>
      <pc:sldChg chg="addSp delSp modSp mod">
        <pc:chgData name="Osama Mohammed Moustafa Hosam Elde" userId="ab8f451e-a635-42ee-be12-e2dde55852bf" providerId="ADAL" clId="{354D84FB-7E88-4665-932E-78B8678D6755}" dt="2020-08-24T09:49:58.036" v="2838"/>
        <pc:sldMkLst>
          <pc:docMk/>
          <pc:sldMk cId="1296196847" sldId="371"/>
        </pc:sldMkLst>
        <pc:spChg chg="mod">
          <ac:chgData name="Osama Mohammed Moustafa Hosam Elde" userId="ab8f451e-a635-42ee-be12-e2dde55852bf" providerId="ADAL" clId="{354D84FB-7E88-4665-932E-78B8678D6755}" dt="2020-08-23T08:03:30.632" v="428" actId="20577"/>
          <ac:spMkLst>
            <pc:docMk/>
            <pc:sldMk cId="1296196847" sldId="371"/>
            <ac:spMk id="3" creationId="{25F31E5A-DCD6-425A-8C80-7B051E2A906C}"/>
          </ac:spMkLst>
        </pc:spChg>
        <pc:spChg chg="mod">
          <ac:chgData name="Osama Mohammed Moustafa Hosam Elde" userId="ab8f451e-a635-42ee-be12-e2dde55852bf" providerId="ADAL" clId="{354D84FB-7E88-4665-932E-78B8678D6755}" dt="2020-08-23T08:01:27.495" v="359" actId="20577"/>
          <ac:spMkLst>
            <pc:docMk/>
            <pc:sldMk cId="1296196847" sldId="371"/>
            <ac:spMk id="6" creationId="{F666E11D-E12E-4A1B-AC49-37C776D88AF6}"/>
          </ac:spMkLst>
        </pc:spChg>
        <pc:spChg chg="add del mod">
          <ac:chgData name="Osama Mohammed Moustafa Hosam Elde" userId="ab8f451e-a635-42ee-be12-e2dde55852bf" providerId="ADAL" clId="{354D84FB-7E88-4665-932E-78B8678D6755}" dt="2020-08-24T09:49:53.908" v="2836"/>
          <ac:spMkLst>
            <pc:docMk/>
            <pc:sldMk cId="1296196847" sldId="371"/>
            <ac:spMk id="7" creationId="{413F69B3-4AA6-4865-8856-DD7EAF69C8B7}"/>
          </ac:spMkLst>
        </pc:spChg>
        <pc:spChg chg="add del mod">
          <ac:chgData name="Osama Mohammed Moustafa Hosam Elde" userId="ab8f451e-a635-42ee-be12-e2dde55852bf" providerId="ADAL" clId="{354D84FB-7E88-4665-932E-78B8678D6755}" dt="2020-08-24T09:49:58.036" v="2838"/>
          <ac:spMkLst>
            <pc:docMk/>
            <pc:sldMk cId="1296196847" sldId="371"/>
            <ac:spMk id="8" creationId="{D321FB24-6433-43BD-AB61-A2F28B1793F3}"/>
          </ac:spMkLst>
        </pc:spChg>
        <pc:picChg chg="add del mod">
          <ac:chgData name="Osama Mohammed Moustafa Hosam Elde" userId="ab8f451e-a635-42ee-be12-e2dde55852bf" providerId="ADAL" clId="{354D84FB-7E88-4665-932E-78B8678D6755}" dt="2020-08-23T08:01:03.182" v="327" actId="478"/>
          <ac:picMkLst>
            <pc:docMk/>
            <pc:sldMk cId="1296196847" sldId="371"/>
            <ac:picMk id="2" creationId="{FA4E2714-A515-42D1-BDE1-88DA930A881D}"/>
          </ac:picMkLst>
        </pc:picChg>
        <pc:picChg chg="add del mod">
          <ac:chgData name="Osama Mohammed Moustafa Hosam Elde" userId="ab8f451e-a635-42ee-be12-e2dde55852bf" providerId="ADAL" clId="{354D84FB-7E88-4665-932E-78B8678D6755}" dt="2020-08-23T08:01:50.823" v="364"/>
          <ac:picMkLst>
            <pc:docMk/>
            <pc:sldMk cId="1296196847" sldId="371"/>
            <ac:picMk id="1026" creationId="{B17971E5-7A8A-40FD-B0F6-44ECA284A9FC}"/>
          </ac:picMkLst>
        </pc:picChg>
        <pc:picChg chg="add mod">
          <ac:chgData name="Osama Mohammed Moustafa Hosam Elde" userId="ab8f451e-a635-42ee-be12-e2dde55852bf" providerId="ADAL" clId="{354D84FB-7E88-4665-932E-78B8678D6755}" dt="2020-08-23T08:02:01.547" v="369" actId="1076"/>
          <ac:picMkLst>
            <pc:docMk/>
            <pc:sldMk cId="1296196847" sldId="371"/>
            <ac:picMk id="1028" creationId="{2B8E3915-42D5-433D-932E-CC5865C2E737}"/>
          </ac:picMkLst>
        </pc:picChg>
      </pc:sldChg>
      <pc:sldChg chg="modSp mod">
        <pc:chgData name="Osama Mohammed Moustafa Hosam Elde" userId="ab8f451e-a635-42ee-be12-e2dde55852bf" providerId="ADAL" clId="{354D84FB-7E88-4665-932E-78B8678D6755}" dt="2020-08-24T09:48:01.353" v="2783" actId="14100"/>
        <pc:sldMkLst>
          <pc:docMk/>
          <pc:sldMk cId="4206181403" sldId="424"/>
        </pc:sldMkLst>
        <pc:spChg chg="mod">
          <ac:chgData name="Osama Mohammed Moustafa Hosam Elde" userId="ab8f451e-a635-42ee-be12-e2dde55852bf" providerId="ADAL" clId="{354D84FB-7E88-4665-932E-78B8678D6755}" dt="2020-08-24T09:48:01.353" v="2783" actId="14100"/>
          <ac:spMkLst>
            <pc:docMk/>
            <pc:sldMk cId="4206181403" sldId="424"/>
            <ac:spMk id="3" creationId="{00000000-0000-0000-0000-000000000000}"/>
          </ac:spMkLst>
        </pc:spChg>
        <pc:spChg chg="mod">
          <ac:chgData name="Osama Mohammed Moustafa Hosam Elde" userId="ab8f451e-a635-42ee-be12-e2dde55852bf" providerId="ADAL" clId="{354D84FB-7E88-4665-932E-78B8678D6755}" dt="2020-08-23T11:26:44.240" v="1618" actId="20577"/>
          <ac:spMkLst>
            <pc:docMk/>
            <pc:sldMk cId="4206181403" sldId="424"/>
            <ac:spMk id="9" creationId="{41FE1DB5-8880-44CA-8A01-91EC9D1E2C91}"/>
          </ac:spMkLst>
        </pc:spChg>
      </pc:sldChg>
      <pc:sldChg chg="addSp delSp modSp add mod">
        <pc:chgData name="Osama Mohammed Moustafa Hosam Elde" userId="ab8f451e-a635-42ee-be12-e2dde55852bf" providerId="ADAL" clId="{354D84FB-7E88-4665-932E-78B8678D6755}" dt="2020-08-23T07:37:25.766" v="275" actId="20577"/>
        <pc:sldMkLst>
          <pc:docMk/>
          <pc:sldMk cId="2152982415" sldId="425"/>
        </pc:sldMkLst>
        <pc:spChg chg="mod">
          <ac:chgData name="Osama Mohammed Moustafa Hosam Elde" userId="ab8f451e-a635-42ee-be12-e2dde55852bf" providerId="ADAL" clId="{354D84FB-7E88-4665-932E-78B8678D6755}" dt="2020-08-23T07:37:25.766" v="275" actId="20577"/>
          <ac:spMkLst>
            <pc:docMk/>
            <pc:sldMk cId="2152982415" sldId="425"/>
            <ac:spMk id="3" creationId="{25F31E5A-DCD6-425A-8C80-7B051E2A906C}"/>
          </ac:spMkLst>
        </pc:spChg>
        <pc:picChg chg="del">
          <ac:chgData name="Osama Mohammed Moustafa Hosam Elde" userId="ab8f451e-a635-42ee-be12-e2dde55852bf" providerId="ADAL" clId="{354D84FB-7E88-4665-932E-78B8678D6755}" dt="2020-08-23T07:36:46.795" v="203" actId="478"/>
          <ac:picMkLst>
            <pc:docMk/>
            <pc:sldMk cId="2152982415" sldId="425"/>
            <ac:picMk id="2" creationId="{FA4E2714-A515-42D1-BDE1-88DA930A881D}"/>
          </ac:picMkLst>
        </pc:picChg>
        <pc:picChg chg="add mod">
          <ac:chgData name="Osama Mohammed Moustafa Hosam Elde" userId="ab8f451e-a635-42ee-be12-e2dde55852bf" providerId="ADAL" clId="{354D84FB-7E88-4665-932E-78B8678D6755}" dt="2020-08-23T07:37:08.187" v="232" actId="1076"/>
          <ac:picMkLst>
            <pc:docMk/>
            <pc:sldMk cId="2152982415" sldId="425"/>
            <ac:picMk id="4" creationId="{99FFA1DF-EE7A-4E38-8093-676E6D7BBE5A}"/>
          </ac:picMkLst>
        </pc:picChg>
      </pc:sldChg>
      <pc:sldChg chg="addSp delSp modSp add mod">
        <pc:chgData name="Osama Mohammed Moustafa Hosam Elde" userId="ab8f451e-a635-42ee-be12-e2dde55852bf" providerId="ADAL" clId="{354D84FB-7E88-4665-932E-78B8678D6755}" dt="2020-08-23T07:38:33.532" v="322" actId="20577"/>
        <pc:sldMkLst>
          <pc:docMk/>
          <pc:sldMk cId="3374273974" sldId="426"/>
        </pc:sldMkLst>
        <pc:spChg chg="mod">
          <ac:chgData name="Osama Mohammed Moustafa Hosam Elde" userId="ab8f451e-a635-42ee-be12-e2dde55852bf" providerId="ADAL" clId="{354D84FB-7E88-4665-932E-78B8678D6755}" dt="2020-08-23T07:38:33.532" v="322" actId="20577"/>
          <ac:spMkLst>
            <pc:docMk/>
            <pc:sldMk cId="3374273974" sldId="426"/>
            <ac:spMk id="3" creationId="{25F31E5A-DCD6-425A-8C80-7B051E2A906C}"/>
          </ac:spMkLst>
        </pc:spChg>
        <pc:picChg chg="add mod">
          <ac:chgData name="Osama Mohammed Moustafa Hosam Elde" userId="ab8f451e-a635-42ee-be12-e2dde55852bf" providerId="ADAL" clId="{354D84FB-7E88-4665-932E-78B8678D6755}" dt="2020-08-23T07:38:21.095" v="279" actId="1076"/>
          <ac:picMkLst>
            <pc:docMk/>
            <pc:sldMk cId="3374273974" sldId="426"/>
            <ac:picMk id="2" creationId="{F8FF9DAC-3918-460F-A8DB-51FAEF9AD509}"/>
          </ac:picMkLst>
        </pc:picChg>
        <pc:picChg chg="del">
          <ac:chgData name="Osama Mohammed Moustafa Hosam Elde" userId="ab8f451e-a635-42ee-be12-e2dde55852bf" providerId="ADAL" clId="{354D84FB-7E88-4665-932E-78B8678D6755}" dt="2020-08-23T07:38:17.874" v="277" actId="478"/>
          <ac:picMkLst>
            <pc:docMk/>
            <pc:sldMk cId="3374273974" sldId="426"/>
            <ac:picMk id="4" creationId="{99FFA1DF-EE7A-4E38-8093-676E6D7BBE5A}"/>
          </ac:picMkLst>
        </pc:picChg>
      </pc:sldChg>
      <pc:sldChg chg="add">
        <pc:chgData name="Osama Mohammed Moustafa Hosam Elde" userId="ab8f451e-a635-42ee-be12-e2dde55852bf" providerId="ADAL" clId="{354D84FB-7E88-4665-932E-78B8678D6755}" dt="2020-08-23T08:00:44.375" v="323" actId="2890"/>
        <pc:sldMkLst>
          <pc:docMk/>
          <pc:sldMk cId="949598380" sldId="427"/>
        </pc:sldMkLst>
      </pc:sldChg>
      <pc:sldChg chg="addSp delSp modSp add mod">
        <pc:chgData name="Osama Mohammed Moustafa Hosam Elde" userId="ab8f451e-a635-42ee-be12-e2dde55852bf" providerId="ADAL" clId="{354D84FB-7E88-4665-932E-78B8678D6755}" dt="2020-08-23T08:03:10.478" v="425" actId="1076"/>
        <pc:sldMkLst>
          <pc:docMk/>
          <pc:sldMk cId="2556411746" sldId="428"/>
        </pc:sldMkLst>
        <pc:spChg chg="mod">
          <ac:chgData name="Osama Mohammed Moustafa Hosam Elde" userId="ab8f451e-a635-42ee-be12-e2dde55852bf" providerId="ADAL" clId="{354D84FB-7E88-4665-932E-78B8678D6755}" dt="2020-08-23T08:03:02.251" v="422" actId="20577"/>
          <ac:spMkLst>
            <pc:docMk/>
            <pc:sldMk cId="2556411746" sldId="428"/>
            <ac:spMk id="3" creationId="{25F31E5A-DCD6-425A-8C80-7B051E2A906C}"/>
          </ac:spMkLst>
        </pc:spChg>
        <pc:picChg chg="del">
          <ac:chgData name="Osama Mohammed Moustafa Hosam Elde" userId="ab8f451e-a635-42ee-be12-e2dde55852bf" providerId="ADAL" clId="{354D84FB-7E88-4665-932E-78B8678D6755}" dt="2020-08-23T08:03:04.809" v="423" actId="478"/>
          <ac:picMkLst>
            <pc:docMk/>
            <pc:sldMk cId="2556411746" sldId="428"/>
            <ac:picMk id="2" creationId="{F8FF9DAC-3918-460F-A8DB-51FAEF9AD509}"/>
          </ac:picMkLst>
        </pc:picChg>
        <pc:picChg chg="add mod">
          <ac:chgData name="Osama Mohammed Moustafa Hosam Elde" userId="ab8f451e-a635-42ee-be12-e2dde55852bf" providerId="ADAL" clId="{354D84FB-7E88-4665-932E-78B8678D6755}" dt="2020-08-23T08:03:10.478" v="425" actId="1076"/>
          <ac:picMkLst>
            <pc:docMk/>
            <pc:sldMk cId="2556411746" sldId="428"/>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2.608" v="993" actId="47"/>
        <pc:sldMkLst>
          <pc:docMk/>
          <pc:sldMk cId="905253055" sldId="429"/>
        </pc:sldMkLst>
        <pc:spChg chg="mod">
          <ac:chgData name="Osama Mohammed Moustafa Hosam Elde" userId="ab8f451e-a635-42ee-be12-e2dde55852bf" providerId="ADAL" clId="{354D84FB-7E88-4665-932E-78B8678D6755}" dt="2020-08-23T08:54:03.374" v="652" actId="20577"/>
          <ac:spMkLst>
            <pc:docMk/>
            <pc:sldMk cId="905253055" sldId="429"/>
            <ac:spMk id="3" creationId="{25F31E5A-DCD6-425A-8C80-7B051E2A906C}"/>
          </ac:spMkLst>
        </pc:spChg>
        <pc:spChg chg="mod">
          <ac:chgData name="Osama Mohammed Moustafa Hosam Elde" userId="ab8f451e-a635-42ee-be12-e2dde55852bf" providerId="ADAL" clId="{354D84FB-7E88-4665-932E-78B8678D6755}" dt="2020-08-23T08:35:21.166" v="475" actId="20577"/>
          <ac:spMkLst>
            <pc:docMk/>
            <pc:sldMk cId="905253055" sldId="429"/>
            <ac:spMk id="6" creationId="{F666E11D-E12E-4A1B-AC49-37C776D88AF6}"/>
          </ac:spMkLst>
        </pc:spChg>
        <pc:picChg chg="add mod">
          <ac:chgData name="Osama Mohammed Moustafa Hosam Elde" userId="ab8f451e-a635-42ee-be12-e2dde55852bf" providerId="ADAL" clId="{354D84FB-7E88-4665-932E-78B8678D6755}" dt="2020-08-23T08:36:53.290" v="549" actId="1076"/>
          <ac:picMkLst>
            <pc:docMk/>
            <pc:sldMk cId="905253055" sldId="429"/>
            <ac:picMk id="2" creationId="{83384E60-038A-40FB-8006-41B17143085E}"/>
          </ac:picMkLst>
        </pc:picChg>
        <pc:picChg chg="del">
          <ac:chgData name="Osama Mohammed Moustafa Hosam Elde" userId="ab8f451e-a635-42ee-be12-e2dde55852bf" providerId="ADAL" clId="{354D84FB-7E88-4665-932E-78B8678D6755}" dt="2020-08-23T08:35:23.585" v="476" actId="478"/>
          <ac:picMkLst>
            <pc:docMk/>
            <pc:sldMk cId="905253055" sldId="429"/>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4.256" v="994" actId="47"/>
        <pc:sldMkLst>
          <pc:docMk/>
          <pc:sldMk cId="3060861599" sldId="430"/>
        </pc:sldMkLst>
        <pc:spChg chg="mod">
          <ac:chgData name="Osama Mohammed Moustafa Hosam Elde" userId="ab8f451e-a635-42ee-be12-e2dde55852bf" providerId="ADAL" clId="{354D84FB-7E88-4665-932E-78B8678D6755}" dt="2020-08-23T08:38:32.910" v="639" actId="20577"/>
          <ac:spMkLst>
            <pc:docMk/>
            <pc:sldMk cId="3060861599" sldId="430"/>
            <ac:spMk id="3" creationId="{25F31E5A-DCD6-425A-8C80-7B051E2A906C}"/>
          </ac:spMkLst>
        </pc:spChg>
        <pc:picChg chg="del">
          <ac:chgData name="Osama Mohammed Moustafa Hosam Elde" userId="ab8f451e-a635-42ee-be12-e2dde55852bf" providerId="ADAL" clId="{354D84FB-7E88-4665-932E-78B8678D6755}" dt="2020-08-23T08:37:56.332" v="551" actId="478"/>
          <ac:picMkLst>
            <pc:docMk/>
            <pc:sldMk cId="3060861599" sldId="430"/>
            <ac:picMk id="2" creationId="{83384E60-038A-40FB-8006-41B17143085E}"/>
          </ac:picMkLst>
        </pc:picChg>
        <pc:picChg chg="add mod">
          <ac:chgData name="Osama Mohammed Moustafa Hosam Elde" userId="ab8f451e-a635-42ee-be12-e2dde55852bf" providerId="ADAL" clId="{354D84FB-7E88-4665-932E-78B8678D6755}" dt="2020-08-23T08:38:02.898" v="555" actId="1076"/>
          <ac:picMkLst>
            <pc:docMk/>
            <pc:sldMk cId="3060861599" sldId="430"/>
            <ac:picMk id="4" creationId="{86111FB3-7E9B-4CF8-B35C-8C38EC4F2317}"/>
          </ac:picMkLst>
        </pc:picChg>
      </pc:sldChg>
      <pc:sldChg chg="addSp delSp modSp add mod">
        <pc:chgData name="Osama Mohammed Moustafa Hosam Elde" userId="ab8f451e-a635-42ee-be12-e2dde55852bf" providerId="ADAL" clId="{354D84FB-7E88-4665-932E-78B8678D6755}" dt="2020-08-23T08:59:52.219" v="992" actId="27636"/>
        <pc:sldMkLst>
          <pc:docMk/>
          <pc:sldMk cId="2106194324" sldId="431"/>
        </pc:sldMkLst>
        <pc:spChg chg="mod">
          <ac:chgData name="Osama Mohammed Moustafa Hosam Elde" userId="ab8f451e-a635-42ee-be12-e2dde55852bf" providerId="ADAL" clId="{354D84FB-7E88-4665-932E-78B8678D6755}" dt="2020-08-23T08:59:52.219" v="992" actId="27636"/>
          <ac:spMkLst>
            <pc:docMk/>
            <pc:sldMk cId="2106194324" sldId="431"/>
            <ac:spMk id="3" creationId="{25F31E5A-DCD6-425A-8C80-7B051E2A906C}"/>
          </ac:spMkLst>
        </pc:spChg>
        <pc:spChg chg="add del">
          <ac:chgData name="Osama Mohammed Moustafa Hosam Elde" userId="ab8f451e-a635-42ee-be12-e2dde55852bf" providerId="ADAL" clId="{354D84FB-7E88-4665-932E-78B8678D6755}" dt="2020-08-23T08:58:14.611" v="929" actId="478"/>
          <ac:spMkLst>
            <pc:docMk/>
            <pc:sldMk cId="2106194324" sldId="431"/>
            <ac:spMk id="7" creationId="{ABC64DC2-6323-472A-9669-94571A8F9AF5}"/>
          </ac:spMkLst>
        </pc:spChg>
        <pc:picChg chg="del">
          <ac:chgData name="Osama Mohammed Moustafa Hosam Elde" userId="ab8f451e-a635-42ee-be12-e2dde55852bf" providerId="ADAL" clId="{354D84FB-7E88-4665-932E-78B8678D6755}" dt="2020-08-23T08:54:20.782" v="654" actId="478"/>
          <ac:picMkLst>
            <pc:docMk/>
            <pc:sldMk cId="2106194324" sldId="431"/>
            <ac:picMk id="4" creationId="{86111FB3-7E9B-4CF8-B35C-8C38EC4F2317}"/>
          </ac:picMkLst>
        </pc:picChg>
        <pc:picChg chg="add mod">
          <ac:chgData name="Osama Mohammed Moustafa Hosam Elde" userId="ab8f451e-a635-42ee-be12-e2dde55852bf" providerId="ADAL" clId="{354D84FB-7E88-4665-932E-78B8678D6755}" dt="2020-08-23T08:59:26.753" v="936" actId="1076"/>
          <ac:picMkLst>
            <pc:docMk/>
            <pc:sldMk cId="2106194324" sldId="431"/>
            <ac:picMk id="8" creationId="{06E2B743-B137-462E-A34D-D45968266FE3}"/>
          </ac:picMkLst>
        </pc:picChg>
      </pc:sldChg>
      <pc:sldChg chg="addSp delSp modSp add mod">
        <pc:chgData name="Osama Mohammed Moustafa Hosam Elde" userId="ab8f451e-a635-42ee-be12-e2dde55852bf" providerId="ADAL" clId="{354D84FB-7E88-4665-932E-78B8678D6755}" dt="2020-08-23T10:22:10.901" v="1178" actId="1076"/>
        <pc:sldMkLst>
          <pc:docMk/>
          <pc:sldMk cId="2462631337" sldId="432"/>
        </pc:sldMkLst>
        <pc:spChg chg="mod">
          <ac:chgData name="Osama Mohammed Moustafa Hosam Elde" userId="ab8f451e-a635-42ee-be12-e2dde55852bf" providerId="ADAL" clId="{354D84FB-7E88-4665-932E-78B8678D6755}" dt="2020-08-23T10:21:48.426" v="1174" actId="20577"/>
          <ac:spMkLst>
            <pc:docMk/>
            <pc:sldMk cId="2462631337" sldId="432"/>
            <ac:spMk id="3" creationId="{25F31E5A-DCD6-425A-8C80-7B051E2A906C}"/>
          </ac:spMkLst>
        </pc:spChg>
        <pc:spChg chg="add mod">
          <ac:chgData name="Osama Mohammed Moustafa Hosam Elde" userId="ab8f451e-a635-42ee-be12-e2dde55852bf" providerId="ADAL" clId="{354D84FB-7E88-4665-932E-78B8678D6755}" dt="2020-08-23T10:22:10.901" v="1178" actId="1076"/>
          <ac:spMkLst>
            <pc:docMk/>
            <pc:sldMk cId="2462631337" sldId="432"/>
            <ac:spMk id="9" creationId="{41F2FB8E-34AA-48D6-B500-5144F958C82C}"/>
          </ac:spMkLst>
        </pc:spChg>
        <pc:picChg chg="add mod">
          <ac:chgData name="Osama Mohammed Moustafa Hosam Elde" userId="ab8f451e-a635-42ee-be12-e2dde55852bf" providerId="ADAL" clId="{354D84FB-7E88-4665-932E-78B8678D6755}" dt="2020-08-23T10:18:41.839" v="1067" actId="1076"/>
          <ac:picMkLst>
            <pc:docMk/>
            <pc:sldMk cId="2462631337" sldId="432"/>
            <ac:picMk id="2" creationId="{E813F663-AB45-487C-94E2-85139A7457C7}"/>
          </ac:picMkLst>
        </pc:picChg>
        <pc:picChg chg="del">
          <ac:chgData name="Osama Mohammed Moustafa Hosam Elde" userId="ab8f451e-a635-42ee-be12-e2dde55852bf" providerId="ADAL" clId="{354D84FB-7E88-4665-932E-78B8678D6755}" dt="2020-08-23T10:17:52.248" v="996" actId="478"/>
          <ac:picMkLst>
            <pc:docMk/>
            <pc:sldMk cId="2462631337" sldId="432"/>
            <ac:picMk id="8" creationId="{06E2B743-B137-462E-A34D-D45968266FE3}"/>
          </ac:picMkLst>
        </pc:picChg>
      </pc:sldChg>
      <pc:sldChg chg="addSp delSp modSp add mod">
        <pc:chgData name="Osama Mohammed Moustafa Hosam Elde" userId="ab8f451e-a635-42ee-be12-e2dde55852bf" providerId="ADAL" clId="{354D84FB-7E88-4665-932E-78B8678D6755}" dt="2020-08-23T10:28:14.618" v="1217" actId="1076"/>
        <pc:sldMkLst>
          <pc:docMk/>
          <pc:sldMk cId="2932620757" sldId="433"/>
        </pc:sldMkLst>
        <pc:spChg chg="del">
          <ac:chgData name="Osama Mohammed Moustafa Hosam Elde" userId="ab8f451e-a635-42ee-be12-e2dde55852bf" providerId="ADAL" clId="{354D84FB-7E88-4665-932E-78B8678D6755}" dt="2020-08-23T10:27:30.767" v="1182" actId="478"/>
          <ac:spMkLst>
            <pc:docMk/>
            <pc:sldMk cId="2932620757" sldId="433"/>
            <ac:spMk id="3" creationId="{25F31E5A-DCD6-425A-8C80-7B051E2A906C}"/>
          </ac:spMkLst>
        </pc:spChg>
        <pc:spChg chg="mod">
          <ac:chgData name="Osama Mohammed Moustafa Hosam Elde" userId="ab8f451e-a635-42ee-be12-e2dde55852bf" providerId="ADAL" clId="{354D84FB-7E88-4665-932E-78B8678D6755}" dt="2020-08-23T10:27:37.500" v="1209" actId="20577"/>
          <ac:spMkLst>
            <pc:docMk/>
            <pc:sldMk cId="2932620757" sldId="433"/>
            <ac:spMk id="6" creationId="{F666E11D-E12E-4A1B-AC49-37C776D88AF6}"/>
          </ac:spMkLst>
        </pc:spChg>
        <pc:spChg chg="add del mod">
          <ac:chgData name="Osama Mohammed Moustafa Hosam Elde" userId="ab8f451e-a635-42ee-be12-e2dde55852bf" providerId="ADAL" clId="{354D84FB-7E88-4665-932E-78B8678D6755}" dt="2020-08-23T10:27:44.051" v="1210" actId="478"/>
          <ac:spMkLst>
            <pc:docMk/>
            <pc:sldMk cId="2932620757" sldId="433"/>
            <ac:spMk id="7" creationId="{954D67CE-71A9-44B7-A7AC-97C154D18E8A}"/>
          </ac:spMkLst>
        </pc:spChg>
        <pc:spChg chg="del">
          <ac:chgData name="Osama Mohammed Moustafa Hosam Elde" userId="ab8f451e-a635-42ee-be12-e2dde55852bf" providerId="ADAL" clId="{354D84FB-7E88-4665-932E-78B8678D6755}" dt="2020-08-23T10:27:27.269" v="1181" actId="478"/>
          <ac:spMkLst>
            <pc:docMk/>
            <pc:sldMk cId="2932620757" sldId="433"/>
            <ac:spMk id="9" creationId="{41F2FB8E-34AA-48D6-B500-5144F958C82C}"/>
          </ac:spMkLst>
        </pc:spChg>
        <pc:picChg chg="del">
          <ac:chgData name="Osama Mohammed Moustafa Hosam Elde" userId="ab8f451e-a635-42ee-be12-e2dde55852bf" providerId="ADAL" clId="{354D84FB-7E88-4665-932E-78B8678D6755}" dt="2020-08-23T10:27:25.604" v="1180" actId="478"/>
          <ac:picMkLst>
            <pc:docMk/>
            <pc:sldMk cId="2932620757" sldId="433"/>
            <ac:picMk id="2" creationId="{E813F663-AB45-487C-94E2-85139A7457C7}"/>
          </ac:picMkLst>
        </pc:picChg>
        <pc:picChg chg="add del mod">
          <ac:chgData name="Osama Mohammed Moustafa Hosam Elde" userId="ab8f451e-a635-42ee-be12-e2dde55852bf" providerId="ADAL" clId="{354D84FB-7E88-4665-932E-78B8678D6755}" dt="2020-08-23T10:28:10.156" v="1215" actId="478"/>
          <ac:picMkLst>
            <pc:docMk/>
            <pc:sldMk cId="2932620757" sldId="433"/>
            <ac:picMk id="8" creationId="{7E5F8091-5307-41C1-BF16-DA41CFFC7A86}"/>
          </ac:picMkLst>
        </pc:picChg>
        <pc:picChg chg="add mod">
          <ac:chgData name="Osama Mohammed Moustafa Hosam Elde" userId="ab8f451e-a635-42ee-be12-e2dde55852bf" providerId="ADAL" clId="{354D84FB-7E88-4665-932E-78B8678D6755}" dt="2020-08-23T10:28:14.618" v="1217" actId="1076"/>
          <ac:picMkLst>
            <pc:docMk/>
            <pc:sldMk cId="2932620757" sldId="433"/>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325247284" sldId="434"/>
        </pc:sldMkLst>
      </pc:sldChg>
      <pc:sldChg chg="addSp delSp modSp add del mod ord">
        <pc:chgData name="Osama Mohammed Moustafa Hosam Elde" userId="ab8f451e-a635-42ee-be12-e2dde55852bf" providerId="ADAL" clId="{354D84FB-7E88-4665-932E-78B8678D6755}" dt="2020-08-24T11:35:07.607" v="3399" actId="2696"/>
        <pc:sldMkLst>
          <pc:docMk/>
          <pc:sldMk cId="4284159834" sldId="434"/>
        </pc:sldMkLst>
        <pc:spChg chg="mod">
          <ac:chgData name="Osama Mohammed Moustafa Hosam Elde" userId="ab8f451e-a635-42ee-be12-e2dde55852bf" providerId="ADAL" clId="{354D84FB-7E88-4665-932E-78B8678D6755}" dt="2020-08-23T11:22:38.989" v="1575" actId="782"/>
          <ac:spMkLst>
            <pc:docMk/>
            <pc:sldMk cId="4284159834" sldId="434"/>
            <ac:spMk id="6" creationId="{F666E11D-E12E-4A1B-AC49-37C776D88AF6}"/>
          </ac:spMkLst>
        </pc:spChg>
        <pc:spChg chg="add mod">
          <ac:chgData name="Osama Mohammed Moustafa Hosam Elde" userId="ab8f451e-a635-42ee-be12-e2dde55852bf" providerId="ADAL" clId="{354D84FB-7E88-4665-932E-78B8678D6755}" dt="2020-08-23T11:23:36.567" v="1590" actId="27636"/>
          <ac:spMkLst>
            <pc:docMk/>
            <pc:sldMk cId="4284159834" sldId="434"/>
            <ac:spMk id="7" creationId="{CA2DAA0A-40F7-4F76-BD4D-30E63EDF70BB}"/>
          </ac:spMkLst>
        </pc:spChg>
        <pc:spChg chg="add mod">
          <ac:chgData name="Osama Mohammed Moustafa Hosam Elde" userId="ab8f451e-a635-42ee-be12-e2dde55852bf" providerId="ADAL" clId="{354D84FB-7E88-4665-932E-78B8678D6755}" dt="2020-08-24T10:31:42.016" v="3398" actId="20577"/>
          <ac:spMkLst>
            <pc:docMk/>
            <pc:sldMk cId="4284159834" sldId="434"/>
            <ac:spMk id="8" creationId="{0F93027D-EEA5-4F6C-85B4-E6C5E2E65FD1}"/>
          </ac:spMkLst>
        </pc:spChg>
        <pc:spChg chg="add del mod">
          <ac:chgData name="Osama Mohammed Moustafa Hosam Elde" userId="ab8f451e-a635-42ee-be12-e2dde55852bf" providerId="ADAL" clId="{354D84FB-7E88-4665-932E-78B8678D6755}" dt="2020-08-23T11:23:14.725" v="1583"/>
          <ac:spMkLst>
            <pc:docMk/>
            <pc:sldMk cId="4284159834" sldId="434"/>
            <ac:spMk id="8" creationId="{DEB39ED2-21A3-4B04-A932-FBB0BBE8F9A7}"/>
          </ac:spMkLst>
        </pc:spChg>
        <pc:graphicFrameChg chg="add mod modGraphic">
          <ac:chgData name="Osama Mohammed Moustafa Hosam Elde" userId="ab8f451e-a635-42ee-be12-e2dde55852bf" providerId="ADAL" clId="{354D84FB-7E88-4665-932E-78B8678D6755}" dt="2020-08-24T10:30:12.230" v="3260" actId="1076"/>
          <ac:graphicFrameMkLst>
            <pc:docMk/>
            <pc:sldMk cId="4284159834" sldId="434"/>
            <ac:graphicFrameMk id="2" creationId="{2AA115BF-7436-4113-95F0-A4C3751F028C}"/>
          </ac:graphicFrameMkLst>
        </pc:graphicFrameChg>
        <pc:picChg chg="del">
          <ac:chgData name="Osama Mohammed Moustafa Hosam Elde" userId="ab8f451e-a635-42ee-be12-e2dde55852bf" providerId="ADAL" clId="{354D84FB-7E88-4665-932E-78B8678D6755}" dt="2020-08-23T11:22:42.277" v="1576" actId="478"/>
          <ac:picMkLst>
            <pc:docMk/>
            <pc:sldMk cId="4284159834" sldId="434"/>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67483931" sldId="435"/>
        </pc:sldMkLst>
      </pc:sldChg>
      <pc:sldChg chg="addSp delSp modSp add del mod">
        <pc:chgData name="Osama Mohammed Moustafa Hosam Elde" userId="ab8f451e-a635-42ee-be12-e2dde55852bf" providerId="ADAL" clId="{354D84FB-7E88-4665-932E-78B8678D6755}" dt="2020-08-24T11:35:07.607" v="3399" actId="2696"/>
        <pc:sldMkLst>
          <pc:docMk/>
          <pc:sldMk cId="2072716672" sldId="435"/>
        </pc:sldMkLst>
        <pc:spChg chg="mod">
          <ac:chgData name="Osama Mohammed Moustafa Hosam Elde" userId="ab8f451e-a635-42ee-be12-e2dde55852bf" providerId="ADAL" clId="{354D84FB-7E88-4665-932E-78B8678D6755}" dt="2020-08-24T10:29:42.336" v="3247" actId="20577"/>
          <ac:spMkLst>
            <pc:docMk/>
            <pc:sldMk cId="2072716672" sldId="435"/>
            <ac:spMk id="6" creationId="{F666E11D-E12E-4A1B-AC49-37C776D88AF6}"/>
          </ac:spMkLst>
        </pc:spChg>
        <pc:spChg chg="mod">
          <ac:chgData name="Osama Mohammed Moustafa Hosam Elde" userId="ab8f451e-a635-42ee-be12-e2dde55852bf" providerId="ADAL" clId="{354D84FB-7E88-4665-932E-78B8678D6755}" dt="2020-08-24T10:29:59.490" v="3259" actId="20577"/>
          <ac:spMkLst>
            <pc:docMk/>
            <pc:sldMk cId="2072716672" sldId="435"/>
            <ac:spMk id="7" creationId="{CA2DAA0A-40F7-4F76-BD4D-30E63EDF70BB}"/>
          </ac:spMkLst>
        </pc:spChg>
        <pc:graphicFrameChg chg="del">
          <ac:chgData name="Osama Mohammed Moustafa Hosam Elde" userId="ab8f451e-a635-42ee-be12-e2dde55852bf" providerId="ADAL" clId="{354D84FB-7E88-4665-932E-78B8678D6755}" dt="2020-08-23T11:25:38.674" v="1598" actId="478"/>
          <ac:graphicFrameMkLst>
            <pc:docMk/>
            <pc:sldMk cId="2072716672" sldId="435"/>
            <ac:graphicFrameMk id="2" creationId="{2AA115BF-7436-4113-95F0-A4C3751F028C}"/>
          </ac:graphicFrameMkLst>
        </pc:graphicFrameChg>
        <pc:graphicFrameChg chg="add mod modGraphic">
          <ac:chgData name="Osama Mohammed Moustafa Hosam Elde" userId="ab8f451e-a635-42ee-be12-e2dde55852bf" providerId="ADAL" clId="{354D84FB-7E88-4665-932E-78B8678D6755}" dt="2020-08-23T11:26:02.496" v="1605" actId="1076"/>
          <ac:graphicFrameMkLst>
            <pc:docMk/>
            <pc:sldMk cId="2072716672" sldId="435"/>
            <ac:graphicFrameMk id="3" creationId="{8C708813-5F9A-4821-BC29-666D1CFDF4FE}"/>
          </ac:graphicFrameMkLst>
        </pc:graphicFrameChg>
      </pc:sldChg>
      <pc:sldChg chg="modSp add mod">
        <pc:chgData name="Osama Mohammed Moustafa Hosam Elde" userId="ab8f451e-a635-42ee-be12-e2dde55852bf" providerId="ADAL" clId="{354D84FB-7E88-4665-932E-78B8678D6755}" dt="2020-08-24T11:57:44.731" v="3876" actId="6549"/>
        <pc:sldMkLst>
          <pc:docMk/>
          <pc:sldMk cId="2093077145" sldId="436"/>
        </pc:sldMkLst>
        <pc:spChg chg="mod">
          <ac:chgData name="Osama Mohammed Moustafa Hosam Elde" userId="ab8f451e-a635-42ee-be12-e2dde55852bf" providerId="ADAL" clId="{354D84FB-7E88-4665-932E-78B8678D6755}" dt="2020-08-24T11:57:44.731" v="3876" actId="6549"/>
          <ac:spMkLst>
            <pc:docMk/>
            <pc:sldMk cId="2093077145" sldId="436"/>
            <ac:spMk id="6" creationId="{F666E11D-E12E-4A1B-AC49-37C776D88AF6}"/>
          </ac:spMkLst>
        </pc:spChg>
        <pc:spChg chg="mod">
          <ac:chgData name="Osama Mohammed Moustafa Hosam Elde" userId="ab8f451e-a635-42ee-be12-e2dde55852bf" providerId="ADAL" clId="{354D84FB-7E88-4665-932E-78B8678D6755}" dt="2020-08-24T11:50:16.369" v="3807" actId="20577"/>
          <ac:spMkLst>
            <pc:docMk/>
            <pc:sldMk cId="2093077145" sldId="436"/>
            <ac:spMk id="7" creationId="{CA2DAA0A-40F7-4F76-BD4D-30E63EDF70BB}"/>
          </ac:spMkLst>
        </pc:spChg>
      </pc:sldChg>
      <pc:sldChg chg="addSp delSp modSp add del mod">
        <pc:chgData name="Osama Mohammed Moustafa Hosam Elde" userId="ab8f451e-a635-42ee-be12-e2dde55852bf" providerId="ADAL" clId="{354D84FB-7E88-4665-932E-78B8678D6755}" dt="2020-08-24T11:35:07.607" v="3399" actId="2696"/>
        <pc:sldMkLst>
          <pc:docMk/>
          <pc:sldMk cId="3351250190" sldId="436"/>
        </pc:sldMkLst>
        <pc:spChg chg="mod">
          <ac:chgData name="Osama Mohammed Moustafa Hosam Elde" userId="ab8f451e-a635-42ee-be12-e2dde55852bf" providerId="ADAL" clId="{354D84FB-7E88-4665-932E-78B8678D6755}" dt="2020-08-23T11:28:20.654" v="1620"/>
          <ac:spMkLst>
            <pc:docMk/>
            <pc:sldMk cId="3351250190" sldId="436"/>
            <ac:spMk id="6" creationId="{F666E11D-E12E-4A1B-AC49-37C776D88AF6}"/>
          </ac:spMkLst>
        </pc:spChg>
        <pc:spChg chg="mod">
          <ac:chgData name="Osama Mohammed Moustafa Hosam Elde" userId="ab8f451e-a635-42ee-be12-e2dde55852bf" providerId="ADAL" clId="{354D84FB-7E88-4665-932E-78B8678D6755}" dt="2020-08-23T11:28:34.347" v="1621"/>
          <ac:spMkLst>
            <pc:docMk/>
            <pc:sldMk cId="3351250190" sldId="436"/>
            <ac:spMk id="7" creationId="{CA2DAA0A-40F7-4F76-BD4D-30E63EDF70BB}"/>
          </ac:spMkLst>
        </pc:spChg>
        <pc:graphicFrameChg chg="add mod modGraphic">
          <ac:chgData name="Osama Mohammed Moustafa Hosam Elde" userId="ab8f451e-a635-42ee-be12-e2dde55852bf" providerId="ADAL" clId="{354D84FB-7E88-4665-932E-78B8678D6755}" dt="2020-08-23T11:29:02.090" v="1627" actId="782"/>
          <ac:graphicFrameMkLst>
            <pc:docMk/>
            <pc:sldMk cId="3351250190" sldId="436"/>
            <ac:graphicFrameMk id="2" creationId="{A6344343-2D63-4808-9583-E17715EBAC6E}"/>
          </ac:graphicFrameMkLst>
        </pc:graphicFrameChg>
        <pc:graphicFrameChg chg="del">
          <ac:chgData name="Osama Mohammed Moustafa Hosam Elde" userId="ab8f451e-a635-42ee-be12-e2dde55852bf" providerId="ADAL" clId="{354D84FB-7E88-4665-932E-78B8678D6755}" dt="2020-08-23T11:28:37.978" v="1622" actId="478"/>
          <ac:graphicFrameMkLst>
            <pc:docMk/>
            <pc:sldMk cId="3351250190" sldId="436"/>
            <ac:graphicFrameMk id="3" creationId="{8C708813-5F9A-4821-BC29-666D1CFDF4FE}"/>
          </ac:graphicFrameMkLst>
        </pc:graphicFrameChg>
      </pc:sldChg>
      <pc:sldChg chg="addSp delSp modSp add del mod">
        <pc:chgData name="Osama Mohammed Moustafa Hosam Elde" userId="ab8f451e-a635-42ee-be12-e2dde55852bf" providerId="ADAL" clId="{354D84FB-7E88-4665-932E-78B8678D6755}" dt="2020-08-24T11:35:07.607" v="3399" actId="2696"/>
        <pc:sldMkLst>
          <pc:docMk/>
          <pc:sldMk cId="2928791635" sldId="437"/>
        </pc:sldMkLst>
        <pc:spChg chg="mod">
          <ac:chgData name="Osama Mohammed Moustafa Hosam Elde" userId="ab8f451e-a635-42ee-be12-e2dde55852bf" providerId="ADAL" clId="{354D84FB-7E88-4665-932E-78B8678D6755}" dt="2020-08-23T11:46:41.230" v="1629"/>
          <ac:spMkLst>
            <pc:docMk/>
            <pc:sldMk cId="2928791635" sldId="437"/>
            <ac:spMk id="6" creationId="{F666E11D-E12E-4A1B-AC49-37C776D88AF6}"/>
          </ac:spMkLst>
        </pc:spChg>
        <pc:spChg chg="mod">
          <ac:chgData name="Osama Mohammed Moustafa Hosam Elde" userId="ab8f451e-a635-42ee-be12-e2dde55852bf" providerId="ADAL" clId="{354D84FB-7E88-4665-932E-78B8678D6755}" dt="2020-08-23T11:47:01.862" v="1632" actId="6549"/>
          <ac:spMkLst>
            <pc:docMk/>
            <pc:sldMk cId="2928791635" sldId="437"/>
            <ac:spMk id="7" creationId="{CA2DAA0A-40F7-4F76-BD4D-30E63EDF70BB}"/>
          </ac:spMkLst>
        </pc:spChg>
        <pc:graphicFrameChg chg="del">
          <ac:chgData name="Osama Mohammed Moustafa Hosam Elde" userId="ab8f451e-a635-42ee-be12-e2dde55852bf" providerId="ADAL" clId="{354D84FB-7E88-4665-932E-78B8678D6755}" dt="2020-08-23T11:47:05.458" v="1633" actId="478"/>
          <ac:graphicFrameMkLst>
            <pc:docMk/>
            <pc:sldMk cId="2928791635" sldId="437"/>
            <ac:graphicFrameMk id="2" creationId="{A6344343-2D63-4808-9583-E17715EBAC6E}"/>
          </ac:graphicFrameMkLst>
        </pc:graphicFrameChg>
        <pc:graphicFrameChg chg="add mod modGraphic">
          <ac:chgData name="Osama Mohammed Moustafa Hosam Elde" userId="ab8f451e-a635-42ee-be12-e2dde55852bf" providerId="ADAL" clId="{354D84FB-7E88-4665-932E-78B8678D6755}" dt="2020-08-23T11:47:45.842" v="1636"/>
          <ac:graphicFrameMkLst>
            <pc:docMk/>
            <pc:sldMk cId="2928791635" sldId="437"/>
            <ac:graphicFrameMk id="3" creationId="{1E4974B6-8DF7-479A-B2A6-E916ECC5B899}"/>
          </ac:graphicFrameMkLst>
        </pc:graphicFrameChg>
      </pc:sldChg>
      <pc:sldChg chg="modSp add mod">
        <pc:chgData name="Osama Mohammed Moustafa Hosam Elde" userId="ab8f451e-a635-42ee-be12-e2dde55852bf" providerId="ADAL" clId="{354D84FB-7E88-4665-932E-78B8678D6755}" dt="2020-08-24T11:51:18.187" v="3873" actId="20577"/>
        <pc:sldMkLst>
          <pc:docMk/>
          <pc:sldMk cId="3821881643" sldId="437"/>
        </pc:sldMkLst>
        <pc:spChg chg="mod">
          <ac:chgData name="Osama Mohammed Moustafa Hosam Elde" userId="ab8f451e-a635-42ee-be12-e2dde55852bf" providerId="ADAL" clId="{354D84FB-7E88-4665-932E-78B8678D6755}" dt="2020-08-24T11:50:25.493" v="3813" actId="20577"/>
          <ac:spMkLst>
            <pc:docMk/>
            <pc:sldMk cId="3821881643" sldId="437"/>
            <ac:spMk id="6" creationId="{F666E11D-E12E-4A1B-AC49-37C776D88AF6}"/>
          </ac:spMkLst>
        </pc:spChg>
        <pc:spChg chg="mod">
          <ac:chgData name="Osama Mohammed Moustafa Hosam Elde" userId="ab8f451e-a635-42ee-be12-e2dde55852bf" providerId="ADAL" clId="{354D84FB-7E88-4665-932E-78B8678D6755}" dt="2020-08-24T11:50:46.875" v="3844" actId="20577"/>
          <ac:spMkLst>
            <pc:docMk/>
            <pc:sldMk cId="3821881643" sldId="437"/>
            <ac:spMk id="7" creationId="{CA2DAA0A-40F7-4F76-BD4D-30E63EDF70BB}"/>
          </ac:spMkLst>
        </pc:spChg>
        <pc:graphicFrameChg chg="modGraphic">
          <ac:chgData name="Osama Mohammed Moustafa Hosam Elde" userId="ab8f451e-a635-42ee-be12-e2dde55852bf" providerId="ADAL" clId="{354D84FB-7E88-4665-932E-78B8678D6755}" dt="2020-08-24T11:51:18.187" v="3873" actId="20577"/>
          <ac:graphicFrameMkLst>
            <pc:docMk/>
            <pc:sldMk cId="3821881643" sldId="437"/>
            <ac:graphicFrameMk id="3" creationId="{1E4974B6-8DF7-479A-B2A6-E916ECC5B899}"/>
          </ac:graphicFrameMkLst>
        </pc:graphicFrameChg>
      </pc:sldChg>
      <pc:sldChg chg="delSp modSp add mod">
        <pc:chgData name="Osama Mohammed Moustafa Hosam Elde" userId="ab8f451e-a635-42ee-be12-e2dde55852bf" providerId="ADAL" clId="{354D84FB-7E88-4665-932E-78B8678D6755}" dt="2020-08-23T11:50:35.599" v="1667"/>
        <pc:sldMkLst>
          <pc:docMk/>
          <pc:sldMk cId="709060111" sldId="438"/>
        </pc:sldMkLst>
        <pc:spChg chg="mod">
          <ac:chgData name="Osama Mohammed Moustafa Hosam Elde" userId="ab8f451e-a635-42ee-be12-e2dde55852bf" providerId="ADAL" clId="{354D84FB-7E88-4665-932E-78B8678D6755}" dt="2020-08-23T11:48:43.136" v="1657" actId="20577"/>
          <ac:spMkLst>
            <pc:docMk/>
            <pc:sldMk cId="709060111" sldId="438"/>
            <ac:spMk id="6" creationId="{F666E11D-E12E-4A1B-AC49-37C776D88AF6}"/>
          </ac:spMkLst>
        </pc:spChg>
        <pc:spChg chg="mod">
          <ac:chgData name="Osama Mohammed Moustafa Hosam Elde" userId="ab8f451e-a635-42ee-be12-e2dde55852bf" providerId="ADAL" clId="{354D84FB-7E88-4665-932E-78B8678D6755}" dt="2020-08-23T11:50:35.599" v="1667"/>
          <ac:spMkLst>
            <pc:docMk/>
            <pc:sldMk cId="709060111" sldId="438"/>
            <ac:spMk id="7" creationId="{CA2DAA0A-40F7-4F76-BD4D-30E63EDF70BB}"/>
          </ac:spMkLst>
        </pc:spChg>
        <pc:graphicFrameChg chg="del">
          <ac:chgData name="Osama Mohammed Moustafa Hosam Elde" userId="ab8f451e-a635-42ee-be12-e2dde55852bf" providerId="ADAL" clId="{354D84FB-7E88-4665-932E-78B8678D6755}" dt="2020-08-23T11:48:49.801" v="1658" actId="478"/>
          <ac:graphicFrameMkLst>
            <pc:docMk/>
            <pc:sldMk cId="709060111" sldId="438"/>
            <ac:graphicFrameMk id="3" creationId="{1E4974B6-8DF7-479A-B2A6-E916ECC5B899}"/>
          </ac:graphicFrameMkLst>
        </pc:graphicFrameChg>
      </pc:sldChg>
      <pc:sldChg chg="new del">
        <pc:chgData name="Osama Mohammed Moustafa Hosam Elde" userId="ab8f451e-a635-42ee-be12-e2dde55852bf" providerId="ADAL" clId="{354D84FB-7E88-4665-932E-78B8678D6755}" dt="2020-08-23T11:48:05.119" v="1638" actId="680"/>
        <pc:sldMkLst>
          <pc:docMk/>
          <pc:sldMk cId="2730291507" sldId="438"/>
        </pc:sldMkLst>
      </pc:sldChg>
      <pc:sldChg chg="new del">
        <pc:chgData name="Osama Mohammed Moustafa Hosam Elde" userId="ab8f451e-a635-42ee-be12-e2dde55852bf" providerId="ADAL" clId="{354D84FB-7E88-4665-932E-78B8678D6755}" dt="2020-08-23T11:50:53.222" v="1669" actId="680"/>
        <pc:sldMkLst>
          <pc:docMk/>
          <pc:sldMk cId="603061883" sldId="439"/>
        </pc:sldMkLst>
      </pc:sldChg>
      <pc:sldChg chg="modSp add mod">
        <pc:chgData name="Osama Mohammed Moustafa Hosam Elde" userId="ab8f451e-a635-42ee-be12-e2dde55852bf" providerId="ADAL" clId="{354D84FB-7E88-4665-932E-78B8678D6755}" dt="2020-08-24T09:48:25.857" v="2785" actId="14100"/>
        <pc:sldMkLst>
          <pc:docMk/>
          <pc:sldMk cId="3076897111" sldId="439"/>
        </pc:sldMkLst>
        <pc:spChg chg="mod">
          <ac:chgData name="Osama Mohammed Moustafa Hosam Elde" userId="ab8f451e-a635-42ee-be12-e2dde55852bf" providerId="ADAL" clId="{354D84FB-7E88-4665-932E-78B8678D6755}" dt="2020-08-24T09:48:25.857" v="2785" actId="14100"/>
          <ac:spMkLst>
            <pc:docMk/>
            <pc:sldMk cId="3076897111" sldId="439"/>
            <ac:spMk id="3" creationId="{00000000-0000-0000-0000-000000000000}"/>
          </ac:spMkLst>
        </pc:spChg>
        <pc:spChg chg="mod">
          <ac:chgData name="Osama Mohammed Moustafa Hosam Elde" userId="ab8f451e-a635-42ee-be12-e2dde55852bf" providerId="ADAL" clId="{354D84FB-7E88-4665-932E-78B8678D6755}" dt="2020-08-23T11:55:34.154" v="2165" actId="20577"/>
          <ac:spMkLst>
            <pc:docMk/>
            <pc:sldMk cId="3076897111" sldId="439"/>
            <ac:spMk id="9" creationId="{41FE1DB5-8880-44CA-8A01-91EC9D1E2C91}"/>
          </ac:spMkLst>
        </pc:spChg>
      </pc:sldChg>
      <pc:sldChg chg="addSp modSp add mod">
        <pc:chgData name="Osama Mohammed Moustafa Hosam Elde" userId="ab8f451e-a635-42ee-be12-e2dde55852bf" providerId="ADAL" clId="{354D84FB-7E88-4665-932E-78B8678D6755}" dt="2020-08-24T09:48:42.650" v="2790" actId="14100"/>
        <pc:sldMkLst>
          <pc:docMk/>
          <pc:sldMk cId="1143281659" sldId="440"/>
        </pc:sldMkLst>
        <pc:spChg chg="mod">
          <ac:chgData name="Osama Mohammed Moustafa Hosam Elde" userId="ab8f451e-a635-42ee-be12-e2dde55852bf" providerId="ADAL" clId="{354D84FB-7E88-4665-932E-78B8678D6755}" dt="2020-08-24T09:48:42.650" v="2790" actId="14100"/>
          <ac:spMkLst>
            <pc:docMk/>
            <pc:sldMk cId="1143281659" sldId="440"/>
            <ac:spMk id="3" creationId="{00000000-0000-0000-0000-000000000000}"/>
          </ac:spMkLst>
        </pc:spChg>
        <pc:spChg chg="mod">
          <ac:chgData name="Osama Mohammed Moustafa Hosam Elde" userId="ab8f451e-a635-42ee-be12-e2dde55852bf" providerId="ADAL" clId="{354D84FB-7E88-4665-932E-78B8678D6755}" dt="2020-08-23T11:58:05.637" v="2220" actId="15"/>
          <ac:spMkLst>
            <pc:docMk/>
            <pc:sldMk cId="1143281659" sldId="440"/>
            <ac:spMk id="9" creationId="{41FE1DB5-8880-44CA-8A01-91EC9D1E2C91}"/>
          </ac:spMkLst>
        </pc:spChg>
        <pc:picChg chg="add mod">
          <ac:chgData name="Osama Mohammed Moustafa Hosam Elde" userId="ab8f451e-a635-42ee-be12-e2dde55852bf" providerId="ADAL" clId="{354D84FB-7E88-4665-932E-78B8678D6755}" dt="2020-08-23T11:58:20.738" v="2224" actId="1076"/>
          <ac:picMkLst>
            <pc:docMk/>
            <pc:sldMk cId="1143281659" sldId="440"/>
            <ac:picMk id="2" creationId="{89E70B98-AC95-401E-B5CE-39A4CAFE00E7}"/>
          </ac:picMkLst>
        </pc:picChg>
      </pc:sldChg>
      <pc:sldChg chg="modSp mod">
        <pc:chgData name="Osama Mohammed Moustafa Hosam Elde" userId="ab8f451e-a635-42ee-be12-e2dde55852bf" providerId="ADAL" clId="{354D84FB-7E88-4665-932E-78B8678D6755}" dt="2020-08-24T10:29:01.143" v="3241" actId="20577"/>
        <pc:sldMkLst>
          <pc:docMk/>
          <pc:sldMk cId="4008027971" sldId="443"/>
        </pc:sldMkLst>
        <pc:spChg chg="mod">
          <ac:chgData name="Osama Mohammed Moustafa Hosam Elde" userId="ab8f451e-a635-42ee-be12-e2dde55852bf" providerId="ADAL" clId="{354D84FB-7E88-4665-932E-78B8678D6755}" dt="2020-08-24T10:29:01.143" v="3241" actId="20577"/>
          <ac:spMkLst>
            <pc:docMk/>
            <pc:sldMk cId="4008027971" sldId="443"/>
            <ac:spMk id="6" creationId="{F666E11D-E12E-4A1B-AC49-37C776D88AF6}"/>
          </ac:spMkLst>
        </pc:spChg>
      </pc:sldChg>
      <pc:sldChg chg="addSp delSp modSp add mod">
        <pc:chgData name="Osama Mohammed Moustafa Hosam Elde" userId="ab8f451e-a635-42ee-be12-e2dde55852bf" providerId="ADAL" clId="{354D84FB-7E88-4665-932E-78B8678D6755}" dt="2020-08-24T10:28:36.778" v="3229" actId="20577"/>
        <pc:sldMkLst>
          <pc:docMk/>
          <pc:sldMk cId="1488666776" sldId="444"/>
        </pc:sldMkLst>
        <pc:spChg chg="mod">
          <ac:chgData name="Osama Mohammed Moustafa Hosam Elde" userId="ab8f451e-a635-42ee-be12-e2dde55852bf" providerId="ADAL" clId="{354D84FB-7E88-4665-932E-78B8678D6755}" dt="2020-08-24T10:28:36.778" v="3229" actId="20577"/>
          <ac:spMkLst>
            <pc:docMk/>
            <pc:sldMk cId="1488666776" sldId="444"/>
            <ac:spMk id="3" creationId="{00000000-0000-0000-0000-000000000000}"/>
          </ac:spMkLst>
        </pc:spChg>
        <pc:spChg chg="mod">
          <ac:chgData name="Osama Mohammed Moustafa Hosam Elde" userId="ab8f451e-a635-42ee-be12-e2dde55852bf" providerId="ADAL" clId="{354D84FB-7E88-4665-932E-78B8678D6755}" dt="2020-08-24T10:02:11.564" v="2927" actId="20577"/>
          <ac:spMkLst>
            <pc:docMk/>
            <pc:sldMk cId="1488666776" sldId="444"/>
            <ac:spMk id="9" creationId="{41FE1DB5-8880-44CA-8A01-91EC9D1E2C91}"/>
          </ac:spMkLst>
        </pc:spChg>
        <pc:picChg chg="del">
          <ac:chgData name="Osama Mohammed Moustafa Hosam Elde" userId="ab8f451e-a635-42ee-be12-e2dde55852bf" providerId="ADAL" clId="{354D84FB-7E88-4665-932E-78B8678D6755}" dt="2020-08-24T07:29:32.149" v="2277" actId="478"/>
          <ac:picMkLst>
            <pc:docMk/>
            <pc:sldMk cId="1488666776" sldId="444"/>
            <ac:picMk id="2" creationId="{89E70B98-AC95-401E-B5CE-39A4CAFE00E7}"/>
          </ac:picMkLst>
        </pc:picChg>
        <pc:picChg chg="add mod">
          <ac:chgData name="Osama Mohammed Moustafa Hosam Elde" userId="ab8f451e-a635-42ee-be12-e2dde55852bf" providerId="ADAL" clId="{354D84FB-7E88-4665-932E-78B8678D6755}" dt="2020-08-24T07:39:31.898" v="2706" actId="1076"/>
          <ac:picMkLst>
            <pc:docMk/>
            <pc:sldMk cId="1488666776" sldId="444"/>
            <ac:picMk id="4" creationId="{83A469F5-62D8-4F42-9360-693BEA15CA2D}"/>
          </ac:picMkLst>
        </pc:picChg>
        <pc:picChg chg="add mod">
          <ac:chgData name="Osama Mohammed Moustafa Hosam Elde" userId="ab8f451e-a635-42ee-be12-e2dde55852bf" providerId="ADAL" clId="{354D84FB-7E88-4665-932E-78B8678D6755}" dt="2020-08-24T07:39:39.081" v="2710" actId="1076"/>
          <ac:picMkLst>
            <pc:docMk/>
            <pc:sldMk cId="1488666776" sldId="444"/>
            <ac:picMk id="6" creationId="{7FB4E7E4-17E3-4DF5-95CD-B7CA1216D81D}"/>
          </ac:picMkLst>
        </pc:picChg>
      </pc:sldChg>
      <pc:sldChg chg="addSp delSp modSp add mod">
        <pc:chgData name="Osama Mohammed Moustafa Hosam Elde" userId="ab8f451e-a635-42ee-be12-e2dde55852bf" providerId="ADAL" clId="{354D84FB-7E88-4665-932E-78B8678D6755}" dt="2020-08-24T10:28:30.305" v="3227" actId="20577"/>
        <pc:sldMkLst>
          <pc:docMk/>
          <pc:sldMk cId="2715617375" sldId="445"/>
        </pc:sldMkLst>
        <pc:spChg chg="mod">
          <ac:chgData name="Osama Mohammed Moustafa Hosam Elde" userId="ab8f451e-a635-42ee-be12-e2dde55852bf" providerId="ADAL" clId="{354D84FB-7E88-4665-932E-78B8678D6755}" dt="2020-08-24T10:28:30.305" v="3227" actId="20577"/>
          <ac:spMkLst>
            <pc:docMk/>
            <pc:sldMk cId="2715617375" sldId="445"/>
            <ac:spMk id="3" creationId="{00000000-0000-0000-0000-000000000000}"/>
          </ac:spMkLst>
        </pc:spChg>
        <pc:spChg chg="mod">
          <ac:chgData name="Osama Mohammed Moustafa Hosam Elde" userId="ab8f451e-a635-42ee-be12-e2dde55852bf" providerId="ADAL" clId="{354D84FB-7E88-4665-932E-78B8678D6755}" dt="2020-08-24T10:08:03.712" v="3221" actId="6549"/>
          <ac:spMkLst>
            <pc:docMk/>
            <pc:sldMk cId="2715617375" sldId="445"/>
            <ac:spMk id="9" creationId="{41FE1DB5-8880-44CA-8A01-91EC9D1E2C91}"/>
          </ac:spMkLst>
        </pc:spChg>
        <pc:picChg chg="add mod">
          <ac:chgData name="Osama Mohammed Moustafa Hosam Elde" userId="ab8f451e-a635-42ee-be12-e2dde55852bf" providerId="ADAL" clId="{354D84FB-7E88-4665-932E-78B8678D6755}" dt="2020-08-24T10:07:46.068" v="3220" actId="1076"/>
          <ac:picMkLst>
            <pc:docMk/>
            <pc:sldMk cId="2715617375" sldId="445"/>
            <ac:picMk id="2" creationId="{18D9DA9D-31E2-48BE-A911-B858A7AB2A87}"/>
          </ac:picMkLst>
        </pc:picChg>
        <pc:picChg chg="del">
          <ac:chgData name="Osama Mohammed Moustafa Hosam Elde" userId="ab8f451e-a635-42ee-be12-e2dde55852bf" providerId="ADAL" clId="{354D84FB-7E88-4665-932E-78B8678D6755}" dt="2020-08-24T07:39:49.268" v="2713" actId="478"/>
          <ac:picMkLst>
            <pc:docMk/>
            <pc:sldMk cId="2715617375" sldId="445"/>
            <ac:picMk id="4" creationId="{83A469F5-62D8-4F42-9360-693BEA15CA2D}"/>
          </ac:picMkLst>
        </pc:picChg>
        <pc:picChg chg="del">
          <ac:chgData name="Osama Mohammed Moustafa Hosam Elde" userId="ab8f451e-a635-42ee-be12-e2dde55852bf" providerId="ADAL" clId="{354D84FB-7E88-4665-932E-78B8678D6755}" dt="2020-08-24T07:39:48.690" v="2712" actId="478"/>
          <ac:picMkLst>
            <pc:docMk/>
            <pc:sldMk cId="2715617375" sldId="445"/>
            <ac:picMk id="6" creationId="{7FB4E7E4-17E3-4DF5-95CD-B7CA1216D81D}"/>
          </ac:picMkLst>
        </pc:picChg>
      </pc:sldChg>
      <pc:sldChg chg="delSp modSp add mod">
        <pc:chgData name="Osama Mohammed Moustafa Hosam Elde" userId="ab8f451e-a635-42ee-be12-e2dde55852bf" providerId="ADAL" clId="{354D84FB-7E88-4665-932E-78B8678D6755}" dt="2020-08-24T09:49:39.953" v="2834" actId="1076"/>
        <pc:sldMkLst>
          <pc:docMk/>
          <pc:sldMk cId="2197638261" sldId="446"/>
        </pc:sldMkLst>
        <pc:spChg chg="mod">
          <ac:chgData name="Osama Mohammed Moustafa Hosam Elde" userId="ab8f451e-a635-42ee-be12-e2dde55852bf" providerId="ADAL" clId="{354D84FB-7E88-4665-932E-78B8678D6755}" dt="2020-08-24T09:49:39.953" v="2834" actId="1076"/>
          <ac:spMkLst>
            <pc:docMk/>
            <pc:sldMk cId="2197638261" sldId="446"/>
            <ac:spMk id="6" creationId="{F666E11D-E12E-4A1B-AC49-37C776D88AF6}"/>
          </ac:spMkLst>
        </pc:spChg>
        <pc:picChg chg="del">
          <ac:chgData name="Osama Mohammed Moustafa Hosam Elde" userId="ab8f451e-a635-42ee-be12-e2dde55852bf" providerId="ADAL" clId="{354D84FB-7E88-4665-932E-78B8678D6755}" dt="2020-08-24T09:49:01.547" v="2792" actId="478"/>
          <ac:picMkLst>
            <pc:docMk/>
            <pc:sldMk cId="2197638261" sldId="446"/>
            <ac:picMk id="10" creationId="{19C79000-E889-4354-BB0F-E6E0EC8D40B3}"/>
          </ac:picMkLst>
        </pc:picChg>
      </pc:sldChg>
      <pc:sldChg chg="modSp add mod">
        <pc:chgData name="Osama Mohammed Moustafa Hosam Elde" userId="ab8f451e-a635-42ee-be12-e2dde55852bf" providerId="ADAL" clId="{354D84FB-7E88-4665-932E-78B8678D6755}" dt="2020-08-24T09:50:14.475" v="2866" actId="20577"/>
        <pc:sldMkLst>
          <pc:docMk/>
          <pc:sldMk cId="1097935864" sldId="447"/>
        </pc:sldMkLst>
        <pc:spChg chg="mod">
          <ac:chgData name="Osama Mohammed Moustafa Hosam Elde" userId="ab8f451e-a635-42ee-be12-e2dde55852bf" providerId="ADAL" clId="{354D84FB-7E88-4665-932E-78B8678D6755}" dt="2020-08-24T09:50:14.475" v="2866" actId="20577"/>
          <ac:spMkLst>
            <pc:docMk/>
            <pc:sldMk cId="1097935864" sldId="447"/>
            <ac:spMk id="6" creationId="{F666E11D-E12E-4A1B-AC49-37C776D88AF6}"/>
          </ac:spMkLst>
        </pc:spChg>
      </pc:sldChg>
      <pc:sldChg chg="addSp delSp modSp add mod">
        <pc:chgData name="Osama Mohammed Moustafa Hosam Elde" userId="ab8f451e-a635-42ee-be12-e2dde55852bf" providerId="ADAL" clId="{354D84FB-7E88-4665-932E-78B8678D6755}" dt="2020-08-24T12:00:52.802" v="3885" actId="478"/>
        <pc:sldMkLst>
          <pc:docMk/>
          <pc:sldMk cId="2837877428" sldId="448"/>
        </pc:sldMkLst>
        <pc:spChg chg="mod">
          <ac:chgData name="Osama Mohammed Moustafa Hosam Elde" userId="ab8f451e-a635-42ee-be12-e2dde55852bf" providerId="ADAL" clId="{354D84FB-7E88-4665-932E-78B8678D6755}" dt="2020-08-24T09:50:39.404" v="2881" actId="20577"/>
          <ac:spMkLst>
            <pc:docMk/>
            <pc:sldMk cId="2837877428" sldId="448"/>
            <ac:spMk id="6" creationId="{F666E11D-E12E-4A1B-AC49-37C776D88AF6}"/>
          </ac:spMkLst>
        </pc:spChg>
        <pc:picChg chg="add del mod">
          <ac:chgData name="Osama Mohammed Moustafa Hosam Elde" userId="ab8f451e-a635-42ee-be12-e2dde55852bf" providerId="ADAL" clId="{354D84FB-7E88-4665-932E-78B8678D6755}" dt="2020-08-24T12:00:52.802" v="3885" actId="478"/>
          <ac:picMkLst>
            <pc:docMk/>
            <pc:sldMk cId="2837877428" sldId="448"/>
            <ac:picMk id="2" creationId="{321EC83A-9733-4D00-9054-3FBBDC621BBC}"/>
          </ac:picMkLst>
        </pc:picChg>
      </pc:sldChg>
      <pc:sldChg chg="delSp modSp add mod">
        <pc:chgData name="Osama Mohammed Moustafa Hosam Elde" userId="ab8f451e-a635-42ee-be12-e2dde55852bf" providerId="ADAL" clId="{354D84FB-7E88-4665-932E-78B8678D6755}" dt="2020-08-24T11:36:55.297" v="3416" actId="478"/>
        <pc:sldMkLst>
          <pc:docMk/>
          <pc:sldMk cId="1445663365" sldId="449"/>
        </pc:sldMkLst>
        <pc:spChg chg="mod">
          <ac:chgData name="Osama Mohammed Moustafa Hosam Elde" userId="ab8f451e-a635-42ee-be12-e2dde55852bf" providerId="ADAL" clId="{354D84FB-7E88-4665-932E-78B8678D6755}" dt="2020-08-24T11:36:52.969" v="3415" actId="20577"/>
          <ac:spMkLst>
            <pc:docMk/>
            <pc:sldMk cId="1445663365" sldId="449"/>
            <ac:spMk id="6" creationId="{F666E11D-E12E-4A1B-AC49-37C776D88AF6}"/>
          </ac:spMkLst>
        </pc:spChg>
        <pc:picChg chg="del">
          <ac:chgData name="Osama Mohammed Moustafa Hosam Elde" userId="ab8f451e-a635-42ee-be12-e2dde55852bf" providerId="ADAL" clId="{354D84FB-7E88-4665-932E-78B8678D6755}" dt="2020-08-24T11:36:55.297" v="3416" actId="478"/>
          <ac:picMkLst>
            <pc:docMk/>
            <pc:sldMk cId="1445663365" sldId="449"/>
            <ac:picMk id="2" creationId="{321EC83A-9733-4D00-9054-3FBBDC621BBC}"/>
          </ac:picMkLst>
        </pc:picChg>
      </pc:sldChg>
      <pc:sldChg chg="addSp delSp modSp add mod">
        <pc:chgData name="Osama Mohammed Moustafa Hosam Elde" userId="ab8f451e-a635-42ee-be12-e2dde55852bf" providerId="ADAL" clId="{354D84FB-7E88-4665-932E-78B8678D6755}" dt="2020-08-24T11:47:52.784" v="3730" actId="20577"/>
        <pc:sldMkLst>
          <pc:docMk/>
          <pc:sldMk cId="599365308" sldId="450"/>
        </pc:sldMkLst>
        <pc:spChg chg="mod">
          <ac:chgData name="Osama Mohammed Moustafa Hosam Elde" userId="ab8f451e-a635-42ee-be12-e2dde55852bf" providerId="ADAL" clId="{354D84FB-7E88-4665-932E-78B8678D6755}" dt="2020-08-24T11:37:14.681" v="3431" actId="20577"/>
          <ac:spMkLst>
            <pc:docMk/>
            <pc:sldMk cId="599365308" sldId="450"/>
            <ac:spMk id="6" creationId="{F666E11D-E12E-4A1B-AC49-37C776D88AF6}"/>
          </ac:spMkLst>
        </pc:spChg>
        <pc:spChg chg="mod">
          <ac:chgData name="Osama Mohammed Moustafa Hosam Elde" userId="ab8f451e-a635-42ee-be12-e2dde55852bf" providerId="ADAL" clId="{354D84FB-7E88-4665-932E-78B8678D6755}" dt="2020-08-24T11:47:52.784" v="3730" actId="20577"/>
          <ac:spMkLst>
            <pc:docMk/>
            <pc:sldMk cId="599365308" sldId="450"/>
            <ac:spMk id="7" creationId="{FE6AB915-929E-45B5-AF11-A43BEA438DB3}"/>
          </ac:spMkLst>
        </pc:spChg>
        <pc:picChg chg="add mod">
          <ac:chgData name="Osama Mohammed Moustafa Hosam Elde" userId="ab8f451e-a635-42ee-be12-e2dde55852bf" providerId="ADAL" clId="{354D84FB-7E88-4665-932E-78B8678D6755}" dt="2020-08-24T11:45:48.630" v="3451" actId="14100"/>
          <ac:picMkLst>
            <pc:docMk/>
            <pc:sldMk cId="599365308" sldId="450"/>
            <ac:picMk id="2" creationId="{D4ACF07A-F9C9-47DA-8E2D-394C69C3733A}"/>
          </ac:picMkLst>
        </pc:picChg>
        <pc:picChg chg="add mod">
          <ac:chgData name="Osama Mohammed Moustafa Hosam Elde" userId="ab8f451e-a635-42ee-be12-e2dde55852bf" providerId="ADAL" clId="{354D84FB-7E88-4665-932E-78B8678D6755}" dt="2020-08-24T11:45:45.782" v="3450" actId="1076"/>
          <ac:picMkLst>
            <pc:docMk/>
            <pc:sldMk cId="599365308" sldId="450"/>
            <ac:picMk id="3" creationId="{71466F6C-2183-44F9-8A48-9FFC637B2176}"/>
          </ac:picMkLst>
        </pc:picChg>
        <pc:picChg chg="del">
          <ac:chgData name="Osama Mohammed Moustafa Hosam Elde" userId="ab8f451e-a635-42ee-be12-e2dde55852bf" providerId="ADAL" clId="{354D84FB-7E88-4665-932E-78B8678D6755}" dt="2020-08-24T11:37:17.759" v="3433" actId="478"/>
          <ac:picMkLst>
            <pc:docMk/>
            <pc:sldMk cId="599365308" sldId="450"/>
            <ac:picMk id="2050" creationId="{241E8E60-B586-4204-B75C-33E4825C1DB4}"/>
          </ac:picMkLst>
        </pc:picChg>
        <pc:picChg chg="del">
          <ac:chgData name="Osama Mohammed Moustafa Hosam Elde" userId="ab8f451e-a635-42ee-be12-e2dde55852bf" providerId="ADAL" clId="{354D84FB-7E88-4665-932E-78B8678D6755}" dt="2020-08-24T11:37:17.243" v="3432" actId="478"/>
          <ac:picMkLst>
            <pc:docMk/>
            <pc:sldMk cId="599365308" sldId="450"/>
            <ac:picMk id="2054" creationId="{1EBA9C53-0ADF-4980-B3B1-016BCAAEDE93}"/>
          </ac:picMkLst>
        </pc:pic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Mohammed Moustafa Hosam Elde" userId="ab8f451e-a635-42ee-be12-e2dde55852bf" providerId="ADAL" clId="{0924052C-377C-48FE-B505-EBAD61E926B3}"/>
    <pc:docChg chg="undo redo custSel addSld delSld modSld">
      <pc:chgData name="Osama Mohammed Moustafa Hosam Elde" userId="ab8f451e-a635-42ee-be12-e2dde55852bf" providerId="ADAL" clId="{0924052C-377C-48FE-B505-EBAD61E926B3}" dt="2020-08-26T11:58:45.330" v="3915" actId="20577"/>
      <pc:docMkLst>
        <pc:docMk/>
      </pc:docMkLst>
      <pc:sldChg chg="modSp mod">
        <pc:chgData name="Osama Mohammed Moustafa Hosam Elde" userId="ab8f451e-a635-42ee-be12-e2dde55852bf" providerId="ADAL" clId="{0924052C-377C-48FE-B505-EBAD61E926B3}" dt="2020-08-26T06:42:13.629" v="21" actId="20577"/>
        <pc:sldMkLst>
          <pc:docMk/>
          <pc:sldMk cId="2795698090" sldId="289"/>
        </pc:sldMkLst>
        <pc:spChg chg="mod">
          <ac:chgData name="Osama Mohammed Moustafa Hosam Elde" userId="ab8f451e-a635-42ee-be12-e2dde55852bf" providerId="ADAL" clId="{0924052C-377C-48FE-B505-EBAD61E926B3}" dt="2020-08-26T06:42:13.629" v="21" actId="20577"/>
          <ac:spMkLst>
            <pc:docMk/>
            <pc:sldMk cId="2795698090" sldId="289"/>
            <ac:spMk id="4" creationId="{71F37C0B-C451-4FC0-8BFC-2F9DEFE020DB}"/>
          </ac:spMkLst>
        </pc:spChg>
      </pc:sldChg>
      <pc:sldChg chg="del">
        <pc:chgData name="Osama Mohammed Moustafa Hosam Elde" userId="ab8f451e-a635-42ee-be12-e2dde55852bf" providerId="ADAL" clId="{0924052C-377C-48FE-B505-EBAD61E926B3}" dt="2020-08-26T06:42:28.551" v="23" actId="47"/>
        <pc:sldMkLst>
          <pc:docMk/>
          <pc:sldMk cId="4206181403" sldId="424"/>
        </pc:sldMkLst>
      </pc:sldChg>
      <pc:sldChg chg="addSp modSp mod">
        <pc:chgData name="Osama Mohammed Moustafa Hosam Elde" userId="ab8f451e-a635-42ee-be12-e2dde55852bf" providerId="ADAL" clId="{0924052C-377C-48FE-B505-EBAD61E926B3}" dt="2020-08-26T11:43:03.382" v="3674" actId="20577"/>
        <pc:sldMkLst>
          <pc:docMk/>
          <pc:sldMk cId="1097935864" sldId="447"/>
        </pc:sldMkLst>
        <pc:spChg chg="add mod">
          <ac:chgData name="Osama Mohammed Moustafa Hosam Elde" userId="ab8f451e-a635-42ee-be12-e2dde55852bf" providerId="ADAL" clId="{0924052C-377C-48FE-B505-EBAD61E926B3}" dt="2020-08-26T11:43:03.382" v="3674" actId="20577"/>
          <ac:spMkLst>
            <pc:docMk/>
            <pc:sldMk cId="1097935864" sldId="447"/>
            <ac:spMk id="4" creationId="{B356B37D-B401-4092-A451-619A8575E5E5}"/>
          </ac:spMkLst>
        </pc:spChg>
        <pc:spChg chg="mod">
          <ac:chgData name="Osama Mohammed Moustafa Hosam Elde" userId="ab8f451e-a635-42ee-be12-e2dde55852bf" providerId="ADAL" clId="{0924052C-377C-48FE-B505-EBAD61E926B3}" dt="2020-08-26T06:44:40.733" v="65" actId="1076"/>
          <ac:spMkLst>
            <pc:docMk/>
            <pc:sldMk cId="1097935864" sldId="447"/>
            <ac:spMk id="6" creationId="{F666E11D-E12E-4A1B-AC49-37C776D88AF6}"/>
          </ac:spMkLst>
        </pc:spChg>
      </pc:sldChg>
      <pc:sldChg chg="addSp delSp modSp mod">
        <pc:chgData name="Osama Mohammed Moustafa Hosam Elde" userId="ab8f451e-a635-42ee-be12-e2dde55852bf" providerId="ADAL" clId="{0924052C-377C-48FE-B505-EBAD61E926B3}" dt="2020-08-26T06:54:16.120" v="883" actId="20577"/>
        <pc:sldMkLst>
          <pc:docMk/>
          <pc:sldMk cId="599365308" sldId="450"/>
        </pc:sldMkLst>
        <pc:spChg chg="add del mod">
          <ac:chgData name="Osama Mohammed Moustafa Hosam Elde" userId="ab8f451e-a635-42ee-be12-e2dde55852bf" providerId="ADAL" clId="{0924052C-377C-48FE-B505-EBAD61E926B3}" dt="2020-08-26T06:50:59.734" v="640" actId="478"/>
          <ac:spMkLst>
            <pc:docMk/>
            <pc:sldMk cId="599365308" sldId="450"/>
            <ac:spMk id="2" creationId="{2B664E52-A791-483F-8F61-3478AB8719FE}"/>
          </ac:spMkLst>
        </pc:spChg>
        <pc:spChg chg="mod">
          <ac:chgData name="Osama Mohammed Moustafa Hosam Elde" userId="ab8f451e-a635-42ee-be12-e2dde55852bf" providerId="ADAL" clId="{0924052C-377C-48FE-B505-EBAD61E926B3}" dt="2020-08-26T06:47:05.152" v="85" actId="20577"/>
          <ac:spMkLst>
            <pc:docMk/>
            <pc:sldMk cId="599365308" sldId="450"/>
            <ac:spMk id="6" creationId="{F666E11D-E12E-4A1B-AC49-37C776D88AF6}"/>
          </ac:spMkLst>
        </pc:spChg>
        <pc:spChg chg="mod">
          <ac:chgData name="Osama Mohammed Moustafa Hosam Elde" userId="ab8f451e-a635-42ee-be12-e2dde55852bf" providerId="ADAL" clId="{0924052C-377C-48FE-B505-EBAD61E926B3}" dt="2020-08-26T06:54:16.120" v="883" actId="20577"/>
          <ac:spMkLst>
            <pc:docMk/>
            <pc:sldMk cId="599365308" sldId="450"/>
            <ac:spMk id="7" creationId="{FE6AB915-929E-45B5-AF11-A43BEA438DB3}"/>
          </ac:spMkLst>
        </pc:spChg>
        <pc:graphicFrameChg chg="add mod modGraphic">
          <ac:chgData name="Osama Mohammed Moustafa Hosam Elde" userId="ab8f451e-a635-42ee-be12-e2dde55852bf" providerId="ADAL" clId="{0924052C-377C-48FE-B505-EBAD61E926B3}" dt="2020-08-26T06:53:57.979" v="881" actId="1076"/>
          <ac:graphicFrameMkLst>
            <pc:docMk/>
            <pc:sldMk cId="599365308" sldId="450"/>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26.176" v="22" actId="47"/>
        <pc:sldMkLst>
          <pc:docMk/>
          <pc:sldMk cId="866869918" sldId="452"/>
        </pc:sldMkLst>
      </pc:sldChg>
      <pc:sldChg chg="del">
        <pc:chgData name="Osama Mohammed Moustafa Hosam Elde" userId="ab8f451e-a635-42ee-be12-e2dde55852bf" providerId="ADAL" clId="{0924052C-377C-48FE-B505-EBAD61E926B3}" dt="2020-08-26T06:42:28.926" v="25" actId="47"/>
        <pc:sldMkLst>
          <pc:docMk/>
          <pc:sldMk cId="737234321" sldId="453"/>
        </pc:sldMkLst>
      </pc:sldChg>
      <pc:sldChg chg="delSp modSp mod">
        <pc:chgData name="Osama Mohammed Moustafa Hosam Elde" userId="ab8f451e-a635-42ee-be12-e2dde55852bf" providerId="ADAL" clId="{0924052C-377C-48FE-B505-EBAD61E926B3}" dt="2020-08-26T11:07:52.734" v="3073" actId="20577"/>
        <pc:sldMkLst>
          <pc:docMk/>
          <pc:sldMk cId="2496506412" sldId="454"/>
        </pc:sldMkLst>
        <pc:spChg chg="mod">
          <ac:chgData name="Osama Mohammed Moustafa Hosam Elde" userId="ab8f451e-a635-42ee-be12-e2dde55852bf" providerId="ADAL" clId="{0924052C-377C-48FE-B505-EBAD61E926B3}" dt="2020-08-26T08:19:04.950" v="1541" actId="20577"/>
          <ac:spMkLst>
            <pc:docMk/>
            <pc:sldMk cId="2496506412" sldId="454"/>
            <ac:spMk id="3" creationId="{00000000-0000-0000-0000-000000000000}"/>
          </ac:spMkLst>
        </pc:spChg>
        <pc:spChg chg="mod">
          <ac:chgData name="Osama Mohammed Moustafa Hosam Elde" userId="ab8f451e-a635-42ee-be12-e2dde55852bf" providerId="ADAL" clId="{0924052C-377C-48FE-B505-EBAD61E926B3}" dt="2020-08-26T11:07:52.734" v="3073" actId="20577"/>
          <ac:spMkLst>
            <pc:docMk/>
            <pc:sldMk cId="2496506412" sldId="454"/>
            <ac:spMk id="9" creationId="{41FE1DB5-8880-44CA-8A01-91EC9D1E2C91}"/>
          </ac:spMkLst>
        </pc:spChg>
        <pc:picChg chg="del">
          <ac:chgData name="Osama Mohammed Moustafa Hosam Elde" userId="ab8f451e-a635-42ee-be12-e2dde55852bf" providerId="ADAL" clId="{0924052C-377C-48FE-B505-EBAD61E926B3}" dt="2020-08-26T08:10:17.856" v="1516" actId="478"/>
          <ac:picMkLst>
            <pc:docMk/>
            <pc:sldMk cId="2496506412" sldId="454"/>
            <ac:picMk id="2" creationId="{A985A636-A926-4C31-B65F-7967A8F7AD25}"/>
          </ac:picMkLst>
        </pc:picChg>
      </pc:sldChg>
      <pc:sldChg chg="del">
        <pc:chgData name="Osama Mohammed Moustafa Hosam Elde" userId="ab8f451e-a635-42ee-be12-e2dde55852bf" providerId="ADAL" clId="{0924052C-377C-48FE-B505-EBAD61E926B3}" dt="2020-08-26T06:42:28.785" v="24" actId="47"/>
        <pc:sldMkLst>
          <pc:docMk/>
          <pc:sldMk cId="2688380289" sldId="455"/>
        </pc:sldMkLst>
      </pc:sldChg>
      <pc:sldChg chg="addSp delSp modSp add del mod">
        <pc:chgData name="Osama Mohammed Moustafa Hosam Elde" userId="ab8f451e-a635-42ee-be12-e2dde55852bf" providerId="ADAL" clId="{0924052C-377C-48FE-B505-EBAD61E926B3}" dt="2020-08-26T11:19:06.052" v="3470" actId="20577"/>
        <pc:sldMkLst>
          <pc:docMk/>
          <pc:sldMk cId="1515942005" sldId="456"/>
        </pc:sldMkLst>
        <pc:spChg chg="mod">
          <ac:chgData name="Osama Mohammed Moustafa Hosam Elde" userId="ab8f451e-a635-42ee-be12-e2dde55852bf" providerId="ADAL" clId="{0924052C-377C-48FE-B505-EBAD61E926B3}" dt="2020-08-26T11:19:06.052" v="3470" actId="20577"/>
          <ac:spMkLst>
            <pc:docMk/>
            <pc:sldMk cId="1515942005" sldId="456"/>
            <ac:spMk id="9" creationId="{41FE1DB5-8880-44CA-8A01-91EC9D1E2C91}"/>
          </ac:spMkLst>
        </pc:spChg>
        <pc:picChg chg="del">
          <ac:chgData name="Osama Mohammed Moustafa Hosam Elde" userId="ab8f451e-a635-42ee-be12-e2dde55852bf" providerId="ADAL" clId="{0924052C-377C-48FE-B505-EBAD61E926B3}" dt="2020-08-26T11:15:24.934" v="3257" actId="478"/>
          <ac:picMkLst>
            <pc:docMk/>
            <pc:sldMk cId="1515942005" sldId="456"/>
            <ac:picMk id="2" creationId="{0D6252DA-9DC1-47D6-9B75-925159C13448}"/>
          </ac:picMkLst>
        </pc:picChg>
        <pc:picChg chg="add del">
          <ac:chgData name="Osama Mohammed Moustafa Hosam Elde" userId="ab8f451e-a635-42ee-be12-e2dde55852bf" providerId="ADAL" clId="{0924052C-377C-48FE-B505-EBAD61E926B3}" dt="2020-08-26T11:17:43.331" v="3259"/>
          <ac:picMkLst>
            <pc:docMk/>
            <pc:sldMk cId="1515942005" sldId="456"/>
            <ac:picMk id="4" creationId="{2EEE14F9-4BED-42EA-A046-57B934294D7F}"/>
          </ac:picMkLst>
        </pc:picChg>
        <pc:picChg chg="add mod">
          <ac:chgData name="Osama Mohammed Moustafa Hosam Elde" userId="ab8f451e-a635-42ee-be12-e2dde55852bf" providerId="ADAL" clId="{0924052C-377C-48FE-B505-EBAD61E926B3}" dt="2020-08-26T11:18:57.790" v="3443" actId="1076"/>
          <ac:picMkLst>
            <pc:docMk/>
            <pc:sldMk cId="1515942005" sldId="456"/>
            <ac:picMk id="6" creationId="{41A06B65-4CD6-4C72-8C87-3B2F66844C23}"/>
          </ac:picMkLst>
        </pc:picChg>
      </pc:sldChg>
      <pc:sldChg chg="delSp modSp add mod">
        <pc:chgData name="Osama Mohammed Moustafa Hosam Elde" userId="ab8f451e-a635-42ee-be12-e2dde55852bf" providerId="ADAL" clId="{0924052C-377C-48FE-B505-EBAD61E926B3}" dt="2020-08-26T07:04:22.499" v="925" actId="403"/>
        <pc:sldMkLst>
          <pc:docMk/>
          <pc:sldMk cId="765251940" sldId="457"/>
        </pc:sldMkLst>
        <pc:spChg chg="mod">
          <ac:chgData name="Osama Mohammed Moustafa Hosam Elde" userId="ab8f451e-a635-42ee-be12-e2dde55852bf" providerId="ADAL" clId="{0924052C-377C-48FE-B505-EBAD61E926B3}" dt="2020-08-26T07:04:22.499" v="925" actId="403"/>
          <ac:spMkLst>
            <pc:docMk/>
            <pc:sldMk cId="765251940" sldId="457"/>
            <ac:spMk id="7" creationId="{FE6AB915-929E-45B5-AF11-A43BEA438DB3}"/>
          </ac:spMkLst>
        </pc:spChg>
        <pc:graphicFrameChg chg="del">
          <ac:chgData name="Osama Mohammed Moustafa Hosam Elde" userId="ab8f451e-a635-42ee-be12-e2dde55852bf" providerId="ADAL" clId="{0924052C-377C-48FE-B505-EBAD61E926B3}" dt="2020-08-26T07:02:45.821" v="885" actId="478"/>
          <ac:graphicFrameMkLst>
            <pc:docMk/>
            <pc:sldMk cId="765251940" sldId="457"/>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5.270" v="34" actId="47"/>
        <pc:sldMkLst>
          <pc:docMk/>
          <pc:sldMk cId="1000880522" sldId="457"/>
        </pc:sldMkLst>
      </pc:sldChg>
      <pc:sldChg chg="del">
        <pc:chgData name="Osama Mohammed Moustafa Hosam Elde" userId="ab8f451e-a635-42ee-be12-e2dde55852bf" providerId="ADAL" clId="{0924052C-377C-48FE-B505-EBAD61E926B3}" dt="2020-08-26T06:42:34.113" v="31" actId="47"/>
        <pc:sldMkLst>
          <pc:docMk/>
          <pc:sldMk cId="2105887620" sldId="458"/>
        </pc:sldMkLst>
      </pc:sldChg>
      <pc:sldChg chg="modSp add mod">
        <pc:chgData name="Osama Mohammed Moustafa Hosam Elde" userId="ab8f451e-a635-42ee-be12-e2dde55852bf" providerId="ADAL" clId="{0924052C-377C-48FE-B505-EBAD61E926B3}" dt="2020-08-26T07:32:35.172" v="1297" actId="20577"/>
        <pc:sldMkLst>
          <pc:docMk/>
          <pc:sldMk cId="2219282201" sldId="458"/>
        </pc:sldMkLst>
        <pc:spChg chg="mod">
          <ac:chgData name="Osama Mohammed Moustafa Hosam Elde" userId="ab8f451e-a635-42ee-be12-e2dde55852bf" providerId="ADAL" clId="{0924052C-377C-48FE-B505-EBAD61E926B3}" dt="2020-08-26T07:32:35.172" v="1297" actId="20577"/>
          <ac:spMkLst>
            <pc:docMk/>
            <pc:sldMk cId="2219282201" sldId="458"/>
            <ac:spMk id="7" creationId="{FE6AB915-929E-45B5-AF11-A43BEA438DB3}"/>
          </ac:spMkLst>
        </pc:spChg>
        <pc:graphicFrameChg chg="mod modGraphic">
          <ac:chgData name="Osama Mohammed Moustafa Hosam Elde" userId="ab8f451e-a635-42ee-be12-e2dde55852bf" providerId="ADAL" clId="{0924052C-377C-48FE-B505-EBAD61E926B3}" dt="2020-08-26T07:32:28.504" v="1290" actId="14100"/>
          <ac:graphicFrameMkLst>
            <pc:docMk/>
            <pc:sldMk cId="2219282201" sldId="458"/>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4.879" v="33" actId="47"/>
        <pc:sldMkLst>
          <pc:docMk/>
          <pc:sldMk cId="2267252739" sldId="459"/>
        </pc:sldMkLst>
      </pc:sldChg>
      <pc:sldChg chg="addSp delSp modSp add mod">
        <pc:chgData name="Osama Mohammed Moustafa Hosam Elde" userId="ab8f451e-a635-42ee-be12-e2dde55852bf" providerId="ADAL" clId="{0924052C-377C-48FE-B505-EBAD61E926B3}" dt="2020-08-26T08:16:33.818" v="1527" actId="1076"/>
        <pc:sldMkLst>
          <pc:docMk/>
          <pc:sldMk cId="2572653754" sldId="459"/>
        </pc:sldMkLst>
        <pc:spChg chg="mod">
          <ac:chgData name="Osama Mohammed Moustafa Hosam Elde" userId="ab8f451e-a635-42ee-be12-e2dde55852bf" providerId="ADAL" clId="{0924052C-377C-48FE-B505-EBAD61E926B3}" dt="2020-08-26T08:03:00.484" v="1316" actId="20577"/>
          <ac:spMkLst>
            <pc:docMk/>
            <pc:sldMk cId="2572653754" sldId="459"/>
            <ac:spMk id="6" creationId="{F666E11D-E12E-4A1B-AC49-37C776D88AF6}"/>
          </ac:spMkLst>
        </pc:spChg>
        <pc:spChg chg="mod">
          <ac:chgData name="Osama Mohammed Moustafa Hosam Elde" userId="ab8f451e-a635-42ee-be12-e2dde55852bf" providerId="ADAL" clId="{0924052C-377C-48FE-B505-EBAD61E926B3}" dt="2020-08-26T08:16:30.306" v="1526" actId="20577"/>
          <ac:spMkLst>
            <pc:docMk/>
            <pc:sldMk cId="2572653754" sldId="459"/>
            <ac:spMk id="7" creationId="{FE6AB915-929E-45B5-AF11-A43BEA438DB3}"/>
          </ac:spMkLst>
        </pc:spChg>
        <pc:picChg chg="add del mod">
          <ac:chgData name="Osama Mohammed Moustafa Hosam Elde" userId="ab8f451e-a635-42ee-be12-e2dde55852bf" providerId="ADAL" clId="{0924052C-377C-48FE-B505-EBAD61E926B3}" dt="2020-08-26T08:08:40.347" v="1416" actId="478"/>
          <ac:picMkLst>
            <pc:docMk/>
            <pc:sldMk cId="2572653754" sldId="459"/>
            <ac:picMk id="2" creationId="{8B2D70A4-DF90-45F5-BAEB-D1F59A001257}"/>
          </ac:picMkLst>
        </pc:picChg>
        <pc:picChg chg="add mod">
          <ac:chgData name="Osama Mohammed Moustafa Hosam Elde" userId="ab8f451e-a635-42ee-be12-e2dde55852bf" providerId="ADAL" clId="{0924052C-377C-48FE-B505-EBAD61E926B3}" dt="2020-08-26T08:16:33.818" v="1527" actId="1076"/>
          <ac:picMkLst>
            <pc:docMk/>
            <pc:sldMk cId="2572653754" sldId="459"/>
            <ac:picMk id="3" creationId="{A28DB1C1-6E8E-4256-B8B4-21FF0B5B4D8E}"/>
          </ac:picMkLst>
        </pc:picChg>
      </pc:sldChg>
      <pc:sldChg chg="addSp modSp add mod">
        <pc:chgData name="Osama Mohammed Moustafa Hosam Elde" userId="ab8f451e-a635-42ee-be12-e2dde55852bf" providerId="ADAL" clId="{0924052C-377C-48FE-B505-EBAD61E926B3}" dt="2020-08-26T10:31:33.867" v="2845" actId="20577"/>
        <pc:sldMkLst>
          <pc:docMk/>
          <pc:sldMk cId="1342038616" sldId="460"/>
        </pc:sldMkLst>
        <pc:spChg chg="mod">
          <ac:chgData name="Osama Mohammed Moustafa Hosam Elde" userId="ab8f451e-a635-42ee-be12-e2dde55852bf" providerId="ADAL" clId="{0924052C-377C-48FE-B505-EBAD61E926B3}" dt="2020-08-26T10:31:33.867" v="2845" actId="20577"/>
          <ac:spMkLst>
            <pc:docMk/>
            <pc:sldMk cId="1342038616" sldId="460"/>
            <ac:spMk id="9" creationId="{41FE1DB5-8880-44CA-8A01-91EC9D1E2C91}"/>
          </ac:spMkLst>
        </pc:spChg>
        <pc:picChg chg="add mod">
          <ac:chgData name="Osama Mohammed Moustafa Hosam Elde" userId="ab8f451e-a635-42ee-be12-e2dde55852bf" providerId="ADAL" clId="{0924052C-377C-48FE-B505-EBAD61E926B3}" dt="2020-08-26T10:29:42.812" v="2608" actId="1076"/>
          <ac:picMkLst>
            <pc:docMk/>
            <pc:sldMk cId="1342038616" sldId="460"/>
            <ac:picMk id="2" creationId="{C796179D-63BF-4037-801B-BCA73FBA5DF0}"/>
          </ac:picMkLst>
        </pc:picChg>
      </pc:sldChg>
      <pc:sldChg chg="del">
        <pc:chgData name="Osama Mohammed Moustafa Hosam Elde" userId="ab8f451e-a635-42ee-be12-e2dde55852bf" providerId="ADAL" clId="{0924052C-377C-48FE-B505-EBAD61E926B3}" dt="2020-08-26T06:42:36.051" v="35" actId="47"/>
        <pc:sldMkLst>
          <pc:docMk/>
          <pc:sldMk cId="4184811045" sldId="460"/>
        </pc:sldMkLst>
      </pc:sldChg>
      <pc:sldChg chg="addSp delSp modSp add mod">
        <pc:chgData name="Osama Mohammed Moustafa Hosam Elde" userId="ab8f451e-a635-42ee-be12-e2dde55852bf" providerId="ADAL" clId="{0924052C-377C-48FE-B505-EBAD61E926B3}" dt="2020-08-26T11:39:48.896" v="3660" actId="20577"/>
        <pc:sldMkLst>
          <pc:docMk/>
          <pc:sldMk cId="1135031888" sldId="461"/>
        </pc:sldMkLst>
        <pc:spChg chg="mod">
          <ac:chgData name="Osama Mohammed Moustafa Hosam Elde" userId="ab8f451e-a635-42ee-be12-e2dde55852bf" providerId="ADAL" clId="{0924052C-377C-48FE-B505-EBAD61E926B3}" dt="2020-08-26T11:39:48.896" v="3660" actId="20577"/>
          <ac:spMkLst>
            <pc:docMk/>
            <pc:sldMk cId="1135031888" sldId="461"/>
            <ac:spMk id="9" creationId="{41FE1DB5-8880-44CA-8A01-91EC9D1E2C91}"/>
          </ac:spMkLst>
        </pc:spChg>
        <pc:picChg chg="del">
          <ac:chgData name="Osama Mohammed Moustafa Hosam Elde" userId="ab8f451e-a635-42ee-be12-e2dde55852bf" providerId="ADAL" clId="{0924052C-377C-48FE-B505-EBAD61E926B3}" dt="2020-08-26T10:33:49.652" v="3016" actId="478"/>
          <ac:picMkLst>
            <pc:docMk/>
            <pc:sldMk cId="1135031888" sldId="461"/>
            <ac:picMk id="2" creationId="{C796179D-63BF-4037-801B-BCA73FBA5DF0}"/>
          </ac:picMkLst>
        </pc:picChg>
        <pc:picChg chg="add del mod">
          <ac:chgData name="Osama Mohammed Moustafa Hosam Elde" userId="ab8f451e-a635-42ee-be12-e2dde55852bf" providerId="ADAL" clId="{0924052C-377C-48FE-B505-EBAD61E926B3}" dt="2020-08-26T10:35:03.059" v="3022" actId="478"/>
          <ac:picMkLst>
            <pc:docMk/>
            <pc:sldMk cId="1135031888" sldId="461"/>
            <ac:picMk id="4" creationId="{07DC3221-5C35-405A-A46C-C659E676927A}"/>
          </ac:picMkLst>
        </pc:picChg>
        <pc:picChg chg="add mod">
          <ac:chgData name="Osama Mohammed Moustafa Hosam Elde" userId="ab8f451e-a635-42ee-be12-e2dde55852bf" providerId="ADAL" clId="{0924052C-377C-48FE-B505-EBAD61E926B3}" dt="2020-08-26T10:37:10.034" v="3047" actId="1076"/>
          <ac:picMkLst>
            <pc:docMk/>
            <pc:sldMk cId="1135031888" sldId="461"/>
            <ac:picMk id="6" creationId="{79DAA5D3-4C2D-4CD2-A3EB-3825292CB01E}"/>
          </ac:picMkLst>
        </pc:picChg>
      </pc:sldChg>
      <pc:sldChg chg="del">
        <pc:chgData name="Osama Mohammed Moustafa Hosam Elde" userId="ab8f451e-a635-42ee-be12-e2dde55852bf" providerId="ADAL" clId="{0924052C-377C-48FE-B505-EBAD61E926B3}" dt="2020-08-26T06:42:36.254" v="36" actId="47"/>
        <pc:sldMkLst>
          <pc:docMk/>
          <pc:sldMk cId="3513093575" sldId="461"/>
        </pc:sldMkLst>
      </pc:sldChg>
      <pc:sldChg chg="del">
        <pc:chgData name="Osama Mohammed Moustafa Hosam Elde" userId="ab8f451e-a635-42ee-be12-e2dde55852bf" providerId="ADAL" clId="{0924052C-377C-48FE-B505-EBAD61E926B3}" dt="2020-08-26T06:42:36.785" v="37" actId="47"/>
        <pc:sldMkLst>
          <pc:docMk/>
          <pc:sldMk cId="843090838" sldId="462"/>
        </pc:sldMkLst>
      </pc:sldChg>
      <pc:sldChg chg="delSp modSp add mod">
        <pc:chgData name="Osama Mohammed Moustafa Hosam Elde" userId="ab8f451e-a635-42ee-be12-e2dde55852bf" providerId="ADAL" clId="{0924052C-377C-48FE-B505-EBAD61E926B3}" dt="2020-08-26T11:11:46.824" v="3256" actId="27636"/>
        <pc:sldMkLst>
          <pc:docMk/>
          <pc:sldMk cId="2615018634" sldId="462"/>
        </pc:sldMkLst>
        <pc:spChg chg="mod">
          <ac:chgData name="Osama Mohammed Moustafa Hosam Elde" userId="ab8f451e-a635-42ee-be12-e2dde55852bf" providerId="ADAL" clId="{0924052C-377C-48FE-B505-EBAD61E926B3}" dt="2020-08-26T11:11:46.824" v="3256" actId="27636"/>
          <ac:spMkLst>
            <pc:docMk/>
            <pc:sldMk cId="2615018634" sldId="462"/>
            <ac:spMk id="9" creationId="{41FE1DB5-8880-44CA-8A01-91EC9D1E2C91}"/>
          </ac:spMkLst>
        </pc:spChg>
        <pc:picChg chg="del">
          <ac:chgData name="Osama Mohammed Moustafa Hosam Elde" userId="ab8f451e-a635-42ee-be12-e2dde55852bf" providerId="ADAL" clId="{0924052C-377C-48FE-B505-EBAD61E926B3}" dt="2020-08-26T10:37:28.951" v="3049" actId="478"/>
          <ac:picMkLst>
            <pc:docMk/>
            <pc:sldMk cId="2615018634" sldId="462"/>
            <ac:picMk id="6" creationId="{79DAA5D3-4C2D-4CD2-A3EB-3825292CB01E}"/>
          </ac:picMkLst>
        </pc:picChg>
      </pc:sldChg>
      <pc:sldChg chg="addSp delSp modSp add mod">
        <pc:chgData name="Osama Mohammed Moustafa Hosam Elde" userId="ab8f451e-a635-42ee-be12-e2dde55852bf" providerId="ADAL" clId="{0924052C-377C-48FE-B505-EBAD61E926B3}" dt="2020-08-26T11:38:13.679" v="3645" actId="1076"/>
        <pc:sldMkLst>
          <pc:docMk/>
          <pc:sldMk cId="3807172861" sldId="463"/>
        </pc:sldMkLst>
        <pc:spChg chg="mod">
          <ac:chgData name="Osama Mohammed Moustafa Hosam Elde" userId="ab8f451e-a635-42ee-be12-e2dde55852bf" providerId="ADAL" clId="{0924052C-377C-48FE-B505-EBAD61E926B3}" dt="2020-08-26T11:30:38.175" v="3487" actId="20577"/>
          <ac:spMkLst>
            <pc:docMk/>
            <pc:sldMk cId="3807172861" sldId="463"/>
            <ac:spMk id="6" creationId="{F666E11D-E12E-4A1B-AC49-37C776D88AF6}"/>
          </ac:spMkLst>
        </pc:spChg>
        <pc:spChg chg="mod">
          <ac:chgData name="Osama Mohammed Moustafa Hosam Elde" userId="ab8f451e-a635-42ee-be12-e2dde55852bf" providerId="ADAL" clId="{0924052C-377C-48FE-B505-EBAD61E926B3}" dt="2020-08-26T11:38:09.442" v="3643" actId="27636"/>
          <ac:spMkLst>
            <pc:docMk/>
            <pc:sldMk cId="3807172861" sldId="463"/>
            <ac:spMk id="7" creationId="{FE6AB915-929E-45B5-AF11-A43BEA438DB3}"/>
          </ac:spMkLst>
        </pc:spChg>
        <pc:picChg chg="add mod">
          <ac:chgData name="Osama Mohammed Moustafa Hosam Elde" userId="ab8f451e-a635-42ee-be12-e2dde55852bf" providerId="ADAL" clId="{0924052C-377C-48FE-B505-EBAD61E926B3}" dt="2020-08-26T11:38:13.679" v="3645" actId="1076"/>
          <ac:picMkLst>
            <pc:docMk/>
            <pc:sldMk cId="3807172861" sldId="463"/>
            <ac:picMk id="2" creationId="{18875B69-67A3-402C-8C64-6C692509DB21}"/>
          </ac:picMkLst>
        </pc:picChg>
        <pc:picChg chg="del">
          <ac:chgData name="Osama Mohammed Moustafa Hosam Elde" userId="ab8f451e-a635-42ee-be12-e2dde55852bf" providerId="ADAL" clId="{0924052C-377C-48FE-B505-EBAD61E926B3}" dt="2020-08-26T11:30:57.175" v="3488" actId="478"/>
          <ac:picMkLst>
            <pc:docMk/>
            <pc:sldMk cId="3807172861" sldId="463"/>
            <ac:picMk id="3" creationId="{A28DB1C1-6E8E-4256-B8B4-21FF0B5B4D8E}"/>
          </ac:picMkLst>
        </pc:picChg>
      </pc:sldChg>
      <pc:sldChg chg="del">
        <pc:chgData name="Osama Mohammed Moustafa Hosam Elde" userId="ab8f451e-a635-42ee-be12-e2dde55852bf" providerId="ADAL" clId="{0924052C-377C-48FE-B505-EBAD61E926B3}" dt="2020-08-26T06:42:34.645" v="32" actId="47"/>
        <pc:sldMkLst>
          <pc:docMk/>
          <pc:sldMk cId="3955427529" sldId="463"/>
        </pc:sldMkLst>
      </pc:sldChg>
      <pc:sldChg chg="del">
        <pc:chgData name="Osama Mohammed Moustafa Hosam Elde" userId="ab8f451e-a635-42ee-be12-e2dde55852bf" providerId="ADAL" clId="{0924052C-377C-48FE-B505-EBAD61E926B3}" dt="2020-08-26T06:42:38.113" v="39" actId="47"/>
        <pc:sldMkLst>
          <pc:docMk/>
          <pc:sldMk cId="1636232987" sldId="464"/>
        </pc:sldMkLst>
      </pc:sldChg>
      <pc:sldChg chg="addSp delSp modSp add mod">
        <pc:chgData name="Osama Mohammed Moustafa Hosam Elde" userId="ab8f451e-a635-42ee-be12-e2dde55852bf" providerId="ADAL" clId="{0924052C-377C-48FE-B505-EBAD61E926B3}" dt="2020-08-26T11:42:02.760" v="3673" actId="1076"/>
        <pc:sldMkLst>
          <pc:docMk/>
          <pc:sldMk cId="3409350344" sldId="464"/>
        </pc:sldMkLst>
        <pc:spChg chg="mod">
          <ac:chgData name="Osama Mohammed Moustafa Hosam Elde" userId="ab8f451e-a635-42ee-be12-e2dde55852bf" providerId="ADAL" clId="{0924052C-377C-48FE-B505-EBAD61E926B3}" dt="2020-08-26T11:39:13.507" v="3648" actId="6549"/>
          <ac:spMkLst>
            <pc:docMk/>
            <pc:sldMk cId="3409350344" sldId="464"/>
            <ac:spMk id="6" creationId="{F666E11D-E12E-4A1B-AC49-37C776D88AF6}"/>
          </ac:spMkLst>
        </pc:spChg>
        <pc:spChg chg="mod">
          <ac:chgData name="Osama Mohammed Moustafa Hosam Elde" userId="ab8f451e-a635-42ee-be12-e2dde55852bf" providerId="ADAL" clId="{0924052C-377C-48FE-B505-EBAD61E926B3}" dt="2020-08-26T11:41:01.091" v="3664" actId="27636"/>
          <ac:spMkLst>
            <pc:docMk/>
            <pc:sldMk cId="3409350344" sldId="464"/>
            <ac:spMk id="7" creationId="{FE6AB915-929E-45B5-AF11-A43BEA438DB3}"/>
          </ac:spMkLst>
        </pc:spChg>
        <pc:picChg chg="del">
          <ac:chgData name="Osama Mohammed Moustafa Hosam Elde" userId="ab8f451e-a635-42ee-be12-e2dde55852bf" providerId="ADAL" clId="{0924052C-377C-48FE-B505-EBAD61E926B3}" dt="2020-08-26T11:39:17.931" v="3649" actId="478"/>
          <ac:picMkLst>
            <pc:docMk/>
            <pc:sldMk cId="3409350344" sldId="464"/>
            <ac:picMk id="2" creationId="{18875B69-67A3-402C-8C64-6C692509DB21}"/>
          </ac:picMkLst>
        </pc:picChg>
        <pc:picChg chg="add del mod">
          <ac:chgData name="Osama Mohammed Moustafa Hosam Elde" userId="ab8f451e-a635-42ee-be12-e2dde55852bf" providerId="ADAL" clId="{0924052C-377C-48FE-B505-EBAD61E926B3}" dt="2020-08-26T11:41:39.422" v="3669" actId="478"/>
          <ac:picMkLst>
            <pc:docMk/>
            <pc:sldMk cId="3409350344" sldId="464"/>
            <ac:picMk id="4" creationId="{52AB9B9B-D73D-4105-892F-631B60C2DF80}"/>
          </ac:picMkLst>
        </pc:picChg>
        <pc:picChg chg="add mod">
          <ac:chgData name="Osama Mohammed Moustafa Hosam Elde" userId="ab8f451e-a635-42ee-be12-e2dde55852bf" providerId="ADAL" clId="{0924052C-377C-48FE-B505-EBAD61E926B3}" dt="2020-08-26T11:42:02.760" v="3673" actId="1076"/>
          <ac:picMkLst>
            <pc:docMk/>
            <pc:sldMk cId="3409350344" sldId="464"/>
            <ac:picMk id="8" creationId="{9BA69B1A-F2D7-48FD-9277-13BFCEA2DC23}"/>
          </ac:picMkLst>
        </pc:picChg>
      </pc:sldChg>
      <pc:sldChg chg="add del">
        <pc:chgData name="Osama Mohammed Moustafa Hosam Elde" userId="ab8f451e-a635-42ee-be12-e2dde55852bf" providerId="ADAL" clId="{0924052C-377C-48FE-B505-EBAD61E926B3}" dt="2020-08-26T06:42:33.879" v="30" actId="47"/>
        <pc:sldMkLst>
          <pc:docMk/>
          <pc:sldMk cId="1505892301" sldId="465"/>
        </pc:sldMkLst>
      </pc:sldChg>
      <pc:sldChg chg="delSp modSp add mod">
        <pc:chgData name="Osama Mohammed Moustafa Hosam Elde" userId="ab8f451e-a635-42ee-be12-e2dde55852bf" providerId="ADAL" clId="{0924052C-377C-48FE-B505-EBAD61E926B3}" dt="2020-08-26T11:58:45.330" v="3915" actId="20577"/>
        <pc:sldMkLst>
          <pc:docMk/>
          <pc:sldMk cId="1746641023" sldId="465"/>
        </pc:sldMkLst>
        <pc:spChg chg="mod">
          <ac:chgData name="Osama Mohammed Moustafa Hosam Elde" userId="ab8f451e-a635-42ee-be12-e2dde55852bf" providerId="ADAL" clId="{0924052C-377C-48FE-B505-EBAD61E926B3}" dt="2020-08-26T11:45:35.220" v="3715" actId="20577"/>
          <ac:spMkLst>
            <pc:docMk/>
            <pc:sldMk cId="1746641023" sldId="465"/>
            <ac:spMk id="6" creationId="{F666E11D-E12E-4A1B-AC49-37C776D88AF6}"/>
          </ac:spMkLst>
        </pc:spChg>
        <pc:spChg chg="mod">
          <ac:chgData name="Osama Mohammed Moustafa Hosam Elde" userId="ab8f451e-a635-42ee-be12-e2dde55852bf" providerId="ADAL" clId="{0924052C-377C-48FE-B505-EBAD61E926B3}" dt="2020-08-26T11:58:45.330" v="3915" actId="20577"/>
          <ac:spMkLst>
            <pc:docMk/>
            <pc:sldMk cId="1746641023" sldId="465"/>
            <ac:spMk id="7" creationId="{FE6AB915-929E-45B5-AF11-A43BEA438DB3}"/>
          </ac:spMkLst>
        </pc:spChg>
        <pc:picChg chg="del">
          <ac:chgData name="Osama Mohammed Moustafa Hosam Elde" userId="ab8f451e-a635-42ee-be12-e2dde55852bf" providerId="ADAL" clId="{0924052C-377C-48FE-B505-EBAD61E926B3}" dt="2020-08-26T11:45:38.793" v="3716" actId="478"/>
          <ac:picMkLst>
            <pc:docMk/>
            <pc:sldMk cId="1746641023" sldId="465"/>
            <ac:picMk id="8" creationId="{9BA69B1A-F2D7-48FD-9277-13BFCEA2DC23}"/>
          </ac:picMkLst>
        </pc:picChg>
      </pc:sldChg>
      <pc:sldChg chg="del">
        <pc:chgData name="Osama Mohammed Moustafa Hosam Elde" userId="ab8f451e-a635-42ee-be12-e2dde55852bf" providerId="ADAL" clId="{0924052C-377C-48FE-B505-EBAD61E926B3}" dt="2020-08-26T06:42:37.895" v="38" actId="47"/>
        <pc:sldMkLst>
          <pc:docMk/>
          <pc:sldMk cId="187775010" sldId="466"/>
        </pc:sldMkLst>
      </pc:sldChg>
      <pc:sldChg chg="modSp add mod">
        <pc:chgData name="Osama Mohammed Moustafa Hosam Elde" userId="ab8f451e-a635-42ee-be12-e2dde55852bf" providerId="ADAL" clId="{0924052C-377C-48FE-B505-EBAD61E926B3}" dt="2020-08-26T11:49:28.120" v="3780" actId="20577"/>
        <pc:sldMkLst>
          <pc:docMk/>
          <pc:sldMk cId="3948163108" sldId="466"/>
        </pc:sldMkLst>
        <pc:spChg chg="mod">
          <ac:chgData name="Osama Mohammed Moustafa Hosam Elde" userId="ab8f451e-a635-42ee-be12-e2dde55852bf" providerId="ADAL" clId="{0924052C-377C-48FE-B505-EBAD61E926B3}" dt="2020-08-26T11:48:42.907" v="3767" actId="20577"/>
          <ac:spMkLst>
            <pc:docMk/>
            <pc:sldMk cId="3948163108" sldId="466"/>
            <ac:spMk id="6" creationId="{F666E11D-E12E-4A1B-AC49-37C776D88AF6}"/>
          </ac:spMkLst>
        </pc:spChg>
        <pc:spChg chg="mod">
          <ac:chgData name="Osama Mohammed Moustafa Hosam Elde" userId="ab8f451e-a635-42ee-be12-e2dde55852bf" providerId="ADAL" clId="{0924052C-377C-48FE-B505-EBAD61E926B3}" dt="2020-08-26T11:49:28.120" v="3780" actId="20577"/>
          <ac:spMkLst>
            <pc:docMk/>
            <pc:sldMk cId="3948163108" sldId="466"/>
            <ac:spMk id="7" creationId="{FE6AB915-929E-45B5-AF11-A43BEA438DB3}"/>
          </ac:spMkLst>
        </pc:spChg>
      </pc:sldChg>
      <pc:sldChg chg="del">
        <pc:chgData name="Osama Mohammed Moustafa Hosam Elde" userId="ab8f451e-a635-42ee-be12-e2dde55852bf" providerId="ADAL" clId="{0924052C-377C-48FE-B505-EBAD61E926B3}" dt="2020-08-26T06:42:40.238" v="44" actId="47"/>
        <pc:sldMkLst>
          <pc:docMk/>
          <pc:sldMk cId="1321748703" sldId="467"/>
        </pc:sldMkLst>
      </pc:sldChg>
      <pc:sldChg chg="del">
        <pc:chgData name="Osama Mohammed Moustafa Hosam Elde" userId="ab8f451e-a635-42ee-be12-e2dde55852bf" providerId="ADAL" clId="{0924052C-377C-48FE-B505-EBAD61E926B3}" dt="2020-08-26T06:42:38.692" v="40" actId="47"/>
        <pc:sldMkLst>
          <pc:docMk/>
          <pc:sldMk cId="2975955308" sldId="468"/>
        </pc:sldMkLst>
      </pc:sldChg>
      <pc:sldChg chg="del">
        <pc:chgData name="Osama Mohammed Moustafa Hosam Elde" userId="ab8f451e-a635-42ee-be12-e2dde55852bf" providerId="ADAL" clId="{0924052C-377C-48FE-B505-EBAD61E926B3}" dt="2020-08-26T06:42:39.082" v="41" actId="47"/>
        <pc:sldMkLst>
          <pc:docMk/>
          <pc:sldMk cId="3766114644" sldId="469"/>
        </pc:sldMkLst>
      </pc:sldChg>
      <pc:sldChg chg="del">
        <pc:chgData name="Osama Mohammed Moustafa Hosam Elde" userId="ab8f451e-a635-42ee-be12-e2dde55852bf" providerId="ADAL" clId="{0924052C-377C-48FE-B505-EBAD61E926B3}" dt="2020-08-26T06:42:39.442" v="42" actId="47"/>
        <pc:sldMkLst>
          <pc:docMk/>
          <pc:sldMk cId="1927016891" sldId="470"/>
        </pc:sldMkLst>
      </pc:sldChg>
      <pc:sldChg chg="del">
        <pc:chgData name="Osama Mohammed Moustafa Hosam Elde" userId="ab8f451e-a635-42ee-be12-e2dde55852bf" providerId="ADAL" clId="{0924052C-377C-48FE-B505-EBAD61E926B3}" dt="2020-08-26T06:42:39.801" v="43" actId="47"/>
        <pc:sldMkLst>
          <pc:docMk/>
          <pc:sldMk cId="721672029" sldId="471"/>
        </pc:sldMkLst>
      </pc:sldChg>
      <pc:sldChg chg="del">
        <pc:chgData name="Osama Mohammed Moustafa Hosam Elde" userId="ab8f451e-a635-42ee-be12-e2dde55852bf" providerId="ADAL" clId="{0924052C-377C-48FE-B505-EBAD61E926B3}" dt="2020-08-26T06:42:40.988" v="45" actId="47"/>
        <pc:sldMkLst>
          <pc:docMk/>
          <pc:sldMk cId="2548343989" sldId="472"/>
        </pc:sldMkLst>
      </pc:sldChg>
    </pc:docChg>
  </pc:docChgLst>
  <pc:docChgLst>
    <pc:chgData name="Osama Mohammed Moustafa Hosam Elde" userId="ab8f451e-a635-42ee-be12-e2dde55852bf" providerId="ADAL" clId="{6B1E410F-4172-47C8-AB7A-4FA1D2D8D925}"/>
    <pc:docChg chg="undo custSel addSld delSld modSld">
      <pc:chgData name="Osama Mohammed Moustafa Hosam Elde" userId="ab8f451e-a635-42ee-be12-e2dde55852bf" providerId="ADAL" clId="{6B1E410F-4172-47C8-AB7A-4FA1D2D8D925}" dt="2020-09-01T12:01:24.068" v="1973" actId="20577"/>
      <pc:docMkLst>
        <pc:docMk/>
      </pc:docMkLst>
      <pc:sldChg chg="modSp mod">
        <pc:chgData name="Osama Mohammed Moustafa Hosam Elde" userId="ab8f451e-a635-42ee-be12-e2dde55852bf" providerId="ADAL" clId="{6B1E410F-4172-47C8-AB7A-4FA1D2D8D925}" dt="2020-09-01T08:51:42.979" v="1962" actId="20577"/>
        <pc:sldMkLst>
          <pc:docMk/>
          <pc:sldMk cId="1097935864" sldId="447"/>
        </pc:sldMkLst>
        <pc:spChg chg="mod">
          <ac:chgData name="Osama Mohammed Moustafa Hosam Elde" userId="ab8f451e-a635-42ee-be12-e2dde55852bf" providerId="ADAL" clId="{6B1E410F-4172-47C8-AB7A-4FA1D2D8D925}" dt="2020-09-01T08:51:42.979" v="1962" actId="20577"/>
          <ac:spMkLst>
            <pc:docMk/>
            <pc:sldMk cId="1097935864" sldId="447"/>
            <ac:spMk id="4" creationId="{B356B37D-B401-4092-A451-619A8575E5E5}"/>
          </ac:spMkLst>
        </pc:spChg>
      </pc:sldChg>
      <pc:sldChg chg="del">
        <pc:chgData name="Osama Mohammed Moustafa Hosam Elde" userId="ab8f451e-a635-42ee-be12-e2dde55852bf" providerId="ADAL" clId="{6B1E410F-4172-47C8-AB7A-4FA1D2D8D925}" dt="2020-09-01T08:48:11.803" v="1808" actId="2696"/>
        <pc:sldMkLst>
          <pc:docMk/>
          <pc:sldMk cId="2628641601" sldId="487"/>
        </pc:sldMkLst>
      </pc:sldChg>
      <pc:sldChg chg="add">
        <pc:chgData name="Osama Mohammed Moustafa Hosam Elde" userId="ab8f451e-a635-42ee-be12-e2dde55852bf" providerId="ADAL" clId="{6B1E410F-4172-47C8-AB7A-4FA1D2D8D925}" dt="2020-09-01T08:48:19.111" v="1809"/>
        <pc:sldMkLst>
          <pc:docMk/>
          <pc:sldMk cId="3769391045" sldId="487"/>
        </pc:sldMkLst>
      </pc:sldChg>
      <pc:sldChg chg="addSp modSp mod">
        <pc:chgData name="Osama Mohammed Moustafa Hosam Elde" userId="ab8f451e-a635-42ee-be12-e2dde55852bf" providerId="ADAL" clId="{6B1E410F-4172-47C8-AB7A-4FA1D2D8D925}" dt="2020-09-01T08:25:22.664" v="947" actId="20577"/>
        <pc:sldMkLst>
          <pc:docMk/>
          <pc:sldMk cId="60318313" sldId="493"/>
        </pc:sldMkLst>
        <pc:spChg chg="mod">
          <ac:chgData name="Osama Mohammed Moustafa Hosam Elde" userId="ab8f451e-a635-42ee-be12-e2dde55852bf" providerId="ADAL" clId="{6B1E410F-4172-47C8-AB7A-4FA1D2D8D925}" dt="2020-09-01T07:48:57.715" v="494" actId="20577"/>
          <ac:spMkLst>
            <pc:docMk/>
            <pc:sldMk cId="60318313" sldId="493"/>
            <ac:spMk id="6" creationId="{F666E11D-E12E-4A1B-AC49-37C776D88AF6}"/>
          </ac:spMkLst>
        </pc:spChg>
        <pc:spChg chg="mod">
          <ac:chgData name="Osama Mohammed Moustafa Hosam Elde" userId="ab8f451e-a635-42ee-be12-e2dde55852bf" providerId="ADAL" clId="{6B1E410F-4172-47C8-AB7A-4FA1D2D8D925}" dt="2020-09-01T08:25:22.664" v="947" actId="20577"/>
          <ac:spMkLst>
            <pc:docMk/>
            <pc:sldMk cId="60318313" sldId="493"/>
            <ac:spMk id="7" creationId="{FE6AB915-929E-45B5-AF11-A43BEA438DB3}"/>
          </ac:spMkLst>
        </pc:spChg>
        <pc:picChg chg="add mod">
          <ac:chgData name="Osama Mohammed Moustafa Hosam Elde" userId="ab8f451e-a635-42ee-be12-e2dde55852bf" providerId="ADAL" clId="{6B1E410F-4172-47C8-AB7A-4FA1D2D8D925}" dt="2020-09-01T08:25:00.473" v="946" actId="14100"/>
          <ac:picMkLst>
            <pc:docMk/>
            <pc:sldMk cId="60318313" sldId="493"/>
            <ac:picMk id="1026" creationId="{09A8B17B-C88A-4DCA-9935-3834789D6FA9}"/>
          </ac:picMkLst>
        </pc:picChg>
      </pc:sldChg>
      <pc:sldChg chg="modSp add mod">
        <pc:chgData name="Osama Mohammed Moustafa Hosam Elde" userId="ab8f451e-a635-42ee-be12-e2dde55852bf" providerId="ADAL" clId="{6B1E410F-4172-47C8-AB7A-4FA1D2D8D925}" dt="2020-09-01T07:19:17.949" v="57" actId="27636"/>
        <pc:sldMkLst>
          <pc:docMk/>
          <pc:sldMk cId="4023811769" sldId="495"/>
        </pc:sldMkLst>
        <pc:spChg chg="mod">
          <ac:chgData name="Osama Mohammed Moustafa Hosam Elde" userId="ab8f451e-a635-42ee-be12-e2dde55852bf" providerId="ADAL" clId="{6B1E410F-4172-47C8-AB7A-4FA1D2D8D925}" dt="2020-09-01T07:19:17.949" v="57" actId="27636"/>
          <ac:spMkLst>
            <pc:docMk/>
            <pc:sldMk cId="4023811769" sldId="495"/>
            <ac:spMk id="4" creationId="{B356B37D-B401-4092-A451-619A8575E5E5}"/>
          </ac:spMkLst>
        </pc:spChg>
        <pc:spChg chg="mod">
          <ac:chgData name="Osama Mohammed Moustafa Hosam Elde" userId="ab8f451e-a635-42ee-be12-e2dde55852bf" providerId="ADAL" clId="{6B1E410F-4172-47C8-AB7A-4FA1D2D8D925}" dt="2020-09-01T07:14:31.835" v="6" actId="782"/>
          <ac:spMkLst>
            <pc:docMk/>
            <pc:sldMk cId="4023811769" sldId="495"/>
            <ac:spMk id="6" creationId="{F666E11D-E12E-4A1B-AC49-37C776D88AF6}"/>
          </ac:spMkLst>
        </pc:spChg>
      </pc:sldChg>
      <pc:sldChg chg="modSp add mod">
        <pc:chgData name="Osama Mohammed Moustafa Hosam Elde" userId="ab8f451e-a635-42ee-be12-e2dde55852bf" providerId="ADAL" clId="{6B1E410F-4172-47C8-AB7A-4FA1D2D8D925}" dt="2020-09-01T07:37:12.327" v="158" actId="313"/>
        <pc:sldMkLst>
          <pc:docMk/>
          <pc:sldMk cId="2060818976" sldId="496"/>
        </pc:sldMkLst>
        <pc:spChg chg="mod">
          <ac:chgData name="Osama Mohammed Moustafa Hosam Elde" userId="ab8f451e-a635-42ee-be12-e2dde55852bf" providerId="ADAL" clId="{6B1E410F-4172-47C8-AB7A-4FA1D2D8D925}" dt="2020-09-01T07:37:12.327" v="158" actId="313"/>
          <ac:spMkLst>
            <pc:docMk/>
            <pc:sldMk cId="2060818976" sldId="496"/>
            <ac:spMk id="4" creationId="{B356B37D-B401-4092-A451-619A8575E5E5}"/>
          </ac:spMkLst>
        </pc:spChg>
        <pc:spChg chg="mod">
          <ac:chgData name="Osama Mohammed Moustafa Hosam Elde" userId="ab8f451e-a635-42ee-be12-e2dde55852bf" providerId="ADAL" clId="{6B1E410F-4172-47C8-AB7A-4FA1D2D8D925}" dt="2020-09-01T07:20:10.607" v="63" actId="14100"/>
          <ac:spMkLst>
            <pc:docMk/>
            <pc:sldMk cId="2060818976" sldId="496"/>
            <ac:spMk id="6" creationId="{F666E11D-E12E-4A1B-AC49-37C776D88AF6}"/>
          </ac:spMkLst>
        </pc:spChg>
      </pc:sldChg>
      <pc:sldChg chg="addSp modSp add mod">
        <pc:chgData name="Osama Mohammed Moustafa Hosam Elde" userId="ab8f451e-a635-42ee-be12-e2dde55852bf" providerId="ADAL" clId="{6B1E410F-4172-47C8-AB7A-4FA1D2D8D925}" dt="2020-09-01T08:40:38.426" v="1550" actId="14100"/>
        <pc:sldMkLst>
          <pc:docMk/>
          <pc:sldMk cId="2787479075" sldId="497"/>
        </pc:sldMkLst>
        <pc:spChg chg="mod">
          <ac:chgData name="Osama Mohammed Moustafa Hosam Elde" userId="ab8f451e-a635-42ee-be12-e2dde55852bf" providerId="ADAL" clId="{6B1E410F-4172-47C8-AB7A-4FA1D2D8D925}" dt="2020-09-01T07:42:12.369" v="428" actId="20577"/>
          <ac:spMkLst>
            <pc:docMk/>
            <pc:sldMk cId="2787479075" sldId="497"/>
            <ac:spMk id="4" creationId="{B356B37D-B401-4092-A451-619A8575E5E5}"/>
          </ac:spMkLst>
        </pc:spChg>
        <pc:spChg chg="add mod">
          <ac:chgData name="Osama Mohammed Moustafa Hosam Elde" userId="ab8f451e-a635-42ee-be12-e2dde55852bf" providerId="ADAL" clId="{6B1E410F-4172-47C8-AB7A-4FA1D2D8D925}" dt="2020-09-01T08:40:38.426" v="1550" actId="14100"/>
          <ac:spMkLst>
            <pc:docMk/>
            <pc:sldMk cId="2787479075" sldId="497"/>
            <ac:spMk id="7" creationId="{FF69BC8A-84E4-433D-A11B-6E677223E0F5}"/>
          </ac:spMkLst>
        </pc:spChg>
      </pc:sldChg>
      <pc:sldChg chg="addSp delSp modSp add mod">
        <pc:chgData name="Osama Mohammed Moustafa Hosam Elde" userId="ab8f451e-a635-42ee-be12-e2dde55852bf" providerId="ADAL" clId="{6B1E410F-4172-47C8-AB7A-4FA1D2D8D925}" dt="2020-09-01T07:44:36.285" v="448" actId="20577"/>
        <pc:sldMkLst>
          <pc:docMk/>
          <pc:sldMk cId="3957113432" sldId="498"/>
        </pc:sldMkLst>
        <pc:spChg chg="add del mod">
          <ac:chgData name="Osama Mohammed Moustafa Hosam Elde" userId="ab8f451e-a635-42ee-be12-e2dde55852bf" providerId="ADAL" clId="{6B1E410F-4172-47C8-AB7A-4FA1D2D8D925}" dt="2020-09-01T07:44:28.340" v="434" actId="478"/>
          <ac:spMkLst>
            <pc:docMk/>
            <pc:sldMk cId="3957113432" sldId="498"/>
            <ac:spMk id="3" creationId="{804557E7-BACD-4D82-A9BB-A2DCF347F288}"/>
          </ac:spMkLst>
        </pc:spChg>
        <pc:spChg chg="del">
          <ac:chgData name="Osama Mohammed Moustafa Hosam Elde" userId="ab8f451e-a635-42ee-be12-e2dde55852bf" providerId="ADAL" clId="{6B1E410F-4172-47C8-AB7A-4FA1D2D8D925}" dt="2020-09-01T07:44:18.168" v="430" actId="478"/>
          <ac:spMkLst>
            <pc:docMk/>
            <pc:sldMk cId="3957113432" sldId="498"/>
            <ac:spMk id="4" creationId="{B356B37D-B401-4092-A451-619A8575E5E5}"/>
          </ac:spMkLst>
        </pc:spChg>
        <pc:spChg chg="mod">
          <ac:chgData name="Osama Mohammed Moustafa Hosam Elde" userId="ab8f451e-a635-42ee-be12-e2dde55852bf" providerId="ADAL" clId="{6B1E410F-4172-47C8-AB7A-4FA1D2D8D925}" dt="2020-09-01T07:44:36.285" v="448" actId="20577"/>
          <ac:spMkLst>
            <pc:docMk/>
            <pc:sldMk cId="3957113432" sldId="498"/>
            <ac:spMk id="6" creationId="{F666E11D-E12E-4A1B-AC49-37C776D88AF6}"/>
          </ac:spMkLst>
        </pc:spChg>
      </pc:sldChg>
      <pc:sldChg chg="modSp add mod">
        <pc:chgData name="Osama Mohammed Moustafa Hosam Elde" userId="ab8f451e-a635-42ee-be12-e2dde55852bf" providerId="ADAL" clId="{6B1E410F-4172-47C8-AB7A-4FA1D2D8D925}" dt="2020-09-01T07:48:35.486" v="469" actId="20577"/>
        <pc:sldMkLst>
          <pc:docMk/>
          <pc:sldMk cId="3331491254" sldId="499"/>
        </pc:sldMkLst>
        <pc:spChg chg="mod">
          <ac:chgData name="Osama Mohammed Moustafa Hosam Elde" userId="ab8f451e-a635-42ee-be12-e2dde55852bf" providerId="ADAL" clId="{6B1E410F-4172-47C8-AB7A-4FA1D2D8D925}" dt="2020-09-01T07:48:35.486" v="469" actId="20577"/>
          <ac:spMkLst>
            <pc:docMk/>
            <pc:sldMk cId="3331491254" sldId="499"/>
            <ac:spMk id="6" creationId="{F666E11D-E12E-4A1B-AC49-37C776D88AF6}"/>
          </ac:spMkLst>
        </pc:spChg>
      </pc:sldChg>
      <pc:sldChg chg="delSp modSp add mod">
        <pc:chgData name="Osama Mohammed Moustafa Hosam Elde" userId="ab8f451e-a635-42ee-be12-e2dde55852bf" providerId="ADAL" clId="{6B1E410F-4172-47C8-AB7A-4FA1D2D8D925}" dt="2020-09-01T07:55:34.958" v="542" actId="27636"/>
        <pc:sldMkLst>
          <pc:docMk/>
          <pc:sldMk cId="3183948120" sldId="500"/>
        </pc:sldMkLst>
        <pc:spChg chg="mod">
          <ac:chgData name="Osama Mohammed Moustafa Hosam Elde" userId="ab8f451e-a635-42ee-be12-e2dde55852bf" providerId="ADAL" clId="{6B1E410F-4172-47C8-AB7A-4FA1D2D8D925}" dt="2020-09-01T07:53:17.282" v="504" actId="6549"/>
          <ac:spMkLst>
            <pc:docMk/>
            <pc:sldMk cId="3183948120" sldId="500"/>
            <ac:spMk id="6" creationId="{F666E11D-E12E-4A1B-AC49-37C776D88AF6}"/>
          </ac:spMkLst>
        </pc:spChg>
        <pc:spChg chg="mod">
          <ac:chgData name="Osama Mohammed Moustafa Hosam Elde" userId="ab8f451e-a635-42ee-be12-e2dde55852bf" providerId="ADAL" clId="{6B1E410F-4172-47C8-AB7A-4FA1D2D8D925}" dt="2020-09-01T07:55:34.958" v="542" actId="27636"/>
          <ac:spMkLst>
            <pc:docMk/>
            <pc:sldMk cId="3183948120" sldId="500"/>
            <ac:spMk id="7" creationId="{FE6AB915-929E-45B5-AF11-A43BEA438DB3}"/>
          </ac:spMkLst>
        </pc:spChg>
        <pc:picChg chg="del">
          <ac:chgData name="Osama Mohammed Moustafa Hosam Elde" userId="ab8f451e-a635-42ee-be12-e2dde55852bf" providerId="ADAL" clId="{6B1E410F-4172-47C8-AB7A-4FA1D2D8D925}" dt="2020-09-01T07:53:04.754" v="502" actId="478"/>
          <ac:picMkLst>
            <pc:docMk/>
            <pc:sldMk cId="3183948120" sldId="500"/>
            <ac:picMk id="1026" creationId="{09A8B17B-C88A-4DCA-9935-3834789D6FA9}"/>
          </ac:picMkLst>
        </pc:picChg>
      </pc:sldChg>
      <pc:sldChg chg="addSp delSp modSp add mod">
        <pc:chgData name="Osama Mohammed Moustafa Hosam Elde" userId="ab8f451e-a635-42ee-be12-e2dde55852bf" providerId="ADAL" clId="{6B1E410F-4172-47C8-AB7A-4FA1D2D8D925}" dt="2020-09-01T11:56:54.088" v="1964" actId="1076"/>
        <pc:sldMkLst>
          <pc:docMk/>
          <pc:sldMk cId="3451306654" sldId="501"/>
        </pc:sldMkLst>
        <pc:spChg chg="add del mod">
          <ac:chgData name="Osama Mohammed Moustafa Hosam Elde" userId="ab8f451e-a635-42ee-be12-e2dde55852bf" providerId="ADAL" clId="{6B1E410F-4172-47C8-AB7A-4FA1D2D8D925}" dt="2020-09-01T07:57:07.893" v="562"/>
          <ac:spMkLst>
            <pc:docMk/>
            <pc:sldMk cId="3451306654" sldId="501"/>
            <ac:spMk id="2" creationId="{34CAB81E-61CF-4402-85BE-9CC93828EAD0}"/>
          </ac:spMkLst>
        </pc:spChg>
        <pc:spChg chg="add del">
          <ac:chgData name="Osama Mohammed Moustafa Hosam Elde" userId="ab8f451e-a635-42ee-be12-e2dde55852bf" providerId="ADAL" clId="{6B1E410F-4172-47C8-AB7A-4FA1D2D8D925}" dt="2020-09-01T08:31:57.073" v="1222"/>
          <ac:spMkLst>
            <pc:docMk/>
            <pc:sldMk cId="3451306654" sldId="501"/>
            <ac:spMk id="3" creationId="{3FBDB744-FAEA-4E61-9FF4-DEF79BD3C006}"/>
          </ac:spMkLst>
        </pc:spChg>
        <pc:spChg chg="mod">
          <ac:chgData name="Osama Mohammed Moustafa Hosam Elde" userId="ab8f451e-a635-42ee-be12-e2dde55852bf" providerId="ADAL" clId="{6B1E410F-4172-47C8-AB7A-4FA1D2D8D925}" dt="2020-09-01T08:33:05.738" v="1259" actId="27636"/>
          <ac:spMkLst>
            <pc:docMk/>
            <pc:sldMk cId="3451306654" sldId="501"/>
            <ac:spMk id="7" creationId="{FE6AB915-929E-45B5-AF11-A43BEA438DB3}"/>
          </ac:spMkLst>
        </pc:spChg>
        <pc:spChg chg="add mod">
          <ac:chgData name="Osama Mohammed Moustafa Hosam Elde" userId="ab8f451e-a635-42ee-be12-e2dde55852bf" providerId="ADAL" clId="{6B1E410F-4172-47C8-AB7A-4FA1D2D8D925}" dt="2020-09-01T11:56:54.088" v="1964" actId="1076"/>
          <ac:spMkLst>
            <pc:docMk/>
            <pc:sldMk cId="3451306654" sldId="501"/>
            <ac:spMk id="8" creationId="{397C572B-F7F8-4651-B6EE-155F31FF3C88}"/>
          </ac:spMkLst>
        </pc:spChg>
      </pc:sldChg>
      <pc:sldChg chg="modSp add mod">
        <pc:chgData name="Osama Mohammed Moustafa Hosam Elde" userId="ab8f451e-a635-42ee-be12-e2dde55852bf" providerId="ADAL" clId="{6B1E410F-4172-47C8-AB7A-4FA1D2D8D925}" dt="2020-09-01T08:38:18.871" v="1514" actId="27636"/>
        <pc:sldMkLst>
          <pc:docMk/>
          <pc:sldMk cId="2466365546" sldId="502"/>
        </pc:sldMkLst>
        <pc:spChg chg="mod">
          <ac:chgData name="Osama Mohammed Moustafa Hosam Elde" userId="ab8f451e-a635-42ee-be12-e2dde55852bf" providerId="ADAL" clId="{6B1E410F-4172-47C8-AB7A-4FA1D2D8D925}" dt="2020-09-01T08:38:18.871" v="1514" actId="27636"/>
          <ac:spMkLst>
            <pc:docMk/>
            <pc:sldMk cId="2466365546" sldId="502"/>
            <ac:spMk id="7" creationId="{FE6AB915-929E-45B5-AF11-A43BEA438DB3}"/>
          </ac:spMkLst>
        </pc:spChg>
        <pc:spChg chg="mod">
          <ac:chgData name="Osama Mohammed Moustafa Hosam Elde" userId="ab8f451e-a635-42ee-be12-e2dde55852bf" providerId="ADAL" clId="{6B1E410F-4172-47C8-AB7A-4FA1D2D8D925}" dt="2020-09-01T08:35:53.912" v="1292" actId="27636"/>
          <ac:spMkLst>
            <pc:docMk/>
            <pc:sldMk cId="2466365546" sldId="502"/>
            <ac:spMk id="8" creationId="{397C572B-F7F8-4651-B6EE-155F31FF3C88}"/>
          </ac:spMkLst>
        </pc:spChg>
      </pc:sldChg>
      <pc:sldChg chg="modSp add mod">
        <pc:chgData name="Osama Mohammed Moustafa Hosam Elde" userId="ab8f451e-a635-42ee-be12-e2dde55852bf" providerId="ADAL" clId="{6B1E410F-4172-47C8-AB7A-4FA1D2D8D925}" dt="2020-09-01T12:01:24.068" v="1973" actId="20577"/>
        <pc:sldMkLst>
          <pc:docMk/>
          <pc:sldMk cId="2775682497" sldId="503"/>
        </pc:sldMkLst>
        <pc:spChg chg="mod">
          <ac:chgData name="Osama Mohammed Moustafa Hosam Elde" userId="ab8f451e-a635-42ee-be12-e2dde55852bf" providerId="ADAL" clId="{6B1E410F-4172-47C8-AB7A-4FA1D2D8D925}" dt="2020-09-01T08:29:06.129" v="1220" actId="20577"/>
          <ac:spMkLst>
            <pc:docMk/>
            <pc:sldMk cId="2775682497" sldId="503"/>
            <ac:spMk id="7" creationId="{FE6AB915-929E-45B5-AF11-A43BEA438DB3}"/>
          </ac:spMkLst>
        </pc:spChg>
        <pc:spChg chg="mod">
          <ac:chgData name="Osama Mohammed Moustafa Hosam Elde" userId="ab8f451e-a635-42ee-be12-e2dde55852bf" providerId="ADAL" clId="{6B1E410F-4172-47C8-AB7A-4FA1D2D8D925}" dt="2020-09-01T12:01:24.068" v="1973" actId="20577"/>
          <ac:spMkLst>
            <pc:docMk/>
            <pc:sldMk cId="2775682497" sldId="503"/>
            <ac:spMk id="8" creationId="{397C572B-F7F8-4651-B6EE-155F31FF3C88}"/>
          </ac:spMkLst>
        </pc:spChg>
      </pc:sldChg>
      <pc:sldChg chg="addSp delSp modSp add mod">
        <pc:chgData name="Osama Mohammed Moustafa Hosam Elde" userId="ab8f451e-a635-42ee-be12-e2dde55852bf" providerId="ADAL" clId="{6B1E410F-4172-47C8-AB7A-4FA1D2D8D925}" dt="2020-09-01T08:44:30.127" v="1642" actId="403"/>
        <pc:sldMkLst>
          <pc:docMk/>
          <pc:sldMk cId="1974634142" sldId="504"/>
        </pc:sldMkLst>
        <pc:spChg chg="add del mod">
          <ac:chgData name="Osama Mohammed Moustafa Hosam Elde" userId="ab8f451e-a635-42ee-be12-e2dde55852bf" providerId="ADAL" clId="{6B1E410F-4172-47C8-AB7A-4FA1D2D8D925}" dt="2020-09-01T08:39:49.388" v="1517" actId="478"/>
          <ac:spMkLst>
            <pc:docMk/>
            <pc:sldMk cId="1974634142" sldId="504"/>
            <ac:spMk id="3" creationId="{3A8056EE-69C5-49AB-9371-A454345E5810}"/>
          </ac:spMkLst>
        </pc:spChg>
        <pc:spChg chg="del">
          <ac:chgData name="Osama Mohammed Moustafa Hosam Elde" userId="ab8f451e-a635-42ee-be12-e2dde55852bf" providerId="ADAL" clId="{6B1E410F-4172-47C8-AB7A-4FA1D2D8D925}" dt="2020-09-01T08:39:46.352" v="1516" actId="478"/>
          <ac:spMkLst>
            <pc:docMk/>
            <pc:sldMk cId="1974634142" sldId="504"/>
            <ac:spMk id="4" creationId="{B356B37D-B401-4092-A451-619A8575E5E5}"/>
          </ac:spMkLst>
        </pc:spChg>
        <pc:spChg chg="mod">
          <ac:chgData name="Osama Mohammed Moustafa Hosam Elde" userId="ab8f451e-a635-42ee-be12-e2dde55852bf" providerId="ADAL" clId="{6B1E410F-4172-47C8-AB7A-4FA1D2D8D925}" dt="2020-09-01T08:44:30.127" v="1642" actId="403"/>
          <ac:spMkLst>
            <pc:docMk/>
            <pc:sldMk cId="1974634142" sldId="504"/>
            <ac:spMk id="7" creationId="{FF69BC8A-84E4-433D-A11B-6E677223E0F5}"/>
          </ac:spMkLst>
        </pc:spChg>
        <pc:spChg chg="add mod">
          <ac:chgData name="Osama Mohammed Moustafa Hosam Elde" userId="ab8f451e-a635-42ee-be12-e2dde55852bf" providerId="ADAL" clId="{6B1E410F-4172-47C8-AB7A-4FA1D2D8D925}" dt="2020-09-01T08:42:15.561" v="1592" actId="6549"/>
          <ac:spMkLst>
            <pc:docMk/>
            <pc:sldMk cId="1974634142" sldId="504"/>
            <ac:spMk id="8" creationId="{9ACC3C1A-3A0B-43B3-A0B0-4E4918990626}"/>
          </ac:spMkLst>
        </pc:spChg>
        <pc:graphicFrameChg chg="add mod modGraphic">
          <ac:chgData name="Osama Mohammed Moustafa Hosam Elde" userId="ab8f451e-a635-42ee-be12-e2dde55852bf" providerId="ADAL" clId="{6B1E410F-4172-47C8-AB7A-4FA1D2D8D925}" dt="2020-09-01T08:44:23.305" v="1639" actId="1076"/>
          <ac:graphicFrameMkLst>
            <pc:docMk/>
            <pc:sldMk cId="1974634142" sldId="504"/>
            <ac:graphicFrameMk id="9" creationId="{06CD439D-3497-4135-80C8-37C9BC489206}"/>
          </ac:graphicFrameMkLst>
        </pc:graphicFrameChg>
      </pc:sldChg>
      <pc:sldChg chg="delSp modSp add mod">
        <pc:chgData name="Osama Mohammed Moustafa Hosam Elde" userId="ab8f451e-a635-42ee-be12-e2dde55852bf" providerId="ADAL" clId="{6B1E410F-4172-47C8-AB7A-4FA1D2D8D925}" dt="2020-09-01T08:47:59.186" v="1807" actId="20577"/>
        <pc:sldMkLst>
          <pc:docMk/>
          <pc:sldMk cId="4058152927" sldId="505"/>
        </pc:sldMkLst>
        <pc:spChg chg="mod">
          <ac:chgData name="Osama Mohammed Moustafa Hosam Elde" userId="ab8f451e-a635-42ee-be12-e2dde55852bf" providerId="ADAL" clId="{6B1E410F-4172-47C8-AB7A-4FA1D2D8D925}" dt="2020-09-01T08:47:59.186" v="1807" actId="20577"/>
          <ac:spMkLst>
            <pc:docMk/>
            <pc:sldMk cId="4058152927" sldId="505"/>
            <ac:spMk id="7" creationId="{FF69BC8A-84E4-433D-A11B-6E677223E0F5}"/>
          </ac:spMkLst>
        </pc:spChg>
        <pc:spChg chg="del">
          <ac:chgData name="Osama Mohammed Moustafa Hosam Elde" userId="ab8f451e-a635-42ee-be12-e2dde55852bf" providerId="ADAL" clId="{6B1E410F-4172-47C8-AB7A-4FA1D2D8D925}" dt="2020-09-01T08:44:47.251" v="1644" actId="478"/>
          <ac:spMkLst>
            <pc:docMk/>
            <pc:sldMk cId="4058152927" sldId="505"/>
            <ac:spMk id="8" creationId="{9ACC3C1A-3A0B-43B3-A0B0-4E4918990626}"/>
          </ac:spMkLst>
        </pc:spChg>
        <pc:graphicFrameChg chg="del">
          <ac:chgData name="Osama Mohammed Moustafa Hosam Elde" userId="ab8f451e-a635-42ee-be12-e2dde55852bf" providerId="ADAL" clId="{6B1E410F-4172-47C8-AB7A-4FA1D2D8D925}" dt="2020-09-01T08:44:50.213" v="1645" actId="478"/>
          <ac:graphicFrameMkLst>
            <pc:docMk/>
            <pc:sldMk cId="4058152927" sldId="505"/>
            <ac:graphicFrameMk id="9" creationId="{06CD439D-3497-4135-80C8-37C9BC489206}"/>
          </ac:graphicFrameMkLst>
        </pc:graphicFrameChg>
      </pc:sldChg>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Mohammed Moustafa Hosam Elde" userId="ab8f451e-a635-42ee-be12-e2dde55852bf" providerId="ADAL" clId="{9D3DA988-9607-49F7-84C8-FFF7844E678C}"/>
    <pc:docChg chg="undo custSel addSld modSld sldOrd">
      <pc:chgData name="Osama Mohammed Moustafa Hosam Elde" userId="ab8f451e-a635-42ee-be12-e2dde55852bf" providerId="ADAL" clId="{9D3DA988-9607-49F7-84C8-FFF7844E678C}" dt="2020-08-31T15:55:32.967" v="4693" actId="20577"/>
      <pc:docMkLst>
        <pc:docMk/>
      </pc:docMkLst>
      <pc:sldChg chg="modSp mod">
        <pc:chgData name="Osama Mohammed Moustafa Hosam Elde" userId="ab8f451e-a635-42ee-be12-e2dde55852bf" providerId="ADAL" clId="{9D3DA988-9607-49F7-84C8-FFF7844E678C}" dt="2020-08-30T20:00:50.643" v="3190" actId="6549"/>
        <pc:sldMkLst>
          <pc:docMk/>
          <pc:sldMk cId="599365308" sldId="450"/>
        </pc:sldMkLst>
        <pc:spChg chg="mod">
          <ac:chgData name="Osama Mohammed Moustafa Hosam Elde" userId="ab8f451e-a635-42ee-be12-e2dde55852bf" providerId="ADAL" clId="{9D3DA988-9607-49F7-84C8-FFF7844E678C}" dt="2020-08-30T20:00:50.643" v="3190" actId="6549"/>
          <ac:spMkLst>
            <pc:docMk/>
            <pc:sldMk cId="599365308" sldId="450"/>
            <ac:spMk id="7" creationId="{FE6AB915-929E-45B5-AF11-A43BEA438DB3}"/>
          </ac:spMkLst>
        </pc:spChg>
      </pc:sldChg>
      <pc:sldChg chg="addSp delSp modSp mod">
        <pc:chgData name="Osama Mohammed Moustafa Hosam Elde" userId="ab8f451e-a635-42ee-be12-e2dde55852bf" providerId="ADAL" clId="{9D3DA988-9607-49F7-84C8-FFF7844E678C}" dt="2020-08-30T19:04:24.019" v="862" actId="27636"/>
        <pc:sldMkLst>
          <pc:docMk/>
          <pc:sldMk cId="264116426" sldId="467"/>
        </pc:sldMkLst>
        <pc:spChg chg="mod">
          <ac:chgData name="Osama Mohammed Moustafa Hosam Elde" userId="ab8f451e-a635-42ee-be12-e2dde55852bf" providerId="ADAL" clId="{9D3DA988-9607-49F7-84C8-FFF7844E678C}" dt="2020-08-30T18:47:06.092" v="116" actId="20577"/>
          <ac:spMkLst>
            <pc:docMk/>
            <pc:sldMk cId="264116426" sldId="467"/>
            <ac:spMk id="3" creationId="{00000000-0000-0000-0000-000000000000}"/>
          </ac:spMkLst>
        </pc:spChg>
        <pc:spChg chg="add del mod">
          <ac:chgData name="Osama Mohammed Moustafa Hosam Elde" userId="ab8f451e-a635-42ee-be12-e2dde55852bf" providerId="ADAL" clId="{9D3DA988-9607-49F7-84C8-FFF7844E678C}" dt="2020-08-30T18:53:48.919" v="472" actId="478"/>
          <ac:spMkLst>
            <pc:docMk/>
            <pc:sldMk cId="264116426" sldId="467"/>
            <ac:spMk id="7" creationId="{962F97A0-6AF8-40A4-8067-5E3046220EF5}"/>
          </ac:spMkLst>
        </pc:spChg>
        <pc:spChg chg="mod">
          <ac:chgData name="Osama Mohammed Moustafa Hosam Elde" userId="ab8f451e-a635-42ee-be12-e2dde55852bf" providerId="ADAL" clId="{9D3DA988-9607-49F7-84C8-FFF7844E678C}" dt="2020-08-30T19:04:24.019" v="862" actId="27636"/>
          <ac:spMkLst>
            <pc:docMk/>
            <pc:sldMk cId="264116426" sldId="467"/>
            <ac:spMk id="9" creationId="{41FE1DB5-8880-44CA-8A01-91EC9D1E2C91}"/>
          </ac:spMkLst>
        </pc:spChg>
        <pc:spChg chg="del">
          <ac:chgData name="Osama Mohammed Moustafa Hosam Elde" userId="ab8f451e-a635-42ee-be12-e2dde55852bf" providerId="ADAL" clId="{9D3DA988-9607-49F7-84C8-FFF7844E678C}" dt="2020-08-30T18:56:19.876" v="480" actId="478"/>
          <ac:spMkLst>
            <pc:docMk/>
            <pc:sldMk cId="264116426" sldId="467"/>
            <ac:spMk id="10" creationId="{73D41474-D41E-4DEC-924B-EF95E5FB556C}"/>
          </ac:spMkLst>
        </pc:spChg>
        <pc:picChg chg="add del mod">
          <ac:chgData name="Osama Mohammed Moustafa Hosam Elde" userId="ab8f451e-a635-42ee-be12-e2dde55852bf" providerId="ADAL" clId="{9D3DA988-9607-49F7-84C8-FFF7844E678C}" dt="2020-08-30T18:56:29.846" v="481" actId="478"/>
          <ac:picMkLst>
            <pc:docMk/>
            <pc:sldMk cId="264116426" sldId="467"/>
            <ac:picMk id="2" creationId="{72F8ECBB-0AD0-4322-8471-60412E1256FF}"/>
          </ac:picMkLst>
        </pc:picChg>
        <pc:picChg chg="add mod">
          <ac:chgData name="Osama Mohammed Moustafa Hosam Elde" userId="ab8f451e-a635-42ee-be12-e2dde55852bf" providerId="ADAL" clId="{9D3DA988-9607-49F7-84C8-FFF7844E678C}" dt="2020-08-30T18:57:20.477" v="487" actId="1076"/>
          <ac:picMkLst>
            <pc:docMk/>
            <pc:sldMk cId="264116426" sldId="467"/>
            <ac:picMk id="4" creationId="{D24285E2-B76F-43D2-B911-0A272F4B6114}"/>
          </ac:picMkLst>
        </pc:picChg>
        <pc:picChg chg="add mod">
          <ac:chgData name="Osama Mohammed Moustafa Hosam Elde" userId="ab8f451e-a635-42ee-be12-e2dde55852bf" providerId="ADAL" clId="{9D3DA988-9607-49F7-84C8-FFF7844E678C}" dt="2020-08-30T19:00:31.022" v="491" actId="1076"/>
          <ac:picMkLst>
            <pc:docMk/>
            <pc:sldMk cId="264116426" sldId="467"/>
            <ac:picMk id="6" creationId="{F9D00DE5-D99C-4EAB-92AF-5F9B9803133C}"/>
          </ac:picMkLst>
        </pc:picChg>
      </pc:sldChg>
      <pc:sldChg chg="addSp delSp modSp mod ord">
        <pc:chgData name="Osama Mohammed Moustafa Hosam Elde" userId="ab8f451e-a635-42ee-be12-e2dde55852bf" providerId="ADAL" clId="{9D3DA988-9607-49F7-84C8-FFF7844E678C}" dt="2020-08-31T15:55:32.967" v="4693" actId="20577"/>
        <pc:sldMkLst>
          <pc:docMk/>
          <pc:sldMk cId="636786284" sldId="482"/>
        </pc:sldMkLst>
        <pc:spChg chg="mod">
          <ac:chgData name="Osama Mohammed Moustafa Hosam Elde" userId="ab8f451e-a635-42ee-be12-e2dde55852bf" providerId="ADAL" clId="{9D3DA988-9607-49F7-84C8-FFF7844E678C}" dt="2020-08-31T15:55:32.967" v="4693" actId="20577"/>
          <ac:spMkLst>
            <pc:docMk/>
            <pc:sldMk cId="636786284" sldId="482"/>
            <ac:spMk id="4" creationId="{16658009-8B5F-4117-B67C-8AAAF774F55C}"/>
          </ac:spMkLst>
        </pc:spChg>
        <pc:spChg chg="del">
          <ac:chgData name="Osama Mohammed Moustafa Hosam Elde" userId="ab8f451e-a635-42ee-be12-e2dde55852bf" providerId="ADAL" clId="{9D3DA988-9607-49F7-84C8-FFF7844E678C}" dt="2020-08-31T15:54:12.426" v="4647" actId="478"/>
          <ac:spMkLst>
            <pc:docMk/>
            <pc:sldMk cId="636786284" sldId="482"/>
            <ac:spMk id="10" creationId="{73D41474-D41E-4DEC-924B-EF95E5FB556C}"/>
          </ac:spMkLst>
        </pc:spChg>
        <pc:picChg chg="add mod">
          <ac:chgData name="Osama Mohammed Moustafa Hosam Elde" userId="ab8f451e-a635-42ee-be12-e2dde55852bf" providerId="ADAL" clId="{9D3DA988-9607-49F7-84C8-FFF7844E678C}" dt="2020-08-31T15:55:09.683" v="4652" actId="1076"/>
          <ac:picMkLst>
            <pc:docMk/>
            <pc:sldMk cId="636786284" sldId="482"/>
            <ac:picMk id="2" creationId="{E8867F45-3C3B-4A8A-A5C2-47C1127078EC}"/>
          </ac:picMkLst>
        </pc:picChg>
        <pc:picChg chg="add mod">
          <ac:chgData name="Osama Mohammed Moustafa Hosam Elde" userId="ab8f451e-a635-42ee-be12-e2dde55852bf" providerId="ADAL" clId="{9D3DA988-9607-49F7-84C8-FFF7844E678C}" dt="2020-08-31T15:55:15.380" v="4653" actId="1076"/>
          <ac:picMkLst>
            <pc:docMk/>
            <pc:sldMk cId="636786284" sldId="482"/>
            <ac:picMk id="6" creationId="{C7079D64-AA1A-4F85-AA23-CD44CEBE02F9}"/>
          </ac:picMkLst>
        </pc:picChg>
      </pc:sldChg>
      <pc:sldChg chg="modSp mod">
        <pc:chgData name="Osama Mohammed Moustafa Hosam Elde" userId="ab8f451e-a635-42ee-be12-e2dde55852bf" providerId="ADAL" clId="{9D3DA988-9607-49F7-84C8-FFF7844E678C}" dt="2020-08-30T20:01:19.772" v="3192" actId="20577"/>
        <pc:sldMkLst>
          <pc:docMk/>
          <pc:sldMk cId="1820177862" sldId="483"/>
        </pc:sldMkLst>
        <pc:spChg chg="mod">
          <ac:chgData name="Osama Mohammed Moustafa Hosam Elde" userId="ab8f451e-a635-42ee-be12-e2dde55852bf" providerId="ADAL" clId="{9D3DA988-9607-49F7-84C8-FFF7844E678C}" dt="2020-08-30T20:01:19.772" v="3192" actId="20577"/>
          <ac:spMkLst>
            <pc:docMk/>
            <pc:sldMk cId="1820177862" sldId="483"/>
            <ac:spMk id="7" creationId="{FE6AB915-929E-45B5-AF11-A43BEA438DB3}"/>
          </ac:spMkLst>
        </pc:spChg>
      </pc:sldChg>
      <pc:sldChg chg="modSp add mod">
        <pc:chgData name="Osama Mohammed Moustafa Hosam Elde" userId="ab8f451e-a635-42ee-be12-e2dde55852bf" providerId="ADAL" clId="{9D3DA988-9607-49F7-84C8-FFF7844E678C}" dt="2020-08-30T19:16:21.722" v="1251" actId="20577"/>
        <pc:sldMkLst>
          <pc:docMk/>
          <pc:sldMk cId="4083762663" sldId="486"/>
        </pc:sldMkLst>
        <pc:spChg chg="mod">
          <ac:chgData name="Osama Mohammed Moustafa Hosam Elde" userId="ab8f451e-a635-42ee-be12-e2dde55852bf" providerId="ADAL" clId="{9D3DA988-9607-49F7-84C8-FFF7844E678C}" dt="2020-08-30T18:51:48.171" v="359"/>
          <ac:spMkLst>
            <pc:docMk/>
            <pc:sldMk cId="4083762663" sldId="486"/>
            <ac:spMk id="7" creationId="{962F97A0-6AF8-40A4-8067-5E3046220EF5}"/>
          </ac:spMkLst>
        </pc:spChg>
        <pc:spChg chg="mod">
          <ac:chgData name="Osama Mohammed Moustafa Hosam Elde" userId="ab8f451e-a635-42ee-be12-e2dde55852bf" providerId="ADAL" clId="{9D3DA988-9607-49F7-84C8-FFF7844E678C}" dt="2020-08-30T19:16:21.722" v="1251" actId="20577"/>
          <ac:spMkLst>
            <pc:docMk/>
            <pc:sldMk cId="4083762663" sldId="486"/>
            <ac:spMk id="9" creationId="{41FE1DB5-8880-44CA-8A01-91EC9D1E2C91}"/>
          </ac:spMkLst>
        </pc:spChg>
      </pc:sldChg>
      <pc:sldChg chg="modSp add mod">
        <pc:chgData name="Osama Mohammed Moustafa Hosam Elde" userId="ab8f451e-a635-42ee-be12-e2dde55852bf" providerId="ADAL" clId="{9D3DA988-9607-49F7-84C8-FFF7844E678C}" dt="2020-08-30T19:00:56.397" v="514" actId="27636"/>
        <pc:sldMkLst>
          <pc:docMk/>
          <pc:sldMk cId="2628641601" sldId="487"/>
        </pc:sldMkLst>
        <pc:spChg chg="mod">
          <ac:chgData name="Osama Mohammed Moustafa Hosam Elde" userId="ab8f451e-a635-42ee-be12-e2dde55852bf" providerId="ADAL" clId="{9D3DA988-9607-49F7-84C8-FFF7844E678C}" dt="2020-08-30T19:00:56.397" v="514" actId="27636"/>
          <ac:spMkLst>
            <pc:docMk/>
            <pc:sldMk cId="2628641601" sldId="487"/>
            <ac:spMk id="9" creationId="{41FE1DB5-8880-44CA-8A01-91EC9D1E2C91}"/>
          </ac:spMkLst>
        </pc:spChg>
      </pc:sldChg>
      <pc:sldChg chg="addSp delSp modSp add mod">
        <pc:chgData name="Osama Mohammed Moustafa Hosam Elde" userId="ab8f451e-a635-42ee-be12-e2dde55852bf" providerId="ADAL" clId="{9D3DA988-9607-49F7-84C8-FFF7844E678C}" dt="2020-08-30T19:35:21.511" v="2153" actId="20577"/>
        <pc:sldMkLst>
          <pc:docMk/>
          <pc:sldMk cId="1201267044" sldId="488"/>
        </pc:sldMkLst>
        <pc:spChg chg="del">
          <ac:chgData name="Osama Mohammed Moustafa Hosam Elde" userId="ab8f451e-a635-42ee-be12-e2dde55852bf" providerId="ADAL" clId="{9D3DA988-9607-49F7-84C8-FFF7844E678C}" dt="2020-08-30T19:12:23.599" v="1068" actId="478"/>
          <ac:spMkLst>
            <pc:docMk/>
            <pc:sldMk cId="1201267044" sldId="488"/>
            <ac:spMk id="7" creationId="{962F97A0-6AF8-40A4-8067-5E3046220EF5}"/>
          </ac:spMkLst>
        </pc:spChg>
        <pc:spChg chg="mod">
          <ac:chgData name="Osama Mohammed Moustafa Hosam Elde" userId="ab8f451e-a635-42ee-be12-e2dde55852bf" providerId="ADAL" clId="{9D3DA988-9607-49F7-84C8-FFF7844E678C}" dt="2020-08-30T19:35:21.511" v="2153" actId="20577"/>
          <ac:spMkLst>
            <pc:docMk/>
            <pc:sldMk cId="1201267044" sldId="488"/>
            <ac:spMk id="9" creationId="{41FE1DB5-8880-44CA-8A01-91EC9D1E2C91}"/>
          </ac:spMkLst>
        </pc:spChg>
        <pc:spChg chg="del">
          <ac:chgData name="Osama Mohammed Moustafa Hosam Elde" userId="ab8f451e-a635-42ee-be12-e2dde55852bf" providerId="ADAL" clId="{9D3DA988-9607-49F7-84C8-FFF7844E678C}" dt="2020-08-30T19:12:30.733" v="1071" actId="478"/>
          <ac:spMkLst>
            <pc:docMk/>
            <pc:sldMk cId="1201267044" sldId="488"/>
            <ac:spMk id="10" creationId="{73D41474-D41E-4DEC-924B-EF95E5FB556C}"/>
          </ac:spMkLst>
        </pc:spChg>
        <pc:picChg chg="add mod">
          <ac:chgData name="Osama Mohammed Moustafa Hosam Elde" userId="ab8f451e-a635-42ee-be12-e2dde55852bf" providerId="ADAL" clId="{9D3DA988-9607-49F7-84C8-FFF7844E678C}" dt="2020-08-30T19:14:44.202" v="1129" actId="1076"/>
          <ac:picMkLst>
            <pc:docMk/>
            <pc:sldMk cId="1201267044" sldId="488"/>
            <ac:picMk id="2" creationId="{265DBD0E-C671-4019-B53F-941DBE7654D5}"/>
          </ac:picMkLst>
        </pc:picChg>
        <pc:picChg chg="add mod">
          <ac:chgData name="Osama Mohammed Moustafa Hosam Elde" userId="ab8f451e-a635-42ee-be12-e2dde55852bf" providerId="ADAL" clId="{9D3DA988-9607-49F7-84C8-FFF7844E678C}" dt="2020-08-30T19:20:05.521" v="1447" actId="14100"/>
          <ac:picMkLst>
            <pc:docMk/>
            <pc:sldMk cId="1201267044" sldId="488"/>
            <ac:picMk id="4" creationId="{611F51FD-BFD1-4CAC-9F67-38B89CF3CFC4}"/>
          </ac:picMkLst>
        </pc:picChg>
      </pc:sldChg>
      <pc:sldChg chg="addSp delSp modSp add mod">
        <pc:chgData name="Osama Mohammed Moustafa Hosam Elde" userId="ab8f451e-a635-42ee-be12-e2dde55852bf" providerId="ADAL" clId="{9D3DA988-9607-49F7-84C8-FFF7844E678C}" dt="2020-08-30T19:32:40.592" v="2139" actId="20577"/>
        <pc:sldMkLst>
          <pc:docMk/>
          <pc:sldMk cId="1863601237" sldId="489"/>
        </pc:sldMkLst>
        <pc:spChg chg="add del mod">
          <ac:chgData name="Osama Mohammed Moustafa Hosam Elde" userId="ab8f451e-a635-42ee-be12-e2dde55852bf" providerId="ADAL" clId="{9D3DA988-9607-49F7-84C8-FFF7844E678C}" dt="2020-08-30T19:25:34.806" v="1606"/>
          <ac:spMkLst>
            <pc:docMk/>
            <pc:sldMk cId="1863601237" sldId="489"/>
            <ac:spMk id="6" creationId="{4C41E90A-A15A-4858-861D-925B981B1530}"/>
          </ac:spMkLst>
        </pc:spChg>
        <pc:spChg chg="add mod">
          <ac:chgData name="Osama Mohammed Moustafa Hosam Elde" userId="ab8f451e-a635-42ee-be12-e2dde55852bf" providerId="ADAL" clId="{9D3DA988-9607-49F7-84C8-FFF7844E678C}" dt="2020-08-30T19:32:40.592" v="2139" actId="20577"/>
          <ac:spMkLst>
            <pc:docMk/>
            <pc:sldMk cId="1863601237" sldId="489"/>
            <ac:spMk id="8" creationId="{75B417C9-254C-4993-9781-2E387ED0E1D1}"/>
          </ac:spMkLst>
        </pc:spChg>
        <pc:spChg chg="mod">
          <ac:chgData name="Osama Mohammed Moustafa Hosam Elde" userId="ab8f451e-a635-42ee-be12-e2dde55852bf" providerId="ADAL" clId="{9D3DA988-9607-49F7-84C8-FFF7844E678C}" dt="2020-08-30T19:26:33.771" v="1687" actId="108"/>
          <ac:spMkLst>
            <pc:docMk/>
            <pc:sldMk cId="1863601237" sldId="489"/>
            <ac:spMk id="9" creationId="{41FE1DB5-8880-44CA-8A01-91EC9D1E2C91}"/>
          </ac:spMkLst>
        </pc:spChg>
        <pc:picChg chg="del">
          <ac:chgData name="Osama Mohammed Moustafa Hosam Elde" userId="ab8f451e-a635-42ee-be12-e2dde55852bf" providerId="ADAL" clId="{9D3DA988-9607-49F7-84C8-FFF7844E678C}" dt="2020-08-30T19:21:39.531" v="1450" actId="478"/>
          <ac:picMkLst>
            <pc:docMk/>
            <pc:sldMk cId="1863601237" sldId="489"/>
            <ac:picMk id="2" creationId="{265DBD0E-C671-4019-B53F-941DBE7654D5}"/>
          </ac:picMkLst>
        </pc:picChg>
        <pc:picChg chg="del">
          <ac:chgData name="Osama Mohammed Moustafa Hosam Elde" userId="ab8f451e-a635-42ee-be12-e2dde55852bf" providerId="ADAL" clId="{9D3DA988-9607-49F7-84C8-FFF7844E678C}" dt="2020-08-30T19:21:38.839" v="1449" actId="478"/>
          <ac:picMkLst>
            <pc:docMk/>
            <pc:sldMk cId="1863601237" sldId="489"/>
            <ac:picMk id="4" creationId="{611F51FD-BFD1-4CAC-9F67-38B89CF3CFC4}"/>
          </ac:picMkLst>
        </pc:picChg>
      </pc:sldChg>
      <pc:sldChg chg="addSp delSp modSp add mod">
        <pc:chgData name="Osama Mohammed Moustafa Hosam Elde" userId="ab8f451e-a635-42ee-be12-e2dde55852bf" providerId="ADAL" clId="{9D3DA988-9607-49F7-84C8-FFF7844E678C}" dt="2020-08-30T20:03:33.769" v="3202" actId="20577"/>
        <pc:sldMkLst>
          <pc:docMk/>
          <pc:sldMk cId="427491931" sldId="490"/>
        </pc:sldMkLst>
        <pc:spChg chg="add mod">
          <ac:chgData name="Osama Mohammed Moustafa Hosam Elde" userId="ab8f451e-a635-42ee-be12-e2dde55852bf" providerId="ADAL" clId="{9D3DA988-9607-49F7-84C8-FFF7844E678C}" dt="2020-08-30T20:03:33.769" v="3202" actId="20577"/>
          <ac:spMkLst>
            <pc:docMk/>
            <pc:sldMk cId="427491931" sldId="490"/>
            <ac:spMk id="4" creationId="{227A3D4C-77BA-49AF-8ECC-AC61B2A366EB}"/>
          </ac:spMkLst>
        </pc:spChg>
        <pc:spChg chg="del">
          <ac:chgData name="Osama Mohammed Moustafa Hosam Elde" userId="ab8f451e-a635-42ee-be12-e2dde55852bf" providerId="ADAL" clId="{9D3DA988-9607-49F7-84C8-FFF7844E678C}" dt="2020-08-30T19:39:05.109" v="2156" actId="478"/>
          <ac:spMkLst>
            <pc:docMk/>
            <pc:sldMk cId="427491931" sldId="490"/>
            <ac:spMk id="8" creationId="{75B417C9-254C-4993-9781-2E387ED0E1D1}"/>
          </ac:spMkLst>
        </pc:spChg>
        <pc:spChg chg="del">
          <ac:chgData name="Osama Mohammed Moustafa Hosam Elde" userId="ab8f451e-a635-42ee-be12-e2dde55852bf" providerId="ADAL" clId="{9D3DA988-9607-49F7-84C8-FFF7844E678C}" dt="2020-08-30T19:39:00.551" v="2155" actId="478"/>
          <ac:spMkLst>
            <pc:docMk/>
            <pc:sldMk cId="427491931" sldId="490"/>
            <ac:spMk id="9" creationId="{41FE1DB5-8880-44CA-8A01-91EC9D1E2C91}"/>
          </ac:spMkLst>
        </pc:spChg>
        <pc:picChg chg="add mod">
          <ac:chgData name="Osama Mohammed Moustafa Hosam Elde" userId="ab8f451e-a635-42ee-be12-e2dde55852bf" providerId="ADAL" clId="{9D3DA988-9607-49F7-84C8-FFF7844E678C}" dt="2020-08-30T19:43:16.300" v="2534" actId="1076"/>
          <ac:picMkLst>
            <pc:docMk/>
            <pc:sldMk cId="427491931" sldId="490"/>
            <ac:picMk id="6" creationId="{84818344-7DF5-4F79-90F4-585CC66BBDC6}"/>
          </ac:picMkLst>
        </pc:picChg>
      </pc:sldChg>
      <pc:sldChg chg="addSp modSp add mod">
        <pc:chgData name="Osama Mohammed Moustafa Hosam Elde" userId="ab8f451e-a635-42ee-be12-e2dde55852bf" providerId="ADAL" clId="{9D3DA988-9607-49F7-84C8-FFF7844E678C}" dt="2020-08-30T19:46:17.179" v="2742" actId="1076"/>
        <pc:sldMkLst>
          <pc:docMk/>
          <pc:sldMk cId="4106301443" sldId="491"/>
        </pc:sldMkLst>
        <pc:spChg chg="mod">
          <ac:chgData name="Osama Mohammed Moustafa Hosam Elde" userId="ab8f451e-a635-42ee-be12-e2dde55852bf" providerId="ADAL" clId="{9D3DA988-9607-49F7-84C8-FFF7844E678C}" dt="2020-08-30T19:45:38.511" v="2736" actId="20577"/>
          <ac:spMkLst>
            <pc:docMk/>
            <pc:sldMk cId="4106301443" sldId="491"/>
            <ac:spMk id="4" creationId="{227A3D4C-77BA-49AF-8ECC-AC61B2A366EB}"/>
          </ac:spMkLst>
        </pc:spChg>
        <pc:spChg chg="add mod">
          <ac:chgData name="Osama Mohammed Moustafa Hosam Elde" userId="ab8f451e-a635-42ee-be12-e2dde55852bf" providerId="ADAL" clId="{9D3DA988-9607-49F7-84C8-FFF7844E678C}" dt="2020-08-30T19:46:05.060" v="2740" actId="15"/>
          <ac:spMkLst>
            <pc:docMk/>
            <pc:sldMk cId="4106301443" sldId="491"/>
            <ac:spMk id="8" creationId="{30FE1EF2-E497-42B5-A8AA-078A41842A5F}"/>
          </ac:spMkLst>
        </pc:spChg>
        <pc:picChg chg="mod">
          <ac:chgData name="Osama Mohammed Moustafa Hosam Elde" userId="ab8f451e-a635-42ee-be12-e2dde55852bf" providerId="ADAL" clId="{9D3DA988-9607-49F7-84C8-FFF7844E678C}" dt="2020-08-30T19:46:17.179" v="2742" actId="1076"/>
          <ac:picMkLst>
            <pc:docMk/>
            <pc:sldMk cId="4106301443" sldId="491"/>
            <ac:picMk id="6" creationId="{84818344-7DF5-4F79-90F4-585CC66BBDC6}"/>
          </ac:picMkLst>
        </pc:picChg>
      </pc:sldChg>
      <pc:sldChg chg="delSp modSp add mod">
        <pc:chgData name="Osama Mohammed Moustafa Hosam Elde" userId="ab8f451e-a635-42ee-be12-e2dde55852bf" providerId="ADAL" clId="{9D3DA988-9607-49F7-84C8-FFF7844E678C}" dt="2020-08-30T19:54:49.136" v="3189" actId="20577"/>
        <pc:sldMkLst>
          <pc:docMk/>
          <pc:sldMk cId="203307044" sldId="492"/>
        </pc:sldMkLst>
        <pc:spChg chg="mod">
          <ac:chgData name="Osama Mohammed Moustafa Hosam Elde" userId="ab8f451e-a635-42ee-be12-e2dde55852bf" providerId="ADAL" clId="{9D3DA988-9607-49F7-84C8-FFF7844E678C}" dt="2020-08-30T19:54:49.136" v="3189" actId="20577"/>
          <ac:spMkLst>
            <pc:docMk/>
            <pc:sldMk cId="203307044" sldId="492"/>
            <ac:spMk id="4" creationId="{227A3D4C-77BA-49AF-8ECC-AC61B2A366EB}"/>
          </ac:spMkLst>
        </pc:spChg>
        <pc:spChg chg="del">
          <ac:chgData name="Osama Mohammed Moustafa Hosam Elde" userId="ab8f451e-a635-42ee-be12-e2dde55852bf" providerId="ADAL" clId="{9D3DA988-9607-49F7-84C8-FFF7844E678C}" dt="2020-08-30T19:46:46.632" v="2745" actId="478"/>
          <ac:spMkLst>
            <pc:docMk/>
            <pc:sldMk cId="203307044" sldId="492"/>
            <ac:spMk id="8" creationId="{30FE1EF2-E497-42B5-A8AA-078A41842A5F}"/>
          </ac:spMkLst>
        </pc:spChg>
        <pc:picChg chg="del">
          <ac:chgData name="Osama Mohammed Moustafa Hosam Elde" userId="ab8f451e-a635-42ee-be12-e2dde55852bf" providerId="ADAL" clId="{9D3DA988-9607-49F7-84C8-FFF7844E678C}" dt="2020-08-30T19:46:44.793" v="2744" actId="478"/>
          <ac:picMkLst>
            <pc:docMk/>
            <pc:sldMk cId="203307044" sldId="492"/>
            <ac:picMk id="6" creationId="{84818344-7DF5-4F79-90F4-585CC66BBDC6}"/>
          </ac:picMkLst>
        </pc:picChg>
      </pc:sldChg>
      <pc:sldChg chg="addSp delSp modSp add mod">
        <pc:chgData name="Osama Mohammed Moustafa Hosam Elde" userId="ab8f451e-a635-42ee-be12-e2dde55852bf" providerId="ADAL" clId="{9D3DA988-9607-49F7-84C8-FFF7844E678C}" dt="2020-08-31T15:47:00.058" v="4197" actId="313"/>
        <pc:sldMkLst>
          <pc:docMk/>
          <pc:sldMk cId="60318313" sldId="493"/>
        </pc:sldMkLst>
        <pc:spChg chg="mod">
          <ac:chgData name="Osama Mohammed Moustafa Hosam Elde" userId="ab8f451e-a635-42ee-be12-e2dde55852bf" providerId="ADAL" clId="{9D3DA988-9607-49F7-84C8-FFF7844E678C}" dt="2020-08-31T15:34:58.903" v="3248" actId="20577"/>
          <ac:spMkLst>
            <pc:docMk/>
            <pc:sldMk cId="60318313" sldId="493"/>
            <ac:spMk id="6" creationId="{F666E11D-E12E-4A1B-AC49-37C776D88AF6}"/>
          </ac:spMkLst>
        </pc:spChg>
        <pc:spChg chg="mod">
          <ac:chgData name="Osama Mohammed Moustafa Hosam Elde" userId="ab8f451e-a635-42ee-be12-e2dde55852bf" providerId="ADAL" clId="{9D3DA988-9607-49F7-84C8-FFF7844E678C}" dt="2020-08-31T15:47:00.058" v="4197" actId="313"/>
          <ac:spMkLst>
            <pc:docMk/>
            <pc:sldMk cId="60318313" sldId="493"/>
            <ac:spMk id="7" creationId="{FE6AB915-929E-45B5-AF11-A43BEA438DB3}"/>
          </ac:spMkLst>
        </pc:spChg>
        <pc:picChg chg="add mod">
          <ac:chgData name="Osama Mohammed Moustafa Hosam Elde" userId="ab8f451e-a635-42ee-be12-e2dde55852bf" providerId="ADAL" clId="{9D3DA988-9607-49F7-84C8-FFF7844E678C}" dt="2020-08-31T15:39:43.614" v="3623" actId="1076"/>
          <ac:picMkLst>
            <pc:docMk/>
            <pc:sldMk cId="60318313" sldId="493"/>
            <ac:picMk id="2" creationId="{D73118D7-4185-4B3F-AC5B-57E8CCE513B9}"/>
          </ac:picMkLst>
        </pc:picChg>
        <pc:picChg chg="add del mod">
          <ac:chgData name="Osama Mohammed Moustafa Hosam Elde" userId="ab8f451e-a635-42ee-be12-e2dde55852bf" providerId="ADAL" clId="{9D3DA988-9607-49F7-84C8-FFF7844E678C}" dt="2020-08-31T15:40:07.923" v="3627" actId="478"/>
          <ac:picMkLst>
            <pc:docMk/>
            <pc:sldMk cId="60318313" sldId="493"/>
            <ac:picMk id="3" creationId="{794B4104-8BB1-4007-B4A1-0B81154E9121}"/>
          </ac:picMkLst>
        </pc:picChg>
        <pc:picChg chg="add mod">
          <ac:chgData name="Osama Mohammed Moustafa Hosam Elde" userId="ab8f451e-a635-42ee-be12-e2dde55852bf" providerId="ADAL" clId="{9D3DA988-9607-49F7-84C8-FFF7844E678C}" dt="2020-08-31T15:40:13.701" v="3631" actId="1076"/>
          <ac:picMkLst>
            <pc:docMk/>
            <pc:sldMk cId="60318313" sldId="493"/>
            <ac:picMk id="4" creationId="{61CEB9BF-908C-41A8-B311-AD49869DCA2C}"/>
          </ac:picMkLst>
        </pc:picChg>
      </pc:sldChg>
      <pc:sldChg chg="addSp delSp modSp add mod">
        <pc:chgData name="Osama Mohammed Moustafa Hosam Elde" userId="ab8f451e-a635-42ee-be12-e2dde55852bf" providerId="ADAL" clId="{9D3DA988-9607-49F7-84C8-FFF7844E678C}" dt="2020-08-31T15:49:35.933" v="4232" actId="27636"/>
        <pc:sldMkLst>
          <pc:docMk/>
          <pc:sldMk cId="1709893208" sldId="494"/>
        </pc:sldMkLst>
        <pc:spChg chg="mod">
          <ac:chgData name="Osama Mohammed Moustafa Hosam Elde" userId="ab8f451e-a635-42ee-be12-e2dde55852bf" providerId="ADAL" clId="{9D3DA988-9607-49F7-84C8-FFF7844E678C}" dt="2020-08-31T15:49:35.933" v="4232" actId="27636"/>
          <ac:spMkLst>
            <pc:docMk/>
            <pc:sldMk cId="1709893208" sldId="494"/>
            <ac:spMk id="7" creationId="{FE6AB915-929E-45B5-AF11-A43BEA438DB3}"/>
          </ac:spMkLst>
        </pc:spChg>
        <pc:picChg chg="del">
          <ac:chgData name="Osama Mohammed Moustafa Hosam Elde" userId="ab8f451e-a635-42ee-be12-e2dde55852bf" providerId="ADAL" clId="{9D3DA988-9607-49F7-84C8-FFF7844E678C}" dt="2020-08-31T15:40:57.615" v="3707" actId="478"/>
          <ac:picMkLst>
            <pc:docMk/>
            <pc:sldMk cId="1709893208" sldId="494"/>
            <ac:picMk id="2" creationId="{D73118D7-4185-4B3F-AC5B-57E8CCE513B9}"/>
          </ac:picMkLst>
        </pc:picChg>
        <pc:picChg chg="del">
          <ac:chgData name="Osama Mohammed Moustafa Hosam Elde" userId="ab8f451e-a635-42ee-be12-e2dde55852bf" providerId="ADAL" clId="{9D3DA988-9607-49F7-84C8-FFF7844E678C}" dt="2020-08-31T15:40:58.514" v="3708" actId="478"/>
          <ac:picMkLst>
            <pc:docMk/>
            <pc:sldMk cId="1709893208" sldId="494"/>
            <ac:picMk id="4" creationId="{61CEB9BF-908C-41A8-B311-AD49869DCA2C}"/>
          </ac:picMkLst>
        </pc:picChg>
        <pc:picChg chg="add mod">
          <ac:chgData name="Osama Mohammed Moustafa Hosam Elde" userId="ab8f451e-a635-42ee-be12-e2dde55852bf" providerId="ADAL" clId="{9D3DA988-9607-49F7-84C8-FFF7844E678C}" dt="2020-08-31T15:44:00.533" v="3890" actId="1076"/>
          <ac:picMkLst>
            <pc:docMk/>
            <pc:sldMk cId="1709893208" sldId="494"/>
            <ac:picMk id="1026" creationId="{FEE70582-C35B-4AB3-A7B7-5B779FD40FDB}"/>
          </ac:picMkLst>
        </pc:picChg>
      </pc:sldChg>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Mohammed Moustafa Hosam Elde" userId="ab8f451e-a635-42ee-be12-e2dde55852bf" providerId="ADAL" clId="{4FA99609-D632-4E5F-97D6-6779F2F883F6}"/>
    <pc:docChg chg="undo custSel addSld delSld modSld sldOrd">
      <pc:chgData name="Osama Mohammed Moustafa Hosam Elde" userId="ab8f451e-a635-42ee-be12-e2dde55852bf" providerId="ADAL" clId="{4FA99609-D632-4E5F-97D6-6779F2F883F6}" dt="2020-08-25T19:19:55.760" v="2834" actId="6549"/>
      <pc:docMkLst>
        <pc:docMk/>
      </pc:docMkLst>
      <pc:sldChg chg="modSp mod">
        <pc:chgData name="Osama Mohammed Moustafa Hosam Elde" userId="ab8f451e-a635-42ee-be12-e2dde55852bf" providerId="ADAL" clId="{4FA99609-D632-4E5F-97D6-6779F2F883F6}" dt="2020-08-24T14:24:55.128" v="20" actId="20577"/>
        <pc:sldMkLst>
          <pc:docMk/>
          <pc:sldMk cId="2795698090" sldId="289"/>
        </pc:sldMkLst>
        <pc:spChg chg="mod">
          <ac:chgData name="Osama Mohammed Moustafa Hosam Elde" userId="ab8f451e-a635-42ee-be12-e2dde55852bf" providerId="ADAL" clId="{4FA99609-D632-4E5F-97D6-6779F2F883F6}" dt="2020-08-24T14:24:55.128" v="20" actId="20577"/>
          <ac:spMkLst>
            <pc:docMk/>
            <pc:sldMk cId="2795698090" sldId="289"/>
            <ac:spMk id="4" creationId="{71F37C0B-C451-4FC0-8BFC-2F9DEFE020DB}"/>
          </ac:spMkLst>
        </pc:spChg>
      </pc:sldChg>
      <pc:sldChg chg="add del">
        <pc:chgData name="Osama Mohammed Moustafa Hosam Elde" userId="ab8f451e-a635-42ee-be12-e2dde55852bf" providerId="ADAL" clId="{4FA99609-D632-4E5F-97D6-6779F2F883F6}" dt="2020-08-24T14:32:00.071" v="45" actId="47"/>
        <pc:sldMkLst>
          <pc:docMk/>
          <pc:sldMk cId="3383389306" sldId="317"/>
        </pc:sldMkLst>
      </pc:sldChg>
      <pc:sldChg chg="del">
        <pc:chgData name="Osama Mohammed Moustafa Hosam Elde" userId="ab8f451e-a635-42ee-be12-e2dde55852bf" providerId="ADAL" clId="{4FA99609-D632-4E5F-97D6-6779F2F883F6}" dt="2020-08-24T14:31:45.657" v="21" actId="47"/>
        <pc:sldMkLst>
          <pc:docMk/>
          <pc:sldMk cId="1296196847" sldId="371"/>
        </pc:sldMkLst>
      </pc:sldChg>
      <pc:sldChg chg="addSp modSp add del mod ord">
        <pc:chgData name="Osama Mohammed Moustafa Hosam Elde" userId="ab8f451e-a635-42ee-be12-e2dde55852bf" providerId="ADAL" clId="{4FA99609-D632-4E5F-97D6-6779F2F883F6}" dt="2020-08-24T19:22:09.026" v="1375" actId="20577"/>
        <pc:sldMkLst>
          <pc:docMk/>
          <pc:sldMk cId="4206181403" sldId="424"/>
        </pc:sldMkLst>
        <pc:spChg chg="mod">
          <ac:chgData name="Osama Mohammed Moustafa Hosam Elde" userId="ab8f451e-a635-42ee-be12-e2dde55852bf" providerId="ADAL" clId="{4FA99609-D632-4E5F-97D6-6779F2F883F6}" dt="2020-08-24T16:47:41.792" v="223" actId="20577"/>
          <ac:spMkLst>
            <pc:docMk/>
            <pc:sldMk cId="4206181403" sldId="424"/>
            <ac:spMk id="3" creationId="{00000000-0000-0000-0000-000000000000}"/>
          </ac:spMkLst>
        </pc:spChg>
        <pc:spChg chg="mod">
          <ac:chgData name="Osama Mohammed Moustafa Hosam Elde" userId="ab8f451e-a635-42ee-be12-e2dde55852bf" providerId="ADAL" clId="{4FA99609-D632-4E5F-97D6-6779F2F883F6}" dt="2020-08-24T19:22:09.026" v="1375" actId="20577"/>
          <ac:spMkLst>
            <pc:docMk/>
            <pc:sldMk cId="4206181403" sldId="424"/>
            <ac:spMk id="9" creationId="{41FE1DB5-8880-44CA-8A01-91EC9D1E2C91}"/>
          </ac:spMkLst>
        </pc:spChg>
        <pc:picChg chg="add mod">
          <ac:chgData name="Osama Mohammed Moustafa Hosam Elde" userId="ab8f451e-a635-42ee-be12-e2dde55852bf" providerId="ADAL" clId="{4FA99609-D632-4E5F-97D6-6779F2F883F6}" dt="2020-08-24T19:21:17.429" v="1343" actId="1076"/>
          <ac:picMkLst>
            <pc:docMk/>
            <pc:sldMk cId="4206181403" sldId="424"/>
            <ac:picMk id="2" creationId="{34E7F382-943E-40CD-ABC4-644F60E5E491}"/>
          </ac:picMkLst>
        </pc:picChg>
        <pc:picChg chg="add mod">
          <ac:chgData name="Osama Mohammed Moustafa Hosam Elde" userId="ab8f451e-a635-42ee-be12-e2dde55852bf" providerId="ADAL" clId="{4FA99609-D632-4E5F-97D6-6779F2F883F6}" dt="2020-08-24T19:21:19.149" v="1344" actId="1076"/>
          <ac:picMkLst>
            <pc:docMk/>
            <pc:sldMk cId="4206181403" sldId="424"/>
            <ac:picMk id="4" creationId="{FDD0B267-D987-4BE7-8E32-D621C4AA6F69}"/>
          </ac:picMkLst>
        </pc:picChg>
      </pc:sldChg>
      <pc:sldChg chg="del">
        <pc:chgData name="Osama Mohammed Moustafa Hosam Elde" userId="ab8f451e-a635-42ee-be12-e2dde55852bf" providerId="ADAL" clId="{4FA99609-D632-4E5F-97D6-6779F2F883F6}" dt="2020-08-24T14:32:20.567" v="49" actId="47"/>
        <pc:sldMkLst>
          <pc:docMk/>
          <pc:sldMk cId="2152982415" sldId="425"/>
        </pc:sldMkLst>
      </pc:sldChg>
      <pc:sldChg chg="del">
        <pc:chgData name="Osama Mohammed Moustafa Hosam Elde" userId="ab8f451e-a635-42ee-be12-e2dde55852bf" providerId="ADAL" clId="{4FA99609-D632-4E5F-97D6-6779F2F883F6}" dt="2020-08-24T14:31:49.752" v="23" actId="47"/>
        <pc:sldMkLst>
          <pc:docMk/>
          <pc:sldMk cId="3374273974" sldId="426"/>
        </pc:sldMkLst>
      </pc:sldChg>
      <pc:sldChg chg="del">
        <pc:chgData name="Osama Mohammed Moustafa Hosam Elde" userId="ab8f451e-a635-42ee-be12-e2dde55852bf" providerId="ADAL" clId="{4FA99609-D632-4E5F-97D6-6779F2F883F6}" dt="2020-08-24T14:31:47.742" v="22" actId="47"/>
        <pc:sldMkLst>
          <pc:docMk/>
          <pc:sldMk cId="949598380" sldId="427"/>
        </pc:sldMkLst>
      </pc:sldChg>
      <pc:sldChg chg="del">
        <pc:chgData name="Osama Mohammed Moustafa Hosam Elde" userId="ab8f451e-a635-42ee-be12-e2dde55852bf" providerId="ADAL" clId="{4FA99609-D632-4E5F-97D6-6779F2F883F6}" dt="2020-08-24T14:31:50.008" v="24" actId="47"/>
        <pc:sldMkLst>
          <pc:docMk/>
          <pc:sldMk cId="2556411746" sldId="428"/>
        </pc:sldMkLst>
      </pc:sldChg>
      <pc:sldChg chg="del">
        <pc:chgData name="Osama Mohammed Moustafa Hosam Elde" userId="ab8f451e-a635-42ee-be12-e2dde55852bf" providerId="ADAL" clId="{4FA99609-D632-4E5F-97D6-6779F2F883F6}" dt="2020-08-24T14:31:50.137" v="25" actId="47"/>
        <pc:sldMkLst>
          <pc:docMk/>
          <pc:sldMk cId="2106194324" sldId="431"/>
        </pc:sldMkLst>
      </pc:sldChg>
      <pc:sldChg chg="del">
        <pc:chgData name="Osama Mohammed Moustafa Hosam Elde" userId="ab8f451e-a635-42ee-be12-e2dde55852bf" providerId="ADAL" clId="{4FA99609-D632-4E5F-97D6-6779F2F883F6}" dt="2020-08-24T14:31:50.311" v="26" actId="47"/>
        <pc:sldMkLst>
          <pc:docMk/>
          <pc:sldMk cId="2462631337" sldId="432"/>
        </pc:sldMkLst>
      </pc:sldChg>
      <pc:sldChg chg="del">
        <pc:chgData name="Osama Mohammed Moustafa Hosam Elde" userId="ab8f451e-a635-42ee-be12-e2dde55852bf" providerId="ADAL" clId="{4FA99609-D632-4E5F-97D6-6779F2F883F6}" dt="2020-08-24T14:31:51.385" v="28" actId="47"/>
        <pc:sldMkLst>
          <pc:docMk/>
          <pc:sldMk cId="2932620757" sldId="433"/>
        </pc:sldMkLst>
      </pc:sldChg>
      <pc:sldChg chg="del">
        <pc:chgData name="Osama Mohammed Moustafa Hosam Elde" userId="ab8f451e-a635-42ee-be12-e2dde55852bf" providerId="ADAL" clId="{4FA99609-D632-4E5F-97D6-6779F2F883F6}" dt="2020-08-24T14:31:52.389" v="31" actId="47"/>
        <pc:sldMkLst>
          <pc:docMk/>
          <pc:sldMk cId="1325247284" sldId="434"/>
        </pc:sldMkLst>
      </pc:sldChg>
      <pc:sldChg chg="del">
        <pc:chgData name="Osama Mohammed Moustafa Hosam Elde" userId="ab8f451e-a635-42ee-be12-e2dde55852bf" providerId="ADAL" clId="{4FA99609-D632-4E5F-97D6-6779F2F883F6}" dt="2020-08-24T14:31:52.579" v="32" actId="47"/>
        <pc:sldMkLst>
          <pc:docMk/>
          <pc:sldMk cId="167483931" sldId="435"/>
        </pc:sldMkLst>
      </pc:sldChg>
      <pc:sldChg chg="del">
        <pc:chgData name="Osama Mohammed Moustafa Hosam Elde" userId="ab8f451e-a635-42ee-be12-e2dde55852bf" providerId="ADAL" clId="{4FA99609-D632-4E5F-97D6-6779F2F883F6}" dt="2020-08-24T14:31:53.152" v="33" actId="47"/>
        <pc:sldMkLst>
          <pc:docMk/>
          <pc:sldMk cId="2093077145" sldId="436"/>
        </pc:sldMkLst>
      </pc:sldChg>
      <pc:sldChg chg="del">
        <pc:chgData name="Osama Mohammed Moustafa Hosam Elde" userId="ab8f451e-a635-42ee-be12-e2dde55852bf" providerId="ADAL" clId="{4FA99609-D632-4E5F-97D6-6779F2F883F6}" dt="2020-08-24T14:31:53.363" v="34" actId="47"/>
        <pc:sldMkLst>
          <pc:docMk/>
          <pc:sldMk cId="3821881643" sldId="437"/>
        </pc:sldMkLst>
      </pc:sldChg>
      <pc:sldChg chg="del">
        <pc:chgData name="Osama Mohammed Moustafa Hosam Elde" userId="ab8f451e-a635-42ee-be12-e2dde55852bf" providerId="ADAL" clId="{4FA99609-D632-4E5F-97D6-6779F2F883F6}" dt="2020-08-24T14:31:55.661" v="35" actId="47"/>
        <pc:sldMkLst>
          <pc:docMk/>
          <pc:sldMk cId="709060111" sldId="438"/>
        </pc:sldMkLst>
      </pc:sldChg>
      <pc:sldChg chg="del">
        <pc:chgData name="Osama Mohammed Moustafa Hosam Elde" userId="ab8f451e-a635-42ee-be12-e2dde55852bf" providerId="ADAL" clId="{4FA99609-D632-4E5F-97D6-6779F2F883F6}" dt="2020-08-24T14:31:55.857" v="36" actId="47"/>
        <pc:sldMkLst>
          <pc:docMk/>
          <pc:sldMk cId="3076897111" sldId="439"/>
        </pc:sldMkLst>
      </pc:sldChg>
      <pc:sldChg chg="del">
        <pc:chgData name="Osama Mohammed Moustafa Hosam Elde" userId="ab8f451e-a635-42ee-be12-e2dde55852bf" providerId="ADAL" clId="{4FA99609-D632-4E5F-97D6-6779F2F883F6}" dt="2020-08-24T14:31:56.040" v="37" actId="47"/>
        <pc:sldMkLst>
          <pc:docMk/>
          <pc:sldMk cId="1143281659" sldId="440"/>
        </pc:sldMkLst>
      </pc:sldChg>
      <pc:sldChg chg="del">
        <pc:chgData name="Osama Mohammed Moustafa Hosam Elde" userId="ab8f451e-a635-42ee-be12-e2dde55852bf" providerId="ADAL" clId="{4FA99609-D632-4E5F-97D6-6779F2F883F6}" dt="2020-08-24T14:31:51.590" v="29" actId="47"/>
        <pc:sldMkLst>
          <pc:docMk/>
          <pc:sldMk cId="1567810208" sldId="441"/>
        </pc:sldMkLst>
      </pc:sldChg>
      <pc:sldChg chg="del">
        <pc:chgData name="Osama Mohammed Moustafa Hosam Elde" userId="ab8f451e-a635-42ee-be12-e2dde55852bf" providerId="ADAL" clId="{4FA99609-D632-4E5F-97D6-6779F2F883F6}" dt="2020-08-24T14:31:51.799" v="30" actId="47"/>
        <pc:sldMkLst>
          <pc:docMk/>
          <pc:sldMk cId="2831216876" sldId="442"/>
        </pc:sldMkLst>
      </pc:sldChg>
      <pc:sldChg chg="del">
        <pc:chgData name="Osama Mohammed Moustafa Hosam Elde" userId="ab8f451e-a635-42ee-be12-e2dde55852bf" providerId="ADAL" clId="{4FA99609-D632-4E5F-97D6-6779F2F883F6}" dt="2020-08-24T14:31:56.783" v="39" actId="47"/>
        <pc:sldMkLst>
          <pc:docMk/>
          <pc:sldMk cId="4008027971" sldId="443"/>
        </pc:sldMkLst>
      </pc:sldChg>
      <pc:sldChg chg="del">
        <pc:chgData name="Osama Mohammed Moustafa Hosam Elde" userId="ab8f451e-a635-42ee-be12-e2dde55852bf" providerId="ADAL" clId="{4FA99609-D632-4E5F-97D6-6779F2F883F6}" dt="2020-08-24T14:31:56.959" v="40" actId="47"/>
        <pc:sldMkLst>
          <pc:docMk/>
          <pc:sldMk cId="1488666776" sldId="444"/>
        </pc:sldMkLst>
      </pc:sldChg>
      <pc:sldChg chg="del">
        <pc:chgData name="Osama Mohammed Moustafa Hosam Elde" userId="ab8f451e-a635-42ee-be12-e2dde55852bf" providerId="ADAL" clId="{4FA99609-D632-4E5F-97D6-6779F2F883F6}" dt="2020-08-24T14:31:57.157" v="41" actId="47"/>
        <pc:sldMkLst>
          <pc:docMk/>
          <pc:sldMk cId="2715617375" sldId="445"/>
        </pc:sldMkLst>
      </pc:sldChg>
      <pc:sldChg chg="del">
        <pc:chgData name="Osama Mohammed Moustafa Hosam Elde" userId="ab8f451e-a635-42ee-be12-e2dde55852bf" providerId="ADAL" clId="{4FA99609-D632-4E5F-97D6-6779F2F883F6}" dt="2020-08-24T14:31:50.869" v="27" actId="47"/>
        <pc:sldMkLst>
          <pc:docMk/>
          <pc:sldMk cId="2197638261" sldId="446"/>
        </pc:sldMkLst>
      </pc:sldChg>
      <pc:sldChg chg="modSp mod">
        <pc:chgData name="Osama Mohammed Moustafa Hosam Elde" userId="ab8f451e-a635-42ee-be12-e2dde55852bf" providerId="ADAL" clId="{4FA99609-D632-4E5F-97D6-6779F2F883F6}" dt="2020-08-24T20:27:51.702" v="2261" actId="403"/>
        <pc:sldMkLst>
          <pc:docMk/>
          <pc:sldMk cId="1097935864" sldId="447"/>
        </pc:sldMkLst>
        <pc:spChg chg="mod">
          <ac:chgData name="Osama Mohammed Moustafa Hosam Elde" userId="ab8f451e-a635-42ee-be12-e2dde55852bf" providerId="ADAL" clId="{4FA99609-D632-4E5F-97D6-6779F2F883F6}" dt="2020-08-24T20:27:51.702" v="2261" actId="403"/>
          <ac:spMkLst>
            <pc:docMk/>
            <pc:sldMk cId="1097935864" sldId="447"/>
            <ac:spMk id="6" creationId="{F666E11D-E12E-4A1B-AC49-37C776D88AF6}"/>
          </ac:spMkLst>
        </pc:spChg>
      </pc:sldChg>
      <pc:sldChg chg="del">
        <pc:chgData name="Osama Mohammed Moustafa Hosam Elde" userId="ab8f451e-a635-42ee-be12-e2dde55852bf" providerId="ADAL" clId="{4FA99609-D632-4E5F-97D6-6779F2F883F6}" dt="2020-08-24T14:31:56.286" v="38" actId="47"/>
        <pc:sldMkLst>
          <pc:docMk/>
          <pc:sldMk cId="2837877428" sldId="448"/>
        </pc:sldMkLst>
      </pc:sldChg>
      <pc:sldChg chg="del">
        <pc:chgData name="Osama Mohammed Moustafa Hosam Elde" userId="ab8f451e-a635-42ee-be12-e2dde55852bf" providerId="ADAL" clId="{4FA99609-D632-4E5F-97D6-6779F2F883F6}" dt="2020-08-24T14:31:57.599" v="42" actId="47"/>
        <pc:sldMkLst>
          <pc:docMk/>
          <pc:sldMk cId="1445663365" sldId="449"/>
        </pc:sldMkLst>
      </pc:sldChg>
      <pc:sldChg chg="delSp modSp add del mod ord">
        <pc:chgData name="Osama Mohammed Moustafa Hosam Elde" userId="ab8f451e-a635-42ee-be12-e2dde55852bf" providerId="ADAL" clId="{4FA99609-D632-4E5F-97D6-6779F2F883F6}" dt="2020-08-24T19:07:18.553" v="462" actId="20577"/>
        <pc:sldMkLst>
          <pc:docMk/>
          <pc:sldMk cId="599365308" sldId="450"/>
        </pc:sldMkLst>
        <pc:spChg chg="mod">
          <ac:chgData name="Osama Mohammed Moustafa Hosam Elde" userId="ab8f451e-a635-42ee-be12-e2dde55852bf" providerId="ADAL" clId="{4FA99609-D632-4E5F-97D6-6779F2F883F6}" dt="2020-08-24T19:07:18.553" v="462" actId="20577"/>
          <ac:spMkLst>
            <pc:docMk/>
            <pc:sldMk cId="599365308" sldId="450"/>
            <ac:spMk id="6" creationId="{F666E11D-E12E-4A1B-AC49-37C776D88AF6}"/>
          </ac:spMkLst>
        </pc:spChg>
        <pc:spChg chg="mod">
          <ac:chgData name="Osama Mohammed Moustafa Hosam Elde" userId="ab8f451e-a635-42ee-be12-e2dde55852bf" providerId="ADAL" clId="{4FA99609-D632-4E5F-97D6-6779F2F883F6}" dt="2020-08-24T14:52:45.525" v="170"/>
          <ac:spMkLst>
            <pc:docMk/>
            <pc:sldMk cId="599365308" sldId="450"/>
            <ac:spMk id="7" creationId="{FE6AB915-929E-45B5-AF11-A43BEA438DB3}"/>
          </ac:spMkLst>
        </pc:spChg>
        <pc:picChg chg="del">
          <ac:chgData name="Osama Mohammed Moustafa Hosam Elde" userId="ab8f451e-a635-42ee-be12-e2dde55852bf" providerId="ADAL" clId="{4FA99609-D632-4E5F-97D6-6779F2F883F6}" dt="2020-08-24T14:49:57.808" v="140" actId="478"/>
          <ac:picMkLst>
            <pc:docMk/>
            <pc:sldMk cId="599365308" sldId="450"/>
            <ac:picMk id="2" creationId="{D4ACF07A-F9C9-47DA-8E2D-394C69C3733A}"/>
          </ac:picMkLst>
        </pc:picChg>
        <pc:picChg chg="del">
          <ac:chgData name="Osama Mohammed Moustafa Hosam Elde" userId="ab8f451e-a635-42ee-be12-e2dde55852bf" providerId="ADAL" clId="{4FA99609-D632-4E5F-97D6-6779F2F883F6}" dt="2020-08-24T14:49:58.866" v="141" actId="478"/>
          <ac:picMkLst>
            <pc:docMk/>
            <pc:sldMk cId="599365308" sldId="450"/>
            <ac:picMk id="3" creationId="{71466F6C-2183-44F9-8A48-9FFC637B2176}"/>
          </ac:picMkLst>
        </pc:picChg>
      </pc:sldChg>
      <pc:sldChg chg="modSp add mod">
        <pc:chgData name="Osama Mohammed Moustafa Hosam Elde" userId="ab8f451e-a635-42ee-be12-e2dde55852bf" providerId="ADAL" clId="{4FA99609-D632-4E5F-97D6-6779F2F883F6}" dt="2020-08-24T20:25:13.702" v="2253" actId="208"/>
        <pc:sldMkLst>
          <pc:docMk/>
          <pc:sldMk cId="2146848692" sldId="451"/>
        </pc:sldMkLst>
        <pc:picChg chg="mod">
          <ac:chgData name="Osama Mohammed Moustafa Hosam Elde" userId="ab8f451e-a635-42ee-be12-e2dde55852bf" providerId="ADAL" clId="{4FA99609-D632-4E5F-97D6-6779F2F883F6}" dt="2020-08-24T20:25:06.045" v="2252" actId="208"/>
          <ac:picMkLst>
            <pc:docMk/>
            <pc:sldMk cId="2146848692" sldId="451"/>
            <ac:picMk id="2" creationId="{D4ACF07A-F9C9-47DA-8E2D-394C69C3733A}"/>
          </ac:picMkLst>
        </pc:picChg>
        <pc:picChg chg="mod">
          <ac:chgData name="Osama Mohammed Moustafa Hosam Elde" userId="ab8f451e-a635-42ee-be12-e2dde55852bf" providerId="ADAL" clId="{4FA99609-D632-4E5F-97D6-6779F2F883F6}" dt="2020-08-24T20:25:13.702" v="2253" actId="208"/>
          <ac:picMkLst>
            <pc:docMk/>
            <pc:sldMk cId="2146848692" sldId="451"/>
            <ac:picMk id="3" creationId="{71466F6C-2183-44F9-8A48-9FFC637B2176}"/>
          </ac:picMkLst>
        </pc:picChg>
      </pc:sldChg>
      <pc:sldChg chg="addSp modSp add mod">
        <pc:chgData name="Osama Mohammed Moustafa Hosam Elde" userId="ab8f451e-a635-42ee-be12-e2dde55852bf" providerId="ADAL" clId="{4FA99609-D632-4E5F-97D6-6779F2F883F6}" dt="2020-08-24T19:40:14.290" v="2015" actId="1076"/>
        <pc:sldMkLst>
          <pc:docMk/>
          <pc:sldMk cId="866869918" sldId="452"/>
        </pc:sldMkLst>
        <pc:spChg chg="mod">
          <ac:chgData name="Osama Mohammed Moustafa Hosam Elde" userId="ab8f451e-a635-42ee-be12-e2dde55852bf" providerId="ADAL" clId="{4FA99609-D632-4E5F-97D6-6779F2F883F6}" dt="2020-08-24T16:48:57.553" v="251" actId="20577"/>
          <ac:spMkLst>
            <pc:docMk/>
            <pc:sldMk cId="866869918" sldId="452"/>
            <ac:spMk id="6" creationId="{F666E11D-E12E-4A1B-AC49-37C776D88AF6}"/>
          </ac:spMkLst>
        </pc:spChg>
        <pc:spChg chg="mod">
          <ac:chgData name="Osama Mohammed Moustafa Hosam Elde" userId="ab8f451e-a635-42ee-be12-e2dde55852bf" providerId="ADAL" clId="{4FA99609-D632-4E5F-97D6-6779F2F883F6}" dt="2020-08-24T19:37:25.216" v="2001" actId="20577"/>
          <ac:spMkLst>
            <pc:docMk/>
            <pc:sldMk cId="866869918" sldId="452"/>
            <ac:spMk id="7" creationId="{FE6AB915-929E-45B5-AF11-A43BEA438DB3}"/>
          </ac:spMkLst>
        </pc:spChg>
        <pc:picChg chg="add mod">
          <ac:chgData name="Osama Mohammed Moustafa Hosam Elde" userId="ab8f451e-a635-42ee-be12-e2dde55852bf" providerId="ADAL" clId="{4FA99609-D632-4E5F-97D6-6779F2F883F6}" dt="2020-08-24T19:40:10.243" v="2013" actId="1076"/>
          <ac:picMkLst>
            <pc:docMk/>
            <pc:sldMk cId="866869918" sldId="452"/>
            <ac:picMk id="2" creationId="{70CA5E21-80B6-4256-84B8-EB9E5B540AD4}"/>
          </ac:picMkLst>
        </pc:picChg>
        <pc:picChg chg="add mod">
          <ac:chgData name="Osama Mohammed Moustafa Hosam Elde" userId="ab8f451e-a635-42ee-be12-e2dde55852bf" providerId="ADAL" clId="{4FA99609-D632-4E5F-97D6-6779F2F883F6}" dt="2020-08-24T19:40:14.290" v="2015" actId="1076"/>
          <ac:picMkLst>
            <pc:docMk/>
            <pc:sldMk cId="866869918" sldId="452"/>
            <ac:picMk id="1026" creationId="{AABBC948-EDB9-4770-A3B2-214AF0618FE8}"/>
          </ac:picMkLst>
        </pc:picChg>
      </pc:sldChg>
      <pc:sldChg chg="addSp delSp modSp add mod">
        <pc:chgData name="Osama Mohammed Moustafa Hosam Elde" userId="ab8f451e-a635-42ee-be12-e2dde55852bf" providerId="ADAL" clId="{4FA99609-D632-4E5F-97D6-6779F2F883F6}" dt="2020-08-24T19:32:49.057" v="1809" actId="27636"/>
        <pc:sldMkLst>
          <pc:docMk/>
          <pc:sldMk cId="737234321" sldId="453"/>
        </pc:sldMkLst>
        <pc:spChg chg="add del mod">
          <ac:chgData name="Osama Mohammed Moustafa Hosam Elde" userId="ab8f451e-a635-42ee-be12-e2dde55852bf" providerId="ADAL" clId="{4FA99609-D632-4E5F-97D6-6779F2F883F6}" dt="2020-08-24T19:03:03.892" v="422" actId="22"/>
          <ac:spMkLst>
            <pc:docMk/>
            <pc:sldMk cId="737234321" sldId="453"/>
            <ac:spMk id="8" creationId="{43580019-CEA9-4906-AC87-240735DB1FE8}"/>
          </ac:spMkLst>
        </pc:spChg>
        <pc:spChg chg="mod">
          <ac:chgData name="Osama Mohammed Moustafa Hosam Elde" userId="ab8f451e-a635-42ee-be12-e2dde55852bf" providerId="ADAL" clId="{4FA99609-D632-4E5F-97D6-6779F2F883F6}" dt="2020-08-24T19:32:49.057" v="1809" actId="27636"/>
          <ac:spMkLst>
            <pc:docMk/>
            <pc:sldMk cId="737234321" sldId="453"/>
            <ac:spMk id="9" creationId="{41FE1DB5-8880-44CA-8A01-91EC9D1E2C91}"/>
          </ac:spMkLst>
        </pc:spChg>
        <pc:spChg chg="add mod">
          <ac:chgData name="Osama Mohammed Moustafa Hosam Elde" userId="ab8f451e-a635-42ee-be12-e2dde55852bf" providerId="ADAL" clId="{4FA99609-D632-4E5F-97D6-6779F2F883F6}" dt="2020-08-24T19:04:12.161" v="436" actId="15"/>
          <ac:spMkLst>
            <pc:docMk/>
            <pc:sldMk cId="737234321" sldId="453"/>
            <ac:spMk id="11" creationId="{061B41B1-609A-4B90-B269-A8D14B4F0E83}"/>
          </ac:spMkLst>
        </pc:spChg>
      </pc:sldChg>
      <pc:sldChg chg="addSp modSp add mod">
        <pc:chgData name="Osama Mohammed Moustafa Hosam Elde" userId="ab8f451e-a635-42ee-be12-e2dde55852bf" providerId="ADAL" clId="{4FA99609-D632-4E5F-97D6-6779F2F883F6}" dt="2020-08-24T19:12:15.735" v="861" actId="1076"/>
        <pc:sldMkLst>
          <pc:docMk/>
          <pc:sldMk cId="2496506412" sldId="454"/>
        </pc:sldMkLst>
        <pc:spChg chg="mod">
          <ac:chgData name="Osama Mohammed Moustafa Hosam Elde" userId="ab8f451e-a635-42ee-be12-e2dde55852bf" providerId="ADAL" clId="{4FA99609-D632-4E5F-97D6-6779F2F883F6}" dt="2020-08-24T19:12:15.735" v="861" actId="1076"/>
          <ac:spMkLst>
            <pc:docMk/>
            <pc:sldMk cId="2496506412" sldId="454"/>
            <ac:spMk id="9" creationId="{41FE1DB5-8880-44CA-8A01-91EC9D1E2C91}"/>
          </ac:spMkLst>
        </pc:spChg>
        <pc:picChg chg="add mod">
          <ac:chgData name="Osama Mohammed Moustafa Hosam Elde" userId="ab8f451e-a635-42ee-be12-e2dde55852bf" providerId="ADAL" clId="{4FA99609-D632-4E5F-97D6-6779F2F883F6}" dt="2020-08-24T19:08:44.065" v="466" actId="1076"/>
          <ac:picMkLst>
            <pc:docMk/>
            <pc:sldMk cId="2496506412" sldId="454"/>
            <ac:picMk id="2" creationId="{A985A636-A926-4C31-B65F-7967A8F7AD25}"/>
          </ac:picMkLst>
        </pc:picChg>
      </pc:sldChg>
      <pc:sldChg chg="delSp modSp add mod">
        <pc:chgData name="Osama Mohammed Moustafa Hosam Elde" userId="ab8f451e-a635-42ee-be12-e2dde55852bf" providerId="ADAL" clId="{4FA99609-D632-4E5F-97D6-6779F2F883F6}" dt="2020-08-24T19:31:54.073" v="1786" actId="15"/>
        <pc:sldMkLst>
          <pc:docMk/>
          <pc:sldMk cId="2688380289" sldId="455"/>
        </pc:sldMkLst>
        <pc:spChg chg="mod">
          <ac:chgData name="Osama Mohammed Moustafa Hosam Elde" userId="ab8f451e-a635-42ee-be12-e2dde55852bf" providerId="ADAL" clId="{4FA99609-D632-4E5F-97D6-6779F2F883F6}" dt="2020-08-24T19:31:54.073" v="1786" actId="15"/>
          <ac:spMkLst>
            <pc:docMk/>
            <pc:sldMk cId="2688380289" sldId="455"/>
            <ac:spMk id="9" creationId="{41FE1DB5-8880-44CA-8A01-91EC9D1E2C91}"/>
          </ac:spMkLst>
        </pc:spChg>
        <pc:picChg chg="del">
          <ac:chgData name="Osama Mohammed Moustafa Hosam Elde" userId="ab8f451e-a635-42ee-be12-e2dde55852bf" providerId="ADAL" clId="{4FA99609-D632-4E5F-97D6-6779F2F883F6}" dt="2020-08-24T19:25:13.725" v="1377" actId="478"/>
          <ac:picMkLst>
            <pc:docMk/>
            <pc:sldMk cId="2688380289" sldId="455"/>
            <ac:picMk id="2" creationId="{34E7F382-943E-40CD-ABC4-644F60E5E491}"/>
          </ac:picMkLst>
        </pc:picChg>
        <pc:picChg chg="del">
          <ac:chgData name="Osama Mohammed Moustafa Hosam Elde" userId="ab8f451e-a635-42ee-be12-e2dde55852bf" providerId="ADAL" clId="{4FA99609-D632-4E5F-97D6-6779F2F883F6}" dt="2020-08-24T19:25:14.374" v="1378" actId="478"/>
          <ac:picMkLst>
            <pc:docMk/>
            <pc:sldMk cId="2688380289" sldId="455"/>
            <ac:picMk id="4" creationId="{FDD0B267-D987-4BE7-8E32-D621C4AA6F69}"/>
          </ac:picMkLst>
        </pc:picChg>
      </pc:sldChg>
      <pc:sldChg chg="addSp delSp modSp add mod">
        <pc:chgData name="Osama Mohammed Moustafa Hosam Elde" userId="ab8f451e-a635-42ee-be12-e2dde55852bf" providerId="ADAL" clId="{4FA99609-D632-4E5F-97D6-6779F2F883F6}" dt="2020-08-24T20:25:43.955" v="2258" actId="14100"/>
        <pc:sldMkLst>
          <pc:docMk/>
          <pc:sldMk cId="1515942005" sldId="456"/>
        </pc:sldMkLst>
        <pc:spChg chg="mod">
          <ac:chgData name="Osama Mohammed Moustafa Hosam Elde" userId="ab8f451e-a635-42ee-be12-e2dde55852bf" providerId="ADAL" clId="{4FA99609-D632-4E5F-97D6-6779F2F883F6}" dt="2020-08-24T20:25:43.955" v="2258" actId="14100"/>
          <ac:spMkLst>
            <pc:docMk/>
            <pc:sldMk cId="1515942005" sldId="456"/>
            <ac:spMk id="3" creationId="{00000000-0000-0000-0000-000000000000}"/>
          </ac:spMkLst>
        </pc:spChg>
        <pc:spChg chg="mod">
          <ac:chgData name="Osama Mohammed Moustafa Hosam Elde" userId="ab8f451e-a635-42ee-be12-e2dde55852bf" providerId="ADAL" clId="{4FA99609-D632-4E5F-97D6-6779F2F883F6}" dt="2020-08-24T20:11:17.361" v="2243" actId="20577"/>
          <ac:spMkLst>
            <pc:docMk/>
            <pc:sldMk cId="1515942005" sldId="456"/>
            <ac:spMk id="9" creationId="{41FE1DB5-8880-44CA-8A01-91EC9D1E2C91}"/>
          </ac:spMkLst>
        </pc:spChg>
        <pc:spChg chg="del">
          <ac:chgData name="Osama Mohammed Moustafa Hosam Elde" userId="ab8f451e-a635-42ee-be12-e2dde55852bf" providerId="ADAL" clId="{4FA99609-D632-4E5F-97D6-6779F2F883F6}" dt="2020-08-24T20:06:56.665" v="2017" actId="478"/>
          <ac:spMkLst>
            <pc:docMk/>
            <pc:sldMk cId="1515942005" sldId="456"/>
            <ac:spMk id="11" creationId="{061B41B1-609A-4B90-B269-A8D14B4F0E83}"/>
          </ac:spMkLst>
        </pc:spChg>
        <pc:picChg chg="add mod">
          <ac:chgData name="Osama Mohammed Moustafa Hosam Elde" userId="ab8f451e-a635-42ee-be12-e2dde55852bf" providerId="ADAL" clId="{4FA99609-D632-4E5F-97D6-6779F2F883F6}" dt="2020-08-24T20:11:30.326" v="2244" actId="1076"/>
          <ac:picMkLst>
            <pc:docMk/>
            <pc:sldMk cId="1515942005" sldId="456"/>
            <ac:picMk id="2" creationId="{0D6252DA-9DC1-47D6-9B75-925159C13448}"/>
          </ac:picMkLst>
        </pc:picChg>
        <pc:picChg chg="del">
          <ac:chgData name="Osama Mohammed Moustafa Hosam Elde" userId="ab8f451e-a635-42ee-be12-e2dde55852bf" providerId="ADAL" clId="{4FA99609-D632-4E5F-97D6-6779F2F883F6}" dt="2020-08-24T20:09:49.125" v="2135" actId="478"/>
          <ac:picMkLst>
            <pc:docMk/>
            <pc:sldMk cId="1515942005" sldId="456"/>
            <ac:picMk id="1026" creationId="{2E6C8B37-E980-4967-A07E-4E99821BF54F}"/>
          </ac:picMkLst>
        </pc:picChg>
        <pc:picChg chg="add del mod">
          <ac:chgData name="Osama Mohammed Moustafa Hosam Elde" userId="ab8f451e-a635-42ee-be12-e2dde55852bf" providerId="ADAL" clId="{4FA99609-D632-4E5F-97D6-6779F2F883F6}" dt="2020-08-24T20:10:12.957" v="2136" actId="478"/>
          <ac:picMkLst>
            <pc:docMk/>
            <pc:sldMk cId="1515942005" sldId="456"/>
            <ac:picMk id="2050" creationId="{BE940FDD-1956-4C33-840F-849EDF1F8275}"/>
          </ac:picMkLst>
        </pc:picChg>
        <pc:picChg chg="add mod">
          <ac:chgData name="Osama Mohammed Moustafa Hosam Elde" userId="ab8f451e-a635-42ee-be12-e2dde55852bf" providerId="ADAL" clId="{4FA99609-D632-4E5F-97D6-6779F2F883F6}" dt="2020-08-24T20:25:37.947" v="2257" actId="14100"/>
          <ac:picMkLst>
            <pc:docMk/>
            <pc:sldMk cId="1515942005" sldId="456"/>
            <ac:picMk id="2052" creationId="{3EEEA3AC-E36E-41B0-87AE-FD2C83471418}"/>
          </ac:picMkLst>
        </pc:picChg>
      </pc:sldChg>
      <pc:sldChg chg="add">
        <pc:chgData name="Osama Mohammed Moustafa Hosam Elde" userId="ab8f451e-a635-42ee-be12-e2dde55852bf" providerId="ADAL" clId="{4FA99609-D632-4E5F-97D6-6779F2F883F6}" dt="2020-08-25T18:27:05.194" v="2763"/>
        <pc:sldMkLst>
          <pc:docMk/>
          <pc:sldMk cId="1321748703" sldId="467"/>
        </pc:sldMkLst>
      </pc:sldChg>
      <pc:sldChg chg="del">
        <pc:chgData name="Osama Mohammed Moustafa Hosam Elde" userId="ab8f451e-a635-42ee-be12-e2dde55852bf" providerId="ADAL" clId="{4FA99609-D632-4E5F-97D6-6779F2F883F6}" dt="2020-08-25T18:27:01.279" v="2762" actId="2696"/>
        <pc:sldMkLst>
          <pc:docMk/>
          <pc:sldMk cId="3088240699" sldId="467"/>
        </pc:sldMkLst>
      </pc:sldChg>
      <pc:sldChg chg="modSp mod">
        <pc:chgData name="Osama Mohammed Moustafa Hosam Elde" userId="ab8f451e-a635-42ee-be12-e2dde55852bf" providerId="ADAL" clId="{4FA99609-D632-4E5F-97D6-6779F2F883F6}" dt="2020-08-25T18:42:27.149" v="2782" actId="20577"/>
        <pc:sldMkLst>
          <pc:docMk/>
          <pc:sldMk cId="2975955308" sldId="468"/>
        </pc:sldMkLst>
        <pc:spChg chg="mod">
          <ac:chgData name="Osama Mohammed Moustafa Hosam Elde" userId="ab8f451e-a635-42ee-be12-e2dde55852bf" providerId="ADAL" clId="{4FA99609-D632-4E5F-97D6-6779F2F883F6}" dt="2020-08-25T18:42:27.149" v="2782" actId="20577"/>
          <ac:spMkLst>
            <pc:docMk/>
            <pc:sldMk cId="2975955308" sldId="468"/>
            <ac:spMk id="3" creationId="{00000000-0000-0000-0000-000000000000}"/>
          </ac:spMkLst>
        </pc:spChg>
        <pc:spChg chg="mod">
          <ac:chgData name="Osama Mohammed Moustafa Hosam Elde" userId="ab8f451e-a635-42ee-be12-e2dde55852bf" providerId="ADAL" clId="{4FA99609-D632-4E5F-97D6-6779F2F883F6}" dt="2020-08-25T18:19:32.026" v="2464" actId="20577"/>
          <ac:spMkLst>
            <pc:docMk/>
            <pc:sldMk cId="2975955308" sldId="468"/>
            <ac:spMk id="9" creationId="{41FE1DB5-8880-44CA-8A01-91EC9D1E2C91}"/>
          </ac:spMkLst>
        </pc:spChg>
      </pc:sldChg>
      <pc:sldChg chg="modSp mod">
        <pc:chgData name="Osama Mohammed Moustafa Hosam Elde" userId="ab8f451e-a635-42ee-be12-e2dde55852bf" providerId="ADAL" clId="{4FA99609-D632-4E5F-97D6-6779F2F883F6}" dt="2020-08-25T18:42:32.443" v="2783" actId="20577"/>
        <pc:sldMkLst>
          <pc:docMk/>
          <pc:sldMk cId="3766114644" sldId="469"/>
        </pc:sldMkLst>
        <pc:spChg chg="mod">
          <ac:chgData name="Osama Mohammed Moustafa Hosam Elde" userId="ab8f451e-a635-42ee-be12-e2dde55852bf" providerId="ADAL" clId="{4FA99609-D632-4E5F-97D6-6779F2F883F6}" dt="2020-08-25T18:42:32.443" v="2783" actId="20577"/>
          <ac:spMkLst>
            <pc:docMk/>
            <pc:sldMk cId="3766114644" sldId="469"/>
            <ac:spMk id="3" creationId="{00000000-0000-0000-0000-000000000000}"/>
          </ac:spMkLst>
        </pc:spChg>
        <pc:spChg chg="mod">
          <ac:chgData name="Osama Mohammed Moustafa Hosam Elde" userId="ab8f451e-a635-42ee-be12-e2dde55852bf" providerId="ADAL" clId="{4FA99609-D632-4E5F-97D6-6779F2F883F6}" dt="2020-08-25T17:30:27.635" v="2293" actId="20577"/>
          <ac:spMkLst>
            <pc:docMk/>
            <pc:sldMk cId="3766114644" sldId="469"/>
            <ac:spMk id="9" creationId="{41FE1DB5-8880-44CA-8A01-91EC9D1E2C91}"/>
          </ac:spMkLst>
        </pc:spChg>
      </pc:sldChg>
      <pc:sldChg chg="modSp add mod">
        <pc:chgData name="Osama Mohammed Moustafa Hosam Elde" userId="ab8f451e-a635-42ee-be12-e2dde55852bf" providerId="ADAL" clId="{4FA99609-D632-4E5F-97D6-6779F2F883F6}" dt="2020-08-25T18:42:37.868" v="2784" actId="20577"/>
        <pc:sldMkLst>
          <pc:docMk/>
          <pc:sldMk cId="1927016891" sldId="470"/>
        </pc:sldMkLst>
        <pc:spChg chg="mod">
          <ac:chgData name="Osama Mohammed Moustafa Hosam Elde" userId="ab8f451e-a635-42ee-be12-e2dde55852bf" providerId="ADAL" clId="{4FA99609-D632-4E5F-97D6-6779F2F883F6}" dt="2020-08-25T18:42:37.868" v="2784" actId="20577"/>
          <ac:spMkLst>
            <pc:docMk/>
            <pc:sldMk cId="1927016891" sldId="470"/>
            <ac:spMk id="3" creationId="{00000000-0000-0000-0000-000000000000}"/>
          </ac:spMkLst>
        </pc:spChg>
        <pc:spChg chg="mod">
          <ac:chgData name="Osama Mohammed Moustafa Hosam Elde" userId="ab8f451e-a635-42ee-be12-e2dde55852bf" providerId="ADAL" clId="{4FA99609-D632-4E5F-97D6-6779F2F883F6}" dt="2020-08-25T18:16:21.671" v="2425" actId="15"/>
          <ac:spMkLst>
            <pc:docMk/>
            <pc:sldMk cId="1927016891" sldId="470"/>
            <ac:spMk id="9" creationId="{41FE1DB5-8880-44CA-8A01-91EC9D1E2C91}"/>
          </ac:spMkLst>
        </pc:spChg>
      </pc:sldChg>
      <pc:sldChg chg="modSp add mod">
        <pc:chgData name="Osama Mohammed Moustafa Hosam Elde" userId="ab8f451e-a635-42ee-be12-e2dde55852bf" providerId="ADAL" clId="{4FA99609-D632-4E5F-97D6-6779F2F883F6}" dt="2020-08-25T18:43:39.621" v="2833" actId="20577"/>
        <pc:sldMkLst>
          <pc:docMk/>
          <pc:sldMk cId="721672029" sldId="471"/>
        </pc:sldMkLst>
        <pc:spChg chg="mod">
          <ac:chgData name="Osama Mohammed Moustafa Hosam Elde" userId="ab8f451e-a635-42ee-be12-e2dde55852bf" providerId="ADAL" clId="{4FA99609-D632-4E5F-97D6-6779F2F883F6}" dt="2020-08-25T18:42:41.830" v="2785" actId="20577"/>
          <ac:spMkLst>
            <pc:docMk/>
            <pc:sldMk cId="721672029" sldId="471"/>
            <ac:spMk id="3" creationId="{00000000-0000-0000-0000-000000000000}"/>
          </ac:spMkLst>
        </pc:spChg>
        <pc:spChg chg="mod">
          <ac:chgData name="Osama Mohammed Moustafa Hosam Elde" userId="ab8f451e-a635-42ee-be12-e2dde55852bf" providerId="ADAL" clId="{4FA99609-D632-4E5F-97D6-6779F2F883F6}" dt="2020-08-25T18:43:39.621" v="2833" actId="20577"/>
          <ac:spMkLst>
            <pc:docMk/>
            <pc:sldMk cId="721672029" sldId="471"/>
            <ac:spMk id="9" creationId="{41FE1DB5-8880-44CA-8A01-91EC9D1E2C91}"/>
          </ac:spMkLst>
        </pc:spChg>
      </pc:sldChg>
      <pc:sldChg chg="modSp add mod">
        <pc:chgData name="Osama Mohammed Moustafa Hosam Elde" userId="ab8f451e-a635-42ee-be12-e2dde55852bf" providerId="ADAL" clId="{4FA99609-D632-4E5F-97D6-6779F2F883F6}" dt="2020-08-25T19:19:55.760" v="2834" actId="6549"/>
        <pc:sldMkLst>
          <pc:docMk/>
          <pc:sldMk cId="2548343989" sldId="472"/>
        </pc:sldMkLst>
        <pc:spChg chg="mod">
          <ac:chgData name="Osama Mohammed Moustafa Hosam Elde" userId="ab8f451e-a635-42ee-be12-e2dde55852bf" providerId="ADAL" clId="{4FA99609-D632-4E5F-97D6-6779F2F883F6}" dt="2020-08-25T18:27:27.299" v="2780" actId="20577"/>
          <ac:spMkLst>
            <pc:docMk/>
            <pc:sldMk cId="2548343989" sldId="472"/>
            <ac:spMk id="3" creationId="{00000000-0000-0000-0000-000000000000}"/>
          </ac:spMkLst>
        </pc:spChg>
        <pc:spChg chg="mod">
          <ac:chgData name="Osama Mohammed Moustafa Hosam Elde" userId="ab8f451e-a635-42ee-be12-e2dde55852bf" providerId="ADAL" clId="{4FA99609-D632-4E5F-97D6-6779F2F883F6}" dt="2020-08-25T19:19:55.760" v="2834" actId="6549"/>
          <ac:spMkLst>
            <pc:docMk/>
            <pc:sldMk cId="2548343989" sldId="472"/>
            <ac:spMk id="9" creationId="{41FE1DB5-8880-44CA-8A01-91EC9D1E2C91}"/>
          </ac:spMkLst>
        </pc:spChg>
      </pc:sldChg>
    </pc:docChg>
  </pc:docChgLst>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Mohammed Moustafa Hosam Elde" userId="ab8f451e-a635-42ee-be12-e2dde55852bf" providerId="ADAL" clId="{02CCF1FA-5102-4B01-88B0-9D8708323A48}"/>
    <pc:docChg chg="custSel addSld delSld modSld">
      <pc:chgData name="Osama Mohammed Moustafa Hosam Elde" userId="ab8f451e-a635-42ee-be12-e2dde55852bf" providerId="ADAL" clId="{02CCF1FA-5102-4B01-88B0-9D8708323A48}" dt="2020-08-22T14:59:03.528" v="88"/>
      <pc:docMkLst>
        <pc:docMk/>
      </pc:docMkLst>
      <pc:sldChg chg="modSp mod">
        <pc:chgData name="Osama Mohammed Moustafa Hosam Elde" userId="ab8f451e-a635-42ee-be12-e2dde55852bf" providerId="ADAL" clId="{02CCF1FA-5102-4B01-88B0-9D8708323A48}" dt="2020-08-22T14:52:45.982" v="41" actId="20577"/>
        <pc:sldMkLst>
          <pc:docMk/>
          <pc:sldMk cId="2795698090" sldId="289"/>
        </pc:sldMkLst>
        <pc:spChg chg="mod">
          <ac:chgData name="Osama Mohammed Moustafa Hosam Elde" userId="ab8f451e-a635-42ee-be12-e2dde55852bf" providerId="ADAL" clId="{02CCF1FA-5102-4B01-88B0-9D8708323A48}" dt="2020-08-22T14:52:34.407" v="16" actId="6549"/>
          <ac:spMkLst>
            <pc:docMk/>
            <pc:sldMk cId="2795698090" sldId="289"/>
            <ac:spMk id="4" creationId="{71F37C0B-C451-4FC0-8BFC-2F9DEFE020DB}"/>
          </ac:spMkLst>
        </pc:spChg>
        <pc:spChg chg="mod">
          <ac:chgData name="Osama Mohammed Moustafa Hosam Elde" userId="ab8f451e-a635-42ee-be12-e2dde55852bf" providerId="ADAL" clId="{02CCF1FA-5102-4B01-88B0-9D8708323A48}" dt="2020-08-22T14:52:45.982" v="41" actId="20577"/>
          <ac:spMkLst>
            <pc:docMk/>
            <pc:sldMk cId="2795698090" sldId="289"/>
            <ac:spMk id="6" creationId="{2B50AF5E-FF4A-4EEF-9521-F635D9019EA4}"/>
          </ac:spMkLst>
        </pc:spChg>
      </pc:sldChg>
      <pc:sldChg chg="modSp mod">
        <pc:chgData name="Osama Mohammed Moustafa Hosam Elde" userId="ab8f451e-a635-42ee-be12-e2dde55852bf" providerId="ADAL" clId="{02CCF1FA-5102-4B01-88B0-9D8708323A48}" dt="2020-08-22T14:52:17.845" v="0" actId="6549"/>
        <pc:sldMkLst>
          <pc:docMk/>
          <pc:sldMk cId="1296196847" sldId="371"/>
        </pc:sldMkLst>
        <pc:spChg chg="mod">
          <ac:chgData name="Osama Mohammed Moustafa Hosam Elde" userId="ab8f451e-a635-42ee-be12-e2dde55852bf" providerId="ADAL" clId="{02CCF1FA-5102-4B01-88B0-9D8708323A48}" dt="2020-08-22T14:52:17.845" v="0" actId="6549"/>
          <ac:spMkLst>
            <pc:docMk/>
            <pc:sldMk cId="1296196847" sldId="371"/>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780253205" sldId="408"/>
        </pc:sldMkLst>
      </pc:sldChg>
      <pc:sldChg chg="add">
        <pc:chgData name="Osama Mohammed Moustafa Hosam Elde" userId="ab8f451e-a635-42ee-be12-e2dde55852bf" providerId="ADAL" clId="{02CCF1FA-5102-4B01-88B0-9D8708323A48}" dt="2020-08-22T14:54:44.064" v="50"/>
        <pc:sldMkLst>
          <pc:docMk/>
          <pc:sldMk cId="1770188748" sldId="409"/>
        </pc:sldMkLst>
      </pc:sldChg>
      <pc:sldChg chg="add">
        <pc:chgData name="Osama Mohammed Moustafa Hosam Elde" userId="ab8f451e-a635-42ee-be12-e2dde55852bf" providerId="ADAL" clId="{02CCF1FA-5102-4B01-88B0-9D8708323A48}" dt="2020-08-22T14:54:44.064" v="50"/>
        <pc:sldMkLst>
          <pc:docMk/>
          <pc:sldMk cId="1599463572" sldId="410"/>
        </pc:sldMkLst>
      </pc:sldChg>
      <pc:sldChg chg="add">
        <pc:chgData name="Osama Mohammed Moustafa Hosam Elde" userId="ab8f451e-a635-42ee-be12-e2dde55852bf" providerId="ADAL" clId="{02CCF1FA-5102-4B01-88B0-9D8708323A48}" dt="2020-08-22T14:54:44.064" v="50"/>
        <pc:sldMkLst>
          <pc:docMk/>
          <pc:sldMk cId="4288445756" sldId="411"/>
        </pc:sldMkLst>
      </pc:sldChg>
      <pc:sldChg chg="add">
        <pc:chgData name="Osama Mohammed Moustafa Hosam Elde" userId="ab8f451e-a635-42ee-be12-e2dde55852bf" providerId="ADAL" clId="{02CCF1FA-5102-4B01-88B0-9D8708323A48}" dt="2020-08-22T14:54:44.064" v="50"/>
        <pc:sldMkLst>
          <pc:docMk/>
          <pc:sldMk cId="895915436" sldId="412"/>
        </pc:sldMkLst>
      </pc:sldChg>
      <pc:sldChg chg="add">
        <pc:chgData name="Osama Mohammed Moustafa Hosam Elde" userId="ab8f451e-a635-42ee-be12-e2dde55852bf" providerId="ADAL" clId="{02CCF1FA-5102-4B01-88B0-9D8708323A48}" dt="2020-08-22T14:54:44.064" v="50"/>
        <pc:sldMkLst>
          <pc:docMk/>
          <pc:sldMk cId="855378755" sldId="414"/>
        </pc:sldMkLst>
      </pc:sldChg>
      <pc:sldChg chg="modSp add mod">
        <pc:chgData name="Osama Mohammed Moustafa Hosam Elde" userId="ab8f451e-a635-42ee-be12-e2dde55852bf" providerId="ADAL" clId="{02CCF1FA-5102-4B01-88B0-9D8708323A48}" dt="2020-08-22T14:55:31.321" v="60" actId="27636"/>
        <pc:sldMkLst>
          <pc:docMk/>
          <pc:sldMk cId="1567166224" sldId="415"/>
        </pc:sldMkLst>
        <pc:spChg chg="mod">
          <ac:chgData name="Osama Mohammed Moustafa Hosam Elde" userId="ab8f451e-a635-42ee-be12-e2dde55852bf" providerId="ADAL" clId="{02CCF1FA-5102-4B01-88B0-9D8708323A48}" dt="2020-08-22T14:55:26.897" v="56" actId="21"/>
          <ac:spMkLst>
            <pc:docMk/>
            <pc:sldMk cId="1567166224" sldId="415"/>
            <ac:spMk id="3" creationId="{25F31E5A-DCD6-425A-8C80-7B051E2A906C}"/>
          </ac:spMkLst>
        </pc:spChg>
        <pc:spChg chg="mod">
          <ac:chgData name="Osama Mohammed Moustafa Hosam Elde" userId="ab8f451e-a635-42ee-be12-e2dde55852bf" providerId="ADAL" clId="{02CCF1FA-5102-4B01-88B0-9D8708323A48}" dt="2020-08-22T14:55:31.321" v="60" actId="27636"/>
          <ac:spMkLst>
            <pc:docMk/>
            <pc:sldMk cId="1567166224" sldId="415"/>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3307521200" sldId="416"/>
        </pc:sldMkLst>
      </pc:sldChg>
      <pc:sldChg chg="add">
        <pc:chgData name="Osama Mohammed Moustafa Hosam Elde" userId="ab8f451e-a635-42ee-be12-e2dde55852bf" providerId="ADAL" clId="{02CCF1FA-5102-4B01-88B0-9D8708323A48}" dt="2020-08-22T14:54:44.064" v="50"/>
        <pc:sldMkLst>
          <pc:docMk/>
          <pc:sldMk cId="67981989" sldId="417"/>
        </pc:sldMkLst>
      </pc:sldChg>
      <pc:sldChg chg="add">
        <pc:chgData name="Osama Mohammed Moustafa Hosam Elde" userId="ab8f451e-a635-42ee-be12-e2dde55852bf" providerId="ADAL" clId="{02CCF1FA-5102-4B01-88B0-9D8708323A48}" dt="2020-08-22T14:54:44.064" v="50"/>
        <pc:sldMkLst>
          <pc:docMk/>
          <pc:sldMk cId="977466378" sldId="418"/>
        </pc:sldMkLst>
      </pc:sldChg>
      <pc:sldChg chg="add">
        <pc:chgData name="Osama Mohammed Moustafa Hosam Elde" userId="ab8f451e-a635-42ee-be12-e2dde55852bf" providerId="ADAL" clId="{02CCF1FA-5102-4B01-88B0-9D8708323A48}" dt="2020-08-22T14:54:44.064" v="50"/>
        <pc:sldMkLst>
          <pc:docMk/>
          <pc:sldMk cId="1202511936" sldId="419"/>
        </pc:sldMkLst>
      </pc:sldChg>
      <pc:sldChg chg="add">
        <pc:chgData name="Osama Mohammed Moustafa Hosam Elde" userId="ab8f451e-a635-42ee-be12-e2dde55852bf" providerId="ADAL" clId="{02CCF1FA-5102-4B01-88B0-9D8708323A48}" dt="2020-08-22T14:54:44.064" v="50"/>
        <pc:sldMkLst>
          <pc:docMk/>
          <pc:sldMk cId="1544535693" sldId="420"/>
        </pc:sldMkLst>
      </pc:sldChg>
      <pc:sldChg chg="add">
        <pc:chgData name="Osama Mohammed Moustafa Hosam Elde" userId="ab8f451e-a635-42ee-be12-e2dde55852bf" providerId="ADAL" clId="{02CCF1FA-5102-4B01-88B0-9D8708323A48}" dt="2020-08-22T14:54:44.064" v="50"/>
        <pc:sldMkLst>
          <pc:docMk/>
          <pc:sldMk cId="3144906475" sldId="421"/>
        </pc:sldMkLst>
      </pc:sldChg>
      <pc:sldChg chg="modSp del mod">
        <pc:chgData name="Osama Mohammed Moustafa Hosam Elde" userId="ab8f451e-a635-42ee-be12-e2dde55852bf" providerId="ADAL" clId="{02CCF1FA-5102-4B01-88B0-9D8708323A48}" dt="2020-08-22T14:53:00.479" v="43" actId="47"/>
        <pc:sldMkLst>
          <pc:docMk/>
          <pc:sldMk cId="1336552493" sldId="422"/>
        </pc:sldMkLst>
        <pc:spChg chg="mod">
          <ac:chgData name="Osama Mohammed Moustafa Hosam Elde" userId="ab8f451e-a635-42ee-be12-e2dde55852bf" providerId="ADAL" clId="{02CCF1FA-5102-4B01-88B0-9D8708323A48}" dt="2020-08-22T14:52:53.855" v="42" actId="6549"/>
          <ac:spMkLst>
            <pc:docMk/>
            <pc:sldMk cId="1336552493" sldId="422"/>
            <ac:spMk id="6" creationId="{F666E11D-E12E-4A1B-AC49-37C776D88AF6}"/>
          </ac:spMkLst>
        </pc:spChg>
      </pc:sldChg>
      <pc:sldChg chg="delSp add">
        <pc:chgData name="Osama Mohammed Moustafa Hosam Elde" userId="ab8f451e-a635-42ee-be12-e2dde55852bf" providerId="ADAL" clId="{02CCF1FA-5102-4B01-88B0-9D8708323A48}" dt="2020-08-22T14:57:31.532" v="61"/>
        <pc:sldMkLst>
          <pc:docMk/>
          <pc:sldMk cId="2319538610" sldId="422"/>
        </pc:sldMkLst>
        <pc:picChg chg="del">
          <ac:chgData name="Osama Mohammed Moustafa Hosam Elde" userId="ab8f451e-a635-42ee-be12-e2dde55852bf" providerId="ADAL" clId="{02CCF1FA-5102-4B01-88B0-9D8708323A48}" dt="2020-08-22T14:57:31.532" v="61"/>
          <ac:picMkLst>
            <pc:docMk/>
            <pc:sldMk cId="2319538610" sldId="422"/>
            <ac:picMk id="2" creationId="{D0B5174A-CAC9-414B-9BB6-01C25458C98C}"/>
          </ac:picMkLst>
        </pc:picChg>
      </pc:sldChg>
      <pc:sldChg chg="del">
        <pc:chgData name="Osama Mohammed Moustafa Hosam Elde" userId="ab8f451e-a635-42ee-be12-e2dde55852bf" providerId="ADAL" clId="{02CCF1FA-5102-4B01-88B0-9D8708323A48}" dt="2020-08-22T14:53:14.420" v="44" actId="47"/>
        <pc:sldMkLst>
          <pc:docMk/>
          <pc:sldMk cId="2283478512" sldId="431"/>
        </pc:sldMkLst>
      </pc:sldChg>
      <pc:sldChg chg="modSp add mod">
        <pc:chgData name="Osama Mohammed Moustafa Hosam Elde" userId="ab8f451e-a635-42ee-be12-e2dde55852bf" providerId="ADAL" clId="{02CCF1FA-5102-4B01-88B0-9D8708323A48}" dt="2020-08-22T14:55:02.197" v="55" actId="27636"/>
        <pc:sldMkLst>
          <pc:docMk/>
          <pc:sldMk cId="3987997412" sldId="431"/>
        </pc:sldMkLst>
        <pc:spChg chg="mod">
          <ac:chgData name="Osama Mohammed Moustafa Hosam Elde" userId="ab8f451e-a635-42ee-be12-e2dde55852bf" providerId="ADAL" clId="{02CCF1FA-5102-4B01-88B0-9D8708323A48}" dt="2020-08-22T14:54:54.005" v="51" actId="21"/>
          <ac:spMkLst>
            <pc:docMk/>
            <pc:sldMk cId="3987997412" sldId="431"/>
            <ac:spMk id="3" creationId="{25F31E5A-DCD6-425A-8C80-7B051E2A906C}"/>
          </ac:spMkLst>
        </pc:spChg>
        <pc:spChg chg="mod">
          <ac:chgData name="Osama Mohammed Moustafa Hosam Elde" userId="ab8f451e-a635-42ee-be12-e2dde55852bf" providerId="ADAL" clId="{02CCF1FA-5102-4B01-88B0-9D8708323A48}" dt="2020-08-22T14:55:02.197" v="55" actId="27636"/>
          <ac:spMkLst>
            <pc:docMk/>
            <pc:sldMk cId="3987997412" sldId="431"/>
            <ac:spMk id="6" creationId="{F666E11D-E12E-4A1B-AC49-37C776D88AF6}"/>
          </ac:spMkLst>
        </pc:spChg>
      </pc:sldChg>
      <pc:sldChg chg="del">
        <pc:chgData name="Osama Mohammed Moustafa Hosam Elde" userId="ab8f451e-a635-42ee-be12-e2dde55852bf" providerId="ADAL" clId="{02CCF1FA-5102-4B01-88B0-9D8708323A48}" dt="2020-08-22T14:53:15.665" v="45" actId="47"/>
        <pc:sldMkLst>
          <pc:docMk/>
          <pc:sldMk cId="706051383" sldId="432"/>
        </pc:sldMkLst>
      </pc:sldChg>
      <pc:sldChg chg="add">
        <pc:chgData name="Osama Mohammed Moustafa Hosam Elde" userId="ab8f451e-a635-42ee-be12-e2dde55852bf" providerId="ADAL" clId="{02CCF1FA-5102-4B01-88B0-9D8708323A48}" dt="2020-08-22T14:54:44.064" v="50"/>
        <pc:sldMkLst>
          <pc:docMk/>
          <pc:sldMk cId="3985306836" sldId="432"/>
        </pc:sldMkLst>
      </pc:sldChg>
      <pc:sldChg chg="del">
        <pc:chgData name="Osama Mohammed Moustafa Hosam Elde" userId="ab8f451e-a635-42ee-be12-e2dde55852bf" providerId="ADAL" clId="{02CCF1FA-5102-4B01-88B0-9D8708323A48}" dt="2020-08-22T14:53:17.935" v="47" actId="47"/>
        <pc:sldMkLst>
          <pc:docMk/>
          <pc:sldMk cId="1825879801" sldId="433"/>
        </pc:sldMkLst>
      </pc:sldChg>
      <pc:sldChg chg="modSp add mod">
        <pc:chgData name="Osama Mohammed Moustafa Hosam Elde" userId="ab8f451e-a635-42ee-be12-e2dde55852bf" providerId="ADAL" clId="{02CCF1FA-5102-4B01-88B0-9D8708323A48}" dt="2020-08-22T14:58:25.309" v="87" actId="20577"/>
        <pc:sldMkLst>
          <pc:docMk/>
          <pc:sldMk cId="4243991154" sldId="433"/>
        </pc:sldMkLst>
        <pc:spChg chg="mod">
          <ac:chgData name="Osama Mohammed Moustafa Hosam Elde" userId="ab8f451e-a635-42ee-be12-e2dde55852bf" providerId="ADAL" clId="{02CCF1FA-5102-4B01-88B0-9D8708323A48}" dt="2020-08-22T14:58:25.309" v="87" actId="20577"/>
          <ac:spMkLst>
            <pc:docMk/>
            <pc:sldMk cId="4243991154" sldId="433"/>
            <ac:spMk id="3" creationId="{25F31E5A-DCD6-425A-8C80-7B051E2A906C}"/>
          </ac:spMkLst>
        </pc:spChg>
        <pc:spChg chg="mod">
          <ac:chgData name="Osama Mohammed Moustafa Hosam Elde" userId="ab8f451e-a635-42ee-be12-e2dde55852bf" providerId="ADAL" clId="{02CCF1FA-5102-4B01-88B0-9D8708323A48}" dt="2020-08-22T14:58:20.747" v="84" actId="20577"/>
          <ac:spMkLst>
            <pc:docMk/>
            <pc:sldMk cId="4243991154" sldId="433"/>
            <ac:spMk id="6" creationId="{F666E11D-E12E-4A1B-AC49-37C776D88AF6}"/>
          </ac:spMkLst>
        </pc:spChg>
      </pc:sldChg>
      <pc:sldChg chg="del">
        <pc:chgData name="Osama Mohammed Moustafa Hosam Elde" userId="ab8f451e-a635-42ee-be12-e2dde55852bf" providerId="ADAL" clId="{02CCF1FA-5102-4B01-88B0-9D8708323A48}" dt="2020-08-22T14:53:18.794" v="48" actId="47"/>
        <pc:sldMkLst>
          <pc:docMk/>
          <pc:sldMk cId="993940082" sldId="434"/>
        </pc:sldMkLst>
      </pc:sldChg>
      <pc:sldChg chg="add">
        <pc:chgData name="Osama Mohammed Moustafa Hosam Elde" userId="ab8f451e-a635-42ee-be12-e2dde55852bf" providerId="ADAL" clId="{02CCF1FA-5102-4B01-88B0-9D8708323A48}" dt="2020-08-22T14:59:03.528" v="88"/>
        <pc:sldMkLst>
          <pc:docMk/>
          <pc:sldMk cId="1507006691" sldId="434"/>
        </pc:sldMkLst>
      </pc:sldChg>
      <pc:sldChg chg="del">
        <pc:chgData name="Osama Mohammed Moustafa Hosam Elde" userId="ab8f451e-a635-42ee-be12-e2dde55852bf" providerId="ADAL" clId="{02CCF1FA-5102-4B01-88B0-9D8708323A48}" dt="2020-08-22T14:53:20.236" v="49" actId="47"/>
        <pc:sldMkLst>
          <pc:docMk/>
          <pc:sldMk cId="1065010098" sldId="435"/>
        </pc:sldMkLst>
      </pc:sldChg>
      <pc:sldChg chg="add">
        <pc:chgData name="Osama Mohammed Moustafa Hosam Elde" userId="ab8f451e-a635-42ee-be12-e2dde55852bf" providerId="ADAL" clId="{02CCF1FA-5102-4B01-88B0-9D8708323A48}" dt="2020-08-22T14:59:03.528" v="88"/>
        <pc:sldMkLst>
          <pc:docMk/>
          <pc:sldMk cId="3265004230" sldId="435"/>
        </pc:sldMkLst>
      </pc:sldChg>
      <pc:sldChg chg="del">
        <pc:chgData name="Osama Mohammed Moustafa Hosam Elde" userId="ab8f451e-a635-42ee-be12-e2dde55852bf" providerId="ADAL" clId="{02CCF1FA-5102-4B01-88B0-9D8708323A48}" dt="2020-08-22T14:53:17.060" v="46" actId="47"/>
        <pc:sldMkLst>
          <pc:docMk/>
          <pc:sldMk cId="3249354268" sldId="436"/>
        </pc:sldMkLst>
      </pc:sldChg>
      <pc:sldChg chg="add">
        <pc:chgData name="Osama Mohammed Moustafa Hosam Elde" userId="ab8f451e-a635-42ee-be12-e2dde55852bf" providerId="ADAL" clId="{02CCF1FA-5102-4B01-88B0-9D8708323A48}" dt="2020-08-22T14:59:03.528" v="88"/>
        <pc:sldMkLst>
          <pc:docMk/>
          <pc:sldMk cId="3794462994" sldId="436"/>
        </pc:sldMkLst>
      </pc:sldChg>
      <pc:sldChg chg="add">
        <pc:chgData name="Osama Mohammed Moustafa Hosam Elde" userId="ab8f451e-a635-42ee-be12-e2dde55852bf" providerId="ADAL" clId="{02CCF1FA-5102-4B01-88B0-9D8708323A48}" dt="2020-08-22T14:59:03.528" v="88"/>
        <pc:sldMkLst>
          <pc:docMk/>
          <pc:sldMk cId="99655065" sldId="437"/>
        </pc:sldMkLst>
      </pc:sldChg>
      <pc:sldChg chg="add">
        <pc:chgData name="Osama Mohammed Moustafa Hosam Elde" userId="ab8f451e-a635-42ee-be12-e2dde55852bf" providerId="ADAL" clId="{02CCF1FA-5102-4B01-88B0-9D8708323A48}" dt="2020-08-22T14:59:03.528" v="88"/>
        <pc:sldMkLst>
          <pc:docMk/>
          <pc:sldMk cId="4124742612" sldId="438"/>
        </pc:sldMkLst>
      </pc:sldChg>
      <pc:sldChg chg="add">
        <pc:chgData name="Osama Mohammed Moustafa Hosam Elde" userId="ab8f451e-a635-42ee-be12-e2dde55852bf" providerId="ADAL" clId="{02CCF1FA-5102-4B01-88B0-9D8708323A48}" dt="2020-08-22T14:59:03.528" v="88"/>
        <pc:sldMkLst>
          <pc:docMk/>
          <pc:sldMk cId="863847074" sldId="439"/>
        </pc:sldMkLst>
      </pc:sldChg>
      <pc:sldChg chg="add">
        <pc:chgData name="Osama Mohammed Moustafa Hosam Elde" userId="ab8f451e-a635-42ee-be12-e2dde55852bf" providerId="ADAL" clId="{02CCF1FA-5102-4B01-88B0-9D8708323A48}" dt="2020-08-22T14:59:03.528" v="88"/>
        <pc:sldMkLst>
          <pc:docMk/>
          <pc:sldMk cId="3387303661" sldId="440"/>
        </pc:sldMkLst>
      </pc:sldChg>
      <pc:sldChg chg="add">
        <pc:chgData name="Osama Mohammed Moustafa Hosam Elde" userId="ab8f451e-a635-42ee-be12-e2dde55852bf" providerId="ADAL" clId="{02CCF1FA-5102-4B01-88B0-9D8708323A48}" dt="2020-08-22T14:59:03.528" v="88"/>
        <pc:sldMkLst>
          <pc:docMk/>
          <pc:sldMk cId="3777202562" sldId="441"/>
        </pc:sldMkLst>
      </pc:sldChg>
      <pc:sldChg chg="add">
        <pc:chgData name="Osama Mohammed Moustafa Hosam Elde" userId="ab8f451e-a635-42ee-be12-e2dde55852bf" providerId="ADAL" clId="{02CCF1FA-5102-4B01-88B0-9D8708323A48}" dt="2020-08-22T14:59:03.528" v="88"/>
        <pc:sldMkLst>
          <pc:docMk/>
          <pc:sldMk cId="3890209006" sldId="442"/>
        </pc:sldMkLst>
      </pc:sldChg>
      <pc:sldChg chg="add">
        <pc:chgData name="Osama Mohammed Moustafa Hosam Elde" userId="ab8f451e-a635-42ee-be12-e2dde55852bf" providerId="ADAL" clId="{02CCF1FA-5102-4B01-88B0-9D8708323A48}" dt="2020-08-22T14:59:03.528" v="88"/>
        <pc:sldMkLst>
          <pc:docMk/>
          <pc:sldMk cId="1981163398" sldId="443"/>
        </pc:sldMkLst>
      </pc:sldChg>
      <pc:sldChg chg="add">
        <pc:chgData name="Osama Mohammed Moustafa Hosam Elde" userId="ab8f451e-a635-42ee-be12-e2dde55852bf" providerId="ADAL" clId="{02CCF1FA-5102-4B01-88B0-9D8708323A48}" dt="2020-08-22T14:59:03.528" v="88"/>
        <pc:sldMkLst>
          <pc:docMk/>
          <pc:sldMk cId="3299091931" sldId="444"/>
        </pc:sldMkLst>
      </pc:sldChg>
      <pc:sldChg chg="add">
        <pc:chgData name="Osama Mohammed Moustafa Hosam Elde" userId="ab8f451e-a635-42ee-be12-e2dde55852bf" providerId="ADAL" clId="{02CCF1FA-5102-4B01-88B0-9D8708323A48}" dt="2020-08-22T14:59:03.528" v="88"/>
        <pc:sldMkLst>
          <pc:docMk/>
          <pc:sldMk cId="1784168423" sldId="445"/>
        </pc:sldMkLst>
      </pc:sldChg>
    </pc:docChg>
  </pc:docChgLst>
  <pc:docChgLst>
    <pc:chgData name="Osama Mohammed Moustafa Hosam Elde" userId="ab8f451e-a635-42ee-be12-e2dde55852bf" providerId="ADAL" clId="{1B030F0F-3420-47C5-B0A4-184CCE89798E}"/>
    <pc:docChg chg="undo custSel addSld delSld modSld sldOrd">
      <pc:chgData name="Osama Mohammed Moustafa Hosam Elde" userId="ab8f451e-a635-42ee-be12-e2dde55852bf" providerId="ADAL" clId="{1B030F0F-3420-47C5-B0A4-184CCE89798E}" dt="2020-08-29T06:56:58.986" v="3874" actId="20577"/>
      <pc:docMkLst>
        <pc:docMk/>
      </pc:docMkLst>
      <pc:sldChg chg="modSp mod">
        <pc:chgData name="Osama Mohammed Moustafa Hosam Elde" userId="ab8f451e-a635-42ee-be12-e2dde55852bf" providerId="ADAL" clId="{1B030F0F-3420-47C5-B0A4-184CCE89798E}" dt="2020-08-27T03:50:17.098" v="3871" actId="6549"/>
        <pc:sldMkLst>
          <pc:docMk/>
          <pc:sldMk cId="1097935864" sldId="447"/>
        </pc:sldMkLst>
        <pc:spChg chg="mod">
          <ac:chgData name="Osama Mohammed Moustafa Hosam Elde" userId="ab8f451e-a635-42ee-be12-e2dde55852bf" providerId="ADAL" clId="{1B030F0F-3420-47C5-B0A4-184CCE89798E}" dt="2020-08-27T03:50:17.098" v="3871" actId="6549"/>
          <ac:spMkLst>
            <pc:docMk/>
            <pc:sldMk cId="1097935864" sldId="447"/>
            <ac:spMk id="4" creationId="{B356B37D-B401-4092-A451-619A8575E5E5}"/>
          </ac:spMkLst>
        </pc:spChg>
      </pc:sldChg>
      <pc:sldChg chg="modSp mod">
        <pc:chgData name="Osama Mohammed Moustafa Hosam Elde" userId="ab8f451e-a635-42ee-be12-e2dde55852bf" providerId="ADAL" clId="{1B030F0F-3420-47C5-B0A4-184CCE89798E}" dt="2020-08-26T17:17:17.612" v="264" actId="404"/>
        <pc:sldMkLst>
          <pc:docMk/>
          <pc:sldMk cId="2615018634" sldId="462"/>
        </pc:sldMkLst>
        <pc:spChg chg="mod">
          <ac:chgData name="Osama Mohammed Moustafa Hosam Elde" userId="ab8f451e-a635-42ee-be12-e2dde55852bf" providerId="ADAL" clId="{1B030F0F-3420-47C5-B0A4-184CCE89798E}" dt="2020-08-26T17:17:17.612" v="264" actId="404"/>
          <ac:spMkLst>
            <pc:docMk/>
            <pc:sldMk cId="2615018634" sldId="462"/>
            <ac:spMk id="9" creationId="{41FE1DB5-8880-44CA-8A01-91EC9D1E2C91}"/>
          </ac:spMkLst>
        </pc:spChg>
      </pc:sldChg>
      <pc:sldChg chg="addSp delSp modSp add del mod">
        <pc:chgData name="Osama Mohammed Moustafa Hosam Elde" userId="ab8f451e-a635-42ee-be12-e2dde55852bf" providerId="ADAL" clId="{1B030F0F-3420-47C5-B0A4-184CCE89798E}" dt="2020-08-26T15:16:03.766" v="236" actId="47"/>
        <pc:sldMkLst>
          <pc:docMk/>
          <pc:sldMk cId="1538582194" sldId="467"/>
        </pc:sldMkLst>
        <pc:spChg chg="add mod">
          <ac:chgData name="Osama Mohammed Moustafa Hosam Elde" userId="ab8f451e-a635-42ee-be12-e2dde55852bf" providerId="ADAL" clId="{1B030F0F-3420-47C5-B0A4-184CCE89798E}" dt="2020-08-26T14:45:23.024" v="233" actId="478"/>
          <ac:spMkLst>
            <pc:docMk/>
            <pc:sldMk cId="1538582194" sldId="467"/>
            <ac:spMk id="4" creationId="{D586D631-6313-4B37-9BE8-5A068C10766A}"/>
          </ac:spMkLst>
        </pc:spChg>
        <pc:spChg chg="del mod">
          <ac:chgData name="Osama Mohammed Moustafa Hosam Elde" userId="ab8f451e-a635-42ee-be12-e2dde55852bf" providerId="ADAL" clId="{1B030F0F-3420-47C5-B0A4-184CCE89798E}" dt="2020-08-26T14:45:23.024" v="233" actId="478"/>
          <ac:spMkLst>
            <pc:docMk/>
            <pc:sldMk cId="1538582194" sldId="467"/>
            <ac:spMk id="6" creationId="{F666E11D-E12E-4A1B-AC49-37C776D88AF6}"/>
          </ac:spMkLst>
        </pc:spChg>
        <pc:spChg chg="mod">
          <ac:chgData name="Osama Mohammed Moustafa Hosam Elde" userId="ab8f451e-a635-42ee-be12-e2dde55852bf" providerId="ADAL" clId="{1B030F0F-3420-47C5-B0A4-184CCE89798E}" dt="2020-08-26T14:41:44.243" v="144" actId="20577"/>
          <ac:spMkLst>
            <pc:docMk/>
            <pc:sldMk cId="1538582194" sldId="467"/>
            <ac:spMk id="7" creationId="{FE6AB915-929E-45B5-AF11-A43BEA438DB3}"/>
          </ac:spMkLst>
        </pc:spChg>
        <pc:spChg chg="add mod">
          <ac:chgData name="Osama Mohammed Moustafa Hosam Elde" userId="ab8f451e-a635-42ee-be12-e2dde55852bf" providerId="ADAL" clId="{1B030F0F-3420-47C5-B0A4-184CCE89798E}" dt="2020-08-26T14:45:27.355" v="235" actId="1076"/>
          <ac:spMkLst>
            <pc:docMk/>
            <pc:sldMk cId="1538582194" sldId="467"/>
            <ac:spMk id="8" creationId="{EC41CCB6-504B-4BF6-AE6B-92A35CD60BC7}"/>
          </ac:spMkLst>
        </pc:spChg>
        <pc:picChg chg="del">
          <ac:chgData name="Osama Mohammed Moustafa Hosam Elde" userId="ab8f451e-a635-42ee-be12-e2dde55852bf" providerId="ADAL" clId="{1B030F0F-3420-47C5-B0A4-184CCE89798E}" dt="2020-08-26T14:32:05.827" v="1" actId="478"/>
          <ac:picMkLst>
            <pc:docMk/>
            <pc:sldMk cId="1538582194" sldId="467"/>
            <ac:picMk id="2" creationId="{18875B69-67A3-402C-8C64-6C692509DB21}"/>
          </ac:picMkLst>
        </pc:picChg>
      </pc:sldChg>
      <pc:sldChg chg="addSp delSp modSp add mod ord">
        <pc:chgData name="Osama Mohammed Moustafa Hosam Elde" userId="ab8f451e-a635-42ee-be12-e2dde55852bf" providerId="ADAL" clId="{1B030F0F-3420-47C5-B0A4-184CCE89798E}" dt="2020-08-26T17:52:28.784" v="1227" actId="20577"/>
        <pc:sldMkLst>
          <pc:docMk/>
          <pc:sldMk cId="2921925448" sldId="468"/>
        </pc:sldMkLst>
        <pc:spChg chg="mod">
          <ac:chgData name="Osama Mohammed Moustafa Hosam Elde" userId="ab8f451e-a635-42ee-be12-e2dde55852bf" providerId="ADAL" clId="{1B030F0F-3420-47C5-B0A4-184CCE89798E}" dt="2020-08-26T17:50:17.469" v="1141" actId="20577"/>
          <ac:spMkLst>
            <pc:docMk/>
            <pc:sldMk cId="2921925448" sldId="468"/>
            <ac:spMk id="6" creationId="{F666E11D-E12E-4A1B-AC49-37C776D88AF6}"/>
          </ac:spMkLst>
        </pc:spChg>
        <pc:spChg chg="mod">
          <ac:chgData name="Osama Mohammed Moustafa Hosam Elde" userId="ab8f451e-a635-42ee-be12-e2dde55852bf" providerId="ADAL" clId="{1B030F0F-3420-47C5-B0A4-184CCE89798E}" dt="2020-08-26T17:52:28.784" v="1227" actId="20577"/>
          <ac:spMkLst>
            <pc:docMk/>
            <pc:sldMk cId="2921925448" sldId="468"/>
            <ac:spMk id="7" creationId="{FE6AB915-929E-45B5-AF11-A43BEA438DB3}"/>
          </ac:spMkLst>
        </pc:spChg>
        <pc:picChg chg="add mod">
          <ac:chgData name="Osama Mohammed Moustafa Hosam Elde" userId="ab8f451e-a635-42ee-be12-e2dde55852bf" providerId="ADAL" clId="{1B030F0F-3420-47C5-B0A4-184CCE89798E}" dt="2020-08-26T17:47:21.148" v="999" actId="1076"/>
          <ac:picMkLst>
            <pc:docMk/>
            <pc:sldMk cId="2921925448" sldId="468"/>
            <ac:picMk id="2" creationId="{27189C70-B47A-47D5-A3C1-BD80D66220C8}"/>
          </ac:picMkLst>
        </pc:picChg>
        <pc:picChg chg="add del mod">
          <ac:chgData name="Osama Mohammed Moustafa Hosam Elde" userId="ab8f451e-a635-42ee-be12-e2dde55852bf" providerId="ADAL" clId="{1B030F0F-3420-47C5-B0A4-184CCE89798E}" dt="2020-08-26T17:41:18.798" v="406"/>
          <ac:picMkLst>
            <pc:docMk/>
            <pc:sldMk cId="2921925448" sldId="468"/>
            <ac:picMk id="3" creationId="{74A6B22C-A87D-4DDD-AD26-0D68AE87D18F}"/>
          </ac:picMkLst>
        </pc:picChg>
      </pc:sldChg>
      <pc:sldChg chg="addSp modSp add mod">
        <pc:chgData name="Osama Mohammed Moustafa Hosam Elde" userId="ab8f451e-a635-42ee-be12-e2dde55852bf" providerId="ADAL" clId="{1B030F0F-3420-47C5-B0A4-184CCE89798E}" dt="2020-08-29T06:56:58.986" v="3874" actId="20577"/>
        <pc:sldMkLst>
          <pc:docMk/>
          <pc:sldMk cId="4164851251" sldId="469"/>
        </pc:sldMkLst>
        <pc:spChg chg="mod">
          <ac:chgData name="Osama Mohammed Moustafa Hosam Elde" userId="ab8f451e-a635-42ee-be12-e2dde55852bf" providerId="ADAL" clId="{1B030F0F-3420-47C5-B0A4-184CCE89798E}" dt="2020-08-26T18:09:34.886" v="1500" actId="20577"/>
          <ac:spMkLst>
            <pc:docMk/>
            <pc:sldMk cId="4164851251" sldId="469"/>
            <ac:spMk id="3" creationId="{00000000-0000-0000-0000-000000000000}"/>
          </ac:spMkLst>
        </pc:spChg>
        <pc:spChg chg="mod">
          <ac:chgData name="Osama Mohammed Moustafa Hosam Elde" userId="ab8f451e-a635-42ee-be12-e2dde55852bf" providerId="ADAL" clId="{1B030F0F-3420-47C5-B0A4-184CCE89798E}" dt="2020-08-29T06:56:58.986" v="3874" actId="20577"/>
          <ac:spMkLst>
            <pc:docMk/>
            <pc:sldMk cId="4164851251" sldId="469"/>
            <ac:spMk id="9" creationId="{41FE1DB5-8880-44CA-8A01-91EC9D1E2C91}"/>
          </ac:spMkLst>
        </pc:spChg>
        <pc:picChg chg="add mod">
          <ac:chgData name="Osama Mohammed Moustafa Hosam Elde" userId="ab8f451e-a635-42ee-be12-e2dde55852bf" providerId="ADAL" clId="{1B030F0F-3420-47C5-B0A4-184CCE89798E}" dt="2020-08-26T18:18:45.351" v="1867" actId="1076"/>
          <ac:picMkLst>
            <pc:docMk/>
            <pc:sldMk cId="4164851251" sldId="469"/>
            <ac:picMk id="2" creationId="{BD43B03F-6CCF-4255-9941-FF62F2462F43}"/>
          </ac:picMkLst>
        </pc:picChg>
      </pc:sldChg>
      <pc:sldChg chg="addSp delSp modSp add mod">
        <pc:chgData name="Osama Mohammed Moustafa Hosam Elde" userId="ab8f451e-a635-42ee-be12-e2dde55852bf" providerId="ADAL" clId="{1B030F0F-3420-47C5-B0A4-184CCE89798E}" dt="2020-08-26T18:35:19.442" v="2171" actId="20577"/>
        <pc:sldMkLst>
          <pc:docMk/>
          <pc:sldMk cId="685488828" sldId="470"/>
        </pc:sldMkLst>
        <pc:spChg chg="mod">
          <ac:chgData name="Osama Mohammed Moustafa Hosam Elde" userId="ab8f451e-a635-42ee-be12-e2dde55852bf" providerId="ADAL" clId="{1B030F0F-3420-47C5-B0A4-184CCE89798E}" dt="2020-08-26T17:52:48.787" v="1229" actId="20577"/>
          <ac:spMkLst>
            <pc:docMk/>
            <pc:sldMk cId="685488828" sldId="470"/>
            <ac:spMk id="6" creationId="{F666E11D-E12E-4A1B-AC49-37C776D88AF6}"/>
          </ac:spMkLst>
        </pc:spChg>
        <pc:spChg chg="mod">
          <ac:chgData name="Osama Mohammed Moustafa Hosam Elde" userId="ab8f451e-a635-42ee-be12-e2dde55852bf" providerId="ADAL" clId="{1B030F0F-3420-47C5-B0A4-184CCE89798E}" dt="2020-08-26T18:35:19.442" v="2171" actId="20577"/>
          <ac:spMkLst>
            <pc:docMk/>
            <pc:sldMk cId="685488828" sldId="470"/>
            <ac:spMk id="7" creationId="{FE6AB915-929E-45B5-AF11-A43BEA438DB3}"/>
          </ac:spMkLst>
        </pc:spChg>
        <pc:picChg chg="del">
          <ac:chgData name="Osama Mohammed Moustafa Hosam Elde" userId="ab8f451e-a635-42ee-be12-e2dde55852bf" providerId="ADAL" clId="{1B030F0F-3420-47C5-B0A4-184CCE89798E}" dt="2020-08-26T17:42:34.224" v="521" actId="478"/>
          <ac:picMkLst>
            <pc:docMk/>
            <pc:sldMk cId="685488828" sldId="470"/>
            <ac:picMk id="2" creationId="{27189C70-B47A-47D5-A3C1-BD80D66220C8}"/>
          </ac:picMkLst>
        </pc:picChg>
        <pc:picChg chg="add mod">
          <ac:chgData name="Osama Mohammed Moustafa Hosam Elde" userId="ab8f451e-a635-42ee-be12-e2dde55852bf" providerId="ADAL" clId="{1B030F0F-3420-47C5-B0A4-184CCE89798E}" dt="2020-08-26T17:48:38.188" v="1098" actId="1076"/>
          <ac:picMkLst>
            <pc:docMk/>
            <pc:sldMk cId="685488828" sldId="470"/>
            <ac:picMk id="3" creationId="{673D754A-432E-4ABA-9189-92F7B63C73B9}"/>
          </ac:picMkLst>
        </pc:picChg>
      </pc:sldChg>
      <pc:sldChg chg="addSp delSp modSp add mod">
        <pc:chgData name="Osama Mohammed Moustafa Hosam Elde" userId="ab8f451e-a635-42ee-be12-e2dde55852bf" providerId="ADAL" clId="{1B030F0F-3420-47C5-B0A4-184CCE89798E}" dt="2020-08-26T18:08:30.193" v="1479" actId="14100"/>
        <pc:sldMkLst>
          <pc:docMk/>
          <pc:sldMk cId="1997163821" sldId="471"/>
        </pc:sldMkLst>
        <pc:spChg chg="mod">
          <ac:chgData name="Osama Mohammed Moustafa Hosam Elde" userId="ab8f451e-a635-42ee-be12-e2dde55852bf" providerId="ADAL" clId="{1B030F0F-3420-47C5-B0A4-184CCE89798E}" dt="2020-08-26T18:08:30.193" v="1479" actId="14100"/>
          <ac:spMkLst>
            <pc:docMk/>
            <pc:sldMk cId="1997163821" sldId="471"/>
            <ac:spMk id="7" creationId="{FE6AB915-929E-45B5-AF11-A43BEA438DB3}"/>
          </ac:spMkLst>
        </pc:spChg>
        <pc:picChg chg="add mod">
          <ac:chgData name="Osama Mohammed Moustafa Hosam Elde" userId="ab8f451e-a635-42ee-be12-e2dde55852bf" providerId="ADAL" clId="{1B030F0F-3420-47C5-B0A4-184CCE89798E}" dt="2020-08-26T18:06:08.050" v="1260" actId="1076"/>
          <ac:picMkLst>
            <pc:docMk/>
            <pc:sldMk cId="1997163821" sldId="471"/>
            <ac:picMk id="2" creationId="{A43DE41E-27CA-4302-8757-106042E4BF33}"/>
          </ac:picMkLst>
        </pc:picChg>
        <pc:picChg chg="del">
          <ac:chgData name="Osama Mohammed Moustafa Hosam Elde" userId="ab8f451e-a635-42ee-be12-e2dde55852bf" providerId="ADAL" clId="{1B030F0F-3420-47C5-B0A4-184CCE89798E}" dt="2020-08-26T18:05:45.121" v="1231" actId="478"/>
          <ac:picMkLst>
            <pc:docMk/>
            <pc:sldMk cId="1997163821" sldId="471"/>
            <ac:picMk id="3" creationId="{673D754A-432E-4ABA-9189-92F7B63C73B9}"/>
          </ac:picMkLst>
        </pc:picChg>
      </pc:sldChg>
      <pc:sldChg chg="addSp delSp modSp add mod">
        <pc:chgData name="Osama Mohammed Moustafa Hosam Elde" userId="ab8f451e-a635-42ee-be12-e2dde55852bf" providerId="ADAL" clId="{1B030F0F-3420-47C5-B0A4-184CCE89798E}" dt="2020-08-26T18:33:24.381" v="2169" actId="1076"/>
        <pc:sldMkLst>
          <pc:docMk/>
          <pc:sldMk cId="972993208" sldId="472"/>
        </pc:sldMkLst>
        <pc:spChg chg="mod">
          <ac:chgData name="Osama Mohammed Moustafa Hosam Elde" userId="ab8f451e-a635-42ee-be12-e2dde55852bf" providerId="ADAL" clId="{1B030F0F-3420-47C5-B0A4-184CCE89798E}" dt="2020-08-26T18:33:11.691" v="2164" actId="404"/>
          <ac:spMkLst>
            <pc:docMk/>
            <pc:sldMk cId="972993208" sldId="472"/>
            <ac:spMk id="9" creationId="{41FE1DB5-8880-44CA-8A01-91EC9D1E2C91}"/>
          </ac:spMkLst>
        </pc:spChg>
        <pc:spChg chg="del">
          <ac:chgData name="Osama Mohammed Moustafa Hosam Elde" userId="ab8f451e-a635-42ee-be12-e2dde55852bf" providerId="ADAL" clId="{1B030F0F-3420-47C5-B0A4-184CCE89798E}" dt="2020-08-26T18:31:58.698" v="2144" actId="478"/>
          <ac:spMkLst>
            <pc:docMk/>
            <pc:sldMk cId="972993208" sldId="472"/>
            <ac:spMk id="10" creationId="{73D41474-D41E-4DEC-924B-EF95E5FB556C}"/>
          </ac:spMkLst>
        </pc:spChg>
        <pc:picChg chg="del">
          <ac:chgData name="Osama Mohammed Moustafa Hosam Elde" userId="ab8f451e-a635-42ee-be12-e2dde55852bf" providerId="ADAL" clId="{1B030F0F-3420-47C5-B0A4-184CCE89798E}" dt="2020-08-26T18:27:29.974" v="2012" actId="478"/>
          <ac:picMkLst>
            <pc:docMk/>
            <pc:sldMk cId="972993208" sldId="472"/>
            <ac:picMk id="2" creationId="{BD43B03F-6CCF-4255-9941-FF62F2462F43}"/>
          </ac:picMkLst>
        </pc:picChg>
        <pc:picChg chg="add mod">
          <ac:chgData name="Osama Mohammed Moustafa Hosam Elde" userId="ab8f451e-a635-42ee-be12-e2dde55852bf" providerId="ADAL" clId="{1B030F0F-3420-47C5-B0A4-184CCE89798E}" dt="2020-08-26T18:33:24.381" v="2169" actId="1076"/>
          <ac:picMkLst>
            <pc:docMk/>
            <pc:sldMk cId="972993208" sldId="472"/>
            <ac:picMk id="4" creationId="{6F44D94D-07BB-488E-8B12-3B1355C0EC25}"/>
          </ac:picMkLst>
        </pc:picChg>
      </pc:sldChg>
      <pc:sldChg chg="addSp delSp modSp add mod ord">
        <pc:chgData name="Osama Mohammed Moustafa Hosam Elde" userId="ab8f451e-a635-42ee-be12-e2dde55852bf" providerId="ADAL" clId="{1B030F0F-3420-47C5-B0A4-184CCE89798E}" dt="2020-08-26T18:44:08.775" v="2489" actId="22"/>
        <pc:sldMkLst>
          <pc:docMk/>
          <pc:sldMk cId="2146992542" sldId="473"/>
        </pc:sldMkLst>
        <pc:spChg chg="mod">
          <ac:chgData name="Osama Mohammed Moustafa Hosam Elde" userId="ab8f451e-a635-42ee-be12-e2dde55852bf" providerId="ADAL" clId="{1B030F0F-3420-47C5-B0A4-184CCE89798E}" dt="2020-08-26T18:40:44.399" v="2487" actId="20577"/>
          <ac:spMkLst>
            <pc:docMk/>
            <pc:sldMk cId="2146992542" sldId="473"/>
            <ac:spMk id="9" creationId="{41FE1DB5-8880-44CA-8A01-91EC9D1E2C91}"/>
          </ac:spMkLst>
        </pc:spChg>
        <pc:spChg chg="add del">
          <ac:chgData name="Osama Mohammed Moustafa Hosam Elde" userId="ab8f451e-a635-42ee-be12-e2dde55852bf" providerId="ADAL" clId="{1B030F0F-3420-47C5-B0A4-184CCE89798E}" dt="2020-08-26T18:44:08.775" v="2489" actId="22"/>
          <ac:spMkLst>
            <pc:docMk/>
            <pc:sldMk cId="2146992542" sldId="473"/>
            <ac:spMk id="11" creationId="{D88B217E-4D2F-4523-8780-63FAB0337617}"/>
          </ac:spMkLst>
        </pc:spChg>
        <pc:picChg chg="del">
          <ac:chgData name="Osama Mohammed Moustafa Hosam Elde" userId="ab8f451e-a635-42ee-be12-e2dde55852bf" providerId="ADAL" clId="{1B030F0F-3420-47C5-B0A4-184CCE89798E}" dt="2020-08-26T18:36:29.740" v="2175" actId="478"/>
          <ac:picMkLst>
            <pc:docMk/>
            <pc:sldMk cId="2146992542" sldId="473"/>
            <ac:picMk id="2" creationId="{BD43B03F-6CCF-4255-9941-FF62F2462F43}"/>
          </ac:picMkLst>
        </pc:picChg>
      </pc:sldChg>
      <pc:sldChg chg="delSp modSp add mod">
        <pc:chgData name="Osama Mohammed Moustafa Hosam Elde" userId="ab8f451e-a635-42ee-be12-e2dde55852bf" providerId="ADAL" clId="{1B030F0F-3420-47C5-B0A4-184CCE89798E}" dt="2020-08-26T18:48:25.659" v="2799" actId="27636"/>
        <pc:sldMkLst>
          <pc:docMk/>
          <pc:sldMk cId="188676282" sldId="474"/>
        </pc:sldMkLst>
        <pc:spChg chg="mod">
          <ac:chgData name="Osama Mohammed Moustafa Hosam Elde" userId="ab8f451e-a635-42ee-be12-e2dde55852bf" providerId="ADAL" clId="{1B030F0F-3420-47C5-B0A4-184CCE89798E}" dt="2020-08-26T18:44:59.643" v="2559" actId="1076"/>
          <ac:spMkLst>
            <pc:docMk/>
            <pc:sldMk cId="188676282" sldId="474"/>
            <ac:spMk id="6" creationId="{F666E11D-E12E-4A1B-AC49-37C776D88AF6}"/>
          </ac:spMkLst>
        </pc:spChg>
        <pc:spChg chg="mod">
          <ac:chgData name="Osama Mohammed Moustafa Hosam Elde" userId="ab8f451e-a635-42ee-be12-e2dde55852bf" providerId="ADAL" clId="{1B030F0F-3420-47C5-B0A4-184CCE89798E}" dt="2020-08-26T18:48:25.659" v="2799" actId="27636"/>
          <ac:spMkLst>
            <pc:docMk/>
            <pc:sldMk cId="188676282" sldId="474"/>
            <ac:spMk id="7" creationId="{FE6AB915-929E-45B5-AF11-A43BEA438DB3}"/>
          </ac:spMkLst>
        </pc:spChg>
        <pc:picChg chg="del">
          <ac:chgData name="Osama Mohammed Moustafa Hosam Elde" userId="ab8f451e-a635-42ee-be12-e2dde55852bf" providerId="ADAL" clId="{1B030F0F-3420-47C5-B0A4-184CCE89798E}" dt="2020-08-26T18:44:49.403" v="2557" actId="478"/>
          <ac:picMkLst>
            <pc:docMk/>
            <pc:sldMk cId="188676282" sldId="474"/>
            <ac:picMk id="2" creationId="{A43DE41E-27CA-4302-8757-106042E4BF33}"/>
          </ac:picMkLst>
        </pc:picChg>
      </pc:sldChg>
      <pc:sldChg chg="modSp add mod">
        <pc:chgData name="Osama Mohammed Moustafa Hosam Elde" userId="ab8f451e-a635-42ee-be12-e2dde55852bf" providerId="ADAL" clId="{1B030F0F-3420-47C5-B0A4-184CCE89798E}" dt="2020-08-26T18:51:52.879" v="2912" actId="20577"/>
        <pc:sldMkLst>
          <pc:docMk/>
          <pc:sldMk cId="3546773444" sldId="475"/>
        </pc:sldMkLst>
        <pc:spChg chg="mod">
          <ac:chgData name="Osama Mohammed Moustafa Hosam Elde" userId="ab8f451e-a635-42ee-be12-e2dde55852bf" providerId="ADAL" clId="{1B030F0F-3420-47C5-B0A4-184CCE89798E}" dt="2020-08-26T18:51:52.879" v="2912" actId="20577"/>
          <ac:spMkLst>
            <pc:docMk/>
            <pc:sldMk cId="3546773444" sldId="475"/>
            <ac:spMk id="7" creationId="{FE6AB915-929E-45B5-AF11-A43BEA438DB3}"/>
          </ac:spMkLst>
        </pc:spChg>
      </pc:sldChg>
      <pc:sldChg chg="modSp add mod">
        <pc:chgData name="Osama Mohammed Moustafa Hosam Elde" userId="ab8f451e-a635-42ee-be12-e2dde55852bf" providerId="ADAL" clId="{1B030F0F-3420-47C5-B0A4-184CCE89798E}" dt="2020-08-26T18:53:43.949" v="2935" actId="12"/>
        <pc:sldMkLst>
          <pc:docMk/>
          <pc:sldMk cId="275900587" sldId="476"/>
        </pc:sldMkLst>
        <pc:spChg chg="mod">
          <ac:chgData name="Osama Mohammed Moustafa Hosam Elde" userId="ab8f451e-a635-42ee-be12-e2dde55852bf" providerId="ADAL" clId="{1B030F0F-3420-47C5-B0A4-184CCE89798E}" dt="2020-08-26T18:53:43.949" v="2935" actId="12"/>
          <ac:spMkLst>
            <pc:docMk/>
            <pc:sldMk cId="275900587" sldId="476"/>
            <ac:spMk id="7" creationId="{FE6AB915-929E-45B5-AF11-A43BEA438DB3}"/>
          </ac:spMkLst>
        </pc:spChg>
      </pc:sldChg>
      <pc:sldChg chg="modSp add mod">
        <pc:chgData name="Osama Mohammed Moustafa Hosam Elde" userId="ab8f451e-a635-42ee-be12-e2dde55852bf" providerId="ADAL" clId="{1B030F0F-3420-47C5-B0A4-184CCE89798E}" dt="2020-08-26T19:02:04.291" v="3438" actId="6549"/>
        <pc:sldMkLst>
          <pc:docMk/>
          <pc:sldMk cId="4130499652" sldId="477"/>
        </pc:sldMkLst>
        <pc:spChg chg="mod">
          <ac:chgData name="Osama Mohammed Moustafa Hosam Elde" userId="ab8f451e-a635-42ee-be12-e2dde55852bf" providerId="ADAL" clId="{1B030F0F-3420-47C5-B0A4-184CCE89798E}" dt="2020-08-26T18:54:24.009" v="2961" actId="14100"/>
          <ac:spMkLst>
            <pc:docMk/>
            <pc:sldMk cId="4130499652" sldId="477"/>
            <ac:spMk id="3" creationId="{00000000-0000-0000-0000-000000000000}"/>
          </ac:spMkLst>
        </pc:spChg>
        <pc:spChg chg="mod">
          <ac:chgData name="Osama Mohammed Moustafa Hosam Elde" userId="ab8f451e-a635-42ee-be12-e2dde55852bf" providerId="ADAL" clId="{1B030F0F-3420-47C5-B0A4-184CCE89798E}" dt="2020-08-26T19:02:04.291" v="3438" actId="6549"/>
          <ac:spMkLst>
            <pc:docMk/>
            <pc:sldMk cId="4130499652" sldId="477"/>
            <ac:spMk id="9" creationId="{41FE1DB5-8880-44CA-8A01-91EC9D1E2C91}"/>
          </ac:spMkLst>
        </pc:spChg>
      </pc:sldChg>
      <pc:sldChg chg="addSp modSp add mod">
        <pc:chgData name="Osama Mohammed Moustafa Hosam Elde" userId="ab8f451e-a635-42ee-be12-e2dde55852bf" providerId="ADAL" clId="{1B030F0F-3420-47C5-B0A4-184CCE89798E}" dt="2020-08-26T19:04:40.012" v="3788" actId="20577"/>
        <pc:sldMkLst>
          <pc:docMk/>
          <pc:sldMk cId="2908589401" sldId="478"/>
        </pc:sldMkLst>
        <pc:spChg chg="add mod">
          <ac:chgData name="Osama Mohammed Moustafa Hosam Elde" userId="ab8f451e-a635-42ee-be12-e2dde55852bf" providerId="ADAL" clId="{1B030F0F-3420-47C5-B0A4-184CCE89798E}" dt="2020-08-26T19:04:40.012" v="3788" actId="20577"/>
          <ac:spMkLst>
            <pc:docMk/>
            <pc:sldMk cId="2908589401" sldId="478"/>
            <ac:spMk id="7" creationId="{BC273F0C-9380-4C38-8B69-F4DB7B03274C}"/>
          </ac:spMkLst>
        </pc:spChg>
        <pc:spChg chg="mod">
          <ac:chgData name="Osama Mohammed Moustafa Hosam Elde" userId="ab8f451e-a635-42ee-be12-e2dde55852bf" providerId="ADAL" clId="{1B030F0F-3420-47C5-B0A4-184CCE89798E}" dt="2020-08-26T19:01:35.418" v="3431" actId="20577"/>
          <ac:spMkLst>
            <pc:docMk/>
            <pc:sldMk cId="2908589401" sldId="478"/>
            <ac:spMk id="9" creationId="{41FE1DB5-8880-44CA-8A01-91EC9D1E2C91}"/>
          </ac:spMkLst>
        </pc:spChg>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Mohammed Moustafa Hosam Elde" userId="ab8f451e-a635-42ee-be12-e2dde55852bf" providerId="ADAL" clId="{BAFB705D-6204-42CA-A6A2-B913B79E3914}"/>
    <pc:docChg chg="undo redo custSel addSld delSld modSld sldOrd">
      <pc:chgData name="Osama Mohammed Moustafa Hosam Elde" userId="ab8f451e-a635-42ee-be12-e2dde55852bf" providerId="ADAL" clId="{BAFB705D-6204-42CA-A6A2-B913B79E3914}" dt="2020-08-29T20:09:09.186" v="5343" actId="20577"/>
      <pc:docMkLst>
        <pc:docMk/>
      </pc:docMkLst>
      <pc:sldChg chg="modSp mod">
        <pc:chgData name="Osama Mohammed Moustafa Hosam Elde" userId="ab8f451e-a635-42ee-be12-e2dde55852bf" providerId="ADAL" clId="{BAFB705D-6204-42CA-A6A2-B913B79E3914}" dt="2020-08-29T10:16:25.916" v="572" actId="20577"/>
        <pc:sldMkLst>
          <pc:docMk/>
          <pc:sldMk cId="2795698090" sldId="289"/>
        </pc:sldMkLst>
        <pc:spChg chg="mod">
          <ac:chgData name="Osama Mohammed Moustafa Hosam Elde" userId="ab8f451e-a635-42ee-be12-e2dde55852bf" providerId="ADAL" clId="{BAFB705D-6204-42CA-A6A2-B913B79E3914}" dt="2020-08-29T10:16:25.916" v="572" actId="20577"/>
          <ac:spMkLst>
            <pc:docMk/>
            <pc:sldMk cId="2795698090" sldId="289"/>
            <ac:spMk id="4" creationId="{71F37C0B-C451-4FC0-8BFC-2F9DEFE020DB}"/>
          </ac:spMkLst>
        </pc:spChg>
      </pc:sldChg>
      <pc:sldChg chg="modSp mod">
        <pc:chgData name="Osama Mohammed Moustafa Hosam Elde" userId="ab8f451e-a635-42ee-be12-e2dde55852bf" providerId="ADAL" clId="{BAFB705D-6204-42CA-A6A2-B913B79E3914}" dt="2020-08-29T20:09:09.186" v="5343" actId="20577"/>
        <pc:sldMkLst>
          <pc:docMk/>
          <pc:sldMk cId="1097935864" sldId="447"/>
        </pc:sldMkLst>
        <pc:spChg chg="mod">
          <ac:chgData name="Osama Mohammed Moustafa Hosam Elde" userId="ab8f451e-a635-42ee-be12-e2dde55852bf" providerId="ADAL" clId="{BAFB705D-6204-42CA-A6A2-B913B79E3914}" dt="2020-08-29T20:09:09.186" v="5343" actId="20577"/>
          <ac:spMkLst>
            <pc:docMk/>
            <pc:sldMk cId="1097935864" sldId="447"/>
            <ac:spMk id="4" creationId="{B356B37D-B401-4092-A451-619A8575E5E5}"/>
          </ac:spMkLst>
        </pc:spChg>
      </pc:sldChg>
      <pc:sldChg chg="delSp modSp mod">
        <pc:chgData name="Osama Mohammed Moustafa Hosam Elde" userId="ab8f451e-a635-42ee-be12-e2dde55852bf" providerId="ADAL" clId="{BAFB705D-6204-42CA-A6A2-B913B79E3914}" dt="2020-08-29T07:39:17.294" v="301" actId="6549"/>
        <pc:sldMkLst>
          <pc:docMk/>
          <pc:sldMk cId="599365308" sldId="450"/>
        </pc:sldMkLst>
        <pc:spChg chg="mod">
          <ac:chgData name="Osama Mohammed Moustafa Hosam Elde" userId="ab8f451e-a635-42ee-be12-e2dde55852bf" providerId="ADAL" clId="{BAFB705D-6204-42CA-A6A2-B913B79E3914}" dt="2020-08-29T07:15:10.306" v="58" actId="6549"/>
          <ac:spMkLst>
            <pc:docMk/>
            <pc:sldMk cId="599365308" sldId="450"/>
            <ac:spMk id="6" creationId="{F666E11D-E12E-4A1B-AC49-37C776D88AF6}"/>
          </ac:spMkLst>
        </pc:spChg>
        <pc:spChg chg="mod">
          <ac:chgData name="Osama Mohammed Moustafa Hosam Elde" userId="ab8f451e-a635-42ee-be12-e2dde55852bf" providerId="ADAL" clId="{BAFB705D-6204-42CA-A6A2-B913B79E3914}" dt="2020-08-29T07:39:17.294" v="301" actId="6549"/>
          <ac:spMkLst>
            <pc:docMk/>
            <pc:sldMk cId="599365308" sldId="450"/>
            <ac:spMk id="7" creationId="{FE6AB915-929E-45B5-AF11-A43BEA438DB3}"/>
          </ac:spMkLst>
        </pc:spChg>
        <pc:graphicFrameChg chg="del">
          <ac:chgData name="Osama Mohammed Moustafa Hosam Elde" userId="ab8f451e-a635-42ee-be12-e2dde55852bf" providerId="ADAL" clId="{BAFB705D-6204-42CA-A6A2-B913B79E3914}" dt="2020-08-29T07:14:11.226" v="30" actId="478"/>
          <ac:graphicFrameMkLst>
            <pc:docMk/>
            <pc:sldMk cId="599365308" sldId="450"/>
            <ac:graphicFrameMk id="3" creationId="{E2F30D0C-FD76-4C7D-B5F7-90F9D55A80D5}"/>
          </ac:graphicFrameMkLst>
        </pc:graphicFrameChg>
      </pc:sldChg>
      <pc:sldChg chg="addSp modSp mod ord">
        <pc:chgData name="Osama Mohammed Moustafa Hosam Elde" userId="ab8f451e-a635-42ee-be12-e2dde55852bf" providerId="ADAL" clId="{BAFB705D-6204-42CA-A6A2-B913B79E3914}" dt="2020-08-29T11:10:24.119" v="902" actId="404"/>
        <pc:sldMkLst>
          <pc:docMk/>
          <pc:sldMk cId="2496506412" sldId="454"/>
        </pc:sldMkLst>
        <pc:spChg chg="mod">
          <ac:chgData name="Osama Mohammed Moustafa Hosam Elde" userId="ab8f451e-a635-42ee-be12-e2dde55852bf" providerId="ADAL" clId="{BAFB705D-6204-42CA-A6A2-B913B79E3914}" dt="2020-08-29T09:18:46.728" v="571" actId="20577"/>
          <ac:spMkLst>
            <pc:docMk/>
            <pc:sldMk cId="2496506412" sldId="454"/>
            <ac:spMk id="3" creationId="{00000000-0000-0000-0000-000000000000}"/>
          </ac:spMkLst>
        </pc:spChg>
        <pc:spChg chg="mod">
          <ac:chgData name="Osama Mohammed Moustafa Hosam Elde" userId="ab8f451e-a635-42ee-be12-e2dde55852bf" providerId="ADAL" clId="{BAFB705D-6204-42CA-A6A2-B913B79E3914}" dt="2020-08-29T11:10:24.119" v="902" actId="404"/>
          <ac:spMkLst>
            <pc:docMk/>
            <pc:sldMk cId="2496506412" sldId="454"/>
            <ac:spMk id="9" creationId="{41FE1DB5-8880-44CA-8A01-91EC9D1E2C91}"/>
          </ac:spMkLst>
        </pc:spChg>
        <pc:picChg chg="add mod">
          <ac:chgData name="Osama Mohammed Moustafa Hosam Elde" userId="ab8f451e-a635-42ee-be12-e2dde55852bf" providerId="ADAL" clId="{BAFB705D-6204-42CA-A6A2-B913B79E3914}" dt="2020-08-29T11:10:13.308" v="899" actId="1076"/>
          <ac:picMkLst>
            <pc:docMk/>
            <pc:sldMk cId="2496506412" sldId="454"/>
            <ac:picMk id="2" creationId="{76281AD5-D29A-476B-A9B6-5B51574E0EE7}"/>
          </ac:picMkLst>
        </pc:picChg>
        <pc:picChg chg="add mod">
          <ac:chgData name="Osama Mohammed Moustafa Hosam Elde" userId="ab8f451e-a635-42ee-be12-e2dde55852bf" providerId="ADAL" clId="{BAFB705D-6204-42CA-A6A2-B913B79E3914}" dt="2020-08-29T11:10:10.829" v="898" actId="14100"/>
          <ac:picMkLst>
            <pc:docMk/>
            <pc:sldMk cId="2496506412" sldId="454"/>
            <ac:picMk id="4" creationId="{63365585-DF18-46B1-93F9-F0E60386C20E}"/>
          </ac:picMkLst>
        </pc:picChg>
      </pc:sldChg>
      <pc:sldChg chg="delSp modSp del mod">
        <pc:chgData name="Osama Mohammed Moustafa Hosam Elde" userId="ab8f451e-a635-42ee-be12-e2dde55852bf" providerId="ADAL" clId="{BAFB705D-6204-42CA-A6A2-B913B79E3914}" dt="2020-08-29T19:08:50.555" v="3996" actId="47"/>
        <pc:sldMkLst>
          <pc:docMk/>
          <pc:sldMk cId="1515942005" sldId="456"/>
        </pc:sldMkLst>
        <pc:spChg chg="mod">
          <ac:chgData name="Osama Mohammed Moustafa Hosam Elde" userId="ab8f451e-a635-42ee-be12-e2dde55852bf" providerId="ADAL" clId="{BAFB705D-6204-42CA-A6A2-B913B79E3914}" dt="2020-08-29T10:22:44.265" v="583" actId="21"/>
          <ac:spMkLst>
            <pc:docMk/>
            <pc:sldMk cId="1515942005" sldId="456"/>
            <ac:spMk id="9" creationId="{41FE1DB5-8880-44CA-8A01-91EC9D1E2C91}"/>
          </ac:spMkLst>
        </pc:spChg>
        <pc:picChg chg="del">
          <ac:chgData name="Osama Mohammed Moustafa Hosam Elde" userId="ab8f451e-a635-42ee-be12-e2dde55852bf" providerId="ADAL" clId="{BAFB705D-6204-42CA-A6A2-B913B79E3914}" dt="2020-08-29T07:14:38.694" v="56" actId="478"/>
          <ac:picMkLst>
            <pc:docMk/>
            <pc:sldMk cId="1515942005" sldId="456"/>
            <ac:picMk id="6" creationId="{41A06B65-4CD6-4C72-8C87-3B2F66844C23}"/>
          </ac:picMkLst>
        </pc:picChg>
      </pc:sldChg>
      <pc:sldChg chg="del">
        <pc:chgData name="Osama Mohammed Moustafa Hosam Elde" userId="ab8f451e-a635-42ee-be12-e2dde55852bf" providerId="ADAL" clId="{BAFB705D-6204-42CA-A6A2-B913B79E3914}" dt="2020-08-29T07:14:13.903" v="32" actId="47"/>
        <pc:sldMkLst>
          <pc:docMk/>
          <pc:sldMk cId="765251940" sldId="457"/>
        </pc:sldMkLst>
      </pc:sldChg>
      <pc:sldChg chg="addSp delSp modSp add mod">
        <pc:chgData name="Osama Mohammed Moustafa Hosam Elde" userId="ab8f451e-a635-42ee-be12-e2dde55852bf" providerId="ADAL" clId="{BAFB705D-6204-42CA-A6A2-B913B79E3914}" dt="2020-08-29T07:56:13.877" v="365" actId="14100"/>
        <pc:sldMkLst>
          <pc:docMk/>
          <pc:sldMk cId="2552043414" sldId="457"/>
        </pc:sldMkLst>
        <pc:spChg chg="mod">
          <ac:chgData name="Osama Mohammed Moustafa Hosam Elde" userId="ab8f451e-a635-42ee-be12-e2dde55852bf" providerId="ADAL" clId="{BAFB705D-6204-42CA-A6A2-B913B79E3914}" dt="2020-08-29T07:35:17.434" v="268" actId="20577"/>
          <ac:spMkLst>
            <pc:docMk/>
            <pc:sldMk cId="2552043414" sldId="457"/>
            <ac:spMk id="6" creationId="{F666E11D-E12E-4A1B-AC49-37C776D88AF6}"/>
          </ac:spMkLst>
        </pc:spChg>
        <pc:spChg chg="mod">
          <ac:chgData name="Osama Mohammed Moustafa Hosam Elde" userId="ab8f451e-a635-42ee-be12-e2dde55852bf" providerId="ADAL" clId="{BAFB705D-6204-42CA-A6A2-B913B79E3914}" dt="2020-08-29T07:56:13.877" v="365" actId="14100"/>
          <ac:spMkLst>
            <pc:docMk/>
            <pc:sldMk cId="2552043414" sldId="457"/>
            <ac:spMk id="7" creationId="{FE6AB915-929E-45B5-AF11-A43BEA438DB3}"/>
          </ac:spMkLst>
        </pc:spChg>
        <pc:picChg chg="add del mod">
          <ac:chgData name="Osama Mohammed Moustafa Hosam Elde" userId="ab8f451e-a635-42ee-be12-e2dde55852bf" providerId="ADAL" clId="{BAFB705D-6204-42CA-A6A2-B913B79E3914}" dt="2020-08-29T07:56:05.585" v="362" actId="478"/>
          <ac:picMkLst>
            <pc:docMk/>
            <pc:sldMk cId="2552043414" sldId="457"/>
            <ac:picMk id="2" creationId="{95B22D10-658C-4DF4-BD7A-F9D4CB8F77FD}"/>
          </ac:picMkLst>
        </pc:picChg>
        <pc:picChg chg="add mod">
          <ac:chgData name="Osama Mohammed Moustafa Hosam Elde" userId="ab8f451e-a635-42ee-be12-e2dde55852bf" providerId="ADAL" clId="{BAFB705D-6204-42CA-A6A2-B913B79E3914}" dt="2020-08-29T07:56:10.525" v="364" actId="1076"/>
          <ac:picMkLst>
            <pc:docMk/>
            <pc:sldMk cId="2552043414" sldId="457"/>
            <ac:picMk id="3" creationId="{174CA4A4-9D8E-43C9-B2C5-8E3B921F6748}"/>
          </ac:picMkLst>
        </pc:picChg>
      </pc:sldChg>
      <pc:sldChg chg="del">
        <pc:chgData name="Osama Mohammed Moustafa Hosam Elde" userId="ab8f451e-a635-42ee-be12-e2dde55852bf" providerId="ADAL" clId="{BAFB705D-6204-42CA-A6A2-B913B79E3914}" dt="2020-08-29T07:14:13.654" v="31" actId="47"/>
        <pc:sldMkLst>
          <pc:docMk/>
          <pc:sldMk cId="2219282201" sldId="458"/>
        </pc:sldMkLst>
      </pc:sldChg>
      <pc:sldChg chg="modSp add mod">
        <pc:chgData name="Osama Mohammed Moustafa Hosam Elde" userId="ab8f451e-a635-42ee-be12-e2dde55852bf" providerId="ADAL" clId="{BAFB705D-6204-42CA-A6A2-B913B79E3914}" dt="2020-08-29T07:36:56.025" v="284" actId="20577"/>
        <pc:sldMkLst>
          <pc:docMk/>
          <pc:sldMk cId="4000708609" sldId="458"/>
        </pc:sldMkLst>
        <pc:spChg chg="mod">
          <ac:chgData name="Osama Mohammed Moustafa Hosam Elde" userId="ab8f451e-a635-42ee-be12-e2dde55852bf" providerId="ADAL" clId="{BAFB705D-6204-42CA-A6A2-B913B79E3914}" dt="2020-08-29T07:36:56.025" v="284" actId="20577"/>
          <ac:spMkLst>
            <pc:docMk/>
            <pc:sldMk cId="4000708609" sldId="458"/>
            <ac:spMk id="6" creationId="{F666E11D-E12E-4A1B-AC49-37C776D88AF6}"/>
          </ac:spMkLst>
        </pc:spChg>
        <pc:spChg chg="mod">
          <ac:chgData name="Osama Mohammed Moustafa Hosam Elde" userId="ab8f451e-a635-42ee-be12-e2dde55852bf" providerId="ADAL" clId="{BAFB705D-6204-42CA-A6A2-B913B79E3914}" dt="2020-08-29T07:31:32.326" v="242" actId="6549"/>
          <ac:spMkLst>
            <pc:docMk/>
            <pc:sldMk cId="4000708609" sldId="458"/>
            <ac:spMk id="7" creationId="{FE6AB915-929E-45B5-AF11-A43BEA438DB3}"/>
          </ac:spMkLst>
        </pc:spChg>
      </pc:sldChg>
      <pc:sldChg chg="del">
        <pc:chgData name="Osama Mohammed Moustafa Hosam Elde" userId="ab8f451e-a635-42ee-be12-e2dde55852bf" providerId="ADAL" clId="{BAFB705D-6204-42CA-A6A2-B913B79E3914}" dt="2020-08-29T07:14:15.245" v="33" actId="47"/>
        <pc:sldMkLst>
          <pc:docMk/>
          <pc:sldMk cId="2572653754" sldId="459"/>
        </pc:sldMkLst>
      </pc:sldChg>
      <pc:sldChg chg="modSp add mod">
        <pc:chgData name="Osama Mohammed Moustafa Hosam Elde" userId="ab8f451e-a635-42ee-be12-e2dde55852bf" providerId="ADAL" clId="{BAFB705D-6204-42CA-A6A2-B913B79E3914}" dt="2020-08-29T07:35:05.766" v="249" actId="20577"/>
        <pc:sldMkLst>
          <pc:docMk/>
          <pc:sldMk cId="4240058495" sldId="459"/>
        </pc:sldMkLst>
        <pc:spChg chg="mod">
          <ac:chgData name="Osama Mohammed Moustafa Hosam Elde" userId="ab8f451e-a635-42ee-be12-e2dde55852bf" providerId="ADAL" clId="{BAFB705D-6204-42CA-A6A2-B913B79E3914}" dt="2020-08-29T07:35:05.766" v="249" actId="20577"/>
          <ac:spMkLst>
            <pc:docMk/>
            <pc:sldMk cId="4240058495" sldId="459"/>
            <ac:spMk id="6" creationId="{F666E11D-E12E-4A1B-AC49-37C776D88AF6}"/>
          </ac:spMkLst>
        </pc:spChg>
      </pc:sldChg>
      <pc:sldChg chg="addSp modSp add mod">
        <pc:chgData name="Osama Mohammed Moustafa Hosam Elde" userId="ab8f451e-a635-42ee-be12-e2dde55852bf" providerId="ADAL" clId="{BAFB705D-6204-42CA-A6A2-B913B79E3914}" dt="2020-08-29T07:44:33.703" v="339" actId="14100"/>
        <pc:sldMkLst>
          <pc:docMk/>
          <pc:sldMk cId="525967851" sldId="460"/>
        </pc:sldMkLst>
        <pc:spChg chg="mod">
          <ac:chgData name="Osama Mohammed Moustafa Hosam Elde" userId="ab8f451e-a635-42ee-be12-e2dde55852bf" providerId="ADAL" clId="{BAFB705D-6204-42CA-A6A2-B913B79E3914}" dt="2020-08-29T07:44:08.578" v="333" actId="20577"/>
          <ac:spMkLst>
            <pc:docMk/>
            <pc:sldMk cId="525967851" sldId="460"/>
            <ac:spMk id="7" creationId="{FE6AB915-929E-45B5-AF11-A43BEA438DB3}"/>
          </ac:spMkLst>
        </pc:spChg>
        <pc:picChg chg="add mod">
          <ac:chgData name="Osama Mohammed Moustafa Hosam Elde" userId="ab8f451e-a635-42ee-be12-e2dde55852bf" providerId="ADAL" clId="{BAFB705D-6204-42CA-A6A2-B913B79E3914}" dt="2020-08-29T07:44:19.727" v="336" actId="1076"/>
          <ac:picMkLst>
            <pc:docMk/>
            <pc:sldMk cId="525967851" sldId="460"/>
            <ac:picMk id="8" creationId="{E183228E-3C3C-4978-8B5C-82996A8C70C4}"/>
          </ac:picMkLst>
        </pc:picChg>
        <pc:picChg chg="add mod">
          <ac:chgData name="Osama Mohammed Moustafa Hosam Elde" userId="ab8f451e-a635-42ee-be12-e2dde55852bf" providerId="ADAL" clId="{BAFB705D-6204-42CA-A6A2-B913B79E3914}" dt="2020-08-29T07:44:33.703" v="339" actId="14100"/>
          <ac:picMkLst>
            <pc:docMk/>
            <pc:sldMk cId="525967851" sldId="460"/>
            <ac:picMk id="9" creationId="{4351ADBF-1727-4830-98C6-E3EBC87BD19A}"/>
          </ac:picMkLst>
        </pc:picChg>
      </pc:sldChg>
      <pc:sldChg chg="del">
        <pc:chgData name="Osama Mohammed Moustafa Hosam Elde" userId="ab8f451e-a635-42ee-be12-e2dde55852bf" providerId="ADAL" clId="{BAFB705D-6204-42CA-A6A2-B913B79E3914}" dt="2020-08-29T07:14:19.693" v="38" actId="47"/>
        <pc:sldMkLst>
          <pc:docMk/>
          <pc:sldMk cId="1342038616" sldId="460"/>
        </pc:sldMkLst>
      </pc:sldChg>
      <pc:sldChg chg="del">
        <pc:chgData name="Osama Mohammed Moustafa Hosam Elde" userId="ab8f451e-a635-42ee-be12-e2dde55852bf" providerId="ADAL" clId="{BAFB705D-6204-42CA-A6A2-B913B79E3914}" dt="2020-08-29T07:14:19.985" v="39" actId="47"/>
        <pc:sldMkLst>
          <pc:docMk/>
          <pc:sldMk cId="1135031888" sldId="461"/>
        </pc:sldMkLst>
      </pc:sldChg>
      <pc:sldChg chg="delSp modSp add mod">
        <pc:chgData name="Osama Mohammed Moustafa Hosam Elde" userId="ab8f451e-a635-42ee-be12-e2dde55852bf" providerId="ADAL" clId="{BAFB705D-6204-42CA-A6A2-B913B79E3914}" dt="2020-08-29T07:47:30.430" v="349"/>
        <pc:sldMkLst>
          <pc:docMk/>
          <pc:sldMk cId="2432451870" sldId="461"/>
        </pc:sldMkLst>
        <pc:spChg chg="mod">
          <ac:chgData name="Osama Mohammed Moustafa Hosam Elde" userId="ab8f451e-a635-42ee-be12-e2dde55852bf" providerId="ADAL" clId="{BAFB705D-6204-42CA-A6A2-B913B79E3914}" dt="2020-08-29T07:47:30.430" v="349"/>
          <ac:spMkLst>
            <pc:docMk/>
            <pc:sldMk cId="2432451870" sldId="461"/>
            <ac:spMk id="7" creationId="{FE6AB915-929E-45B5-AF11-A43BEA438DB3}"/>
          </ac:spMkLst>
        </pc:spChg>
        <pc:picChg chg="del">
          <ac:chgData name="Osama Mohammed Moustafa Hosam Elde" userId="ab8f451e-a635-42ee-be12-e2dde55852bf" providerId="ADAL" clId="{BAFB705D-6204-42CA-A6A2-B913B79E3914}" dt="2020-08-29T07:46:03.698" v="342" actId="478"/>
          <ac:picMkLst>
            <pc:docMk/>
            <pc:sldMk cId="2432451870" sldId="461"/>
            <ac:picMk id="8" creationId="{E183228E-3C3C-4978-8B5C-82996A8C70C4}"/>
          </ac:picMkLst>
        </pc:picChg>
        <pc:picChg chg="del">
          <ac:chgData name="Osama Mohammed Moustafa Hosam Elde" userId="ab8f451e-a635-42ee-be12-e2dde55852bf" providerId="ADAL" clId="{BAFB705D-6204-42CA-A6A2-B913B79E3914}" dt="2020-08-29T07:46:03.005" v="341" actId="478"/>
          <ac:picMkLst>
            <pc:docMk/>
            <pc:sldMk cId="2432451870" sldId="461"/>
            <ac:picMk id="9" creationId="{4351ADBF-1727-4830-98C6-E3EBC87BD19A}"/>
          </ac:picMkLst>
        </pc:picChg>
      </pc:sldChg>
      <pc:sldChg chg="modSp add mod">
        <pc:chgData name="Osama Mohammed Moustafa Hosam Elde" userId="ab8f451e-a635-42ee-be12-e2dde55852bf" providerId="ADAL" clId="{BAFB705D-6204-42CA-A6A2-B913B79E3914}" dt="2020-08-29T07:59:52.969" v="398" actId="20577"/>
        <pc:sldMkLst>
          <pc:docMk/>
          <pc:sldMk cId="1279715628" sldId="462"/>
        </pc:sldMkLst>
        <pc:spChg chg="mod">
          <ac:chgData name="Osama Mohammed Moustafa Hosam Elde" userId="ab8f451e-a635-42ee-be12-e2dde55852bf" providerId="ADAL" clId="{BAFB705D-6204-42CA-A6A2-B913B79E3914}" dt="2020-08-29T07:47:56.263" v="351"/>
          <ac:spMkLst>
            <pc:docMk/>
            <pc:sldMk cId="1279715628" sldId="462"/>
            <ac:spMk id="6" creationId="{F666E11D-E12E-4A1B-AC49-37C776D88AF6}"/>
          </ac:spMkLst>
        </pc:spChg>
        <pc:spChg chg="mod">
          <ac:chgData name="Osama Mohammed Moustafa Hosam Elde" userId="ab8f451e-a635-42ee-be12-e2dde55852bf" providerId="ADAL" clId="{BAFB705D-6204-42CA-A6A2-B913B79E3914}" dt="2020-08-29T07:59:52.969" v="398" actId="20577"/>
          <ac:spMkLst>
            <pc:docMk/>
            <pc:sldMk cId="1279715628" sldId="462"/>
            <ac:spMk id="7" creationId="{FE6AB915-929E-45B5-AF11-A43BEA438DB3}"/>
          </ac:spMkLst>
        </pc:spChg>
      </pc:sldChg>
      <pc:sldChg chg="del">
        <pc:chgData name="Osama Mohammed Moustafa Hosam Elde" userId="ab8f451e-a635-42ee-be12-e2dde55852bf" providerId="ADAL" clId="{BAFB705D-6204-42CA-A6A2-B913B79E3914}" dt="2020-08-29T07:14:20.302" v="40" actId="47"/>
        <pc:sldMkLst>
          <pc:docMk/>
          <pc:sldMk cId="2615018634" sldId="462"/>
        </pc:sldMkLst>
      </pc:sldChg>
      <pc:sldChg chg="addSp modSp add mod">
        <pc:chgData name="Osama Mohammed Moustafa Hosam Elde" userId="ab8f451e-a635-42ee-be12-e2dde55852bf" providerId="ADAL" clId="{BAFB705D-6204-42CA-A6A2-B913B79E3914}" dt="2020-08-29T08:01:09.092" v="410" actId="1076"/>
        <pc:sldMkLst>
          <pc:docMk/>
          <pc:sldMk cId="2870159570" sldId="463"/>
        </pc:sldMkLst>
        <pc:spChg chg="mod">
          <ac:chgData name="Osama Mohammed Moustafa Hosam Elde" userId="ab8f451e-a635-42ee-be12-e2dde55852bf" providerId="ADAL" clId="{BAFB705D-6204-42CA-A6A2-B913B79E3914}" dt="2020-08-29T08:00:47.910" v="404" actId="404"/>
          <ac:spMkLst>
            <pc:docMk/>
            <pc:sldMk cId="2870159570" sldId="463"/>
            <ac:spMk id="7" creationId="{FE6AB915-929E-45B5-AF11-A43BEA438DB3}"/>
          </ac:spMkLst>
        </pc:spChg>
        <pc:picChg chg="add mod">
          <ac:chgData name="Osama Mohammed Moustafa Hosam Elde" userId="ab8f451e-a635-42ee-be12-e2dde55852bf" providerId="ADAL" clId="{BAFB705D-6204-42CA-A6A2-B913B79E3914}" dt="2020-08-29T08:01:09.092" v="410" actId="1076"/>
          <ac:picMkLst>
            <pc:docMk/>
            <pc:sldMk cId="2870159570" sldId="463"/>
            <ac:picMk id="8" creationId="{736512B0-3242-436E-B14C-F8C087BF2BA3}"/>
          </ac:picMkLst>
        </pc:picChg>
      </pc:sldChg>
      <pc:sldChg chg="del">
        <pc:chgData name="Osama Mohammed Moustafa Hosam Elde" userId="ab8f451e-a635-42ee-be12-e2dde55852bf" providerId="ADAL" clId="{BAFB705D-6204-42CA-A6A2-B913B79E3914}" dt="2020-08-29T07:14:15.735" v="34" actId="47"/>
        <pc:sldMkLst>
          <pc:docMk/>
          <pc:sldMk cId="3807172861" sldId="463"/>
        </pc:sldMkLst>
      </pc:sldChg>
      <pc:sldChg chg="addSp delSp modSp add mod">
        <pc:chgData name="Osama Mohammed Moustafa Hosam Elde" userId="ab8f451e-a635-42ee-be12-e2dde55852bf" providerId="ADAL" clId="{BAFB705D-6204-42CA-A6A2-B913B79E3914}" dt="2020-08-29T08:58:35.903" v="428" actId="1076"/>
        <pc:sldMkLst>
          <pc:docMk/>
          <pc:sldMk cId="3138217576" sldId="464"/>
        </pc:sldMkLst>
        <pc:spChg chg="mod">
          <ac:chgData name="Osama Mohammed Moustafa Hosam Elde" userId="ab8f451e-a635-42ee-be12-e2dde55852bf" providerId="ADAL" clId="{BAFB705D-6204-42CA-A6A2-B913B79E3914}" dt="2020-08-29T08:02:56.849" v="415" actId="6549"/>
          <ac:spMkLst>
            <pc:docMk/>
            <pc:sldMk cId="3138217576" sldId="464"/>
            <ac:spMk id="6" creationId="{F666E11D-E12E-4A1B-AC49-37C776D88AF6}"/>
          </ac:spMkLst>
        </pc:spChg>
        <pc:spChg chg="mod">
          <ac:chgData name="Osama Mohammed Moustafa Hosam Elde" userId="ab8f451e-a635-42ee-be12-e2dde55852bf" providerId="ADAL" clId="{BAFB705D-6204-42CA-A6A2-B913B79E3914}" dt="2020-08-29T08:06:59.122" v="425" actId="14100"/>
          <ac:spMkLst>
            <pc:docMk/>
            <pc:sldMk cId="3138217576" sldId="464"/>
            <ac:spMk id="7" creationId="{FE6AB915-929E-45B5-AF11-A43BEA438DB3}"/>
          </ac:spMkLst>
        </pc:spChg>
        <pc:picChg chg="del">
          <ac:chgData name="Osama Mohammed Moustafa Hosam Elde" userId="ab8f451e-a635-42ee-be12-e2dde55852bf" providerId="ADAL" clId="{BAFB705D-6204-42CA-A6A2-B913B79E3914}" dt="2020-08-29T08:02:45.592" v="412" actId="478"/>
          <ac:picMkLst>
            <pc:docMk/>
            <pc:sldMk cId="3138217576" sldId="464"/>
            <ac:picMk id="8" creationId="{736512B0-3242-436E-B14C-F8C087BF2BA3}"/>
          </ac:picMkLst>
        </pc:picChg>
        <pc:picChg chg="add mod">
          <ac:chgData name="Osama Mohammed Moustafa Hosam Elde" userId="ab8f451e-a635-42ee-be12-e2dde55852bf" providerId="ADAL" clId="{BAFB705D-6204-42CA-A6A2-B913B79E3914}" dt="2020-08-29T08:58:35.903" v="428" actId="1076"/>
          <ac:picMkLst>
            <pc:docMk/>
            <pc:sldMk cId="3138217576" sldId="464"/>
            <ac:picMk id="1026" creationId="{57EED920-A439-4FD8-9EBD-B466FB4A94E1}"/>
          </ac:picMkLst>
        </pc:picChg>
      </pc:sldChg>
      <pc:sldChg chg="del">
        <pc:chgData name="Osama Mohammed Moustafa Hosam Elde" userId="ab8f451e-a635-42ee-be12-e2dde55852bf" providerId="ADAL" clId="{BAFB705D-6204-42CA-A6A2-B913B79E3914}" dt="2020-08-29T07:14:16.189" v="35" actId="47"/>
        <pc:sldMkLst>
          <pc:docMk/>
          <pc:sldMk cId="3409350344" sldId="464"/>
        </pc:sldMkLst>
      </pc:sldChg>
      <pc:sldChg chg="new del">
        <pc:chgData name="Osama Mohammed Moustafa Hosam Elde" userId="ab8f451e-a635-42ee-be12-e2dde55852bf" providerId="ADAL" clId="{BAFB705D-6204-42CA-A6A2-B913B79E3914}" dt="2020-08-29T13:45:51.042" v="2322" actId="47"/>
        <pc:sldMkLst>
          <pc:docMk/>
          <pc:sldMk cId="22421044" sldId="465"/>
        </pc:sldMkLst>
      </pc:sldChg>
      <pc:sldChg chg="del">
        <pc:chgData name="Osama Mohammed Moustafa Hosam Elde" userId="ab8f451e-a635-42ee-be12-e2dde55852bf" providerId="ADAL" clId="{BAFB705D-6204-42CA-A6A2-B913B79E3914}" dt="2020-08-29T07:14:17.197" v="36" actId="47"/>
        <pc:sldMkLst>
          <pc:docMk/>
          <pc:sldMk cId="1746641023" sldId="465"/>
        </pc:sldMkLst>
      </pc:sldChg>
      <pc:sldChg chg="addSp delSp modSp add mod">
        <pc:chgData name="Osama Mohammed Moustafa Hosam Elde" userId="ab8f451e-a635-42ee-be12-e2dde55852bf" providerId="ADAL" clId="{BAFB705D-6204-42CA-A6A2-B913B79E3914}" dt="2020-08-29T11:02:35.726" v="591" actId="1076"/>
        <pc:sldMkLst>
          <pc:docMk/>
          <pc:sldMk cId="3121570983" sldId="466"/>
        </pc:sldMkLst>
        <pc:spChg chg="mod">
          <ac:chgData name="Osama Mohammed Moustafa Hosam Elde" userId="ab8f451e-a635-42ee-be12-e2dde55852bf" providerId="ADAL" clId="{BAFB705D-6204-42CA-A6A2-B913B79E3914}" dt="2020-08-29T08:59:17.592" v="432" actId="6549"/>
          <ac:spMkLst>
            <pc:docMk/>
            <pc:sldMk cId="3121570983" sldId="466"/>
            <ac:spMk id="6" creationId="{F666E11D-E12E-4A1B-AC49-37C776D88AF6}"/>
          </ac:spMkLst>
        </pc:spChg>
        <pc:spChg chg="mod">
          <ac:chgData name="Osama Mohammed Moustafa Hosam Elde" userId="ab8f451e-a635-42ee-be12-e2dde55852bf" providerId="ADAL" clId="{BAFB705D-6204-42CA-A6A2-B913B79E3914}" dt="2020-08-29T09:01:50.515" v="483" actId="6549"/>
          <ac:spMkLst>
            <pc:docMk/>
            <pc:sldMk cId="3121570983" sldId="466"/>
            <ac:spMk id="7" creationId="{FE6AB915-929E-45B5-AF11-A43BEA438DB3}"/>
          </ac:spMkLst>
        </pc:spChg>
        <pc:spChg chg="add del">
          <ac:chgData name="Osama Mohammed Moustafa Hosam Elde" userId="ab8f451e-a635-42ee-be12-e2dde55852bf" providerId="ADAL" clId="{BAFB705D-6204-42CA-A6A2-B913B79E3914}" dt="2020-08-29T11:02:11.263" v="588" actId="478"/>
          <ac:spMkLst>
            <pc:docMk/>
            <pc:sldMk cId="3121570983" sldId="466"/>
            <ac:spMk id="9" creationId="{1CE3367A-7E9E-4ED0-A144-8DAD41EC62F7}"/>
          </ac:spMkLst>
        </pc:spChg>
        <pc:picChg chg="add mod">
          <ac:chgData name="Osama Mohammed Moustafa Hosam Elde" userId="ab8f451e-a635-42ee-be12-e2dde55852bf" providerId="ADAL" clId="{BAFB705D-6204-42CA-A6A2-B913B79E3914}" dt="2020-08-29T11:02:35.726" v="591" actId="1076"/>
          <ac:picMkLst>
            <pc:docMk/>
            <pc:sldMk cId="3121570983" sldId="466"/>
            <ac:picMk id="3" creationId="{5D294802-5D48-46B7-A74F-62442FF0B14A}"/>
          </ac:picMkLst>
        </pc:picChg>
        <pc:picChg chg="add del mod">
          <ac:chgData name="Osama Mohammed Moustafa Hosam Elde" userId="ab8f451e-a635-42ee-be12-e2dde55852bf" providerId="ADAL" clId="{BAFB705D-6204-42CA-A6A2-B913B79E3914}" dt="2020-08-29T11:02:05.837" v="586" actId="478"/>
          <ac:picMkLst>
            <pc:docMk/>
            <pc:sldMk cId="3121570983" sldId="466"/>
            <ac:picMk id="8" creationId="{F01CC13E-20BA-4C83-8220-9ECC91955136}"/>
          </ac:picMkLst>
        </pc:picChg>
        <pc:picChg chg="del">
          <ac:chgData name="Osama Mohammed Moustafa Hosam Elde" userId="ab8f451e-a635-42ee-be12-e2dde55852bf" providerId="ADAL" clId="{BAFB705D-6204-42CA-A6A2-B913B79E3914}" dt="2020-08-29T09:00:30.767" v="451" actId="478"/>
          <ac:picMkLst>
            <pc:docMk/>
            <pc:sldMk cId="3121570983" sldId="466"/>
            <ac:picMk id="1026" creationId="{57EED920-A439-4FD8-9EBD-B466FB4A94E1}"/>
          </ac:picMkLst>
        </pc:picChg>
      </pc:sldChg>
      <pc:sldChg chg="del">
        <pc:chgData name="Osama Mohammed Moustafa Hosam Elde" userId="ab8f451e-a635-42ee-be12-e2dde55852bf" providerId="ADAL" clId="{BAFB705D-6204-42CA-A6A2-B913B79E3914}" dt="2020-08-29T07:14:18.428" v="37" actId="47"/>
        <pc:sldMkLst>
          <pc:docMk/>
          <pc:sldMk cId="3948163108" sldId="466"/>
        </pc:sldMkLst>
      </pc:sldChg>
      <pc:sldChg chg="addSp delSp modSp add mod">
        <pc:chgData name="Osama Mohammed Moustafa Hosam Elde" userId="ab8f451e-a635-42ee-be12-e2dde55852bf" providerId="ADAL" clId="{BAFB705D-6204-42CA-A6A2-B913B79E3914}" dt="2020-08-29T11:18:50.237" v="1475" actId="113"/>
        <pc:sldMkLst>
          <pc:docMk/>
          <pc:sldMk cId="264116426" sldId="467"/>
        </pc:sldMkLst>
        <pc:spChg chg="mod">
          <ac:chgData name="Osama Mohammed Moustafa Hosam Elde" userId="ab8f451e-a635-42ee-be12-e2dde55852bf" providerId="ADAL" clId="{BAFB705D-6204-42CA-A6A2-B913B79E3914}" dt="2020-08-29T11:17:31.868" v="1464" actId="20577"/>
          <ac:spMkLst>
            <pc:docMk/>
            <pc:sldMk cId="264116426" sldId="467"/>
            <ac:spMk id="9" creationId="{41FE1DB5-8880-44CA-8A01-91EC9D1E2C91}"/>
          </ac:spMkLst>
        </pc:spChg>
        <pc:spChg chg="add mod">
          <ac:chgData name="Osama Mohammed Moustafa Hosam Elde" userId="ab8f451e-a635-42ee-be12-e2dde55852bf" providerId="ADAL" clId="{BAFB705D-6204-42CA-A6A2-B913B79E3914}" dt="2020-08-29T11:18:50.237" v="1475" actId="113"/>
          <ac:spMkLst>
            <pc:docMk/>
            <pc:sldMk cId="264116426" sldId="467"/>
            <ac:spMk id="11" creationId="{5F33D415-61D9-411F-A7DA-8C101FEF2597}"/>
          </ac:spMkLst>
        </pc:spChg>
        <pc:picChg chg="del">
          <ac:chgData name="Osama Mohammed Moustafa Hosam Elde" userId="ab8f451e-a635-42ee-be12-e2dde55852bf" providerId="ADAL" clId="{BAFB705D-6204-42CA-A6A2-B913B79E3914}" dt="2020-08-29T11:11:07.268" v="905" actId="478"/>
          <ac:picMkLst>
            <pc:docMk/>
            <pc:sldMk cId="264116426" sldId="467"/>
            <ac:picMk id="2" creationId="{76281AD5-D29A-476B-A9B6-5B51574E0EE7}"/>
          </ac:picMkLst>
        </pc:picChg>
        <pc:picChg chg="del">
          <ac:chgData name="Osama Mohammed Moustafa Hosam Elde" userId="ab8f451e-a635-42ee-be12-e2dde55852bf" providerId="ADAL" clId="{BAFB705D-6204-42CA-A6A2-B913B79E3914}" dt="2020-08-29T11:11:06.603" v="904" actId="478"/>
          <ac:picMkLst>
            <pc:docMk/>
            <pc:sldMk cId="264116426" sldId="467"/>
            <ac:picMk id="4" creationId="{63365585-DF18-46B1-93F9-F0E60386C20E}"/>
          </ac:picMkLst>
        </pc:picChg>
      </pc:sldChg>
      <pc:sldChg chg="addSp delSp modSp add mod ord">
        <pc:chgData name="Osama Mohammed Moustafa Hosam Elde" userId="ab8f451e-a635-42ee-be12-e2dde55852bf" providerId="ADAL" clId="{BAFB705D-6204-42CA-A6A2-B913B79E3914}" dt="2020-08-29T11:32:11.224" v="2076" actId="1076"/>
        <pc:sldMkLst>
          <pc:docMk/>
          <pc:sldMk cId="704640070" sldId="468"/>
        </pc:sldMkLst>
        <pc:spChg chg="mod">
          <ac:chgData name="Osama Mohammed Moustafa Hosam Elde" userId="ab8f451e-a635-42ee-be12-e2dde55852bf" providerId="ADAL" clId="{BAFB705D-6204-42CA-A6A2-B913B79E3914}" dt="2020-08-29T11:31:12.946" v="2075" actId="404"/>
          <ac:spMkLst>
            <pc:docMk/>
            <pc:sldMk cId="704640070" sldId="468"/>
            <ac:spMk id="9" creationId="{41FE1DB5-8880-44CA-8A01-91EC9D1E2C91}"/>
          </ac:spMkLst>
        </pc:spChg>
        <pc:picChg chg="del">
          <ac:chgData name="Osama Mohammed Moustafa Hosam Elde" userId="ab8f451e-a635-42ee-be12-e2dde55852bf" providerId="ADAL" clId="{BAFB705D-6204-42CA-A6A2-B913B79E3914}" dt="2020-08-29T11:18:09.965" v="1468" actId="478"/>
          <ac:picMkLst>
            <pc:docMk/>
            <pc:sldMk cId="704640070" sldId="468"/>
            <ac:picMk id="2" creationId="{76281AD5-D29A-476B-A9B6-5B51574E0EE7}"/>
          </ac:picMkLst>
        </pc:picChg>
        <pc:picChg chg="del">
          <ac:chgData name="Osama Mohammed Moustafa Hosam Elde" userId="ab8f451e-a635-42ee-be12-e2dde55852bf" providerId="ADAL" clId="{BAFB705D-6204-42CA-A6A2-B913B79E3914}" dt="2020-08-29T11:18:10.539" v="1469" actId="478"/>
          <ac:picMkLst>
            <pc:docMk/>
            <pc:sldMk cId="704640070" sldId="468"/>
            <ac:picMk id="4" creationId="{63365585-DF18-46B1-93F9-F0E60386C20E}"/>
          </ac:picMkLst>
        </pc:picChg>
        <pc:picChg chg="add mod">
          <ac:chgData name="Osama Mohammed Moustafa Hosam Elde" userId="ab8f451e-a635-42ee-be12-e2dde55852bf" providerId="ADAL" clId="{BAFB705D-6204-42CA-A6A2-B913B79E3914}" dt="2020-08-29T11:32:11.224" v="2076" actId="1076"/>
          <ac:picMkLst>
            <pc:docMk/>
            <pc:sldMk cId="704640070" sldId="468"/>
            <ac:picMk id="6" creationId="{131A47AD-DE0B-4C3E-B81E-6EFF7DE40582}"/>
          </ac:picMkLst>
        </pc:picChg>
      </pc:sldChg>
      <pc:sldChg chg="del">
        <pc:chgData name="Osama Mohammed Moustafa Hosam Elde" userId="ab8f451e-a635-42ee-be12-e2dde55852bf" providerId="ADAL" clId="{BAFB705D-6204-42CA-A6A2-B913B79E3914}" dt="2020-08-29T07:14:21.954" v="41" actId="47"/>
        <pc:sldMkLst>
          <pc:docMk/>
          <pc:sldMk cId="2921925448" sldId="468"/>
        </pc:sldMkLst>
      </pc:sldChg>
      <pc:sldChg chg="delSp modSp add mod">
        <pc:chgData name="Osama Mohammed Moustafa Hosam Elde" userId="ab8f451e-a635-42ee-be12-e2dde55852bf" providerId="ADAL" clId="{BAFB705D-6204-42CA-A6A2-B913B79E3914}" dt="2020-08-29T11:28:42.537" v="2073" actId="15"/>
        <pc:sldMkLst>
          <pc:docMk/>
          <pc:sldMk cId="867323267" sldId="469"/>
        </pc:sldMkLst>
        <pc:spChg chg="mod">
          <ac:chgData name="Osama Mohammed Moustafa Hosam Elde" userId="ab8f451e-a635-42ee-be12-e2dde55852bf" providerId="ADAL" clId="{BAFB705D-6204-42CA-A6A2-B913B79E3914}" dt="2020-08-29T11:28:42.537" v="2073" actId="15"/>
          <ac:spMkLst>
            <pc:docMk/>
            <pc:sldMk cId="867323267" sldId="469"/>
            <ac:spMk id="9" creationId="{41FE1DB5-8880-44CA-8A01-91EC9D1E2C91}"/>
          </ac:spMkLst>
        </pc:spChg>
        <pc:picChg chg="del">
          <ac:chgData name="Osama Mohammed Moustafa Hosam Elde" userId="ab8f451e-a635-42ee-be12-e2dde55852bf" providerId="ADAL" clId="{BAFB705D-6204-42CA-A6A2-B913B79E3914}" dt="2020-08-29T11:26:51.024" v="1940" actId="478"/>
          <ac:picMkLst>
            <pc:docMk/>
            <pc:sldMk cId="867323267" sldId="469"/>
            <ac:picMk id="6" creationId="{131A47AD-DE0B-4C3E-B81E-6EFF7DE40582}"/>
          </ac:picMkLst>
        </pc:picChg>
      </pc:sldChg>
      <pc:sldChg chg="del">
        <pc:chgData name="Osama Mohammed Moustafa Hosam Elde" userId="ab8f451e-a635-42ee-be12-e2dde55852bf" providerId="ADAL" clId="{BAFB705D-6204-42CA-A6A2-B913B79E3914}" dt="2020-08-29T07:14:22.883" v="44" actId="47"/>
        <pc:sldMkLst>
          <pc:docMk/>
          <pc:sldMk cId="4164851251" sldId="469"/>
        </pc:sldMkLst>
      </pc:sldChg>
      <pc:sldChg chg="del">
        <pc:chgData name="Osama Mohammed Moustafa Hosam Elde" userId="ab8f451e-a635-42ee-be12-e2dde55852bf" providerId="ADAL" clId="{BAFB705D-6204-42CA-A6A2-B913B79E3914}" dt="2020-08-29T07:14:22.235" v="42" actId="47"/>
        <pc:sldMkLst>
          <pc:docMk/>
          <pc:sldMk cId="685488828" sldId="470"/>
        </pc:sldMkLst>
      </pc:sldChg>
      <pc:sldChg chg="addSp delSp modSp add mod">
        <pc:chgData name="Osama Mohammed Moustafa Hosam Elde" userId="ab8f451e-a635-42ee-be12-e2dde55852bf" providerId="ADAL" clId="{BAFB705D-6204-42CA-A6A2-B913B79E3914}" dt="2020-08-29T18:23:01.098" v="2347" actId="27636"/>
        <pc:sldMkLst>
          <pc:docMk/>
          <pc:sldMk cId="2612408847" sldId="470"/>
        </pc:sldMkLst>
        <pc:spChg chg="add mod">
          <ac:chgData name="Osama Mohammed Moustafa Hosam Elde" userId="ab8f451e-a635-42ee-be12-e2dde55852bf" providerId="ADAL" clId="{BAFB705D-6204-42CA-A6A2-B913B79E3914}" dt="2020-08-29T18:23:01.098" v="2347" actId="27636"/>
          <ac:spMkLst>
            <pc:docMk/>
            <pc:sldMk cId="2612408847" sldId="470"/>
            <ac:spMk id="4" creationId="{16658009-8B5F-4117-B67C-8AAAF774F55C}"/>
          </ac:spMkLst>
        </pc:spChg>
        <pc:spChg chg="del">
          <ac:chgData name="Osama Mohammed Moustafa Hosam Elde" userId="ab8f451e-a635-42ee-be12-e2dde55852bf" providerId="ADAL" clId="{BAFB705D-6204-42CA-A6A2-B913B79E3914}" dt="2020-08-29T13:32:43.811" v="2078" actId="478"/>
          <ac:spMkLst>
            <pc:docMk/>
            <pc:sldMk cId="2612408847" sldId="470"/>
            <ac:spMk id="9" creationId="{41FE1DB5-8880-44CA-8A01-91EC9D1E2C91}"/>
          </ac:spMkLst>
        </pc:spChg>
        <pc:picChg chg="add mod">
          <ac:chgData name="Osama Mohammed Moustafa Hosam Elde" userId="ab8f451e-a635-42ee-be12-e2dde55852bf" providerId="ADAL" clId="{BAFB705D-6204-42CA-A6A2-B913B79E3914}" dt="2020-08-29T13:36:47.590" v="2321" actId="1076"/>
          <ac:picMkLst>
            <pc:docMk/>
            <pc:sldMk cId="2612408847" sldId="470"/>
            <ac:picMk id="6" creationId="{E583294A-C35C-49AE-8853-DE9C10BC379A}"/>
          </ac:picMkLst>
        </pc:picChg>
      </pc:sldChg>
      <pc:sldChg chg="modSp add mod">
        <pc:chgData name="Osama Mohammed Moustafa Hosam Elde" userId="ab8f451e-a635-42ee-be12-e2dde55852bf" providerId="ADAL" clId="{BAFB705D-6204-42CA-A6A2-B913B79E3914}" dt="2020-08-29T13:46:58.754" v="2345" actId="6549"/>
        <pc:sldMkLst>
          <pc:docMk/>
          <pc:sldMk cId="1367187286" sldId="471"/>
        </pc:sldMkLst>
        <pc:spChg chg="mod">
          <ac:chgData name="Osama Mohammed Moustafa Hosam Elde" userId="ab8f451e-a635-42ee-be12-e2dde55852bf" providerId="ADAL" clId="{BAFB705D-6204-42CA-A6A2-B913B79E3914}" dt="2020-08-29T13:46:58.754" v="2345" actId="6549"/>
          <ac:spMkLst>
            <pc:docMk/>
            <pc:sldMk cId="1367187286" sldId="471"/>
            <ac:spMk id="7" creationId="{FE6AB915-929E-45B5-AF11-A43BEA438DB3}"/>
          </ac:spMkLst>
        </pc:spChg>
      </pc:sldChg>
      <pc:sldChg chg="del">
        <pc:chgData name="Osama Mohammed Moustafa Hosam Elde" userId="ab8f451e-a635-42ee-be12-e2dde55852bf" providerId="ADAL" clId="{BAFB705D-6204-42CA-A6A2-B913B79E3914}" dt="2020-08-29T07:14:22.588" v="43" actId="47"/>
        <pc:sldMkLst>
          <pc:docMk/>
          <pc:sldMk cId="1997163821" sldId="471"/>
        </pc:sldMkLst>
      </pc:sldChg>
      <pc:sldChg chg="del">
        <pc:chgData name="Osama Mohammed Moustafa Hosam Elde" userId="ab8f451e-a635-42ee-be12-e2dde55852bf" providerId="ADAL" clId="{BAFB705D-6204-42CA-A6A2-B913B79E3914}" dt="2020-08-29T07:14:23.204" v="45" actId="47"/>
        <pc:sldMkLst>
          <pc:docMk/>
          <pc:sldMk cId="972993208" sldId="472"/>
        </pc:sldMkLst>
      </pc:sldChg>
      <pc:sldChg chg="modSp add mod">
        <pc:chgData name="Osama Mohammed Moustafa Hosam Elde" userId="ab8f451e-a635-42ee-be12-e2dde55852bf" providerId="ADAL" clId="{BAFB705D-6204-42CA-A6A2-B913B79E3914}" dt="2020-08-29T18:30:28.347" v="2539" actId="113"/>
        <pc:sldMkLst>
          <pc:docMk/>
          <pc:sldMk cId="1684927452" sldId="472"/>
        </pc:sldMkLst>
        <pc:spChg chg="mod">
          <ac:chgData name="Osama Mohammed Moustafa Hosam Elde" userId="ab8f451e-a635-42ee-be12-e2dde55852bf" providerId="ADAL" clId="{BAFB705D-6204-42CA-A6A2-B913B79E3914}" dt="2020-08-29T18:26:35.155" v="2405" actId="313"/>
          <ac:spMkLst>
            <pc:docMk/>
            <pc:sldMk cId="1684927452" sldId="472"/>
            <ac:spMk id="6" creationId="{F666E11D-E12E-4A1B-AC49-37C776D88AF6}"/>
          </ac:spMkLst>
        </pc:spChg>
        <pc:spChg chg="mod">
          <ac:chgData name="Osama Mohammed Moustafa Hosam Elde" userId="ab8f451e-a635-42ee-be12-e2dde55852bf" providerId="ADAL" clId="{BAFB705D-6204-42CA-A6A2-B913B79E3914}" dt="2020-08-29T18:30:28.347" v="2539" actId="113"/>
          <ac:spMkLst>
            <pc:docMk/>
            <pc:sldMk cId="1684927452" sldId="472"/>
            <ac:spMk id="7" creationId="{FE6AB915-929E-45B5-AF11-A43BEA438DB3}"/>
          </ac:spMkLst>
        </pc:spChg>
      </pc:sldChg>
      <pc:sldChg chg="del">
        <pc:chgData name="Osama Mohammed Moustafa Hosam Elde" userId="ab8f451e-a635-42ee-be12-e2dde55852bf" providerId="ADAL" clId="{BAFB705D-6204-42CA-A6A2-B913B79E3914}" dt="2020-08-29T07:14:23.591" v="46" actId="47"/>
        <pc:sldMkLst>
          <pc:docMk/>
          <pc:sldMk cId="2146992542" sldId="473"/>
        </pc:sldMkLst>
      </pc:sldChg>
      <pc:sldChg chg="modSp add mod">
        <pc:chgData name="Osama Mohammed Moustafa Hosam Elde" userId="ab8f451e-a635-42ee-be12-e2dde55852bf" providerId="ADAL" clId="{BAFB705D-6204-42CA-A6A2-B913B79E3914}" dt="2020-08-29T18:35:48.150" v="2833" actId="20577"/>
        <pc:sldMkLst>
          <pc:docMk/>
          <pc:sldMk cId="3496458450" sldId="473"/>
        </pc:sldMkLst>
        <pc:spChg chg="mod">
          <ac:chgData name="Osama Mohammed Moustafa Hosam Elde" userId="ab8f451e-a635-42ee-be12-e2dde55852bf" providerId="ADAL" clId="{BAFB705D-6204-42CA-A6A2-B913B79E3914}" dt="2020-08-29T18:35:48.150" v="2833" actId="20577"/>
          <ac:spMkLst>
            <pc:docMk/>
            <pc:sldMk cId="3496458450" sldId="473"/>
            <ac:spMk id="7" creationId="{FE6AB915-929E-45B5-AF11-A43BEA438DB3}"/>
          </ac:spMkLst>
        </pc:spChg>
      </pc:sldChg>
      <pc:sldChg chg="del">
        <pc:chgData name="Osama Mohammed Moustafa Hosam Elde" userId="ab8f451e-a635-42ee-be12-e2dde55852bf" providerId="ADAL" clId="{BAFB705D-6204-42CA-A6A2-B913B79E3914}" dt="2020-08-29T07:14:23.859" v="47" actId="47"/>
        <pc:sldMkLst>
          <pc:docMk/>
          <pc:sldMk cId="188676282" sldId="474"/>
        </pc:sldMkLst>
      </pc:sldChg>
      <pc:sldChg chg="modSp add mod">
        <pc:chgData name="Osama Mohammed Moustafa Hosam Elde" userId="ab8f451e-a635-42ee-be12-e2dde55852bf" providerId="ADAL" clId="{BAFB705D-6204-42CA-A6A2-B913B79E3914}" dt="2020-08-29T18:41:50.620" v="3417" actId="20577"/>
        <pc:sldMkLst>
          <pc:docMk/>
          <pc:sldMk cId="2825272376" sldId="474"/>
        </pc:sldMkLst>
        <pc:spChg chg="mod">
          <ac:chgData name="Osama Mohammed Moustafa Hosam Elde" userId="ab8f451e-a635-42ee-be12-e2dde55852bf" providerId="ADAL" clId="{BAFB705D-6204-42CA-A6A2-B913B79E3914}" dt="2020-08-29T18:41:50.620" v="3417" actId="20577"/>
          <ac:spMkLst>
            <pc:docMk/>
            <pc:sldMk cId="2825272376" sldId="474"/>
            <ac:spMk id="7" creationId="{FE6AB915-929E-45B5-AF11-A43BEA438DB3}"/>
          </ac:spMkLst>
        </pc:spChg>
      </pc:sldChg>
      <pc:sldChg chg="modSp add mod">
        <pc:chgData name="Osama Mohammed Moustafa Hosam Elde" userId="ab8f451e-a635-42ee-be12-e2dde55852bf" providerId="ADAL" clId="{BAFB705D-6204-42CA-A6A2-B913B79E3914}" dt="2020-08-29T18:49:19.632" v="3532" actId="113"/>
        <pc:sldMkLst>
          <pc:docMk/>
          <pc:sldMk cId="2749616836" sldId="475"/>
        </pc:sldMkLst>
        <pc:spChg chg="mod">
          <ac:chgData name="Osama Mohammed Moustafa Hosam Elde" userId="ab8f451e-a635-42ee-be12-e2dde55852bf" providerId="ADAL" clId="{BAFB705D-6204-42CA-A6A2-B913B79E3914}" dt="2020-08-29T18:49:19.632" v="3532" actId="113"/>
          <ac:spMkLst>
            <pc:docMk/>
            <pc:sldMk cId="2749616836" sldId="475"/>
            <ac:spMk id="7" creationId="{FE6AB915-929E-45B5-AF11-A43BEA438DB3}"/>
          </ac:spMkLst>
        </pc:spChg>
      </pc:sldChg>
      <pc:sldChg chg="del">
        <pc:chgData name="Osama Mohammed Moustafa Hosam Elde" userId="ab8f451e-a635-42ee-be12-e2dde55852bf" providerId="ADAL" clId="{BAFB705D-6204-42CA-A6A2-B913B79E3914}" dt="2020-08-29T07:14:24.170" v="48" actId="47"/>
        <pc:sldMkLst>
          <pc:docMk/>
          <pc:sldMk cId="3546773444" sldId="475"/>
        </pc:sldMkLst>
      </pc:sldChg>
      <pc:sldChg chg="del">
        <pc:chgData name="Osama Mohammed Moustafa Hosam Elde" userId="ab8f451e-a635-42ee-be12-e2dde55852bf" providerId="ADAL" clId="{BAFB705D-6204-42CA-A6A2-B913B79E3914}" dt="2020-08-29T07:14:24.584" v="49" actId="47"/>
        <pc:sldMkLst>
          <pc:docMk/>
          <pc:sldMk cId="275900587" sldId="476"/>
        </pc:sldMkLst>
      </pc:sldChg>
      <pc:sldChg chg="modSp add mod">
        <pc:chgData name="Osama Mohammed Moustafa Hosam Elde" userId="ab8f451e-a635-42ee-be12-e2dde55852bf" providerId="ADAL" clId="{BAFB705D-6204-42CA-A6A2-B913B79E3914}" dt="2020-08-29T18:48:51.184" v="3529" actId="20577"/>
        <pc:sldMkLst>
          <pc:docMk/>
          <pc:sldMk cId="2229005676" sldId="476"/>
        </pc:sldMkLst>
        <pc:spChg chg="mod">
          <ac:chgData name="Osama Mohammed Moustafa Hosam Elde" userId="ab8f451e-a635-42ee-be12-e2dde55852bf" providerId="ADAL" clId="{BAFB705D-6204-42CA-A6A2-B913B79E3914}" dt="2020-08-29T18:48:51.184" v="3529" actId="20577"/>
          <ac:spMkLst>
            <pc:docMk/>
            <pc:sldMk cId="2229005676" sldId="476"/>
            <ac:spMk id="7" creationId="{FE6AB915-929E-45B5-AF11-A43BEA438DB3}"/>
          </ac:spMkLst>
        </pc:spChg>
      </pc:sldChg>
      <pc:sldChg chg="addSp modSp add mod">
        <pc:chgData name="Osama Mohammed Moustafa Hosam Elde" userId="ab8f451e-a635-42ee-be12-e2dde55852bf" providerId="ADAL" clId="{BAFB705D-6204-42CA-A6A2-B913B79E3914}" dt="2020-08-29T18:57:47.008" v="3862" actId="20577"/>
        <pc:sldMkLst>
          <pc:docMk/>
          <pc:sldMk cId="3198240565" sldId="477"/>
        </pc:sldMkLst>
        <pc:spChg chg="mod">
          <ac:chgData name="Osama Mohammed Moustafa Hosam Elde" userId="ab8f451e-a635-42ee-be12-e2dde55852bf" providerId="ADAL" clId="{BAFB705D-6204-42CA-A6A2-B913B79E3914}" dt="2020-08-29T18:51:40.423" v="3575" actId="14100"/>
          <ac:spMkLst>
            <pc:docMk/>
            <pc:sldMk cId="3198240565" sldId="477"/>
            <ac:spMk id="7" creationId="{FE6AB915-929E-45B5-AF11-A43BEA438DB3}"/>
          </ac:spMkLst>
        </pc:spChg>
        <pc:spChg chg="add mod">
          <ac:chgData name="Osama Mohammed Moustafa Hosam Elde" userId="ab8f451e-a635-42ee-be12-e2dde55852bf" providerId="ADAL" clId="{BAFB705D-6204-42CA-A6A2-B913B79E3914}" dt="2020-08-29T18:57:47.008" v="3862" actId="20577"/>
          <ac:spMkLst>
            <pc:docMk/>
            <pc:sldMk cId="3198240565" sldId="477"/>
            <ac:spMk id="8" creationId="{E5AE68DC-9ECA-4270-AA50-257B160DF9EB}"/>
          </ac:spMkLst>
        </pc:spChg>
      </pc:sldChg>
      <pc:sldChg chg="del">
        <pc:chgData name="Osama Mohammed Moustafa Hosam Elde" userId="ab8f451e-a635-42ee-be12-e2dde55852bf" providerId="ADAL" clId="{BAFB705D-6204-42CA-A6A2-B913B79E3914}" dt="2020-08-29T07:14:25.070" v="50" actId="47"/>
        <pc:sldMkLst>
          <pc:docMk/>
          <pc:sldMk cId="4130499652" sldId="477"/>
        </pc:sldMkLst>
      </pc:sldChg>
      <pc:sldChg chg="modSp add mod">
        <pc:chgData name="Osama Mohammed Moustafa Hosam Elde" userId="ab8f451e-a635-42ee-be12-e2dde55852bf" providerId="ADAL" clId="{BAFB705D-6204-42CA-A6A2-B913B79E3914}" dt="2020-08-29T19:08:32.356" v="3995" actId="20577"/>
        <pc:sldMkLst>
          <pc:docMk/>
          <pc:sldMk cId="124507467" sldId="478"/>
        </pc:sldMkLst>
        <pc:spChg chg="mod">
          <ac:chgData name="Osama Mohammed Moustafa Hosam Elde" userId="ab8f451e-a635-42ee-be12-e2dde55852bf" providerId="ADAL" clId="{BAFB705D-6204-42CA-A6A2-B913B79E3914}" dt="2020-08-29T19:05:39.220" v="3917" actId="20577"/>
          <ac:spMkLst>
            <pc:docMk/>
            <pc:sldMk cId="124507467" sldId="478"/>
            <ac:spMk id="6" creationId="{F666E11D-E12E-4A1B-AC49-37C776D88AF6}"/>
          </ac:spMkLst>
        </pc:spChg>
        <pc:spChg chg="mod">
          <ac:chgData name="Osama Mohammed Moustafa Hosam Elde" userId="ab8f451e-a635-42ee-be12-e2dde55852bf" providerId="ADAL" clId="{BAFB705D-6204-42CA-A6A2-B913B79E3914}" dt="2020-08-29T19:08:32.356" v="3995" actId="20577"/>
          <ac:spMkLst>
            <pc:docMk/>
            <pc:sldMk cId="124507467" sldId="478"/>
            <ac:spMk id="7" creationId="{FE6AB915-929E-45B5-AF11-A43BEA438DB3}"/>
          </ac:spMkLst>
        </pc:spChg>
        <pc:spChg chg="mod">
          <ac:chgData name="Osama Mohammed Moustafa Hosam Elde" userId="ab8f451e-a635-42ee-be12-e2dde55852bf" providerId="ADAL" clId="{BAFB705D-6204-42CA-A6A2-B913B79E3914}" dt="2020-08-29T19:07:22.038" v="3946" actId="6549"/>
          <ac:spMkLst>
            <pc:docMk/>
            <pc:sldMk cId="124507467" sldId="478"/>
            <ac:spMk id="8" creationId="{E5AE68DC-9ECA-4270-AA50-257B160DF9EB}"/>
          </ac:spMkLst>
        </pc:spChg>
      </pc:sldChg>
      <pc:sldChg chg="del">
        <pc:chgData name="Osama Mohammed Moustafa Hosam Elde" userId="ab8f451e-a635-42ee-be12-e2dde55852bf" providerId="ADAL" clId="{BAFB705D-6204-42CA-A6A2-B913B79E3914}" dt="2020-08-29T07:14:25.533" v="51" actId="47"/>
        <pc:sldMkLst>
          <pc:docMk/>
          <pc:sldMk cId="2908589401" sldId="478"/>
        </pc:sldMkLst>
      </pc:sldChg>
      <pc:sldChg chg="addSp modSp add mod">
        <pc:chgData name="Osama Mohammed Moustafa Hosam Elde" userId="ab8f451e-a635-42ee-be12-e2dde55852bf" providerId="ADAL" clId="{BAFB705D-6204-42CA-A6A2-B913B79E3914}" dt="2020-08-29T19:59:01.429" v="4566" actId="255"/>
        <pc:sldMkLst>
          <pc:docMk/>
          <pc:sldMk cId="3965425828" sldId="479"/>
        </pc:sldMkLst>
        <pc:spChg chg="mod">
          <ac:chgData name="Osama Mohammed Moustafa Hosam Elde" userId="ab8f451e-a635-42ee-be12-e2dde55852bf" providerId="ADAL" clId="{BAFB705D-6204-42CA-A6A2-B913B79E3914}" dt="2020-08-29T19:09:10.514" v="4017" actId="20577"/>
          <ac:spMkLst>
            <pc:docMk/>
            <pc:sldMk cId="3965425828" sldId="479"/>
            <ac:spMk id="3" creationId="{00000000-0000-0000-0000-000000000000}"/>
          </ac:spMkLst>
        </pc:spChg>
        <pc:spChg chg="mod">
          <ac:chgData name="Osama Mohammed Moustafa Hosam Elde" userId="ab8f451e-a635-42ee-be12-e2dde55852bf" providerId="ADAL" clId="{BAFB705D-6204-42CA-A6A2-B913B79E3914}" dt="2020-08-29T19:59:01.429" v="4566" actId="255"/>
          <ac:spMkLst>
            <pc:docMk/>
            <pc:sldMk cId="3965425828" sldId="479"/>
            <ac:spMk id="9" creationId="{41FE1DB5-8880-44CA-8A01-91EC9D1E2C91}"/>
          </ac:spMkLst>
        </pc:spChg>
        <pc:picChg chg="add mod">
          <ac:chgData name="Osama Mohammed Moustafa Hosam Elde" userId="ab8f451e-a635-42ee-be12-e2dde55852bf" providerId="ADAL" clId="{BAFB705D-6204-42CA-A6A2-B913B79E3914}" dt="2020-08-29T19:14:59.378" v="4169" actId="1076"/>
          <ac:picMkLst>
            <pc:docMk/>
            <pc:sldMk cId="3965425828" sldId="479"/>
            <ac:picMk id="2" creationId="{CBB85F6B-6B86-4C4D-8A70-39E80FBB9578}"/>
          </ac:picMkLst>
        </pc:picChg>
      </pc:sldChg>
      <pc:sldChg chg="addSp delSp modSp add mod">
        <pc:chgData name="Osama Mohammed Moustafa Hosam Elde" userId="ab8f451e-a635-42ee-be12-e2dde55852bf" providerId="ADAL" clId="{BAFB705D-6204-42CA-A6A2-B913B79E3914}" dt="2020-08-29T20:03:42.781" v="4895" actId="20577"/>
        <pc:sldMkLst>
          <pc:docMk/>
          <pc:sldMk cId="1129982776" sldId="480"/>
        </pc:sldMkLst>
        <pc:spChg chg="add mod">
          <ac:chgData name="Osama Mohammed Moustafa Hosam Elde" userId="ab8f451e-a635-42ee-be12-e2dde55852bf" providerId="ADAL" clId="{BAFB705D-6204-42CA-A6A2-B913B79E3914}" dt="2020-08-29T20:03:42.781" v="4895" actId="20577"/>
          <ac:spMkLst>
            <pc:docMk/>
            <pc:sldMk cId="1129982776" sldId="480"/>
            <ac:spMk id="8" creationId="{F481A799-0AB7-4F34-BF43-914A88B0CDD2}"/>
          </ac:spMkLst>
        </pc:spChg>
        <pc:spChg chg="mod">
          <ac:chgData name="Osama Mohammed Moustafa Hosam Elde" userId="ab8f451e-a635-42ee-be12-e2dde55852bf" providerId="ADAL" clId="{BAFB705D-6204-42CA-A6A2-B913B79E3914}" dt="2020-08-29T19:58:10.889" v="4561" actId="14100"/>
          <ac:spMkLst>
            <pc:docMk/>
            <pc:sldMk cId="1129982776" sldId="480"/>
            <ac:spMk id="9" creationId="{41FE1DB5-8880-44CA-8A01-91EC9D1E2C91}"/>
          </ac:spMkLst>
        </pc:spChg>
        <pc:picChg chg="del">
          <ac:chgData name="Osama Mohammed Moustafa Hosam Elde" userId="ab8f451e-a635-42ee-be12-e2dde55852bf" providerId="ADAL" clId="{BAFB705D-6204-42CA-A6A2-B913B79E3914}" dt="2020-08-29T19:21:00.258" v="4340" actId="478"/>
          <ac:picMkLst>
            <pc:docMk/>
            <pc:sldMk cId="1129982776" sldId="480"/>
            <ac:picMk id="2" creationId="{CBB85F6B-6B86-4C4D-8A70-39E80FBB9578}"/>
          </ac:picMkLst>
        </pc:picChg>
      </pc:sldChg>
      <pc:sldChg chg="modSp add mod">
        <pc:chgData name="Osama Mohammed Moustafa Hosam Elde" userId="ab8f451e-a635-42ee-be12-e2dde55852bf" providerId="ADAL" clId="{BAFB705D-6204-42CA-A6A2-B913B79E3914}" dt="2020-08-29T20:07:10.201" v="5138" actId="20577"/>
        <pc:sldMkLst>
          <pc:docMk/>
          <pc:sldMk cId="2369318598" sldId="481"/>
        </pc:sldMkLst>
        <pc:spChg chg="mod">
          <ac:chgData name="Osama Mohammed Moustafa Hosam Elde" userId="ab8f451e-a635-42ee-be12-e2dde55852bf" providerId="ADAL" clId="{BAFB705D-6204-42CA-A6A2-B913B79E3914}" dt="2020-08-29T20:07:10.201" v="5138" actId="20577"/>
          <ac:spMkLst>
            <pc:docMk/>
            <pc:sldMk cId="2369318598" sldId="481"/>
            <ac:spMk id="8" creationId="{F481A799-0AB7-4F34-BF43-914A88B0CDD2}"/>
          </ac:spMkLst>
        </pc:spChg>
        <pc:spChg chg="mod">
          <ac:chgData name="Osama Mohammed Moustafa Hosam Elde" userId="ab8f451e-a635-42ee-be12-e2dde55852bf" providerId="ADAL" clId="{BAFB705D-6204-42CA-A6A2-B913B79E3914}" dt="2020-08-29T20:06:06.748" v="4977" actId="108"/>
          <ac:spMkLst>
            <pc:docMk/>
            <pc:sldMk cId="2369318598" sldId="481"/>
            <ac:spMk id="9" creationId="{41FE1DB5-8880-44CA-8A01-91EC9D1E2C91}"/>
          </ac:spMkLst>
        </pc:spChg>
      </pc:sldChg>
    </pc:docChg>
  </pc:docChgLst>
  <pc:docChgLst>
    <pc:chgData name="Osama Mohammed Moustafa Hosam Elde" userId="ab8f451e-a635-42ee-be12-e2dde55852bf" providerId="ADAL" clId="{77886DCC-5FEB-499E-8C1D-90C93B3DB22D}"/>
    <pc:docChg chg="undo custSel addSld delSld modSld sldOrd">
      <pc:chgData name="Osama Mohammed Moustafa Hosam Elde" userId="ab8f451e-a635-42ee-be12-e2dde55852bf" providerId="ADAL" clId="{77886DCC-5FEB-499E-8C1D-90C93B3DB22D}" dt="2020-08-25T11:55:51.667" v="4223" actId="20577"/>
      <pc:docMkLst>
        <pc:docMk/>
      </pc:docMkLst>
      <pc:sldChg chg="del">
        <pc:chgData name="Osama Mohammed Moustafa Hosam Elde" userId="ab8f451e-a635-42ee-be12-e2dde55852bf" providerId="ADAL" clId="{77886DCC-5FEB-499E-8C1D-90C93B3DB22D}" dt="2020-08-25T08:19:45.975" v="1926" actId="47"/>
        <pc:sldMkLst>
          <pc:docMk/>
          <pc:sldMk cId="2146848692" sldId="451"/>
        </pc:sldMkLst>
      </pc:sldChg>
      <pc:sldChg chg="addSp delSp modSp">
        <pc:chgData name="Osama Mohammed Moustafa Hosam Elde" userId="ab8f451e-a635-42ee-be12-e2dde55852bf" providerId="ADAL" clId="{77886DCC-5FEB-499E-8C1D-90C93B3DB22D}" dt="2020-08-25T10:40:50.872" v="3238"/>
        <pc:sldMkLst>
          <pc:docMk/>
          <pc:sldMk cId="1515942005" sldId="456"/>
        </pc:sldMkLst>
        <pc:spChg chg="mod">
          <ac:chgData name="Osama Mohammed Moustafa Hosam Elde" userId="ab8f451e-a635-42ee-be12-e2dde55852bf" providerId="ADAL" clId="{77886DCC-5FEB-499E-8C1D-90C93B3DB22D}" dt="2020-08-25T10:18:46.673" v="2532" actId="207"/>
          <ac:spMkLst>
            <pc:docMk/>
            <pc:sldMk cId="1515942005" sldId="456"/>
            <ac:spMk id="3" creationId="{00000000-0000-0000-0000-000000000000}"/>
          </ac:spMkLst>
        </pc:spChg>
        <pc:spChg chg="add del mod">
          <ac:chgData name="Osama Mohammed Moustafa Hosam Elde" userId="ab8f451e-a635-42ee-be12-e2dde55852bf" providerId="ADAL" clId="{77886DCC-5FEB-499E-8C1D-90C93B3DB22D}" dt="2020-08-25T10:40:50.872" v="3238"/>
          <ac:spMkLst>
            <pc:docMk/>
            <pc:sldMk cId="1515942005" sldId="456"/>
            <ac:spMk id="8" creationId="{2D69EE81-FFC0-4EAC-AE71-BFD7976B35DF}"/>
          </ac:spMkLst>
        </pc:spChg>
      </pc:sldChg>
      <pc:sldChg chg="addSp delSp modSp add mod">
        <pc:chgData name="Osama Mohammed Moustafa Hosam Elde" userId="ab8f451e-a635-42ee-be12-e2dde55852bf" providerId="ADAL" clId="{77886DCC-5FEB-499E-8C1D-90C93B3DB22D}" dt="2020-08-25T07:17:07.802" v="969" actId="20577"/>
        <pc:sldMkLst>
          <pc:docMk/>
          <pc:sldMk cId="1000880522" sldId="457"/>
        </pc:sldMkLst>
        <pc:spChg chg="mod">
          <ac:chgData name="Osama Mohammed Moustafa Hosam Elde" userId="ab8f451e-a635-42ee-be12-e2dde55852bf" providerId="ADAL" clId="{77886DCC-5FEB-499E-8C1D-90C93B3DB22D}" dt="2020-08-25T06:55:24.694" v="42" actId="20577"/>
          <ac:spMkLst>
            <pc:docMk/>
            <pc:sldMk cId="1000880522" sldId="457"/>
            <ac:spMk id="3" creationId="{00000000-0000-0000-0000-000000000000}"/>
          </ac:spMkLst>
        </pc:spChg>
        <pc:spChg chg="mod">
          <ac:chgData name="Osama Mohammed Moustafa Hosam Elde" userId="ab8f451e-a635-42ee-be12-e2dde55852bf" providerId="ADAL" clId="{77886DCC-5FEB-499E-8C1D-90C93B3DB22D}" dt="2020-08-25T07:17:07.802" v="969" actId="20577"/>
          <ac:spMkLst>
            <pc:docMk/>
            <pc:sldMk cId="1000880522" sldId="457"/>
            <ac:spMk id="9" creationId="{41FE1DB5-8880-44CA-8A01-91EC9D1E2C91}"/>
          </ac:spMkLst>
        </pc:spChg>
        <pc:spChg chg="del">
          <ac:chgData name="Osama Mohammed Moustafa Hosam Elde" userId="ab8f451e-a635-42ee-be12-e2dde55852bf" providerId="ADAL" clId="{77886DCC-5FEB-499E-8C1D-90C93B3DB22D}" dt="2020-08-25T06:57:25.104" v="155" actId="478"/>
          <ac:spMkLst>
            <pc:docMk/>
            <pc:sldMk cId="1000880522" sldId="457"/>
            <ac:spMk id="10" creationId="{73D41474-D41E-4DEC-924B-EF95E5FB556C}"/>
          </ac:spMkLst>
        </pc:spChg>
        <pc:picChg chg="del">
          <ac:chgData name="Osama Mohammed Moustafa Hosam Elde" userId="ab8f451e-a635-42ee-be12-e2dde55852bf" providerId="ADAL" clId="{77886DCC-5FEB-499E-8C1D-90C93B3DB22D}" dt="2020-08-25T06:55:27.525" v="43" actId="478"/>
          <ac:picMkLst>
            <pc:docMk/>
            <pc:sldMk cId="1000880522" sldId="457"/>
            <ac:picMk id="2" creationId="{34E7F382-943E-40CD-ABC4-644F60E5E491}"/>
          </ac:picMkLst>
        </pc:picChg>
        <pc:picChg chg="del">
          <ac:chgData name="Osama Mohammed Moustafa Hosam Elde" userId="ab8f451e-a635-42ee-be12-e2dde55852bf" providerId="ADAL" clId="{77886DCC-5FEB-499E-8C1D-90C93B3DB22D}" dt="2020-08-25T06:55:28.148" v="44" actId="478"/>
          <ac:picMkLst>
            <pc:docMk/>
            <pc:sldMk cId="1000880522" sldId="457"/>
            <ac:picMk id="4" creationId="{FDD0B267-D987-4BE7-8E32-D621C4AA6F69}"/>
          </ac:picMkLst>
        </pc:picChg>
        <pc:picChg chg="add del mod">
          <ac:chgData name="Osama Mohammed Moustafa Hosam Elde" userId="ab8f451e-a635-42ee-be12-e2dde55852bf" providerId="ADAL" clId="{77886DCC-5FEB-499E-8C1D-90C93B3DB22D}" dt="2020-08-25T07:14:56.908" v="937" actId="478"/>
          <ac:picMkLst>
            <pc:docMk/>
            <pc:sldMk cId="1000880522" sldId="457"/>
            <ac:picMk id="6" creationId="{8933DBFD-63D4-445F-8B16-E81243A0A5A1}"/>
          </ac:picMkLst>
        </pc:picChg>
        <pc:picChg chg="add mod">
          <ac:chgData name="Osama Mohammed Moustafa Hosam Elde" userId="ab8f451e-a635-42ee-be12-e2dde55852bf" providerId="ADAL" clId="{77886DCC-5FEB-499E-8C1D-90C93B3DB22D}" dt="2020-08-25T07:15:56.285" v="944" actId="14100"/>
          <ac:picMkLst>
            <pc:docMk/>
            <pc:sldMk cId="1000880522" sldId="457"/>
            <ac:picMk id="7" creationId="{38F10DF9-92A5-4294-B741-1BDE7E2344D0}"/>
          </ac:picMkLst>
        </pc:picChg>
        <pc:picChg chg="add mod">
          <ac:chgData name="Osama Mohammed Moustafa Hosam Elde" userId="ab8f451e-a635-42ee-be12-e2dde55852bf" providerId="ADAL" clId="{77886DCC-5FEB-499E-8C1D-90C93B3DB22D}" dt="2020-08-25T07:15:58.165" v="945" actId="14100"/>
          <ac:picMkLst>
            <pc:docMk/>
            <pc:sldMk cId="1000880522" sldId="457"/>
            <ac:picMk id="8" creationId="{62F4CAFF-88EC-48AF-81FC-69F2B1A17743}"/>
          </ac:picMkLst>
        </pc:picChg>
      </pc:sldChg>
      <pc:sldChg chg="addSp delSp modSp add mod">
        <pc:chgData name="Osama Mohammed Moustafa Hosam Elde" userId="ab8f451e-a635-42ee-be12-e2dde55852bf" providerId="ADAL" clId="{77886DCC-5FEB-499E-8C1D-90C93B3DB22D}" dt="2020-08-25T10:15:03.449" v="2413" actId="1076"/>
        <pc:sldMkLst>
          <pc:docMk/>
          <pc:sldMk cId="2105887620" sldId="458"/>
        </pc:sldMkLst>
        <pc:spChg chg="mod">
          <ac:chgData name="Osama Mohammed Moustafa Hosam Elde" userId="ab8f451e-a635-42ee-be12-e2dde55852bf" providerId="ADAL" clId="{77886DCC-5FEB-499E-8C1D-90C93B3DB22D}" dt="2020-08-25T08:36:18.679" v="2382" actId="6549"/>
          <ac:spMkLst>
            <pc:docMk/>
            <pc:sldMk cId="2105887620" sldId="458"/>
            <ac:spMk id="6" creationId="{F666E11D-E12E-4A1B-AC49-37C776D88AF6}"/>
          </ac:spMkLst>
        </pc:spChg>
        <pc:spChg chg="mod">
          <ac:chgData name="Osama Mohammed Moustafa Hosam Elde" userId="ab8f451e-a635-42ee-be12-e2dde55852bf" providerId="ADAL" clId="{77886DCC-5FEB-499E-8C1D-90C93B3DB22D}" dt="2020-08-25T10:15:01.527" v="2412" actId="27636"/>
          <ac:spMkLst>
            <pc:docMk/>
            <pc:sldMk cId="2105887620" sldId="458"/>
            <ac:spMk id="7" creationId="{FE6AB915-929E-45B5-AF11-A43BEA438DB3}"/>
          </ac:spMkLst>
        </pc:spChg>
        <pc:picChg chg="add mod">
          <ac:chgData name="Osama Mohammed Moustafa Hosam Elde" userId="ab8f451e-a635-42ee-be12-e2dde55852bf" providerId="ADAL" clId="{77886DCC-5FEB-499E-8C1D-90C93B3DB22D}" dt="2020-08-25T10:15:03.449" v="2413" actId="1076"/>
          <ac:picMkLst>
            <pc:docMk/>
            <pc:sldMk cId="2105887620" sldId="458"/>
            <ac:picMk id="2" creationId="{D2FCF2A0-C499-42E1-BAA6-8AF0F3A676EE}"/>
          </ac:picMkLst>
        </pc:picChg>
        <pc:picChg chg="del">
          <ac:chgData name="Osama Mohammed Moustafa Hosam Elde" userId="ab8f451e-a635-42ee-be12-e2dde55852bf" providerId="ADAL" clId="{77886DCC-5FEB-499E-8C1D-90C93B3DB22D}" dt="2020-08-25T06:55:37.862" v="46" actId="478"/>
          <ac:picMkLst>
            <pc:docMk/>
            <pc:sldMk cId="2105887620" sldId="458"/>
            <ac:picMk id="2" creationId="{D4ACF07A-F9C9-47DA-8E2D-394C69C3733A}"/>
          </ac:picMkLst>
        </pc:picChg>
        <pc:picChg chg="del">
          <ac:chgData name="Osama Mohammed Moustafa Hosam Elde" userId="ab8f451e-a635-42ee-be12-e2dde55852bf" providerId="ADAL" clId="{77886DCC-5FEB-499E-8C1D-90C93B3DB22D}" dt="2020-08-25T06:55:38.541" v="47" actId="478"/>
          <ac:picMkLst>
            <pc:docMk/>
            <pc:sldMk cId="2105887620" sldId="458"/>
            <ac:picMk id="3" creationId="{71466F6C-2183-44F9-8A48-9FFC637B2176}"/>
          </ac:picMkLst>
        </pc:picChg>
        <pc:picChg chg="add del">
          <ac:chgData name="Osama Mohammed Moustafa Hosam Elde" userId="ab8f451e-a635-42ee-be12-e2dde55852bf" providerId="ADAL" clId="{77886DCC-5FEB-499E-8C1D-90C93B3DB22D}" dt="2020-08-25T10:14:38.362" v="2407" actId="21"/>
          <ac:picMkLst>
            <pc:docMk/>
            <pc:sldMk cId="2105887620" sldId="458"/>
            <ac:picMk id="1026" creationId="{22AEBE37-B842-4D99-9420-AC07B1008081}"/>
          </ac:picMkLst>
        </pc:picChg>
      </pc:sldChg>
      <pc:sldChg chg="addSp modSp add mod ord">
        <pc:chgData name="Osama Mohammed Moustafa Hosam Elde" userId="ab8f451e-a635-42ee-be12-e2dde55852bf" providerId="ADAL" clId="{77886DCC-5FEB-499E-8C1D-90C93B3DB22D}" dt="2020-08-25T07:00:48.453" v="467"/>
        <pc:sldMkLst>
          <pc:docMk/>
          <pc:sldMk cId="2267252739" sldId="459"/>
        </pc:sldMkLst>
        <pc:spChg chg="mod">
          <ac:chgData name="Osama Mohammed Moustafa Hosam Elde" userId="ab8f451e-a635-42ee-be12-e2dde55852bf" providerId="ADAL" clId="{77886DCC-5FEB-499E-8C1D-90C93B3DB22D}" dt="2020-08-25T06:59:46.898" v="463" actId="14100"/>
          <ac:spMkLst>
            <pc:docMk/>
            <pc:sldMk cId="2267252739" sldId="459"/>
            <ac:spMk id="9" creationId="{41FE1DB5-8880-44CA-8A01-91EC9D1E2C91}"/>
          </ac:spMkLst>
        </pc:spChg>
        <pc:picChg chg="add mod">
          <ac:chgData name="Osama Mohammed Moustafa Hosam Elde" userId="ab8f451e-a635-42ee-be12-e2dde55852bf" providerId="ADAL" clId="{77886DCC-5FEB-499E-8C1D-90C93B3DB22D}" dt="2020-08-25T07:00:40.523" v="465" actId="1076"/>
          <ac:picMkLst>
            <pc:docMk/>
            <pc:sldMk cId="2267252739" sldId="459"/>
            <ac:picMk id="2" creationId="{88750AB7-BBD1-4DEF-B608-4AFBD4B6A090}"/>
          </ac:picMkLst>
        </pc:picChg>
      </pc:sldChg>
      <pc:sldChg chg="addSp delSp modSp add mod">
        <pc:chgData name="Osama Mohammed Moustafa Hosam Elde" userId="ab8f451e-a635-42ee-be12-e2dde55852bf" providerId="ADAL" clId="{77886DCC-5FEB-499E-8C1D-90C93B3DB22D}" dt="2020-08-25T08:22:04.179" v="1946" actId="20577"/>
        <pc:sldMkLst>
          <pc:docMk/>
          <pc:sldMk cId="4184811045" sldId="460"/>
        </pc:sldMkLst>
        <pc:spChg chg="mod">
          <ac:chgData name="Osama Mohammed Moustafa Hosam Elde" userId="ab8f451e-a635-42ee-be12-e2dde55852bf" providerId="ADAL" clId="{77886DCC-5FEB-499E-8C1D-90C93B3DB22D}" dt="2020-08-25T08:22:04.179" v="1946" actId="20577"/>
          <ac:spMkLst>
            <pc:docMk/>
            <pc:sldMk cId="4184811045" sldId="460"/>
            <ac:spMk id="9" creationId="{41FE1DB5-8880-44CA-8A01-91EC9D1E2C91}"/>
          </ac:spMkLst>
        </pc:spChg>
        <pc:picChg chg="add mod">
          <ac:chgData name="Osama Mohammed Moustafa Hosam Elde" userId="ab8f451e-a635-42ee-be12-e2dde55852bf" providerId="ADAL" clId="{77886DCC-5FEB-499E-8C1D-90C93B3DB22D}" dt="2020-08-25T07:44:08.551" v="1431" actId="14100"/>
          <ac:picMkLst>
            <pc:docMk/>
            <pc:sldMk cId="4184811045" sldId="460"/>
            <ac:picMk id="2" creationId="{87CE415F-B50C-42C3-9CE1-DBC627D9794A}"/>
          </ac:picMkLst>
        </pc:picChg>
        <pc:picChg chg="del">
          <ac:chgData name="Osama Mohammed Moustafa Hosam Elde" userId="ab8f451e-a635-42ee-be12-e2dde55852bf" providerId="ADAL" clId="{77886DCC-5FEB-499E-8C1D-90C93B3DB22D}" dt="2020-08-25T07:26:41.691" v="971" actId="478"/>
          <ac:picMkLst>
            <pc:docMk/>
            <pc:sldMk cId="4184811045" sldId="460"/>
            <ac:picMk id="7" creationId="{38F10DF9-92A5-4294-B741-1BDE7E2344D0}"/>
          </ac:picMkLst>
        </pc:picChg>
        <pc:picChg chg="del">
          <ac:chgData name="Osama Mohammed Moustafa Hosam Elde" userId="ab8f451e-a635-42ee-be12-e2dde55852bf" providerId="ADAL" clId="{77886DCC-5FEB-499E-8C1D-90C93B3DB22D}" dt="2020-08-25T07:26:42.538" v="972" actId="478"/>
          <ac:picMkLst>
            <pc:docMk/>
            <pc:sldMk cId="4184811045" sldId="460"/>
            <ac:picMk id="8" creationId="{62F4CAFF-88EC-48AF-81FC-69F2B1A17743}"/>
          </ac:picMkLst>
        </pc:picChg>
      </pc:sldChg>
      <pc:sldChg chg="delSp modSp add mod">
        <pc:chgData name="Osama Mohammed Moustafa Hosam Elde" userId="ab8f451e-a635-42ee-be12-e2dde55852bf" providerId="ADAL" clId="{77886DCC-5FEB-499E-8C1D-90C93B3DB22D}" dt="2020-08-25T07:55:38.716" v="1860" actId="27636"/>
        <pc:sldMkLst>
          <pc:docMk/>
          <pc:sldMk cId="3513093575" sldId="461"/>
        </pc:sldMkLst>
        <pc:spChg chg="mod">
          <ac:chgData name="Osama Mohammed Moustafa Hosam Elde" userId="ab8f451e-a635-42ee-be12-e2dde55852bf" providerId="ADAL" clId="{77886DCC-5FEB-499E-8C1D-90C93B3DB22D}" dt="2020-08-25T07:55:38.716" v="1860" actId="27636"/>
          <ac:spMkLst>
            <pc:docMk/>
            <pc:sldMk cId="3513093575" sldId="461"/>
            <ac:spMk id="9" creationId="{41FE1DB5-8880-44CA-8A01-91EC9D1E2C91}"/>
          </ac:spMkLst>
        </pc:spChg>
        <pc:picChg chg="del">
          <ac:chgData name="Osama Mohammed Moustafa Hosam Elde" userId="ab8f451e-a635-42ee-be12-e2dde55852bf" providerId="ADAL" clId="{77886DCC-5FEB-499E-8C1D-90C93B3DB22D}" dt="2020-08-25T07:46:43.949" v="1584" actId="478"/>
          <ac:picMkLst>
            <pc:docMk/>
            <pc:sldMk cId="3513093575" sldId="461"/>
            <ac:picMk id="2" creationId="{87CE415F-B50C-42C3-9CE1-DBC627D9794A}"/>
          </ac:picMkLst>
        </pc:picChg>
      </pc:sldChg>
      <pc:sldChg chg="addSp delSp modSp add mod">
        <pc:chgData name="Osama Mohammed Moustafa Hosam Elde" userId="ab8f451e-a635-42ee-be12-e2dde55852bf" providerId="ADAL" clId="{77886DCC-5FEB-499E-8C1D-90C93B3DB22D}" dt="2020-08-25T10:36:22.637" v="3236" actId="20577"/>
        <pc:sldMkLst>
          <pc:docMk/>
          <pc:sldMk cId="843090838" sldId="462"/>
        </pc:sldMkLst>
        <pc:spChg chg="add">
          <ac:chgData name="Osama Mohammed Moustafa Hosam Elde" userId="ab8f451e-a635-42ee-be12-e2dde55852bf" providerId="ADAL" clId="{77886DCC-5FEB-499E-8C1D-90C93B3DB22D}" dt="2020-08-25T10:19:17.280" v="2534" actId="22"/>
          <ac:spMkLst>
            <pc:docMk/>
            <pc:sldMk cId="843090838" sldId="462"/>
            <ac:spMk id="2" creationId="{09DB74D3-6C28-46F4-BE53-444A76F32A8B}"/>
          </ac:spMkLst>
        </pc:spChg>
        <pc:spChg chg="del">
          <ac:chgData name="Osama Mohammed Moustafa Hosam Elde" userId="ab8f451e-a635-42ee-be12-e2dde55852bf" providerId="ADAL" clId="{77886DCC-5FEB-499E-8C1D-90C93B3DB22D}" dt="2020-08-25T10:19:16.483" v="2533" actId="478"/>
          <ac:spMkLst>
            <pc:docMk/>
            <pc:sldMk cId="843090838" sldId="462"/>
            <ac:spMk id="3" creationId="{00000000-0000-0000-0000-000000000000}"/>
          </ac:spMkLst>
        </pc:spChg>
        <pc:spChg chg="mod">
          <ac:chgData name="Osama Mohammed Moustafa Hosam Elde" userId="ab8f451e-a635-42ee-be12-e2dde55852bf" providerId="ADAL" clId="{77886DCC-5FEB-499E-8C1D-90C93B3DB22D}" dt="2020-08-25T10:36:22.637" v="3236" actId="20577"/>
          <ac:spMkLst>
            <pc:docMk/>
            <pc:sldMk cId="843090838" sldId="462"/>
            <ac:spMk id="9" creationId="{41FE1DB5-8880-44CA-8A01-91EC9D1E2C91}"/>
          </ac:spMkLst>
        </pc:spChg>
        <pc:picChg chg="del">
          <ac:chgData name="Osama Mohammed Moustafa Hosam Elde" userId="ab8f451e-a635-42ee-be12-e2dde55852bf" providerId="ADAL" clId="{77886DCC-5FEB-499E-8C1D-90C93B3DB22D}" dt="2020-08-25T08:27:31.531" v="2103" actId="478"/>
          <ac:picMkLst>
            <pc:docMk/>
            <pc:sldMk cId="843090838" sldId="462"/>
            <ac:picMk id="2" creationId="{0D6252DA-9DC1-47D6-9B75-925159C13448}"/>
          </ac:picMkLst>
        </pc:picChg>
        <pc:picChg chg="add mod">
          <ac:chgData name="Osama Mohammed Moustafa Hosam Elde" userId="ab8f451e-a635-42ee-be12-e2dde55852bf" providerId="ADAL" clId="{77886DCC-5FEB-499E-8C1D-90C93B3DB22D}" dt="2020-08-25T08:29:34.816" v="2161" actId="1076"/>
          <ac:picMkLst>
            <pc:docMk/>
            <pc:sldMk cId="843090838" sldId="462"/>
            <ac:picMk id="4" creationId="{ADAE445E-D8A1-48D8-B753-F77853BE4DFC}"/>
          </ac:picMkLst>
        </pc:picChg>
      </pc:sldChg>
      <pc:sldChg chg="addSp modSp add mod">
        <pc:chgData name="Osama Mohammed Moustafa Hosam Elde" userId="ab8f451e-a635-42ee-be12-e2dde55852bf" providerId="ADAL" clId="{77886DCC-5FEB-499E-8C1D-90C93B3DB22D}" dt="2020-08-25T10:16:20.399" v="2424" actId="27636"/>
        <pc:sldMkLst>
          <pc:docMk/>
          <pc:sldMk cId="3955427529" sldId="463"/>
        </pc:sldMkLst>
        <pc:spChg chg="mod">
          <ac:chgData name="Osama Mohammed Moustafa Hosam Elde" userId="ab8f451e-a635-42ee-be12-e2dde55852bf" providerId="ADAL" clId="{77886DCC-5FEB-499E-8C1D-90C93B3DB22D}" dt="2020-08-25T08:36:23.335" v="2384" actId="6549"/>
          <ac:spMkLst>
            <pc:docMk/>
            <pc:sldMk cId="3955427529" sldId="463"/>
            <ac:spMk id="6" creationId="{F666E11D-E12E-4A1B-AC49-37C776D88AF6}"/>
          </ac:spMkLst>
        </pc:spChg>
        <pc:spChg chg="mod">
          <ac:chgData name="Osama Mohammed Moustafa Hosam Elde" userId="ab8f451e-a635-42ee-be12-e2dde55852bf" providerId="ADAL" clId="{77886DCC-5FEB-499E-8C1D-90C93B3DB22D}" dt="2020-08-25T10:16:20.399" v="2424" actId="27636"/>
          <ac:spMkLst>
            <pc:docMk/>
            <pc:sldMk cId="3955427529" sldId="463"/>
            <ac:spMk id="7" creationId="{FE6AB915-929E-45B5-AF11-A43BEA438DB3}"/>
          </ac:spMkLst>
        </pc:spChg>
        <pc:spChg chg="add mod">
          <ac:chgData name="Osama Mohammed Moustafa Hosam Elde" userId="ab8f451e-a635-42ee-be12-e2dde55852bf" providerId="ADAL" clId="{77886DCC-5FEB-499E-8C1D-90C93B3DB22D}" dt="2020-08-25T08:38:02.768" v="2401" actId="1076"/>
          <ac:spMkLst>
            <pc:docMk/>
            <pc:sldMk cId="3955427529" sldId="463"/>
            <ac:spMk id="8" creationId="{F030F896-E95C-4DC9-9F9D-D742597F038A}"/>
          </ac:spMkLst>
        </pc:spChg>
        <pc:picChg chg="add mod">
          <ac:chgData name="Osama Mohammed Moustafa Hosam Elde" userId="ab8f451e-a635-42ee-be12-e2dde55852bf" providerId="ADAL" clId="{77886DCC-5FEB-499E-8C1D-90C93B3DB22D}" dt="2020-08-25T10:16:14.515" v="2420" actId="1076"/>
          <ac:picMkLst>
            <pc:docMk/>
            <pc:sldMk cId="3955427529" sldId="463"/>
            <ac:picMk id="2" creationId="{34C0F33B-28C6-4FAD-BC40-DAEF82C57FF2}"/>
          </ac:picMkLst>
        </pc:picChg>
      </pc:sldChg>
      <pc:sldChg chg="addSp delSp modSp add mod">
        <pc:chgData name="Osama Mohammed Moustafa Hosam Elde" userId="ab8f451e-a635-42ee-be12-e2dde55852bf" providerId="ADAL" clId="{77886DCC-5FEB-499E-8C1D-90C93B3DB22D}" dt="2020-08-25T11:01:25.449" v="3434" actId="27636"/>
        <pc:sldMkLst>
          <pc:docMk/>
          <pc:sldMk cId="1636232987" sldId="464"/>
        </pc:sldMkLst>
        <pc:spChg chg="mod">
          <ac:chgData name="Osama Mohammed Moustafa Hosam Elde" userId="ab8f451e-a635-42ee-be12-e2dde55852bf" providerId="ADAL" clId="{77886DCC-5FEB-499E-8C1D-90C93B3DB22D}" dt="2020-08-25T10:22:14.360" v="2613" actId="20577"/>
          <ac:spMkLst>
            <pc:docMk/>
            <pc:sldMk cId="1636232987" sldId="464"/>
            <ac:spMk id="6" creationId="{F666E11D-E12E-4A1B-AC49-37C776D88AF6}"/>
          </ac:spMkLst>
        </pc:spChg>
        <pc:spChg chg="mod">
          <ac:chgData name="Osama Mohammed Moustafa Hosam Elde" userId="ab8f451e-a635-42ee-be12-e2dde55852bf" providerId="ADAL" clId="{77886DCC-5FEB-499E-8C1D-90C93B3DB22D}" dt="2020-08-25T11:01:25.449" v="3434" actId="27636"/>
          <ac:spMkLst>
            <pc:docMk/>
            <pc:sldMk cId="1636232987" sldId="464"/>
            <ac:spMk id="7" creationId="{FE6AB915-929E-45B5-AF11-A43BEA438DB3}"/>
          </ac:spMkLst>
        </pc:spChg>
        <pc:picChg chg="del">
          <ac:chgData name="Osama Mohammed Moustafa Hosam Elde" userId="ab8f451e-a635-42ee-be12-e2dde55852bf" providerId="ADAL" clId="{77886DCC-5FEB-499E-8C1D-90C93B3DB22D}" dt="2020-08-25T10:22:21.099" v="2614" actId="478"/>
          <ac:picMkLst>
            <pc:docMk/>
            <pc:sldMk cId="1636232987" sldId="464"/>
            <ac:picMk id="2" creationId="{D2FCF2A0-C499-42E1-BAA6-8AF0F3A676EE}"/>
          </ac:picMkLst>
        </pc:picChg>
        <pc:picChg chg="add mod">
          <ac:chgData name="Osama Mohammed Moustafa Hosam Elde" userId="ab8f451e-a635-42ee-be12-e2dde55852bf" providerId="ADAL" clId="{77886DCC-5FEB-499E-8C1D-90C93B3DB22D}" dt="2020-08-25T10:32:00.001" v="2911" actId="1076"/>
          <ac:picMkLst>
            <pc:docMk/>
            <pc:sldMk cId="1636232987" sldId="464"/>
            <ac:picMk id="3" creationId="{CF961B67-1860-419C-BCFB-33403EA0181E}"/>
          </ac:picMkLst>
        </pc:picChg>
        <pc:picChg chg="add mod">
          <ac:chgData name="Osama Mohammed Moustafa Hosam Elde" userId="ab8f451e-a635-42ee-be12-e2dde55852bf" providerId="ADAL" clId="{77886DCC-5FEB-499E-8C1D-90C93B3DB22D}" dt="2020-08-25T10:35:48.932" v="3220" actId="14100"/>
          <ac:picMkLst>
            <pc:docMk/>
            <pc:sldMk cId="1636232987" sldId="464"/>
            <ac:picMk id="4" creationId="{2E6E4F71-8AC8-48E5-BA07-59B74BE3690B}"/>
          </ac:picMkLst>
        </pc:picChg>
      </pc:sldChg>
      <pc:sldChg chg="addSp delSp modSp new mod">
        <pc:chgData name="Osama Mohammed Moustafa Hosam Elde" userId="ab8f451e-a635-42ee-be12-e2dde55852bf" providerId="ADAL" clId="{77886DCC-5FEB-499E-8C1D-90C93B3DB22D}" dt="2020-08-25T10:41:23.125" v="3272" actId="478"/>
        <pc:sldMkLst>
          <pc:docMk/>
          <pc:sldMk cId="1505892301" sldId="465"/>
        </pc:sldMkLst>
        <pc:spChg chg="del">
          <ac:chgData name="Osama Mohammed Moustafa Hosam Elde" userId="ab8f451e-a635-42ee-be12-e2dde55852bf" providerId="ADAL" clId="{77886DCC-5FEB-499E-8C1D-90C93B3DB22D}" dt="2020-08-25T10:41:22.037" v="3271" actId="478"/>
          <ac:spMkLst>
            <pc:docMk/>
            <pc:sldMk cId="1505892301" sldId="465"/>
            <ac:spMk id="2" creationId="{038F5C61-8A93-4A0D-8206-96941A17AD88}"/>
          </ac:spMkLst>
        </pc:spChg>
        <pc:spChg chg="add del">
          <ac:chgData name="Osama Mohammed Moustafa Hosam Elde" userId="ab8f451e-a635-42ee-be12-e2dde55852bf" providerId="ADAL" clId="{77886DCC-5FEB-499E-8C1D-90C93B3DB22D}" dt="2020-08-25T10:41:23.125" v="3272" actId="478"/>
          <ac:spMkLst>
            <pc:docMk/>
            <pc:sldMk cId="1505892301" sldId="465"/>
            <ac:spMk id="3" creationId="{C9651C20-F506-4240-AB23-673DAA67FCA5}"/>
          </ac:spMkLst>
        </pc:spChg>
        <pc:spChg chg="add del mod">
          <ac:chgData name="Osama Mohammed Moustafa Hosam Elde" userId="ab8f451e-a635-42ee-be12-e2dde55852bf" providerId="ADAL" clId="{77886DCC-5FEB-499E-8C1D-90C93B3DB22D}" dt="2020-08-25T10:40:58.035" v="3241"/>
          <ac:spMkLst>
            <pc:docMk/>
            <pc:sldMk cId="1505892301" sldId="465"/>
            <ac:spMk id="6" creationId="{1746F3AA-49DD-4540-81DF-25465D8E216A}"/>
          </ac:spMkLst>
        </pc:spChg>
        <pc:spChg chg="add mod">
          <ac:chgData name="Osama Mohammed Moustafa Hosam Elde" userId="ab8f451e-a635-42ee-be12-e2dde55852bf" providerId="ADAL" clId="{77886DCC-5FEB-499E-8C1D-90C93B3DB22D}" dt="2020-08-25T10:41:17.766" v="3270" actId="20577"/>
          <ac:spMkLst>
            <pc:docMk/>
            <pc:sldMk cId="1505892301" sldId="465"/>
            <ac:spMk id="7" creationId="{0F374A6E-4335-4667-B06E-F04350B949E8}"/>
          </ac:spMkLst>
        </pc:spChg>
      </pc:sldChg>
      <pc:sldChg chg="modSp add mod">
        <pc:chgData name="Osama Mohammed Moustafa Hosam Elde" userId="ab8f451e-a635-42ee-be12-e2dde55852bf" providerId="ADAL" clId="{77886DCC-5FEB-499E-8C1D-90C93B3DB22D}" dt="2020-08-25T10:41:56.032" v="3311" actId="20577"/>
        <pc:sldMkLst>
          <pc:docMk/>
          <pc:sldMk cId="187775010" sldId="466"/>
        </pc:sldMkLst>
        <pc:spChg chg="mod">
          <ac:chgData name="Osama Mohammed Moustafa Hosam Elde" userId="ab8f451e-a635-42ee-be12-e2dde55852bf" providerId="ADAL" clId="{77886DCC-5FEB-499E-8C1D-90C93B3DB22D}" dt="2020-08-25T10:41:56.032" v="3311" actId="20577"/>
          <ac:spMkLst>
            <pc:docMk/>
            <pc:sldMk cId="187775010" sldId="466"/>
            <ac:spMk id="7" creationId="{0F374A6E-4335-4667-B06E-F04350B949E8}"/>
          </ac:spMkLst>
        </pc:spChg>
      </pc:sldChg>
      <pc:sldChg chg="delSp modSp add mod">
        <pc:chgData name="Osama Mohammed Moustafa Hosam Elde" userId="ab8f451e-a635-42ee-be12-e2dde55852bf" providerId="ADAL" clId="{77886DCC-5FEB-499E-8C1D-90C93B3DB22D}" dt="2020-08-25T11:02:25.797" v="3452" actId="14100"/>
        <pc:sldMkLst>
          <pc:docMk/>
          <pc:sldMk cId="3088240699" sldId="467"/>
        </pc:sldMkLst>
        <pc:spChg chg="mod">
          <ac:chgData name="Osama Mohammed Moustafa Hosam Elde" userId="ab8f451e-a635-42ee-be12-e2dde55852bf" providerId="ADAL" clId="{77886DCC-5FEB-499E-8C1D-90C93B3DB22D}" dt="2020-08-25T11:02:03.404" v="3446" actId="20577"/>
          <ac:spMkLst>
            <pc:docMk/>
            <pc:sldMk cId="3088240699" sldId="467"/>
            <ac:spMk id="6" creationId="{F666E11D-E12E-4A1B-AC49-37C776D88AF6}"/>
          </ac:spMkLst>
        </pc:spChg>
        <pc:spChg chg="mod">
          <ac:chgData name="Osama Mohammed Moustafa Hosam Elde" userId="ab8f451e-a635-42ee-be12-e2dde55852bf" providerId="ADAL" clId="{77886DCC-5FEB-499E-8C1D-90C93B3DB22D}" dt="2020-08-25T11:02:25.797" v="3452" actId="14100"/>
          <ac:spMkLst>
            <pc:docMk/>
            <pc:sldMk cId="3088240699" sldId="467"/>
            <ac:spMk id="7" creationId="{FE6AB915-929E-45B5-AF11-A43BEA438DB3}"/>
          </ac:spMkLst>
        </pc:spChg>
        <pc:picChg chg="del">
          <ac:chgData name="Osama Mohammed Moustafa Hosam Elde" userId="ab8f451e-a635-42ee-be12-e2dde55852bf" providerId="ADAL" clId="{77886DCC-5FEB-499E-8C1D-90C93B3DB22D}" dt="2020-08-25T11:02:09.436" v="3448" actId="478"/>
          <ac:picMkLst>
            <pc:docMk/>
            <pc:sldMk cId="3088240699" sldId="467"/>
            <ac:picMk id="3" creationId="{CF961B67-1860-419C-BCFB-33403EA0181E}"/>
          </ac:picMkLst>
        </pc:picChg>
        <pc:picChg chg="del">
          <ac:chgData name="Osama Mohammed Moustafa Hosam Elde" userId="ab8f451e-a635-42ee-be12-e2dde55852bf" providerId="ADAL" clId="{77886DCC-5FEB-499E-8C1D-90C93B3DB22D}" dt="2020-08-25T11:02:08.868" v="3447" actId="478"/>
          <ac:picMkLst>
            <pc:docMk/>
            <pc:sldMk cId="3088240699" sldId="467"/>
            <ac:picMk id="4" creationId="{2E6E4F71-8AC8-48E5-BA07-59B74BE3690B}"/>
          </ac:picMkLst>
        </pc:picChg>
      </pc:sldChg>
      <pc:sldChg chg="addSp delSp modSp add mod">
        <pc:chgData name="Osama Mohammed Moustafa Hosam Elde" userId="ab8f451e-a635-42ee-be12-e2dde55852bf" providerId="ADAL" clId="{77886DCC-5FEB-499E-8C1D-90C93B3DB22D}" dt="2020-08-25T11:19:51.493" v="4108" actId="20577"/>
        <pc:sldMkLst>
          <pc:docMk/>
          <pc:sldMk cId="2975955308" sldId="468"/>
        </pc:sldMkLst>
        <pc:spChg chg="mod">
          <ac:chgData name="Osama Mohammed Moustafa Hosam Elde" userId="ab8f451e-a635-42ee-be12-e2dde55852bf" providerId="ADAL" clId="{77886DCC-5FEB-499E-8C1D-90C93B3DB22D}" dt="2020-08-25T11:05:51.112" v="3484" actId="20577"/>
          <ac:spMkLst>
            <pc:docMk/>
            <pc:sldMk cId="2975955308" sldId="468"/>
            <ac:spMk id="3" creationId="{00000000-0000-0000-0000-000000000000}"/>
          </ac:spMkLst>
        </pc:spChg>
        <pc:spChg chg="mod">
          <ac:chgData name="Osama Mohammed Moustafa Hosam Elde" userId="ab8f451e-a635-42ee-be12-e2dde55852bf" providerId="ADAL" clId="{77886DCC-5FEB-499E-8C1D-90C93B3DB22D}" dt="2020-08-25T11:19:51.493" v="4108" actId="20577"/>
          <ac:spMkLst>
            <pc:docMk/>
            <pc:sldMk cId="2975955308" sldId="468"/>
            <ac:spMk id="9" creationId="{41FE1DB5-8880-44CA-8A01-91EC9D1E2C91}"/>
          </ac:spMkLst>
        </pc:spChg>
        <pc:picChg chg="del">
          <ac:chgData name="Osama Mohammed Moustafa Hosam Elde" userId="ab8f451e-a635-42ee-be12-e2dde55852bf" providerId="ADAL" clId="{77886DCC-5FEB-499E-8C1D-90C93B3DB22D}" dt="2020-08-25T11:05:54.079" v="3485" actId="478"/>
          <ac:picMkLst>
            <pc:docMk/>
            <pc:sldMk cId="2975955308" sldId="468"/>
            <ac:picMk id="2" creationId="{88750AB7-BBD1-4DEF-B608-4AFBD4B6A090}"/>
          </ac:picMkLst>
        </pc:picChg>
        <pc:picChg chg="add mod">
          <ac:chgData name="Osama Mohammed Moustafa Hosam Elde" userId="ab8f451e-a635-42ee-be12-e2dde55852bf" providerId="ADAL" clId="{77886DCC-5FEB-499E-8C1D-90C93B3DB22D}" dt="2020-08-25T11:10:59.911" v="3730" actId="1076"/>
          <ac:picMkLst>
            <pc:docMk/>
            <pc:sldMk cId="2975955308" sldId="468"/>
            <ac:picMk id="4" creationId="{348D3A7E-B116-4C76-823C-2994E611CD8E}"/>
          </ac:picMkLst>
        </pc:picChg>
        <pc:picChg chg="add mod">
          <ac:chgData name="Osama Mohammed Moustafa Hosam Elde" userId="ab8f451e-a635-42ee-be12-e2dde55852bf" providerId="ADAL" clId="{77886DCC-5FEB-499E-8C1D-90C93B3DB22D}" dt="2020-08-25T11:12:43.715" v="3820" actId="1076"/>
          <ac:picMkLst>
            <pc:docMk/>
            <pc:sldMk cId="2975955308" sldId="468"/>
            <ac:picMk id="6" creationId="{EFDBABF3-5DDD-451B-BCA2-122A2C5DFC8A}"/>
          </ac:picMkLst>
        </pc:picChg>
        <pc:picChg chg="add mod">
          <ac:chgData name="Osama Mohammed Moustafa Hosam Elde" userId="ab8f451e-a635-42ee-be12-e2dde55852bf" providerId="ADAL" clId="{77886DCC-5FEB-499E-8C1D-90C93B3DB22D}" dt="2020-08-25T11:19:32.360" v="4099" actId="14100"/>
          <ac:picMkLst>
            <pc:docMk/>
            <pc:sldMk cId="2975955308" sldId="468"/>
            <ac:picMk id="7" creationId="{073B0FF3-7593-420E-8474-1821A458BE4A}"/>
          </ac:picMkLst>
        </pc:picChg>
      </pc:sldChg>
      <pc:sldChg chg="delSp modSp add mod">
        <pc:chgData name="Osama Mohammed Moustafa Hosam Elde" userId="ab8f451e-a635-42ee-be12-e2dde55852bf" providerId="ADAL" clId="{77886DCC-5FEB-499E-8C1D-90C93B3DB22D}" dt="2020-08-25T11:55:51.667" v="4223" actId="20577"/>
        <pc:sldMkLst>
          <pc:docMk/>
          <pc:sldMk cId="3766114644" sldId="469"/>
        </pc:sldMkLst>
        <pc:spChg chg="mod">
          <ac:chgData name="Osama Mohammed Moustafa Hosam Elde" userId="ab8f451e-a635-42ee-be12-e2dde55852bf" providerId="ADAL" clId="{77886DCC-5FEB-499E-8C1D-90C93B3DB22D}" dt="2020-08-25T11:55:51.667" v="4223" actId="20577"/>
          <ac:spMkLst>
            <pc:docMk/>
            <pc:sldMk cId="3766114644" sldId="469"/>
            <ac:spMk id="9" creationId="{41FE1DB5-8880-44CA-8A01-91EC9D1E2C91}"/>
          </ac:spMkLst>
        </pc:spChg>
        <pc:picChg chg="del">
          <ac:chgData name="Osama Mohammed Moustafa Hosam Elde" userId="ab8f451e-a635-42ee-be12-e2dde55852bf" providerId="ADAL" clId="{77886DCC-5FEB-499E-8C1D-90C93B3DB22D}" dt="2020-08-25T11:54:14.073" v="4112" actId="478"/>
          <ac:picMkLst>
            <pc:docMk/>
            <pc:sldMk cId="3766114644" sldId="469"/>
            <ac:picMk id="4" creationId="{348D3A7E-B116-4C76-823C-2994E611CD8E}"/>
          </ac:picMkLst>
        </pc:picChg>
        <pc:picChg chg="del">
          <ac:chgData name="Osama Mohammed Moustafa Hosam Elde" userId="ab8f451e-a635-42ee-be12-e2dde55852bf" providerId="ADAL" clId="{77886DCC-5FEB-499E-8C1D-90C93B3DB22D}" dt="2020-08-25T11:54:13.620" v="4111" actId="478"/>
          <ac:picMkLst>
            <pc:docMk/>
            <pc:sldMk cId="3766114644" sldId="469"/>
            <ac:picMk id="6" creationId="{EFDBABF3-5DDD-451B-BCA2-122A2C5DFC8A}"/>
          </ac:picMkLst>
        </pc:picChg>
        <pc:picChg chg="del">
          <ac:chgData name="Osama Mohammed Moustafa Hosam Elde" userId="ab8f451e-a635-42ee-be12-e2dde55852bf" providerId="ADAL" clId="{77886DCC-5FEB-499E-8C1D-90C93B3DB22D}" dt="2020-08-25T11:54:12.917" v="4110" actId="478"/>
          <ac:picMkLst>
            <pc:docMk/>
            <pc:sldMk cId="3766114644" sldId="469"/>
            <ac:picMk id="7" creationId="{073B0FF3-7593-420E-8474-1821A458BE4A}"/>
          </ac:picMkLst>
        </pc:picChg>
      </pc:sldChg>
    </pc:docChg>
  </pc:docChgLst>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Mohammed Moustafa Hosam Elde" userId="ab8f451e-a635-42ee-be12-e2dde55852bf" providerId="ADAL" clId="{5912FF87-3A57-4BAB-8D5F-915426923C0F}"/>
    <pc:docChg chg="undo custSel addSld modSld">
      <pc:chgData name="Osama Mohammed Moustafa Hosam Elde" userId="ab8f451e-a635-42ee-be12-e2dde55852bf" providerId="ADAL" clId="{5912FF87-3A57-4BAB-8D5F-915426923C0F}" dt="2020-08-30T08:13:24.304" v="425" actId="20577"/>
      <pc:docMkLst>
        <pc:docMk/>
      </pc:docMkLst>
      <pc:sldChg chg="modSp mod">
        <pc:chgData name="Osama Mohammed Moustafa Hosam Elde" userId="ab8f451e-a635-42ee-be12-e2dde55852bf" providerId="ADAL" clId="{5912FF87-3A57-4BAB-8D5F-915426923C0F}" dt="2020-08-30T08:09:38.982" v="31" actId="27636"/>
        <pc:sldMkLst>
          <pc:docMk/>
          <pc:sldMk cId="124507467" sldId="478"/>
        </pc:sldMkLst>
        <pc:spChg chg="mod">
          <ac:chgData name="Osama Mohammed Moustafa Hosam Elde" userId="ab8f451e-a635-42ee-be12-e2dde55852bf" providerId="ADAL" clId="{5912FF87-3A57-4BAB-8D5F-915426923C0F}" dt="2020-08-30T08:09:38.982" v="31" actId="27636"/>
          <ac:spMkLst>
            <pc:docMk/>
            <pc:sldMk cId="124507467" sldId="478"/>
            <ac:spMk id="7" creationId="{FE6AB915-929E-45B5-AF11-A43BEA438DB3}"/>
          </ac:spMkLst>
        </pc:spChg>
        <pc:spChg chg="mod">
          <ac:chgData name="Osama Mohammed Moustafa Hosam Elde" userId="ab8f451e-a635-42ee-be12-e2dde55852bf" providerId="ADAL" clId="{5912FF87-3A57-4BAB-8D5F-915426923C0F}" dt="2020-08-30T08:01:10.826" v="10" actId="14100"/>
          <ac:spMkLst>
            <pc:docMk/>
            <pc:sldMk cId="124507467" sldId="478"/>
            <ac:spMk id="8" creationId="{E5AE68DC-9ECA-4270-AA50-257B160DF9EB}"/>
          </ac:spMkLst>
        </pc:spChg>
      </pc:sldChg>
      <pc:sldChg chg="modSp mod">
        <pc:chgData name="Osama Mohammed Moustafa Hosam Elde" userId="ab8f451e-a635-42ee-be12-e2dde55852bf" providerId="ADAL" clId="{5912FF87-3A57-4BAB-8D5F-915426923C0F}" dt="2020-08-30T08:01:43.687" v="29" actId="20577"/>
        <pc:sldMkLst>
          <pc:docMk/>
          <pc:sldMk cId="3965425828" sldId="479"/>
        </pc:sldMkLst>
        <pc:spChg chg="mod">
          <ac:chgData name="Osama Mohammed Moustafa Hosam Elde" userId="ab8f451e-a635-42ee-be12-e2dde55852bf" providerId="ADAL" clId="{5912FF87-3A57-4BAB-8D5F-915426923C0F}" dt="2020-08-30T08:01:43.687" v="29" actId="20577"/>
          <ac:spMkLst>
            <pc:docMk/>
            <pc:sldMk cId="3965425828" sldId="479"/>
            <ac:spMk id="9" creationId="{41FE1DB5-8880-44CA-8A01-91EC9D1E2C91}"/>
          </ac:spMkLst>
        </pc:spChg>
      </pc:sldChg>
      <pc:sldChg chg="delSp modSp add mod">
        <pc:chgData name="Osama Mohammed Moustafa Hosam Elde" userId="ab8f451e-a635-42ee-be12-e2dde55852bf" providerId="ADAL" clId="{5912FF87-3A57-4BAB-8D5F-915426923C0F}" dt="2020-08-30T08:13:24.304" v="425" actId="20577"/>
        <pc:sldMkLst>
          <pc:docMk/>
          <pc:sldMk cId="636786284" sldId="482"/>
        </pc:sldMkLst>
        <pc:spChg chg="mod">
          <ac:chgData name="Osama Mohammed Moustafa Hosam Elde" userId="ab8f451e-a635-42ee-be12-e2dde55852bf" providerId="ADAL" clId="{5912FF87-3A57-4BAB-8D5F-915426923C0F}" dt="2020-08-30T08:13:24.304" v="425" actId="20577"/>
          <ac:spMkLst>
            <pc:docMk/>
            <pc:sldMk cId="636786284" sldId="482"/>
            <ac:spMk id="4" creationId="{16658009-8B5F-4117-B67C-8AAAF774F55C}"/>
          </ac:spMkLst>
        </pc:spChg>
        <pc:picChg chg="del">
          <ac:chgData name="Osama Mohammed Moustafa Hosam Elde" userId="ab8f451e-a635-42ee-be12-e2dde55852bf" providerId="ADAL" clId="{5912FF87-3A57-4BAB-8D5F-915426923C0F}" dt="2020-08-30T08:09:41.285" v="32" actId="478"/>
          <ac:picMkLst>
            <pc:docMk/>
            <pc:sldMk cId="636786284" sldId="482"/>
            <ac:picMk id="6" creationId="{E583294A-C35C-49AE-8853-DE9C10BC379A}"/>
          </ac:picMkLst>
        </pc:picChg>
      </pc:sldChg>
    </pc:docChg>
  </pc:docChgLst>
  <pc:docChgLst>
    <pc:chgData name="Osama Mohammed Moustafa Hosam Elde" userId="ab8f451e-a635-42ee-be12-e2dde55852bf" providerId="ADAL" clId="{C9492BCE-1C9A-41CE-9B20-E64B8F52299D}"/>
    <pc:docChg chg="undo custSel addSld delSld modSld">
      <pc:chgData name="Osama Mohammed Moustafa Hosam Elde" userId="ab8f451e-a635-42ee-be12-e2dde55852bf" providerId="ADAL" clId="{C9492BCE-1C9A-41CE-9B20-E64B8F52299D}" dt="2020-09-01T19:45:55.556" v="2395" actId="27636"/>
      <pc:docMkLst>
        <pc:docMk/>
      </pc:docMkLst>
      <pc:sldChg chg="modSp mod">
        <pc:chgData name="Osama Mohammed Moustafa Hosam Elde" userId="ab8f451e-a635-42ee-be12-e2dde55852bf" providerId="ADAL" clId="{C9492BCE-1C9A-41CE-9B20-E64B8F52299D}" dt="2020-08-31T16:02:04.459" v="37" actId="20577"/>
        <pc:sldMkLst>
          <pc:docMk/>
          <pc:sldMk cId="2795698090" sldId="289"/>
        </pc:sldMkLst>
        <pc:spChg chg="mod">
          <ac:chgData name="Osama Mohammed Moustafa Hosam Elde" userId="ab8f451e-a635-42ee-be12-e2dde55852bf" providerId="ADAL" clId="{C9492BCE-1C9A-41CE-9B20-E64B8F52299D}" dt="2020-08-31T16:02:04.459" v="37" actId="20577"/>
          <ac:spMkLst>
            <pc:docMk/>
            <pc:sldMk cId="2795698090" sldId="289"/>
            <ac:spMk id="4" creationId="{71F37C0B-C451-4FC0-8BFC-2F9DEFE020DB}"/>
          </ac:spMkLst>
        </pc:spChg>
      </pc:sldChg>
      <pc:sldChg chg="addSp delSp modSp mod">
        <pc:chgData name="Osama Mohammed Moustafa Hosam Elde" userId="ab8f451e-a635-42ee-be12-e2dde55852bf" providerId="ADAL" clId="{C9492BCE-1C9A-41CE-9B20-E64B8F52299D}" dt="2020-08-31T16:04:56.706" v="101" actId="478"/>
        <pc:sldMkLst>
          <pc:docMk/>
          <pc:sldMk cId="1097935864" sldId="447"/>
        </pc:sldMkLst>
        <pc:spChg chg="add del mod">
          <ac:chgData name="Osama Mohammed Moustafa Hosam Elde" userId="ab8f451e-a635-42ee-be12-e2dde55852bf" providerId="ADAL" clId="{C9492BCE-1C9A-41CE-9B20-E64B8F52299D}" dt="2020-08-31T16:04:56.706" v="101" actId="478"/>
          <ac:spMkLst>
            <pc:docMk/>
            <pc:sldMk cId="1097935864" sldId="447"/>
            <ac:spMk id="7" creationId="{9D2C4422-C1B3-4A10-B255-7740A0A7A46A}"/>
          </ac:spMkLst>
        </pc:spChg>
      </pc:sldChg>
      <pc:sldChg chg="del">
        <pc:chgData name="Osama Mohammed Moustafa Hosam Elde" userId="ab8f451e-a635-42ee-be12-e2dde55852bf" providerId="ADAL" clId="{C9492BCE-1C9A-41CE-9B20-E64B8F52299D}" dt="2020-08-31T16:02:09.363" v="38" actId="47"/>
        <pc:sldMkLst>
          <pc:docMk/>
          <pc:sldMk cId="599365308" sldId="450"/>
        </pc:sldMkLst>
      </pc:sldChg>
      <pc:sldChg chg="del">
        <pc:chgData name="Osama Mohammed Moustafa Hosam Elde" userId="ab8f451e-a635-42ee-be12-e2dde55852bf" providerId="ADAL" clId="{C9492BCE-1C9A-41CE-9B20-E64B8F52299D}" dt="2020-08-31T16:02:12.667" v="42" actId="47"/>
        <pc:sldMkLst>
          <pc:docMk/>
          <pc:sldMk cId="264116426" sldId="467"/>
        </pc:sldMkLst>
      </pc:sldChg>
      <pc:sldChg chg="delSp modSp mod">
        <pc:chgData name="Osama Mohammed Moustafa Hosam Elde" userId="ab8f451e-a635-42ee-be12-e2dde55852bf" providerId="ADAL" clId="{C9492BCE-1C9A-41CE-9B20-E64B8F52299D}" dt="2020-08-31T16:02:37.746" v="58" actId="478"/>
        <pc:sldMkLst>
          <pc:docMk/>
          <pc:sldMk cId="636786284" sldId="482"/>
        </pc:sldMkLst>
        <pc:spChg chg="mod">
          <ac:chgData name="Osama Mohammed Moustafa Hosam Elde" userId="ab8f451e-a635-42ee-be12-e2dde55852bf" providerId="ADAL" clId="{C9492BCE-1C9A-41CE-9B20-E64B8F52299D}" dt="2020-08-31T16:02:36.075" v="56" actId="27636"/>
          <ac:spMkLst>
            <pc:docMk/>
            <pc:sldMk cId="636786284" sldId="482"/>
            <ac:spMk id="4" creationId="{16658009-8B5F-4117-B67C-8AAAF774F55C}"/>
          </ac:spMkLst>
        </pc:spChg>
        <pc:picChg chg="del">
          <ac:chgData name="Osama Mohammed Moustafa Hosam Elde" userId="ab8f451e-a635-42ee-be12-e2dde55852bf" providerId="ADAL" clId="{C9492BCE-1C9A-41CE-9B20-E64B8F52299D}" dt="2020-08-31T16:02:37.202" v="57" actId="478"/>
          <ac:picMkLst>
            <pc:docMk/>
            <pc:sldMk cId="636786284" sldId="482"/>
            <ac:picMk id="2" creationId="{E8867F45-3C3B-4A8A-A5C2-47C1127078EC}"/>
          </ac:picMkLst>
        </pc:picChg>
        <pc:picChg chg="del">
          <ac:chgData name="Osama Mohammed Moustafa Hosam Elde" userId="ab8f451e-a635-42ee-be12-e2dde55852bf" providerId="ADAL" clId="{C9492BCE-1C9A-41CE-9B20-E64B8F52299D}" dt="2020-08-31T16:02:37.746" v="58" actId="478"/>
          <ac:picMkLst>
            <pc:docMk/>
            <pc:sldMk cId="636786284" sldId="482"/>
            <ac:picMk id="6" creationId="{C7079D64-AA1A-4F85-AA23-CD44CEBE02F9}"/>
          </ac:picMkLst>
        </pc:picChg>
      </pc:sldChg>
      <pc:sldChg chg="del">
        <pc:chgData name="Osama Mohammed Moustafa Hosam Elde" userId="ab8f451e-a635-42ee-be12-e2dde55852bf" providerId="ADAL" clId="{C9492BCE-1C9A-41CE-9B20-E64B8F52299D}" dt="2020-08-31T16:02:11.615" v="39" actId="47"/>
        <pc:sldMkLst>
          <pc:docMk/>
          <pc:sldMk cId="1820177862" sldId="483"/>
        </pc:sldMkLst>
      </pc:sldChg>
      <pc:sldChg chg="del">
        <pc:chgData name="Osama Mohammed Moustafa Hosam Elde" userId="ab8f451e-a635-42ee-be12-e2dde55852bf" providerId="ADAL" clId="{C9492BCE-1C9A-41CE-9B20-E64B8F52299D}" dt="2020-08-31T16:02:12.350" v="41" actId="47"/>
        <pc:sldMkLst>
          <pc:docMk/>
          <pc:sldMk cId="532496695" sldId="484"/>
        </pc:sldMkLst>
      </pc:sldChg>
      <pc:sldChg chg="del">
        <pc:chgData name="Osama Mohammed Moustafa Hosam Elde" userId="ab8f451e-a635-42ee-be12-e2dde55852bf" providerId="ADAL" clId="{C9492BCE-1C9A-41CE-9B20-E64B8F52299D}" dt="2020-08-31T16:02:12.066" v="40" actId="47"/>
        <pc:sldMkLst>
          <pc:docMk/>
          <pc:sldMk cId="1794934334" sldId="485"/>
        </pc:sldMkLst>
      </pc:sldChg>
      <pc:sldChg chg="del">
        <pc:chgData name="Osama Mohammed Moustafa Hosam Elde" userId="ab8f451e-a635-42ee-be12-e2dde55852bf" providerId="ADAL" clId="{C9492BCE-1C9A-41CE-9B20-E64B8F52299D}" dt="2020-08-31T16:02:15.556" v="43" actId="47"/>
        <pc:sldMkLst>
          <pc:docMk/>
          <pc:sldMk cId="4083762663" sldId="486"/>
        </pc:sldMkLst>
      </pc:sldChg>
      <pc:sldChg chg="delSp modSp mod">
        <pc:chgData name="Osama Mohammed Moustafa Hosam Elde" userId="ab8f451e-a635-42ee-be12-e2dde55852bf" providerId="ADAL" clId="{C9492BCE-1C9A-41CE-9B20-E64B8F52299D}" dt="2020-08-31T16:02:51.194" v="62" actId="6549"/>
        <pc:sldMkLst>
          <pc:docMk/>
          <pc:sldMk cId="2628641601" sldId="487"/>
        </pc:sldMkLst>
        <pc:spChg chg="mod">
          <ac:chgData name="Osama Mohammed Moustafa Hosam Elde" userId="ab8f451e-a635-42ee-be12-e2dde55852bf" providerId="ADAL" clId="{C9492BCE-1C9A-41CE-9B20-E64B8F52299D}" dt="2020-08-31T16:02:51.194" v="62" actId="6549"/>
          <ac:spMkLst>
            <pc:docMk/>
            <pc:sldMk cId="2628641601" sldId="487"/>
            <ac:spMk id="3" creationId="{00000000-0000-0000-0000-000000000000}"/>
          </ac:spMkLst>
        </pc:spChg>
        <pc:spChg chg="del">
          <ac:chgData name="Osama Mohammed Moustafa Hosam Elde" userId="ab8f451e-a635-42ee-be12-e2dde55852bf" providerId="ADAL" clId="{C9492BCE-1C9A-41CE-9B20-E64B8F52299D}" dt="2020-08-31T16:02:46.491" v="61" actId="478"/>
          <ac:spMkLst>
            <pc:docMk/>
            <pc:sldMk cId="2628641601" sldId="487"/>
            <ac:spMk id="7" creationId="{962F97A0-6AF8-40A4-8067-5E3046220EF5}"/>
          </ac:spMkLst>
        </pc:spChg>
        <pc:spChg chg="mod">
          <ac:chgData name="Osama Mohammed Moustafa Hosam Elde" userId="ab8f451e-a635-42ee-be12-e2dde55852bf" providerId="ADAL" clId="{C9492BCE-1C9A-41CE-9B20-E64B8F52299D}" dt="2020-08-31T16:02:44.611" v="60" actId="27636"/>
          <ac:spMkLst>
            <pc:docMk/>
            <pc:sldMk cId="2628641601" sldId="487"/>
            <ac:spMk id="9" creationId="{41FE1DB5-8880-44CA-8A01-91EC9D1E2C91}"/>
          </ac:spMkLst>
        </pc:spChg>
      </pc:sldChg>
      <pc:sldChg chg="addSp modSp mod">
        <pc:chgData name="Osama Mohammed Moustafa Hosam Elde" userId="ab8f451e-a635-42ee-be12-e2dde55852bf" providerId="ADAL" clId="{C9492BCE-1C9A-41CE-9B20-E64B8F52299D}" dt="2020-09-01T19:12:23.179" v="1492" actId="313"/>
        <pc:sldMkLst>
          <pc:docMk/>
          <pc:sldMk cId="3769391045" sldId="487"/>
        </pc:sldMkLst>
        <pc:spChg chg="mod">
          <ac:chgData name="Osama Mohammed Moustafa Hosam Elde" userId="ab8f451e-a635-42ee-be12-e2dde55852bf" providerId="ADAL" clId="{C9492BCE-1C9A-41CE-9B20-E64B8F52299D}" dt="2020-09-01T19:12:23.179" v="1492" actId="313"/>
          <ac:spMkLst>
            <pc:docMk/>
            <pc:sldMk cId="3769391045" sldId="487"/>
            <ac:spMk id="3" creationId="{00000000-0000-0000-0000-000000000000}"/>
          </ac:spMkLst>
        </pc:spChg>
        <pc:spChg chg="mod">
          <ac:chgData name="Osama Mohammed Moustafa Hosam Elde" userId="ab8f451e-a635-42ee-be12-e2dde55852bf" providerId="ADAL" clId="{C9492BCE-1C9A-41CE-9B20-E64B8F52299D}" dt="2020-09-01T18:47:59.819" v="432" actId="20577"/>
          <ac:spMkLst>
            <pc:docMk/>
            <pc:sldMk cId="3769391045" sldId="487"/>
            <ac:spMk id="9" creationId="{41FE1DB5-8880-44CA-8A01-91EC9D1E2C91}"/>
          </ac:spMkLst>
        </pc:spChg>
        <pc:picChg chg="add mod">
          <ac:chgData name="Osama Mohammed Moustafa Hosam Elde" userId="ab8f451e-a635-42ee-be12-e2dde55852bf" providerId="ADAL" clId="{C9492BCE-1C9A-41CE-9B20-E64B8F52299D}" dt="2020-09-01T18:47:17.301" v="297" actId="1076"/>
          <ac:picMkLst>
            <pc:docMk/>
            <pc:sldMk cId="3769391045" sldId="487"/>
            <ac:picMk id="2" creationId="{67EF2B2B-5AFD-493C-B597-4102CE764588}"/>
          </ac:picMkLst>
        </pc:picChg>
      </pc:sldChg>
      <pc:sldChg chg="del">
        <pc:chgData name="Osama Mohammed Moustafa Hosam Elde" userId="ab8f451e-a635-42ee-be12-e2dde55852bf" providerId="ADAL" clId="{C9492BCE-1C9A-41CE-9B20-E64B8F52299D}" dt="2020-08-31T16:02:16.312" v="44" actId="47"/>
        <pc:sldMkLst>
          <pc:docMk/>
          <pc:sldMk cId="1201267044" sldId="488"/>
        </pc:sldMkLst>
      </pc:sldChg>
      <pc:sldChg chg="del">
        <pc:chgData name="Osama Mohammed Moustafa Hosam Elde" userId="ab8f451e-a635-42ee-be12-e2dde55852bf" providerId="ADAL" clId="{C9492BCE-1C9A-41CE-9B20-E64B8F52299D}" dt="2020-08-31T16:02:16.689" v="45" actId="47"/>
        <pc:sldMkLst>
          <pc:docMk/>
          <pc:sldMk cId="1863601237" sldId="489"/>
        </pc:sldMkLst>
      </pc:sldChg>
      <pc:sldChg chg="del">
        <pc:chgData name="Osama Mohammed Moustafa Hosam Elde" userId="ab8f451e-a635-42ee-be12-e2dde55852bf" providerId="ADAL" clId="{C9492BCE-1C9A-41CE-9B20-E64B8F52299D}" dt="2020-08-31T16:02:17.206" v="46" actId="47"/>
        <pc:sldMkLst>
          <pc:docMk/>
          <pc:sldMk cId="427491931" sldId="490"/>
        </pc:sldMkLst>
      </pc:sldChg>
      <pc:sldChg chg="del">
        <pc:chgData name="Osama Mohammed Moustafa Hosam Elde" userId="ab8f451e-a635-42ee-be12-e2dde55852bf" providerId="ADAL" clId="{C9492BCE-1C9A-41CE-9B20-E64B8F52299D}" dt="2020-08-31T16:02:17.705" v="47" actId="47"/>
        <pc:sldMkLst>
          <pc:docMk/>
          <pc:sldMk cId="4106301443" sldId="491"/>
        </pc:sldMkLst>
      </pc:sldChg>
      <pc:sldChg chg="del">
        <pc:chgData name="Osama Mohammed Moustafa Hosam Elde" userId="ab8f451e-a635-42ee-be12-e2dde55852bf" providerId="ADAL" clId="{C9492BCE-1C9A-41CE-9B20-E64B8F52299D}" dt="2020-08-31T16:02:18.148" v="48" actId="47"/>
        <pc:sldMkLst>
          <pc:docMk/>
          <pc:sldMk cId="203307044" sldId="492"/>
        </pc:sldMkLst>
      </pc:sldChg>
      <pc:sldChg chg="delSp modSp mod">
        <pc:chgData name="Osama Mohammed Moustafa Hosam Elde" userId="ab8f451e-a635-42ee-be12-e2dde55852bf" providerId="ADAL" clId="{C9492BCE-1C9A-41CE-9B20-E64B8F52299D}" dt="2020-08-31T16:02:32.436" v="54" actId="478"/>
        <pc:sldMkLst>
          <pc:docMk/>
          <pc:sldMk cId="60318313" sldId="493"/>
        </pc:sldMkLst>
        <pc:spChg chg="mod">
          <ac:chgData name="Osama Mohammed Moustafa Hosam Elde" userId="ab8f451e-a635-42ee-be12-e2dde55852bf" providerId="ADAL" clId="{C9492BCE-1C9A-41CE-9B20-E64B8F52299D}" dt="2020-08-31T16:02:28.533" v="50" actId="6549"/>
          <ac:spMkLst>
            <pc:docMk/>
            <pc:sldMk cId="60318313" sldId="493"/>
            <ac:spMk id="6" creationId="{F666E11D-E12E-4A1B-AC49-37C776D88AF6}"/>
          </ac:spMkLst>
        </pc:spChg>
        <pc:spChg chg="mod">
          <ac:chgData name="Osama Mohammed Moustafa Hosam Elde" userId="ab8f451e-a635-42ee-be12-e2dde55852bf" providerId="ADAL" clId="{C9492BCE-1C9A-41CE-9B20-E64B8F52299D}" dt="2020-08-31T16:02:30.968" v="52" actId="27636"/>
          <ac:spMkLst>
            <pc:docMk/>
            <pc:sldMk cId="60318313" sldId="493"/>
            <ac:spMk id="7" creationId="{FE6AB915-929E-45B5-AF11-A43BEA438DB3}"/>
          </ac:spMkLst>
        </pc:spChg>
        <pc:picChg chg="del">
          <ac:chgData name="Osama Mohammed Moustafa Hosam Elde" userId="ab8f451e-a635-42ee-be12-e2dde55852bf" providerId="ADAL" clId="{C9492BCE-1C9A-41CE-9B20-E64B8F52299D}" dt="2020-08-31T16:02:31.830" v="53" actId="478"/>
          <ac:picMkLst>
            <pc:docMk/>
            <pc:sldMk cId="60318313" sldId="493"/>
            <ac:picMk id="2" creationId="{D73118D7-4185-4B3F-AC5B-57E8CCE513B9}"/>
          </ac:picMkLst>
        </pc:picChg>
        <pc:picChg chg="del">
          <ac:chgData name="Osama Mohammed Moustafa Hosam Elde" userId="ab8f451e-a635-42ee-be12-e2dde55852bf" providerId="ADAL" clId="{C9492BCE-1C9A-41CE-9B20-E64B8F52299D}" dt="2020-08-31T16:02:32.436" v="54" actId="478"/>
          <ac:picMkLst>
            <pc:docMk/>
            <pc:sldMk cId="60318313" sldId="493"/>
            <ac:picMk id="4" creationId="{61CEB9BF-908C-41A8-B311-AD49869DCA2C}"/>
          </ac:picMkLst>
        </pc:picChg>
      </pc:sldChg>
      <pc:sldChg chg="del">
        <pc:chgData name="Osama Mohammed Moustafa Hosam Elde" userId="ab8f451e-a635-42ee-be12-e2dde55852bf" providerId="ADAL" clId="{C9492BCE-1C9A-41CE-9B20-E64B8F52299D}" dt="2020-08-31T16:02:21.598" v="49" actId="47"/>
        <pc:sldMkLst>
          <pc:docMk/>
          <pc:sldMk cId="1709893208" sldId="494"/>
        </pc:sldMkLst>
      </pc:sldChg>
      <pc:sldChg chg="modSp add mod">
        <pc:chgData name="Osama Mohammed Moustafa Hosam Elde" userId="ab8f451e-a635-42ee-be12-e2dde55852bf" providerId="ADAL" clId="{C9492BCE-1C9A-41CE-9B20-E64B8F52299D}" dt="2020-08-31T16:10:15.960" v="103"/>
        <pc:sldMkLst>
          <pc:docMk/>
          <pc:sldMk cId="2173650512" sldId="494"/>
        </pc:sldMkLst>
        <pc:spChg chg="mod">
          <ac:chgData name="Osama Mohammed Moustafa Hosam Elde" userId="ab8f451e-a635-42ee-be12-e2dde55852bf" providerId="ADAL" clId="{C9492BCE-1C9A-41CE-9B20-E64B8F52299D}" dt="2020-08-31T16:04:14.395" v="81" actId="20577"/>
          <ac:spMkLst>
            <pc:docMk/>
            <pc:sldMk cId="2173650512" sldId="494"/>
            <ac:spMk id="6" creationId="{F666E11D-E12E-4A1B-AC49-37C776D88AF6}"/>
          </ac:spMkLst>
        </pc:spChg>
        <pc:spChg chg="mod">
          <ac:chgData name="Osama Mohammed Moustafa Hosam Elde" userId="ab8f451e-a635-42ee-be12-e2dde55852bf" providerId="ADAL" clId="{C9492BCE-1C9A-41CE-9B20-E64B8F52299D}" dt="2020-08-31T16:10:15.960" v="103"/>
          <ac:spMkLst>
            <pc:docMk/>
            <pc:sldMk cId="2173650512" sldId="494"/>
            <ac:spMk id="7" creationId="{FE6AB915-929E-45B5-AF11-A43BEA438DB3}"/>
          </ac:spMkLst>
        </pc:spChg>
      </pc:sldChg>
      <pc:sldChg chg="add del">
        <pc:chgData name="Osama Mohammed Moustafa Hosam Elde" userId="ab8f451e-a635-42ee-be12-e2dde55852bf" providerId="ADAL" clId="{C9492BCE-1C9A-41CE-9B20-E64B8F52299D}" dt="2020-08-31T16:04:26.115" v="96"/>
        <pc:sldMkLst>
          <pc:docMk/>
          <pc:sldMk cId="858331083" sldId="495"/>
        </pc:sldMkLst>
      </pc:sldChg>
      <pc:sldChg chg="modSp mod">
        <pc:chgData name="Osama Mohammed Moustafa Hosam Elde" userId="ab8f451e-a635-42ee-be12-e2dde55852bf" providerId="ADAL" clId="{C9492BCE-1C9A-41CE-9B20-E64B8F52299D}" dt="2020-09-01T18:40:52.568" v="108" actId="20577"/>
        <pc:sldMkLst>
          <pc:docMk/>
          <pc:sldMk cId="3451306654" sldId="501"/>
        </pc:sldMkLst>
        <pc:spChg chg="mod">
          <ac:chgData name="Osama Mohammed Moustafa Hosam Elde" userId="ab8f451e-a635-42ee-be12-e2dde55852bf" providerId="ADAL" clId="{C9492BCE-1C9A-41CE-9B20-E64B8F52299D}" dt="2020-09-01T18:40:52.568" v="108" actId="20577"/>
          <ac:spMkLst>
            <pc:docMk/>
            <pc:sldMk cId="3451306654" sldId="501"/>
            <ac:spMk id="7" creationId="{FE6AB915-929E-45B5-AF11-A43BEA438DB3}"/>
          </ac:spMkLst>
        </pc:spChg>
        <pc:spChg chg="mod">
          <ac:chgData name="Osama Mohammed Moustafa Hosam Elde" userId="ab8f451e-a635-42ee-be12-e2dde55852bf" providerId="ADAL" clId="{C9492BCE-1C9A-41CE-9B20-E64B8F52299D}" dt="2020-09-01T18:40:48.938" v="107" actId="108"/>
          <ac:spMkLst>
            <pc:docMk/>
            <pc:sldMk cId="3451306654" sldId="501"/>
            <ac:spMk id="8" creationId="{397C572B-F7F8-4651-B6EE-155F31FF3C88}"/>
          </ac:spMkLst>
        </pc:spChg>
      </pc:sldChg>
      <pc:sldChg chg="modSp mod">
        <pc:chgData name="Osama Mohammed Moustafa Hosam Elde" userId="ab8f451e-a635-42ee-be12-e2dde55852bf" providerId="ADAL" clId="{C9492BCE-1C9A-41CE-9B20-E64B8F52299D}" dt="2020-09-01T18:41:43.593" v="120" actId="20577"/>
        <pc:sldMkLst>
          <pc:docMk/>
          <pc:sldMk cId="2466365546" sldId="502"/>
        </pc:sldMkLst>
        <pc:spChg chg="mod">
          <ac:chgData name="Osama Mohammed Moustafa Hosam Elde" userId="ab8f451e-a635-42ee-be12-e2dde55852bf" providerId="ADAL" clId="{C9492BCE-1C9A-41CE-9B20-E64B8F52299D}" dt="2020-09-01T18:41:43.593" v="120" actId="20577"/>
          <ac:spMkLst>
            <pc:docMk/>
            <pc:sldMk cId="2466365546" sldId="502"/>
            <ac:spMk id="8" creationId="{397C572B-F7F8-4651-B6EE-155F31FF3C88}"/>
          </ac:spMkLst>
        </pc:spChg>
      </pc:sldChg>
      <pc:sldChg chg="modSp mod">
        <pc:chgData name="Osama Mohammed Moustafa Hosam Elde" userId="ab8f451e-a635-42ee-be12-e2dde55852bf" providerId="ADAL" clId="{C9492BCE-1C9A-41CE-9B20-E64B8F52299D}" dt="2020-09-01T18:42:03.204" v="126" actId="20577"/>
        <pc:sldMkLst>
          <pc:docMk/>
          <pc:sldMk cId="2775682497" sldId="503"/>
        </pc:sldMkLst>
        <pc:spChg chg="mod">
          <ac:chgData name="Osama Mohammed Moustafa Hosam Elde" userId="ab8f451e-a635-42ee-be12-e2dde55852bf" providerId="ADAL" clId="{C9492BCE-1C9A-41CE-9B20-E64B8F52299D}" dt="2020-09-01T18:42:03.204" v="126" actId="20577"/>
          <ac:spMkLst>
            <pc:docMk/>
            <pc:sldMk cId="2775682497" sldId="503"/>
            <ac:spMk id="7" creationId="{FE6AB915-929E-45B5-AF11-A43BEA438DB3}"/>
          </ac:spMkLst>
        </pc:spChg>
        <pc:spChg chg="mod">
          <ac:chgData name="Osama Mohammed Moustafa Hosam Elde" userId="ab8f451e-a635-42ee-be12-e2dde55852bf" providerId="ADAL" clId="{C9492BCE-1C9A-41CE-9B20-E64B8F52299D}" dt="2020-09-01T18:41:35.072" v="118" actId="108"/>
          <ac:spMkLst>
            <pc:docMk/>
            <pc:sldMk cId="2775682497" sldId="503"/>
            <ac:spMk id="8" creationId="{397C572B-F7F8-4651-B6EE-155F31FF3C88}"/>
          </ac:spMkLst>
        </pc:spChg>
      </pc:sldChg>
      <pc:sldChg chg="addSp delSp modSp add mod">
        <pc:chgData name="Osama Mohammed Moustafa Hosam Elde" userId="ab8f451e-a635-42ee-be12-e2dde55852bf" providerId="ADAL" clId="{C9492BCE-1C9A-41CE-9B20-E64B8F52299D}" dt="2020-09-01T19:14:14.544" v="1559" actId="20577"/>
        <pc:sldMkLst>
          <pc:docMk/>
          <pc:sldMk cId="2640930347" sldId="506"/>
        </pc:sldMkLst>
        <pc:spChg chg="mod">
          <ac:chgData name="Osama Mohammed Moustafa Hosam Elde" userId="ab8f451e-a635-42ee-be12-e2dde55852bf" providerId="ADAL" clId="{C9492BCE-1C9A-41CE-9B20-E64B8F52299D}" dt="2020-09-01T19:12:24.791" v="1493" actId="313"/>
          <ac:spMkLst>
            <pc:docMk/>
            <pc:sldMk cId="2640930347" sldId="506"/>
            <ac:spMk id="3" creationId="{00000000-0000-0000-0000-000000000000}"/>
          </ac:spMkLst>
        </pc:spChg>
        <pc:spChg chg="mod">
          <ac:chgData name="Osama Mohammed Moustafa Hosam Elde" userId="ab8f451e-a635-42ee-be12-e2dde55852bf" providerId="ADAL" clId="{C9492BCE-1C9A-41CE-9B20-E64B8F52299D}" dt="2020-09-01T19:14:14.544" v="1559" actId="20577"/>
          <ac:spMkLst>
            <pc:docMk/>
            <pc:sldMk cId="2640930347" sldId="506"/>
            <ac:spMk id="9" creationId="{41FE1DB5-8880-44CA-8A01-91EC9D1E2C91}"/>
          </ac:spMkLst>
        </pc:spChg>
        <pc:picChg chg="del">
          <ac:chgData name="Osama Mohammed Moustafa Hosam Elde" userId="ab8f451e-a635-42ee-be12-e2dde55852bf" providerId="ADAL" clId="{C9492BCE-1C9A-41CE-9B20-E64B8F52299D}" dt="2020-09-01T18:48:10.288" v="434" actId="478"/>
          <ac:picMkLst>
            <pc:docMk/>
            <pc:sldMk cId="2640930347" sldId="506"/>
            <ac:picMk id="2" creationId="{67EF2B2B-5AFD-493C-B597-4102CE764588}"/>
          </ac:picMkLst>
        </pc:picChg>
        <pc:picChg chg="add mod">
          <ac:chgData name="Osama Mohammed Moustafa Hosam Elde" userId="ab8f451e-a635-42ee-be12-e2dde55852bf" providerId="ADAL" clId="{C9492BCE-1C9A-41CE-9B20-E64B8F52299D}" dt="2020-09-01T18:57:11.733" v="1069" actId="1076"/>
          <ac:picMkLst>
            <pc:docMk/>
            <pc:sldMk cId="2640930347" sldId="506"/>
            <ac:picMk id="4" creationId="{A240D6C3-B9A6-497E-8359-6AFD9D8B4EC5}"/>
          </ac:picMkLst>
        </pc:picChg>
      </pc:sldChg>
      <pc:sldChg chg="addSp delSp modSp add mod">
        <pc:chgData name="Osama Mohammed Moustafa Hosam Elde" userId="ab8f451e-a635-42ee-be12-e2dde55852bf" providerId="ADAL" clId="{C9492BCE-1C9A-41CE-9B20-E64B8F52299D}" dt="2020-09-01T19:12:25.525" v="1494" actId="313"/>
        <pc:sldMkLst>
          <pc:docMk/>
          <pc:sldMk cId="658267379" sldId="507"/>
        </pc:sldMkLst>
        <pc:spChg chg="mod">
          <ac:chgData name="Osama Mohammed Moustafa Hosam Elde" userId="ab8f451e-a635-42ee-be12-e2dde55852bf" providerId="ADAL" clId="{C9492BCE-1C9A-41CE-9B20-E64B8F52299D}" dt="2020-09-01T19:12:25.525" v="1494" actId="313"/>
          <ac:spMkLst>
            <pc:docMk/>
            <pc:sldMk cId="658267379" sldId="507"/>
            <ac:spMk id="3" creationId="{00000000-0000-0000-0000-000000000000}"/>
          </ac:spMkLst>
        </pc:spChg>
        <pc:spChg chg="add mod">
          <ac:chgData name="Osama Mohammed Moustafa Hosam Elde" userId="ab8f451e-a635-42ee-be12-e2dde55852bf" providerId="ADAL" clId="{C9492BCE-1C9A-41CE-9B20-E64B8F52299D}" dt="2020-09-01T19:08:05.883" v="1393" actId="27636"/>
          <ac:spMkLst>
            <pc:docMk/>
            <pc:sldMk cId="658267379" sldId="507"/>
            <ac:spMk id="8" creationId="{B371C946-D9DF-4940-B4E0-75C8154F96C1}"/>
          </ac:spMkLst>
        </pc:spChg>
        <pc:spChg chg="mod">
          <ac:chgData name="Osama Mohammed Moustafa Hosam Elde" userId="ab8f451e-a635-42ee-be12-e2dde55852bf" providerId="ADAL" clId="{C9492BCE-1C9A-41CE-9B20-E64B8F52299D}" dt="2020-09-01T19:07:36.430" v="1382" actId="27636"/>
          <ac:spMkLst>
            <pc:docMk/>
            <pc:sldMk cId="658267379" sldId="507"/>
            <ac:spMk id="9" creationId="{41FE1DB5-8880-44CA-8A01-91EC9D1E2C91}"/>
          </ac:spMkLst>
        </pc:spChg>
        <pc:picChg chg="del">
          <ac:chgData name="Osama Mohammed Moustafa Hosam Elde" userId="ab8f451e-a635-42ee-be12-e2dde55852bf" providerId="ADAL" clId="{C9492BCE-1C9A-41CE-9B20-E64B8F52299D}" dt="2020-09-01T18:57:29.382" v="1071" actId="478"/>
          <ac:picMkLst>
            <pc:docMk/>
            <pc:sldMk cId="658267379" sldId="507"/>
            <ac:picMk id="4" creationId="{A240D6C3-B9A6-497E-8359-6AFD9D8B4EC5}"/>
          </ac:picMkLst>
        </pc:picChg>
      </pc:sldChg>
      <pc:sldChg chg="addSp delSp modSp add mod">
        <pc:chgData name="Osama Mohammed Moustafa Hosam Elde" userId="ab8f451e-a635-42ee-be12-e2dde55852bf" providerId="ADAL" clId="{C9492BCE-1C9A-41CE-9B20-E64B8F52299D}" dt="2020-09-01T19:12:26.268" v="1495" actId="313"/>
        <pc:sldMkLst>
          <pc:docMk/>
          <pc:sldMk cId="4143811417" sldId="508"/>
        </pc:sldMkLst>
        <pc:spChg chg="add">
          <ac:chgData name="Osama Mohammed Moustafa Hosam Elde" userId="ab8f451e-a635-42ee-be12-e2dde55852bf" providerId="ADAL" clId="{C9492BCE-1C9A-41CE-9B20-E64B8F52299D}" dt="2020-09-01T19:11:11.438" v="1491" actId="22"/>
          <ac:spMkLst>
            <pc:docMk/>
            <pc:sldMk cId="4143811417" sldId="508"/>
            <ac:spMk id="2" creationId="{EDEF5CAF-B440-4CE4-950A-EB655881BFBB}"/>
          </ac:spMkLst>
        </pc:spChg>
        <pc:spChg chg="mod">
          <ac:chgData name="Osama Mohammed Moustafa Hosam Elde" userId="ab8f451e-a635-42ee-be12-e2dde55852bf" providerId="ADAL" clId="{C9492BCE-1C9A-41CE-9B20-E64B8F52299D}" dt="2020-09-01T19:12:26.268" v="1495" actId="313"/>
          <ac:spMkLst>
            <pc:docMk/>
            <pc:sldMk cId="4143811417" sldId="508"/>
            <ac:spMk id="3" creationId="{00000000-0000-0000-0000-000000000000}"/>
          </ac:spMkLst>
        </pc:spChg>
        <pc:spChg chg="del">
          <ac:chgData name="Osama Mohammed Moustafa Hosam Elde" userId="ab8f451e-a635-42ee-be12-e2dde55852bf" providerId="ADAL" clId="{C9492BCE-1C9A-41CE-9B20-E64B8F52299D}" dt="2020-09-01T19:11:10.287" v="1490" actId="478"/>
          <ac:spMkLst>
            <pc:docMk/>
            <pc:sldMk cId="4143811417" sldId="508"/>
            <ac:spMk id="8" creationId="{B371C946-D9DF-4940-B4E0-75C8154F96C1}"/>
          </ac:spMkLst>
        </pc:spChg>
        <pc:spChg chg="mod">
          <ac:chgData name="Osama Mohammed Moustafa Hosam Elde" userId="ab8f451e-a635-42ee-be12-e2dde55852bf" providerId="ADAL" clId="{C9492BCE-1C9A-41CE-9B20-E64B8F52299D}" dt="2020-09-01T19:10:30.668" v="1489" actId="20577"/>
          <ac:spMkLst>
            <pc:docMk/>
            <pc:sldMk cId="4143811417" sldId="508"/>
            <ac:spMk id="9" creationId="{41FE1DB5-8880-44CA-8A01-91EC9D1E2C91}"/>
          </ac:spMkLst>
        </pc:spChg>
      </pc:sldChg>
      <pc:sldChg chg="delSp modSp add mod">
        <pc:chgData name="Osama Mohammed Moustafa Hosam Elde" userId="ab8f451e-a635-42ee-be12-e2dde55852bf" providerId="ADAL" clId="{C9492BCE-1C9A-41CE-9B20-E64B8F52299D}" dt="2020-09-01T19:33:23.342" v="1919" actId="20577"/>
        <pc:sldMkLst>
          <pc:docMk/>
          <pc:sldMk cId="624041006" sldId="509"/>
        </pc:sldMkLst>
        <pc:spChg chg="del">
          <ac:chgData name="Osama Mohammed Moustafa Hosam Elde" userId="ab8f451e-a635-42ee-be12-e2dde55852bf" providerId="ADAL" clId="{C9492BCE-1C9A-41CE-9B20-E64B8F52299D}" dt="2020-09-01T19:12:44.999" v="1497" actId="478"/>
          <ac:spMkLst>
            <pc:docMk/>
            <pc:sldMk cId="624041006" sldId="509"/>
            <ac:spMk id="2" creationId="{EDEF5CAF-B440-4CE4-950A-EB655881BFBB}"/>
          </ac:spMkLst>
        </pc:spChg>
        <pc:spChg chg="mod">
          <ac:chgData name="Osama Mohammed Moustafa Hosam Elde" userId="ab8f451e-a635-42ee-be12-e2dde55852bf" providerId="ADAL" clId="{C9492BCE-1C9A-41CE-9B20-E64B8F52299D}" dt="2020-09-01T19:33:23.342" v="1919" actId="20577"/>
          <ac:spMkLst>
            <pc:docMk/>
            <pc:sldMk cId="624041006" sldId="509"/>
            <ac:spMk id="9" creationId="{41FE1DB5-8880-44CA-8A01-91EC9D1E2C91}"/>
          </ac:spMkLst>
        </pc:spChg>
      </pc:sldChg>
      <pc:sldChg chg="addSp modSp add mod">
        <pc:chgData name="Osama Mohammed Moustafa Hosam Elde" userId="ab8f451e-a635-42ee-be12-e2dde55852bf" providerId="ADAL" clId="{C9492BCE-1C9A-41CE-9B20-E64B8F52299D}" dt="2020-09-01T19:45:55.556" v="2395" actId="27636"/>
        <pc:sldMkLst>
          <pc:docMk/>
          <pc:sldMk cId="3094701894" sldId="510"/>
        </pc:sldMkLst>
        <pc:spChg chg="add mod">
          <ac:chgData name="Osama Mohammed Moustafa Hosam Elde" userId="ab8f451e-a635-42ee-be12-e2dde55852bf" providerId="ADAL" clId="{C9492BCE-1C9A-41CE-9B20-E64B8F52299D}" dt="2020-09-01T19:45:55.556" v="2395" actId="27636"/>
          <ac:spMkLst>
            <pc:docMk/>
            <pc:sldMk cId="3094701894" sldId="510"/>
            <ac:spMk id="7" creationId="{09BDAD76-C612-495E-88AF-E3B1A69B5CBA}"/>
          </ac:spMkLst>
        </pc:spChg>
        <pc:spChg chg="mod">
          <ac:chgData name="Osama Mohammed Moustafa Hosam Elde" userId="ab8f451e-a635-42ee-be12-e2dde55852bf" providerId="ADAL" clId="{C9492BCE-1C9A-41CE-9B20-E64B8F52299D}" dt="2020-09-01T19:43:42.380" v="2277" actId="27636"/>
          <ac:spMkLst>
            <pc:docMk/>
            <pc:sldMk cId="3094701894" sldId="510"/>
            <ac:spMk id="9" creationId="{41FE1DB5-8880-44CA-8A01-91EC9D1E2C91}"/>
          </ac:spMkLst>
        </pc:spChg>
      </pc:sldChg>
    </pc:docChg>
  </pc:docChgLst>
  <pc:docChgLst>
    <pc:chgData name="Osama Mohammed Moustafa Hosam Elde" userId="ab8f451e-a635-42ee-be12-e2dde55852bf" providerId="ADAL" clId="{71D2C359-3B85-4D3F-9F88-FB2110F9F973}"/>
    <pc:docChg chg="undo redo custSel addSld delSld modSld sldOrd">
      <pc:chgData name="Osama Mohammed Moustafa Hosam Elde" userId="ab8f451e-a635-42ee-be12-e2dde55852bf" providerId="ADAL" clId="{71D2C359-3B85-4D3F-9F88-FB2110F9F973}" dt="2020-08-30T11:32:36.839" v="900" actId="113"/>
      <pc:docMkLst>
        <pc:docMk/>
      </pc:docMkLst>
      <pc:sldChg chg="modSp mod">
        <pc:chgData name="Osama Mohammed Moustafa Hosam Elde" userId="ab8f451e-a635-42ee-be12-e2dde55852bf" providerId="ADAL" clId="{71D2C359-3B85-4D3F-9F88-FB2110F9F973}" dt="2020-08-30T10:14:16.805" v="51" actId="20577"/>
        <pc:sldMkLst>
          <pc:docMk/>
          <pc:sldMk cId="2795698090" sldId="289"/>
        </pc:sldMkLst>
        <pc:spChg chg="mod">
          <ac:chgData name="Osama Mohammed Moustafa Hosam Elde" userId="ab8f451e-a635-42ee-be12-e2dde55852bf" providerId="ADAL" clId="{71D2C359-3B85-4D3F-9F88-FB2110F9F973}" dt="2020-08-30T10:14:16.805" v="51" actId="20577"/>
          <ac:spMkLst>
            <pc:docMk/>
            <pc:sldMk cId="2795698090" sldId="289"/>
            <ac:spMk id="4" creationId="{71F37C0B-C451-4FC0-8BFC-2F9DEFE020DB}"/>
          </ac:spMkLst>
        </pc:spChg>
      </pc:sldChg>
      <pc:sldChg chg="modSp mod">
        <pc:chgData name="Osama Mohammed Moustafa Hosam Elde" userId="ab8f451e-a635-42ee-be12-e2dde55852bf" providerId="ADAL" clId="{71D2C359-3B85-4D3F-9F88-FB2110F9F973}" dt="2020-08-30T10:14:23.264" v="52" actId="6549"/>
        <pc:sldMkLst>
          <pc:docMk/>
          <pc:sldMk cId="1097935864" sldId="447"/>
        </pc:sldMkLst>
        <pc:spChg chg="mod">
          <ac:chgData name="Osama Mohammed Moustafa Hosam Elde" userId="ab8f451e-a635-42ee-be12-e2dde55852bf" providerId="ADAL" clId="{71D2C359-3B85-4D3F-9F88-FB2110F9F973}" dt="2020-08-30T10:14:23.264" v="52" actId="6549"/>
          <ac:spMkLst>
            <pc:docMk/>
            <pc:sldMk cId="1097935864" sldId="447"/>
            <ac:spMk id="4" creationId="{B356B37D-B401-4092-A451-619A8575E5E5}"/>
          </ac:spMkLst>
        </pc:spChg>
      </pc:sldChg>
      <pc:sldChg chg="addSp modSp mod">
        <pc:chgData name="Osama Mohammed Moustafa Hosam Elde" userId="ab8f451e-a635-42ee-be12-e2dde55852bf" providerId="ADAL" clId="{71D2C359-3B85-4D3F-9F88-FB2110F9F973}" dt="2020-08-30T11:13:10.549" v="878" actId="313"/>
        <pc:sldMkLst>
          <pc:docMk/>
          <pc:sldMk cId="599365308" sldId="450"/>
        </pc:sldMkLst>
        <pc:spChg chg="mod">
          <ac:chgData name="Osama Mohammed Moustafa Hosam Elde" userId="ab8f451e-a635-42ee-be12-e2dde55852bf" providerId="ADAL" clId="{71D2C359-3B85-4D3F-9F88-FB2110F9F973}" dt="2020-08-30T10:33:04.645" v="79"/>
          <ac:spMkLst>
            <pc:docMk/>
            <pc:sldMk cId="599365308" sldId="450"/>
            <ac:spMk id="6" creationId="{F666E11D-E12E-4A1B-AC49-37C776D88AF6}"/>
          </ac:spMkLst>
        </pc:spChg>
        <pc:spChg chg="mod">
          <ac:chgData name="Osama Mohammed Moustafa Hosam Elde" userId="ab8f451e-a635-42ee-be12-e2dde55852bf" providerId="ADAL" clId="{71D2C359-3B85-4D3F-9F88-FB2110F9F973}" dt="2020-08-30T11:13:10.549" v="878" actId="313"/>
          <ac:spMkLst>
            <pc:docMk/>
            <pc:sldMk cId="599365308" sldId="450"/>
            <ac:spMk id="7" creationId="{FE6AB915-929E-45B5-AF11-A43BEA438DB3}"/>
          </ac:spMkLst>
        </pc:spChg>
        <pc:spChg chg="add mod">
          <ac:chgData name="Osama Mohammed Moustafa Hosam Elde" userId="ab8f451e-a635-42ee-be12-e2dde55852bf" providerId="ADAL" clId="{71D2C359-3B85-4D3F-9F88-FB2110F9F973}" dt="2020-08-30T10:36:36.875" v="195" actId="1076"/>
          <ac:spMkLst>
            <pc:docMk/>
            <pc:sldMk cId="599365308" sldId="450"/>
            <ac:spMk id="8" creationId="{AD71518D-F2D8-4401-B0F0-D35732E7A9A2}"/>
          </ac:spMkLst>
        </pc:spChg>
        <pc:picChg chg="add mod">
          <ac:chgData name="Osama Mohammed Moustafa Hosam Elde" userId="ab8f451e-a635-42ee-be12-e2dde55852bf" providerId="ADAL" clId="{71D2C359-3B85-4D3F-9F88-FB2110F9F973}" dt="2020-08-30T10:39:55.134" v="197" actId="1076"/>
          <ac:picMkLst>
            <pc:docMk/>
            <pc:sldMk cId="599365308" sldId="450"/>
            <ac:picMk id="3" creationId="{5AE3A145-A005-42F6-8C6B-AD88979AB606}"/>
          </ac:picMkLst>
        </pc:picChg>
      </pc:sldChg>
      <pc:sldChg chg="del">
        <pc:chgData name="Osama Mohammed Moustafa Hosam Elde" userId="ab8f451e-a635-42ee-be12-e2dde55852bf" providerId="ADAL" clId="{71D2C359-3B85-4D3F-9F88-FB2110F9F973}" dt="2020-08-30T10:14:29.288" v="60" actId="47"/>
        <pc:sldMkLst>
          <pc:docMk/>
          <pc:sldMk cId="2496506412" sldId="454"/>
        </pc:sldMkLst>
      </pc:sldChg>
      <pc:sldChg chg="del">
        <pc:chgData name="Osama Mohammed Moustafa Hosam Elde" userId="ab8f451e-a635-42ee-be12-e2dde55852bf" providerId="ADAL" clId="{71D2C359-3B85-4D3F-9F88-FB2110F9F973}" dt="2020-08-30T10:14:26.975" v="53" actId="47"/>
        <pc:sldMkLst>
          <pc:docMk/>
          <pc:sldMk cId="2552043414" sldId="457"/>
        </pc:sldMkLst>
      </pc:sldChg>
      <pc:sldChg chg="del">
        <pc:chgData name="Osama Mohammed Moustafa Hosam Elde" userId="ab8f451e-a635-42ee-be12-e2dde55852bf" providerId="ADAL" clId="{71D2C359-3B85-4D3F-9F88-FB2110F9F973}" dt="2020-08-30T10:14:33.899" v="65" actId="47"/>
        <pc:sldMkLst>
          <pc:docMk/>
          <pc:sldMk cId="4000708609" sldId="458"/>
        </pc:sldMkLst>
      </pc:sldChg>
      <pc:sldChg chg="del">
        <pc:chgData name="Osama Mohammed Moustafa Hosam Elde" userId="ab8f451e-a635-42ee-be12-e2dde55852bf" providerId="ADAL" clId="{71D2C359-3B85-4D3F-9F88-FB2110F9F973}" dt="2020-08-30T10:14:33.228" v="64" actId="47"/>
        <pc:sldMkLst>
          <pc:docMk/>
          <pc:sldMk cId="4240058495" sldId="459"/>
        </pc:sldMkLst>
      </pc:sldChg>
      <pc:sldChg chg="del">
        <pc:chgData name="Osama Mohammed Moustafa Hosam Elde" userId="ab8f451e-a635-42ee-be12-e2dde55852bf" providerId="ADAL" clId="{71D2C359-3B85-4D3F-9F88-FB2110F9F973}" dt="2020-08-30T10:14:27.132" v="54" actId="47"/>
        <pc:sldMkLst>
          <pc:docMk/>
          <pc:sldMk cId="525967851" sldId="460"/>
        </pc:sldMkLst>
      </pc:sldChg>
      <pc:sldChg chg="del">
        <pc:chgData name="Osama Mohammed Moustafa Hosam Elde" userId="ab8f451e-a635-42ee-be12-e2dde55852bf" providerId="ADAL" clId="{71D2C359-3B85-4D3F-9F88-FB2110F9F973}" dt="2020-08-30T10:14:27.319" v="55" actId="47"/>
        <pc:sldMkLst>
          <pc:docMk/>
          <pc:sldMk cId="2432451870" sldId="461"/>
        </pc:sldMkLst>
      </pc:sldChg>
      <pc:sldChg chg="del">
        <pc:chgData name="Osama Mohammed Moustafa Hosam Elde" userId="ab8f451e-a635-42ee-be12-e2dde55852bf" providerId="ADAL" clId="{71D2C359-3B85-4D3F-9F88-FB2110F9F973}" dt="2020-08-30T10:14:27.928" v="56" actId="47"/>
        <pc:sldMkLst>
          <pc:docMk/>
          <pc:sldMk cId="1279715628" sldId="462"/>
        </pc:sldMkLst>
      </pc:sldChg>
      <pc:sldChg chg="del">
        <pc:chgData name="Osama Mohammed Moustafa Hosam Elde" userId="ab8f451e-a635-42ee-be12-e2dde55852bf" providerId="ADAL" clId="{71D2C359-3B85-4D3F-9F88-FB2110F9F973}" dt="2020-08-30T10:14:28.147" v="57" actId="47"/>
        <pc:sldMkLst>
          <pc:docMk/>
          <pc:sldMk cId="2870159570" sldId="463"/>
        </pc:sldMkLst>
      </pc:sldChg>
      <pc:sldChg chg="del">
        <pc:chgData name="Osama Mohammed Moustafa Hosam Elde" userId="ab8f451e-a635-42ee-be12-e2dde55852bf" providerId="ADAL" clId="{71D2C359-3B85-4D3F-9F88-FB2110F9F973}" dt="2020-08-30T10:14:28.319" v="58" actId="47"/>
        <pc:sldMkLst>
          <pc:docMk/>
          <pc:sldMk cId="3138217576" sldId="464"/>
        </pc:sldMkLst>
      </pc:sldChg>
      <pc:sldChg chg="del">
        <pc:chgData name="Osama Mohammed Moustafa Hosam Elde" userId="ab8f451e-a635-42ee-be12-e2dde55852bf" providerId="ADAL" clId="{71D2C359-3B85-4D3F-9F88-FB2110F9F973}" dt="2020-08-30T10:14:28.928" v="59" actId="47"/>
        <pc:sldMkLst>
          <pc:docMk/>
          <pc:sldMk cId="3121570983" sldId="466"/>
        </pc:sldMkLst>
      </pc:sldChg>
      <pc:sldChg chg="delSp modSp mod">
        <pc:chgData name="Osama Mohammed Moustafa Hosam Elde" userId="ab8f451e-a635-42ee-be12-e2dde55852bf" providerId="ADAL" clId="{71D2C359-3B85-4D3F-9F88-FB2110F9F973}" dt="2020-08-30T11:26:41.615" v="885" actId="6549"/>
        <pc:sldMkLst>
          <pc:docMk/>
          <pc:sldMk cId="264116426" sldId="467"/>
        </pc:sldMkLst>
        <pc:spChg chg="mod">
          <ac:chgData name="Osama Mohammed Moustafa Hosam Elde" userId="ab8f451e-a635-42ee-be12-e2dde55852bf" providerId="ADAL" clId="{71D2C359-3B85-4D3F-9F88-FB2110F9F973}" dt="2020-08-30T11:26:41.615" v="885" actId="6549"/>
          <ac:spMkLst>
            <pc:docMk/>
            <pc:sldMk cId="264116426" sldId="467"/>
            <ac:spMk id="3" creationId="{00000000-0000-0000-0000-000000000000}"/>
          </ac:spMkLst>
        </pc:spChg>
        <pc:spChg chg="del">
          <ac:chgData name="Osama Mohammed Moustafa Hosam Elde" userId="ab8f451e-a635-42ee-be12-e2dde55852bf" providerId="ADAL" clId="{71D2C359-3B85-4D3F-9F88-FB2110F9F973}" dt="2020-08-30T10:14:44.758" v="77" actId="478"/>
          <ac:spMkLst>
            <pc:docMk/>
            <pc:sldMk cId="264116426" sldId="467"/>
            <ac:spMk id="11" creationId="{5F33D415-61D9-411F-A7DA-8C101FEF2597}"/>
          </ac:spMkLst>
        </pc:spChg>
      </pc:sldChg>
      <pc:sldChg chg="del">
        <pc:chgData name="Osama Mohammed Moustafa Hosam Elde" userId="ab8f451e-a635-42ee-be12-e2dde55852bf" providerId="ADAL" clId="{71D2C359-3B85-4D3F-9F88-FB2110F9F973}" dt="2020-08-30T10:14:32.224" v="61" actId="47"/>
        <pc:sldMkLst>
          <pc:docMk/>
          <pc:sldMk cId="704640070" sldId="468"/>
        </pc:sldMkLst>
      </pc:sldChg>
      <pc:sldChg chg="del">
        <pc:chgData name="Osama Mohammed Moustafa Hosam Elde" userId="ab8f451e-a635-42ee-be12-e2dde55852bf" providerId="ADAL" clId="{71D2C359-3B85-4D3F-9F88-FB2110F9F973}" dt="2020-08-30T10:14:32.427" v="62" actId="47"/>
        <pc:sldMkLst>
          <pc:docMk/>
          <pc:sldMk cId="867323267" sldId="469"/>
        </pc:sldMkLst>
      </pc:sldChg>
      <pc:sldChg chg="del">
        <pc:chgData name="Osama Mohammed Moustafa Hosam Elde" userId="ab8f451e-a635-42ee-be12-e2dde55852bf" providerId="ADAL" clId="{71D2C359-3B85-4D3F-9F88-FB2110F9F973}" dt="2020-08-30T10:14:32.614" v="63" actId="47"/>
        <pc:sldMkLst>
          <pc:docMk/>
          <pc:sldMk cId="2612408847" sldId="470"/>
        </pc:sldMkLst>
      </pc:sldChg>
      <pc:sldChg chg="del">
        <pc:chgData name="Osama Mohammed Moustafa Hosam Elde" userId="ab8f451e-a635-42ee-be12-e2dde55852bf" providerId="ADAL" clId="{71D2C359-3B85-4D3F-9F88-FB2110F9F973}" dt="2020-08-30T10:14:34.087" v="66" actId="47"/>
        <pc:sldMkLst>
          <pc:docMk/>
          <pc:sldMk cId="1367187286" sldId="471"/>
        </pc:sldMkLst>
      </pc:sldChg>
      <pc:sldChg chg="del">
        <pc:chgData name="Osama Mohammed Moustafa Hosam Elde" userId="ab8f451e-a635-42ee-be12-e2dde55852bf" providerId="ADAL" clId="{71D2C359-3B85-4D3F-9F88-FB2110F9F973}" dt="2020-08-30T10:14:34.306" v="67" actId="47"/>
        <pc:sldMkLst>
          <pc:docMk/>
          <pc:sldMk cId="1684927452" sldId="472"/>
        </pc:sldMkLst>
      </pc:sldChg>
      <pc:sldChg chg="del">
        <pc:chgData name="Osama Mohammed Moustafa Hosam Elde" userId="ab8f451e-a635-42ee-be12-e2dde55852bf" providerId="ADAL" clId="{71D2C359-3B85-4D3F-9F88-FB2110F9F973}" dt="2020-08-30T10:14:34.747" v="68" actId="47"/>
        <pc:sldMkLst>
          <pc:docMk/>
          <pc:sldMk cId="3496458450" sldId="473"/>
        </pc:sldMkLst>
      </pc:sldChg>
      <pc:sldChg chg="del">
        <pc:chgData name="Osama Mohammed Moustafa Hosam Elde" userId="ab8f451e-a635-42ee-be12-e2dde55852bf" providerId="ADAL" clId="{71D2C359-3B85-4D3F-9F88-FB2110F9F973}" dt="2020-08-30T10:14:34.979" v="69" actId="47"/>
        <pc:sldMkLst>
          <pc:docMk/>
          <pc:sldMk cId="2825272376" sldId="474"/>
        </pc:sldMkLst>
      </pc:sldChg>
      <pc:sldChg chg="del">
        <pc:chgData name="Osama Mohammed Moustafa Hosam Elde" userId="ab8f451e-a635-42ee-be12-e2dde55852bf" providerId="ADAL" clId="{71D2C359-3B85-4D3F-9F88-FB2110F9F973}" dt="2020-08-30T10:14:35.463" v="70" actId="47"/>
        <pc:sldMkLst>
          <pc:docMk/>
          <pc:sldMk cId="2749616836" sldId="475"/>
        </pc:sldMkLst>
      </pc:sldChg>
      <pc:sldChg chg="del">
        <pc:chgData name="Osama Mohammed Moustafa Hosam Elde" userId="ab8f451e-a635-42ee-be12-e2dde55852bf" providerId="ADAL" clId="{71D2C359-3B85-4D3F-9F88-FB2110F9F973}" dt="2020-08-30T10:14:35.875" v="71" actId="47"/>
        <pc:sldMkLst>
          <pc:docMk/>
          <pc:sldMk cId="2229005676" sldId="476"/>
        </pc:sldMkLst>
      </pc:sldChg>
      <pc:sldChg chg="del">
        <pc:chgData name="Osama Mohammed Moustafa Hosam Elde" userId="ab8f451e-a635-42ee-be12-e2dde55852bf" providerId="ADAL" clId="{71D2C359-3B85-4D3F-9F88-FB2110F9F973}" dt="2020-08-30T10:14:36.312" v="72" actId="47"/>
        <pc:sldMkLst>
          <pc:docMk/>
          <pc:sldMk cId="3198240565" sldId="477"/>
        </pc:sldMkLst>
      </pc:sldChg>
      <pc:sldChg chg="del">
        <pc:chgData name="Osama Mohammed Moustafa Hosam Elde" userId="ab8f451e-a635-42ee-be12-e2dde55852bf" providerId="ADAL" clId="{71D2C359-3B85-4D3F-9F88-FB2110F9F973}" dt="2020-08-30T10:14:36.875" v="73" actId="47"/>
        <pc:sldMkLst>
          <pc:docMk/>
          <pc:sldMk cId="124507467" sldId="478"/>
        </pc:sldMkLst>
      </pc:sldChg>
      <pc:sldChg chg="del">
        <pc:chgData name="Osama Mohammed Moustafa Hosam Elde" userId="ab8f451e-a635-42ee-be12-e2dde55852bf" providerId="ADAL" clId="{71D2C359-3B85-4D3F-9F88-FB2110F9F973}" dt="2020-08-30T10:14:37.890" v="74" actId="47"/>
        <pc:sldMkLst>
          <pc:docMk/>
          <pc:sldMk cId="3965425828" sldId="479"/>
        </pc:sldMkLst>
      </pc:sldChg>
      <pc:sldChg chg="del">
        <pc:chgData name="Osama Mohammed Moustafa Hosam Elde" userId="ab8f451e-a635-42ee-be12-e2dde55852bf" providerId="ADAL" clId="{71D2C359-3B85-4D3F-9F88-FB2110F9F973}" dt="2020-08-30T10:14:38.078" v="75" actId="47"/>
        <pc:sldMkLst>
          <pc:docMk/>
          <pc:sldMk cId="1129982776" sldId="480"/>
        </pc:sldMkLst>
      </pc:sldChg>
      <pc:sldChg chg="del">
        <pc:chgData name="Osama Mohammed Moustafa Hosam Elde" userId="ab8f451e-a635-42ee-be12-e2dde55852bf" providerId="ADAL" clId="{71D2C359-3B85-4D3F-9F88-FB2110F9F973}" dt="2020-08-30T10:14:38.578" v="76" actId="47"/>
        <pc:sldMkLst>
          <pc:docMk/>
          <pc:sldMk cId="2369318598" sldId="481"/>
        </pc:sldMkLst>
      </pc:sldChg>
      <pc:sldChg chg="modSp mod">
        <pc:chgData name="Osama Mohammed Moustafa Hosam Elde" userId="ab8f451e-a635-42ee-be12-e2dde55852bf" providerId="ADAL" clId="{71D2C359-3B85-4D3F-9F88-FB2110F9F973}" dt="2020-08-30T10:20:34.710" v="78" actId="6549"/>
        <pc:sldMkLst>
          <pc:docMk/>
          <pc:sldMk cId="636786284" sldId="482"/>
        </pc:sldMkLst>
        <pc:spChg chg="mod">
          <ac:chgData name="Osama Mohammed Moustafa Hosam Elde" userId="ab8f451e-a635-42ee-be12-e2dde55852bf" providerId="ADAL" clId="{71D2C359-3B85-4D3F-9F88-FB2110F9F973}" dt="2020-08-30T10:20:34.710" v="78" actId="6549"/>
          <ac:spMkLst>
            <pc:docMk/>
            <pc:sldMk cId="636786284" sldId="482"/>
            <ac:spMk id="4" creationId="{16658009-8B5F-4117-B67C-8AAAF774F55C}"/>
          </ac:spMkLst>
        </pc:spChg>
      </pc:sldChg>
      <pc:sldChg chg="addSp delSp modSp add mod ord">
        <pc:chgData name="Osama Mohammed Moustafa Hosam Elde" userId="ab8f451e-a635-42ee-be12-e2dde55852bf" providerId="ADAL" clId="{71D2C359-3B85-4D3F-9F88-FB2110F9F973}" dt="2020-08-30T11:32:36.839" v="900" actId="113"/>
        <pc:sldMkLst>
          <pc:docMk/>
          <pc:sldMk cId="1820177862" sldId="483"/>
        </pc:sldMkLst>
        <pc:spChg chg="mod">
          <ac:chgData name="Osama Mohammed Moustafa Hosam Elde" userId="ab8f451e-a635-42ee-be12-e2dde55852bf" providerId="ADAL" clId="{71D2C359-3B85-4D3F-9F88-FB2110F9F973}" dt="2020-08-30T10:46:01.112" v="455" actId="20577"/>
          <ac:spMkLst>
            <pc:docMk/>
            <pc:sldMk cId="1820177862" sldId="483"/>
            <ac:spMk id="6" creationId="{F666E11D-E12E-4A1B-AC49-37C776D88AF6}"/>
          </ac:spMkLst>
        </pc:spChg>
        <pc:spChg chg="mod">
          <ac:chgData name="Osama Mohammed Moustafa Hosam Elde" userId="ab8f451e-a635-42ee-be12-e2dde55852bf" providerId="ADAL" clId="{71D2C359-3B85-4D3F-9F88-FB2110F9F973}" dt="2020-08-30T11:32:36.839" v="900" actId="113"/>
          <ac:spMkLst>
            <pc:docMk/>
            <pc:sldMk cId="1820177862" sldId="483"/>
            <ac:spMk id="7" creationId="{FE6AB915-929E-45B5-AF11-A43BEA438DB3}"/>
          </ac:spMkLst>
        </pc:spChg>
        <pc:spChg chg="del">
          <ac:chgData name="Osama Mohammed Moustafa Hosam Elde" userId="ab8f451e-a635-42ee-be12-e2dde55852bf" providerId="ADAL" clId="{71D2C359-3B85-4D3F-9F88-FB2110F9F973}" dt="2020-08-30T10:40:29.679" v="201" actId="478"/>
          <ac:spMkLst>
            <pc:docMk/>
            <pc:sldMk cId="1820177862" sldId="483"/>
            <ac:spMk id="8" creationId="{AD71518D-F2D8-4401-B0F0-D35732E7A9A2}"/>
          </ac:spMkLst>
        </pc:spChg>
        <pc:picChg chg="add del mod">
          <ac:chgData name="Osama Mohammed Moustafa Hosam Elde" userId="ab8f451e-a635-42ee-be12-e2dde55852bf" providerId="ADAL" clId="{71D2C359-3B85-4D3F-9F88-FB2110F9F973}" dt="2020-08-30T10:46:05.522" v="456" actId="478"/>
          <ac:picMkLst>
            <pc:docMk/>
            <pc:sldMk cId="1820177862" sldId="483"/>
            <ac:picMk id="2" creationId="{63939336-297E-4307-A2AF-546DB11F1656}"/>
          </ac:picMkLst>
        </pc:picChg>
        <pc:picChg chg="del">
          <ac:chgData name="Osama Mohammed Moustafa Hosam Elde" userId="ab8f451e-a635-42ee-be12-e2dde55852bf" providerId="ADAL" clId="{71D2C359-3B85-4D3F-9F88-FB2110F9F973}" dt="2020-08-30T10:40:25.190" v="200" actId="478"/>
          <ac:picMkLst>
            <pc:docMk/>
            <pc:sldMk cId="1820177862" sldId="483"/>
            <ac:picMk id="3" creationId="{5AE3A145-A005-42F6-8C6B-AD88979AB606}"/>
          </ac:picMkLst>
        </pc:picChg>
        <pc:picChg chg="add del mod">
          <ac:chgData name="Osama Mohammed Moustafa Hosam Elde" userId="ab8f451e-a635-42ee-be12-e2dde55852bf" providerId="ADAL" clId="{71D2C359-3B85-4D3F-9F88-FB2110F9F973}" dt="2020-08-30T11:31:22.933" v="888" actId="478"/>
          <ac:picMkLst>
            <pc:docMk/>
            <pc:sldMk cId="1820177862" sldId="483"/>
            <ac:picMk id="4" creationId="{279F44D4-5E21-40A8-B7CC-ECB944C84DD7}"/>
          </ac:picMkLst>
        </pc:picChg>
      </pc:sldChg>
      <pc:sldChg chg="addSp delSp modSp add del mod ord">
        <pc:chgData name="Osama Mohammed Moustafa Hosam Elde" userId="ab8f451e-a635-42ee-be12-e2dde55852bf" providerId="ADAL" clId="{71D2C359-3B85-4D3F-9F88-FB2110F9F973}" dt="2020-08-30T11:25:14.916" v="884" actId="207"/>
        <pc:sldMkLst>
          <pc:docMk/>
          <pc:sldMk cId="532496695" sldId="484"/>
        </pc:sldMkLst>
        <pc:spChg chg="mod">
          <ac:chgData name="Osama Mohammed Moustafa Hosam Elde" userId="ab8f451e-a635-42ee-be12-e2dde55852bf" providerId="ADAL" clId="{71D2C359-3B85-4D3F-9F88-FB2110F9F973}" dt="2020-08-30T10:55:10.979" v="606" actId="20577"/>
          <ac:spMkLst>
            <pc:docMk/>
            <pc:sldMk cId="532496695" sldId="484"/>
            <ac:spMk id="6" creationId="{F666E11D-E12E-4A1B-AC49-37C776D88AF6}"/>
          </ac:spMkLst>
        </pc:spChg>
        <pc:spChg chg="mod">
          <ac:chgData name="Osama Mohammed Moustafa Hosam Elde" userId="ab8f451e-a635-42ee-be12-e2dde55852bf" providerId="ADAL" clId="{71D2C359-3B85-4D3F-9F88-FB2110F9F973}" dt="2020-08-30T11:25:14.916" v="884" actId="207"/>
          <ac:spMkLst>
            <pc:docMk/>
            <pc:sldMk cId="532496695" sldId="484"/>
            <ac:spMk id="7" creationId="{FE6AB915-929E-45B5-AF11-A43BEA438DB3}"/>
          </ac:spMkLst>
        </pc:spChg>
        <pc:spChg chg="add del">
          <ac:chgData name="Osama Mohammed Moustafa Hosam Elde" userId="ab8f451e-a635-42ee-be12-e2dde55852bf" providerId="ADAL" clId="{71D2C359-3B85-4D3F-9F88-FB2110F9F973}" dt="2020-08-30T10:55:11.068" v="609" actId="478"/>
          <ac:spMkLst>
            <pc:docMk/>
            <pc:sldMk cId="532496695" sldId="484"/>
            <ac:spMk id="8" creationId="{AD71518D-F2D8-4401-B0F0-D35732E7A9A2}"/>
          </ac:spMkLst>
        </pc:spChg>
        <pc:picChg chg="add del">
          <ac:chgData name="Osama Mohammed Moustafa Hosam Elde" userId="ab8f451e-a635-42ee-be12-e2dde55852bf" providerId="ADAL" clId="{71D2C359-3B85-4D3F-9F88-FB2110F9F973}" dt="2020-08-30T10:55:10.998" v="607" actId="478"/>
          <ac:picMkLst>
            <pc:docMk/>
            <pc:sldMk cId="532496695" sldId="484"/>
            <ac:picMk id="3" creationId="{5AE3A145-A005-42F6-8C6B-AD88979AB606}"/>
          </ac:picMkLst>
        </pc:picChg>
      </pc:sldChg>
      <pc:sldChg chg="modSp add mod">
        <pc:chgData name="Osama Mohammed Moustafa Hosam Elde" userId="ab8f451e-a635-42ee-be12-e2dde55852bf" providerId="ADAL" clId="{71D2C359-3B85-4D3F-9F88-FB2110F9F973}" dt="2020-08-30T11:13:47.647" v="881" actId="113"/>
        <pc:sldMkLst>
          <pc:docMk/>
          <pc:sldMk cId="1794934334" sldId="485"/>
        </pc:sldMkLst>
        <pc:spChg chg="mod">
          <ac:chgData name="Osama Mohammed Moustafa Hosam Elde" userId="ab8f451e-a635-42ee-be12-e2dde55852bf" providerId="ADAL" clId="{71D2C359-3B85-4D3F-9F88-FB2110F9F973}" dt="2020-08-30T11:13:47.647" v="881" actId="113"/>
          <ac:spMkLst>
            <pc:docMk/>
            <pc:sldMk cId="1794934334" sldId="485"/>
            <ac:spMk id="7" creationId="{FE6AB915-929E-45B5-AF11-A43BEA438DB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01-Sep-20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01-Sep-20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01-Sep-20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01-Sep-20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01-Sep-20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01-Sep-20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01-Sep-20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01-Sep-20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01-Sep-20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01-Sep-20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01-Sep-20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01-Sep-20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01-Sep-20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01-Sep-20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polymorphism-in-c/" TargetMode="External"/><Relationship Id="rId2" Type="http://schemas.openxmlformats.org/officeDocument/2006/relationships/hyperlink" Target="https://www.javatpoint.com/cpp-polymorphis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762000" y="1219200"/>
            <a:ext cx="7162800" cy="2228815"/>
          </a:xfrm>
          <a:prstGeom prst="rect">
            <a:avLst/>
          </a:prstGeom>
          <a:noFill/>
        </p:spPr>
        <p:txBody>
          <a:bodyPr wrap="square" rtlCol="0">
            <a:spAutoFit/>
          </a:bodyPr>
          <a:lstStyle/>
          <a:p>
            <a:pPr algn="ctr" rtl="1">
              <a:lnSpc>
                <a:spcPct val="150000"/>
              </a:lnSpc>
            </a:pPr>
            <a:r>
              <a:rPr lang="ar-SA" sz="3200" b="1" dirty="0"/>
              <a:t>الفصل السابع</a:t>
            </a:r>
          </a:p>
          <a:p>
            <a:pPr algn="ctr" rtl="1">
              <a:lnSpc>
                <a:spcPct val="150000"/>
              </a:lnSpc>
            </a:pPr>
            <a:endParaRPr lang="ar-SA" sz="3200" b="1" dirty="0"/>
          </a:p>
          <a:p>
            <a:pPr algn="ctr" rtl="1">
              <a:lnSpc>
                <a:spcPct val="150000"/>
              </a:lnSpc>
            </a:pPr>
            <a:r>
              <a:rPr lang="ar-SA" sz="3200" b="1" dirty="0"/>
              <a:t>تعدد الأشكال في البرمجة الشيئية </a:t>
            </a:r>
            <a:r>
              <a:rPr lang="en-US" sz="3200" b="1" dirty="0"/>
              <a:t>polymorphism</a:t>
            </a:r>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5073593"/>
            <a:ext cx="8382000" cy="1261884"/>
          </a:xfrm>
          <a:prstGeom prst="rect">
            <a:avLst/>
          </a:prstGeom>
          <a:noFill/>
        </p:spPr>
        <p:txBody>
          <a:bodyPr wrap="square" rtlCol="0">
            <a:spAutoFit/>
          </a:bodyPr>
          <a:lstStyle/>
          <a:p>
            <a:pPr algn="ctr"/>
            <a:r>
              <a:rPr lang="ar-SA" sz="2000" dirty="0"/>
              <a:t>مادة برمجة حاسب (2)</a:t>
            </a:r>
          </a:p>
          <a:p>
            <a:pPr algn="ctr"/>
            <a:endParaRPr lang="ar-SA" sz="2000" dirty="0"/>
          </a:p>
          <a:p>
            <a:pPr algn="ctr"/>
            <a:r>
              <a:rPr lang="ar-SA" sz="2000" dirty="0"/>
              <a:t>دكتور/ أسامة حسام الدين</a:t>
            </a:r>
            <a:endParaRPr lang="en-US" sz="2000" dirty="0"/>
          </a:p>
          <a:p>
            <a:pPr algn="ctr"/>
            <a:endParaRPr lang="en-US" sz="1600"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الفصائل التجريدية </a:t>
            </a:r>
            <a:r>
              <a:rPr lang="en-US" sz="3200" b="1" dirty="0">
                <a:solidFill>
                  <a:schemeClr val="tx2">
                    <a:lumMod val="75000"/>
                  </a:schemeClr>
                </a:solidFill>
              </a:rPr>
              <a:t>Abstract classes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876800" y="1600200"/>
            <a:ext cx="3810000" cy="4953000"/>
          </a:xfrm>
        </p:spPr>
        <p:txBody>
          <a:bodyPr>
            <a:normAutofit fontScale="92500"/>
          </a:bodyPr>
          <a:lstStyle/>
          <a:p>
            <a:pPr algn="r" rtl="1">
              <a:lnSpc>
                <a:spcPct val="150000"/>
              </a:lnSpc>
            </a:pPr>
            <a:r>
              <a:rPr lang="ar-SA" sz="2400" b="1" dirty="0">
                <a:solidFill>
                  <a:srgbClr val="000000"/>
                </a:solidFill>
                <a:latin typeface="droid_arabic_naskh_regular"/>
              </a:rPr>
              <a:t>تشكل الفئات التجريدية مفهوماً قوياً في </a:t>
            </a:r>
            <a:r>
              <a:rPr lang="en-US" sz="2400" b="1" dirty="0">
                <a:solidFill>
                  <a:srgbClr val="000000"/>
                </a:solidFill>
                <a:latin typeface="droid_arabic_naskh_regular"/>
              </a:rPr>
              <a:t>OOP . </a:t>
            </a:r>
            <a:r>
              <a:rPr lang="ar-SA" sz="2400" b="1" dirty="0">
                <a:solidFill>
                  <a:srgbClr val="000000"/>
                </a:solidFill>
                <a:latin typeface="droid_arabic_naskh_regular"/>
              </a:rPr>
              <a:t>الفئة التي لا يتم إنشاء أي كائنات منها تسمى فئة تجريدية . </a:t>
            </a:r>
          </a:p>
          <a:p>
            <a:pPr algn="r" rtl="1">
              <a:lnSpc>
                <a:spcPct val="150000"/>
              </a:lnSpc>
            </a:pPr>
            <a:r>
              <a:rPr lang="ar-SA" sz="2400" b="1" dirty="0">
                <a:solidFill>
                  <a:srgbClr val="000000"/>
                </a:solidFill>
                <a:latin typeface="droid_arabic_naskh_regular"/>
              </a:rPr>
              <a:t>الهدف الوحيد لهذه الفئة هو أن تلعب دور فئة عامة يتم اشتقاق فئات أخرى منها.</a:t>
            </a:r>
          </a:p>
          <a:p>
            <a:pPr algn="r" rtl="1">
              <a:lnSpc>
                <a:spcPct val="150000"/>
              </a:lnSpc>
            </a:pPr>
            <a:r>
              <a:rPr lang="ar-SA" sz="2400" b="1" dirty="0">
                <a:solidFill>
                  <a:srgbClr val="000000"/>
                </a:solidFill>
                <a:latin typeface="droid_arabic_naskh_regular"/>
              </a:rPr>
              <a:t>يتم الحصول على الفصائل التجريدية باستخدام مفهوم الدوال الافتراضية النقية</a:t>
            </a:r>
          </a:p>
        </p:txBody>
      </p:sp>
      <p:pic>
        <p:nvPicPr>
          <p:cNvPr id="1026" name="Picture 2" descr="Concrete class in Java - GeeksforGeeks">
            <a:extLst>
              <a:ext uri="{FF2B5EF4-FFF2-40B4-BE49-F238E27FC236}">
                <a16:creationId xmlns:a16="http://schemas.microsoft.com/office/drawing/2014/main" id="{09A8B17B-C88A-4DCA-9935-3834789D6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4572749"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1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الإفتراضية النقية </a:t>
            </a:r>
            <a:r>
              <a:rPr lang="en-US" sz="3200" b="1" dirty="0">
                <a:solidFill>
                  <a:schemeClr val="tx2">
                    <a:lumMod val="75000"/>
                  </a:schemeClr>
                </a:solidFill>
              </a:rPr>
              <a:t>Pure virtual functions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57200" y="1600200"/>
            <a:ext cx="8229600" cy="4953000"/>
          </a:xfrm>
        </p:spPr>
        <p:txBody>
          <a:bodyPr>
            <a:normAutofit fontScale="92500" lnSpcReduction="10000"/>
          </a:bodyPr>
          <a:lstStyle/>
          <a:p>
            <a:pPr algn="r" rtl="1">
              <a:lnSpc>
                <a:spcPct val="150000"/>
              </a:lnSpc>
            </a:pPr>
            <a:r>
              <a:rPr lang="ar-SA" sz="2400" b="1" dirty="0">
                <a:solidFill>
                  <a:srgbClr val="000000"/>
                </a:solidFill>
                <a:latin typeface="droid_arabic_naskh_regular"/>
              </a:rPr>
              <a:t>سيكون من الجيد لو استطعنا في حال إنشاء فصيلة قاعدة تجريدية أن نبلغ الحاسب أن يمنع أي مستخدم للفئة من إنشاء كائن تابع لها ، يتم ذلك من خلال تعريف دالة إفتراضية نقية واحدة على الأقل في الفصيلة.</a:t>
            </a:r>
          </a:p>
          <a:p>
            <a:pPr algn="r" rtl="1">
              <a:lnSpc>
                <a:spcPct val="150000"/>
              </a:lnSpc>
            </a:pPr>
            <a:r>
              <a:rPr lang="ar-SA" sz="2400" b="1" dirty="0">
                <a:solidFill>
                  <a:srgbClr val="000000"/>
                </a:solidFill>
                <a:latin typeface="droid_arabic_naskh_regular"/>
              </a:rPr>
              <a:t>الدالة الإفتراضية النقية هي دالة ليس لها جسم ، يتم إزالة جسم الدالة الإفتراضية في الفئة القاعدة.</a:t>
            </a:r>
          </a:p>
          <a:p>
            <a:pPr marL="0" indent="0" algn="r" rtl="1">
              <a:lnSpc>
                <a:spcPct val="150000"/>
              </a:lnSpc>
              <a:buNone/>
            </a:pPr>
            <a:r>
              <a:rPr lang="ar-SA" sz="2400" b="1" dirty="0">
                <a:solidFill>
                  <a:srgbClr val="000000"/>
                </a:solidFill>
                <a:latin typeface="droid_arabic_naskh_regular"/>
              </a:rPr>
              <a:t>الصورة العامة لها:</a:t>
            </a:r>
          </a:p>
          <a:p>
            <a:pPr marL="0" indent="0" algn="l">
              <a:lnSpc>
                <a:spcPct val="150000"/>
              </a:lnSpc>
              <a:buNone/>
            </a:pPr>
            <a:r>
              <a:rPr lang="en-US" sz="2400" b="1" dirty="0">
                <a:solidFill>
                  <a:srgbClr val="000000"/>
                </a:solidFill>
                <a:latin typeface="droid_arabic_naskh_regular"/>
              </a:rPr>
              <a:t>virtual type function</a:t>
            </a:r>
            <a:r>
              <a:rPr lang="ar-SA" sz="2400" b="1" dirty="0">
                <a:solidFill>
                  <a:srgbClr val="000000"/>
                </a:solidFill>
                <a:latin typeface="droid_arabic_naskh_regular"/>
              </a:rPr>
              <a:t>_</a:t>
            </a:r>
            <a:r>
              <a:rPr lang="en-US" sz="2400" b="1" dirty="0">
                <a:solidFill>
                  <a:srgbClr val="000000"/>
                </a:solidFill>
                <a:latin typeface="droid_arabic_naskh_regular"/>
              </a:rPr>
              <a:t>name (parameter-list) = 0;</a:t>
            </a:r>
          </a:p>
          <a:p>
            <a:pPr marL="0" indent="0" algn="r" rtl="1">
              <a:lnSpc>
                <a:spcPct val="150000"/>
              </a:lnSpc>
              <a:buNone/>
            </a:pPr>
            <a:r>
              <a:rPr lang="ar-SA" sz="2400" b="1" dirty="0">
                <a:solidFill>
                  <a:srgbClr val="000000"/>
                </a:solidFill>
                <a:latin typeface="droid_arabic_naskh_regular"/>
              </a:rPr>
              <a:t>علامة المساواة ليس لها أي علاقة بالتعيين فالتركيب المنطقي </a:t>
            </a:r>
            <a:r>
              <a:rPr lang="ar-SA" sz="3000" b="1" dirty="0">
                <a:solidFill>
                  <a:srgbClr val="C00000"/>
                </a:solidFill>
                <a:latin typeface="droid_arabic_naskh_regular"/>
              </a:rPr>
              <a:t>(=0)  </a:t>
            </a:r>
            <a:r>
              <a:rPr lang="ar-SA" sz="2400" b="1" dirty="0">
                <a:solidFill>
                  <a:srgbClr val="000000"/>
                </a:solidFill>
                <a:latin typeface="droid_arabic_naskh_regular"/>
              </a:rPr>
              <a:t>هو فقط إبلاغ المصرف أن الدالة ستكون نقية أي لن يكون لها جسم.</a:t>
            </a:r>
          </a:p>
          <a:p>
            <a:pPr algn="r" rtl="1">
              <a:lnSpc>
                <a:spcPct val="150000"/>
              </a:lnSpc>
            </a:pPr>
            <a:endParaRPr lang="ar-SA" sz="2400" b="1" dirty="0">
              <a:solidFill>
                <a:srgbClr val="000000"/>
              </a:solidFill>
              <a:latin typeface="droid_arabic_naskh_regular"/>
            </a:endParaRPr>
          </a:p>
        </p:txBody>
      </p:sp>
    </p:spTree>
    <p:extLst>
      <p:ext uri="{BB962C8B-B14F-4D97-AF65-F5344CB8AC3E}">
        <p14:creationId xmlns:p14="http://schemas.microsoft.com/office/powerpoint/2010/main" val="318394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الإفتراضية النقية </a:t>
            </a:r>
            <a:r>
              <a:rPr lang="en-US" sz="3200" b="1" dirty="0">
                <a:solidFill>
                  <a:schemeClr val="tx2">
                    <a:lumMod val="75000"/>
                  </a:schemeClr>
                </a:solidFill>
              </a:rPr>
              <a:t>Pure virtual functions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495800" y="1600199"/>
            <a:ext cx="4191000" cy="5121275"/>
          </a:xfrm>
        </p:spPr>
        <p:txBody>
          <a:bodyPr>
            <a:normAutofit/>
          </a:bodyPr>
          <a:lstStyle/>
          <a:p>
            <a:pPr algn="r" rtl="1">
              <a:lnSpc>
                <a:spcPct val="150000"/>
              </a:lnSpc>
            </a:pPr>
            <a:r>
              <a:rPr lang="ar-SA" sz="2400" b="1" dirty="0">
                <a:solidFill>
                  <a:srgbClr val="000000"/>
                </a:solidFill>
                <a:latin typeface="droid_arabic_naskh_regular"/>
              </a:rPr>
              <a:t>مثال تم تعريف الفصيلة القاعدة المسماة </a:t>
            </a:r>
            <a:r>
              <a:rPr lang="en-US" sz="2400" b="1" dirty="0" err="1">
                <a:solidFill>
                  <a:srgbClr val="000000"/>
                </a:solidFill>
                <a:latin typeface="droid_arabic_naskh_regular"/>
              </a:rPr>
              <a:t>CShape</a:t>
            </a:r>
            <a:r>
              <a:rPr lang="ar-SA" sz="2400" b="1" dirty="0">
                <a:solidFill>
                  <a:srgbClr val="000000"/>
                </a:solidFill>
                <a:latin typeface="droid_arabic_naskh_regular"/>
              </a:rPr>
              <a:t> لتكون فصيلة تجريدية </a:t>
            </a:r>
          </a:p>
          <a:p>
            <a:pPr algn="r" rtl="1">
              <a:lnSpc>
                <a:spcPct val="150000"/>
              </a:lnSpc>
            </a:pPr>
            <a:r>
              <a:rPr lang="ar-SA" sz="2400" b="1" dirty="0">
                <a:solidFill>
                  <a:srgbClr val="000000"/>
                </a:solidFill>
                <a:latin typeface="droid_arabic_naskh_regular"/>
              </a:rPr>
              <a:t>حيث أنها تحتوى على الدالة العضو </a:t>
            </a:r>
            <a:r>
              <a:rPr lang="en-US" sz="2400" b="1" dirty="0" err="1">
                <a:solidFill>
                  <a:srgbClr val="000000"/>
                </a:solidFill>
                <a:latin typeface="droid_arabic_naskh_regular"/>
              </a:rPr>
              <a:t>getArea</a:t>
            </a:r>
            <a:r>
              <a:rPr lang="en-US" sz="2400" b="1" dirty="0">
                <a:solidFill>
                  <a:srgbClr val="000000"/>
                </a:solidFill>
                <a:latin typeface="droid_arabic_naskh_regular"/>
              </a:rPr>
              <a:t>()</a:t>
            </a:r>
            <a:r>
              <a:rPr lang="ar-SA" sz="2400" b="1" dirty="0">
                <a:solidFill>
                  <a:srgbClr val="000000"/>
                </a:solidFill>
                <a:latin typeface="droid_arabic_naskh_regular"/>
              </a:rPr>
              <a:t> الافتراضية النقية.</a:t>
            </a:r>
            <a:endParaRPr lang="en-US" sz="2400" b="1" dirty="0">
              <a:solidFill>
                <a:srgbClr val="000000"/>
              </a:solidFill>
              <a:latin typeface="droid_arabic_naskh_regular"/>
            </a:endParaRPr>
          </a:p>
          <a:p>
            <a:pPr algn="r" rtl="1">
              <a:lnSpc>
                <a:spcPct val="150000"/>
              </a:lnSpc>
            </a:pPr>
            <a:r>
              <a:rPr lang="ar-SA" sz="2400" b="1" dirty="0">
                <a:solidFill>
                  <a:srgbClr val="000000"/>
                </a:solidFill>
                <a:latin typeface="droid_arabic_naskh_regular"/>
              </a:rPr>
              <a:t>لا يمكن اخذ كائن من هذه الفصيلة، لكن يجب ان تورث صفاتها لأبنائها. ثم نأخذ كان من الأبناء.  </a:t>
            </a:r>
            <a:endParaRPr lang="en-US" sz="2400" b="1" dirty="0">
              <a:solidFill>
                <a:srgbClr val="000000"/>
              </a:solidFill>
              <a:latin typeface="droid_arabic_naskh_regular"/>
            </a:endParaRPr>
          </a:p>
          <a:p>
            <a:pPr algn="r" rtl="1">
              <a:lnSpc>
                <a:spcPct val="150000"/>
              </a:lnSpc>
            </a:pPr>
            <a:endParaRPr lang="ar-SA" sz="2400" b="1" dirty="0">
              <a:solidFill>
                <a:srgbClr val="000000"/>
              </a:solidFill>
              <a:latin typeface="droid_arabic_naskh_regular"/>
            </a:endParaRPr>
          </a:p>
          <a:p>
            <a:pPr algn="r" rtl="1">
              <a:lnSpc>
                <a:spcPct val="150000"/>
              </a:lnSpc>
            </a:pPr>
            <a:endParaRPr lang="ar-SA" sz="2400" b="1" dirty="0">
              <a:solidFill>
                <a:srgbClr val="000000"/>
              </a:solidFill>
              <a:latin typeface="droid_arabic_naskh_regular"/>
            </a:endParaRPr>
          </a:p>
        </p:txBody>
      </p:sp>
      <p:sp>
        <p:nvSpPr>
          <p:cNvPr id="8" name="Content Placeholder 2">
            <a:extLst>
              <a:ext uri="{FF2B5EF4-FFF2-40B4-BE49-F238E27FC236}">
                <a16:creationId xmlns:a16="http://schemas.microsoft.com/office/drawing/2014/main" id="{397C572B-F7F8-4651-B6EE-155F31FF3C88}"/>
              </a:ext>
            </a:extLst>
          </p:cNvPr>
          <p:cNvSpPr txBox="1">
            <a:spLocks/>
          </p:cNvSpPr>
          <p:nvPr/>
        </p:nvSpPr>
        <p:spPr>
          <a:xfrm>
            <a:off x="304800" y="1600200"/>
            <a:ext cx="4648200" cy="4953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CShape</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pure virtual function providing interface framework.</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virtual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getArea</a:t>
            </a:r>
            <a:r>
              <a:rPr lang="en-US" sz="1800" dirty="0">
                <a:solidFill>
                  <a:srgbClr val="000000"/>
                </a:solidFill>
                <a:latin typeface="Consolas" panose="020B0609020204030204" pitchFamily="49" charset="0"/>
              </a:rPr>
              <a:t>() = 0;</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setWidth</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w</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width = </a:t>
            </a:r>
            <a:r>
              <a:rPr lang="en-US" sz="1800" dirty="0">
                <a:solidFill>
                  <a:srgbClr val="808080"/>
                </a:solidFill>
                <a:latin typeface="Consolas" panose="020B0609020204030204" pitchFamily="49" charset="0"/>
              </a:rPr>
              <a:t>w</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setHeight</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h</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height = </a:t>
            </a:r>
            <a:r>
              <a:rPr lang="en-US" sz="1800" dirty="0">
                <a:solidFill>
                  <a:srgbClr val="808080"/>
                </a:solidFill>
                <a:latin typeface="Consolas" panose="020B0609020204030204" pitchFamily="49" charset="0"/>
              </a:rPr>
              <a:t>h</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protected</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width;</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height;</a:t>
            </a:r>
          </a:p>
          <a:p>
            <a:pPr marL="0" indent="0">
              <a:buNone/>
            </a:pPr>
            <a:r>
              <a:rPr lang="en-US" sz="1800" dirty="0">
                <a:solidFill>
                  <a:srgbClr val="000000"/>
                </a:solidFill>
                <a:latin typeface="Consolas" panose="020B0609020204030204" pitchFamily="49" charset="0"/>
              </a:rPr>
              <a:t>};</a:t>
            </a:r>
            <a:endParaRPr lang="ar-SA" b="1" dirty="0">
              <a:solidFill>
                <a:srgbClr val="000000"/>
              </a:solidFill>
              <a:latin typeface="droid_arabic_naskh_regular"/>
            </a:endParaRPr>
          </a:p>
        </p:txBody>
      </p:sp>
    </p:spTree>
    <p:extLst>
      <p:ext uri="{BB962C8B-B14F-4D97-AF65-F5344CB8AC3E}">
        <p14:creationId xmlns:p14="http://schemas.microsoft.com/office/powerpoint/2010/main" val="345130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الإفتراضية النقية </a:t>
            </a:r>
            <a:r>
              <a:rPr lang="en-US" sz="3200" b="1" dirty="0">
                <a:solidFill>
                  <a:schemeClr val="tx2">
                    <a:lumMod val="75000"/>
                  </a:schemeClr>
                </a:solidFill>
              </a:rPr>
              <a:t>Pure virtual functions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876800" y="1600200"/>
            <a:ext cx="3810000" cy="4953000"/>
          </a:xfrm>
        </p:spPr>
        <p:txBody>
          <a:bodyPr>
            <a:normAutofit lnSpcReduction="10000"/>
          </a:bodyPr>
          <a:lstStyle/>
          <a:p>
            <a:pPr algn="r" rtl="1">
              <a:lnSpc>
                <a:spcPct val="150000"/>
              </a:lnSpc>
            </a:pPr>
            <a:r>
              <a:rPr lang="ar-SA" sz="2400" b="1" dirty="0">
                <a:solidFill>
                  <a:srgbClr val="000000"/>
                </a:solidFill>
                <a:latin typeface="droid_arabic_naskh_regular"/>
              </a:rPr>
              <a:t>تم إنشاء فصيلتين جديدتين باسم </a:t>
            </a:r>
            <a:r>
              <a:rPr lang="en-US" sz="2400" b="1" dirty="0" err="1">
                <a:solidFill>
                  <a:srgbClr val="000000"/>
                </a:solidFill>
                <a:latin typeface="droid_arabic_naskh_regular"/>
              </a:rPr>
              <a:t>CRectangle</a:t>
            </a:r>
            <a:r>
              <a:rPr lang="ar-SA" sz="2400" b="1" dirty="0">
                <a:solidFill>
                  <a:srgbClr val="000000"/>
                </a:solidFill>
                <a:latin typeface="droid_arabic_naskh_regular"/>
              </a:rPr>
              <a:t> و </a:t>
            </a:r>
            <a:r>
              <a:rPr lang="en-US" sz="2400" b="1" dirty="0" err="1">
                <a:solidFill>
                  <a:srgbClr val="000000"/>
                </a:solidFill>
                <a:latin typeface="droid_arabic_naskh_regular"/>
              </a:rPr>
              <a:t>CTriangle</a:t>
            </a:r>
            <a:endParaRPr lang="ar-SA" sz="2400" b="1" dirty="0">
              <a:solidFill>
                <a:srgbClr val="000000"/>
              </a:solidFill>
              <a:latin typeface="droid_arabic_naskh_regular"/>
            </a:endParaRPr>
          </a:p>
          <a:p>
            <a:pPr algn="r" rtl="1">
              <a:lnSpc>
                <a:spcPct val="150000"/>
              </a:lnSpc>
            </a:pPr>
            <a:r>
              <a:rPr lang="ar-SA" sz="2400" b="1" dirty="0">
                <a:solidFill>
                  <a:srgbClr val="000000"/>
                </a:solidFill>
                <a:latin typeface="droid_arabic_naskh_regular"/>
              </a:rPr>
              <a:t>هذه الفصائل الابناء ترث صفات الفصيلة الأب المسماة </a:t>
            </a:r>
            <a:r>
              <a:rPr lang="en-US" sz="2400" b="1" dirty="0" err="1">
                <a:solidFill>
                  <a:srgbClr val="000000"/>
                </a:solidFill>
                <a:latin typeface="droid_arabic_naskh_regular"/>
              </a:rPr>
              <a:t>CShape</a:t>
            </a:r>
            <a:r>
              <a:rPr lang="ar-SA" sz="2400" b="1" dirty="0">
                <a:solidFill>
                  <a:srgbClr val="000000"/>
                </a:solidFill>
                <a:latin typeface="droid_arabic_naskh_regular"/>
              </a:rPr>
              <a:t>. </a:t>
            </a:r>
          </a:p>
          <a:p>
            <a:pPr algn="r" rtl="1">
              <a:lnSpc>
                <a:spcPct val="150000"/>
              </a:lnSpc>
            </a:pPr>
            <a:r>
              <a:rPr lang="ar-SA" sz="2400" b="1" dirty="0">
                <a:solidFill>
                  <a:srgbClr val="000000"/>
                </a:solidFill>
                <a:latin typeface="droid_arabic_naskh_regular"/>
              </a:rPr>
              <a:t>يتم تعريف الدالة الافتراضية النقية </a:t>
            </a:r>
            <a:r>
              <a:rPr lang="en-US" sz="2400" b="1" dirty="0" err="1">
                <a:solidFill>
                  <a:srgbClr val="000000"/>
                </a:solidFill>
                <a:latin typeface="droid_arabic_naskh_regular"/>
              </a:rPr>
              <a:t>getArea</a:t>
            </a:r>
            <a:r>
              <a:rPr lang="en-US" sz="2400" b="1" dirty="0">
                <a:solidFill>
                  <a:srgbClr val="000000"/>
                </a:solidFill>
                <a:latin typeface="droid_arabic_naskh_regular"/>
              </a:rPr>
              <a:t>()</a:t>
            </a:r>
            <a:r>
              <a:rPr lang="ar-SA" sz="2400" b="1" dirty="0">
                <a:solidFill>
                  <a:srgbClr val="000000"/>
                </a:solidFill>
                <a:latin typeface="droid_arabic_naskh_regular"/>
              </a:rPr>
              <a:t> في كل فصيلة ابن. </a:t>
            </a:r>
          </a:p>
          <a:p>
            <a:pPr algn="r" rtl="1">
              <a:lnSpc>
                <a:spcPct val="150000"/>
              </a:lnSpc>
            </a:pPr>
            <a:r>
              <a:rPr lang="ar-SA" sz="2400" b="1" dirty="0">
                <a:solidFill>
                  <a:srgbClr val="000000"/>
                </a:solidFill>
                <a:latin typeface="droid_arabic_naskh_regular"/>
              </a:rPr>
              <a:t>لاحظ ان الحصول على المساحة للمثلث تختلف عنها للمستطيل. </a:t>
            </a:r>
            <a:endParaRPr lang="en-US" sz="2400" b="1" dirty="0">
              <a:solidFill>
                <a:srgbClr val="000000"/>
              </a:solidFill>
              <a:latin typeface="droid_arabic_naskh_regular"/>
            </a:endParaRPr>
          </a:p>
          <a:p>
            <a:pPr algn="r" rtl="1">
              <a:lnSpc>
                <a:spcPct val="150000"/>
              </a:lnSpc>
            </a:pPr>
            <a:endParaRPr lang="ar-SA" sz="2400" b="1" dirty="0">
              <a:solidFill>
                <a:srgbClr val="000000"/>
              </a:solidFill>
              <a:latin typeface="droid_arabic_naskh_regular"/>
            </a:endParaRPr>
          </a:p>
          <a:p>
            <a:pPr algn="r" rtl="1">
              <a:lnSpc>
                <a:spcPct val="150000"/>
              </a:lnSpc>
            </a:pPr>
            <a:endParaRPr lang="ar-SA" sz="2400" b="1" dirty="0">
              <a:solidFill>
                <a:srgbClr val="000000"/>
              </a:solidFill>
              <a:latin typeface="droid_arabic_naskh_regular"/>
            </a:endParaRPr>
          </a:p>
        </p:txBody>
      </p:sp>
      <p:sp>
        <p:nvSpPr>
          <p:cNvPr id="8" name="Content Placeholder 2">
            <a:extLst>
              <a:ext uri="{FF2B5EF4-FFF2-40B4-BE49-F238E27FC236}">
                <a16:creationId xmlns:a16="http://schemas.microsoft.com/office/drawing/2014/main" id="{397C572B-F7F8-4651-B6EE-155F31FF3C88}"/>
              </a:ext>
            </a:extLst>
          </p:cNvPr>
          <p:cNvSpPr txBox="1">
            <a:spLocks/>
          </p:cNvSpPr>
          <p:nvPr/>
        </p:nvSpPr>
        <p:spPr>
          <a:xfrm>
            <a:off x="304800" y="1600200"/>
            <a:ext cx="4648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8000"/>
                </a:solidFill>
                <a:latin typeface="Consolas" panose="020B0609020204030204" pitchFamily="49" charset="0"/>
              </a:rPr>
              <a:t>// Derived classes</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CRectangle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CShape</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getArea</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override</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(width * height);</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CTriangle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2B91AF"/>
                </a:solidFill>
                <a:latin typeface="Consolas" panose="020B0609020204030204" pitchFamily="49" charset="0"/>
              </a:rPr>
              <a:t> </a:t>
            </a:r>
            <a:r>
              <a:rPr lang="en-US" sz="1800" dirty="0" err="1">
                <a:solidFill>
                  <a:srgbClr val="2B91AF"/>
                </a:solidFill>
                <a:latin typeface="Consolas" panose="020B0609020204030204" pitchFamily="49" charset="0"/>
              </a:rPr>
              <a:t>CShape</a:t>
            </a:r>
            <a:r>
              <a:rPr lang="en-US" sz="1800" dirty="0">
                <a:solidFill>
                  <a:srgbClr val="2B91AF"/>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getArea</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override</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(width * height) / 2;</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7568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الإفتراضية النقية </a:t>
            </a:r>
            <a:r>
              <a:rPr lang="en-US" sz="3200" b="1" dirty="0">
                <a:solidFill>
                  <a:schemeClr val="tx2">
                    <a:lumMod val="75000"/>
                  </a:schemeClr>
                </a:solidFill>
              </a:rPr>
              <a:t>Pure virtual functions</a:t>
            </a: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876800" y="1600200"/>
            <a:ext cx="3810000" cy="4953000"/>
          </a:xfrm>
        </p:spPr>
        <p:txBody>
          <a:bodyPr>
            <a:normAutofit/>
          </a:bodyPr>
          <a:lstStyle/>
          <a:p>
            <a:pPr algn="r" rtl="1">
              <a:lnSpc>
                <a:spcPct val="150000"/>
              </a:lnSpc>
            </a:pPr>
            <a:r>
              <a:rPr lang="ar-SA" sz="2400" b="1" dirty="0">
                <a:solidFill>
                  <a:srgbClr val="000000"/>
                </a:solidFill>
                <a:latin typeface="droid_arabic_naskh_regular"/>
              </a:rPr>
              <a:t>الان يتم استدعاء عمل كائنات من الفصائل الأبناء. </a:t>
            </a:r>
          </a:p>
          <a:p>
            <a:pPr algn="r" rtl="1">
              <a:lnSpc>
                <a:spcPct val="150000"/>
              </a:lnSpc>
            </a:pPr>
            <a:r>
              <a:rPr lang="ar-SA" sz="2400" b="1" dirty="0">
                <a:solidFill>
                  <a:srgbClr val="000000"/>
                </a:solidFill>
                <a:latin typeface="droid_arabic_naskh_regular"/>
              </a:rPr>
              <a:t>يتم استدعاء الدالة </a:t>
            </a:r>
            <a:r>
              <a:rPr lang="en-US" sz="2400" b="1" dirty="0" err="1">
                <a:solidFill>
                  <a:srgbClr val="000000"/>
                </a:solidFill>
                <a:latin typeface="droid_arabic_naskh_regular"/>
              </a:rPr>
              <a:t>getArea</a:t>
            </a:r>
            <a:r>
              <a:rPr lang="en-US" sz="2400" b="1" dirty="0">
                <a:solidFill>
                  <a:srgbClr val="000000"/>
                </a:solidFill>
                <a:latin typeface="droid_arabic_naskh_regular"/>
              </a:rPr>
              <a:t>()</a:t>
            </a:r>
            <a:r>
              <a:rPr lang="ar-SA" sz="2400" b="1" dirty="0">
                <a:solidFill>
                  <a:srgbClr val="000000"/>
                </a:solidFill>
                <a:latin typeface="droid_arabic_naskh_regular"/>
              </a:rPr>
              <a:t> لاحظ ان مترجم البرنامج يتعرف على أي دالة يستدعيها على حسب نوع الكائن. </a:t>
            </a:r>
          </a:p>
          <a:p>
            <a:pPr algn="r" rtl="1">
              <a:lnSpc>
                <a:spcPct val="150000"/>
              </a:lnSpc>
            </a:pPr>
            <a:r>
              <a:rPr lang="ar-SA" sz="2400" b="1" dirty="0">
                <a:solidFill>
                  <a:srgbClr val="000000"/>
                </a:solidFill>
                <a:latin typeface="droid_arabic_naskh_regular"/>
              </a:rPr>
              <a:t>ناتج </a:t>
            </a:r>
            <a:r>
              <a:rPr lang="en-US" sz="2400" b="1" dirty="0" err="1">
                <a:solidFill>
                  <a:srgbClr val="000000"/>
                </a:solidFill>
                <a:latin typeface="droid_arabic_naskh_regular"/>
              </a:rPr>
              <a:t>Rect.getArea</a:t>
            </a:r>
            <a:r>
              <a:rPr lang="en-US" sz="2400" b="1" dirty="0">
                <a:solidFill>
                  <a:srgbClr val="000000"/>
                </a:solidFill>
                <a:latin typeface="droid_arabic_naskh_regular"/>
              </a:rPr>
              <a:t>()</a:t>
            </a:r>
            <a:r>
              <a:rPr lang="ar-SA" sz="2400" b="1" dirty="0">
                <a:solidFill>
                  <a:srgbClr val="000000"/>
                </a:solidFill>
                <a:latin typeface="droid_arabic_naskh_regular"/>
              </a:rPr>
              <a:t> سيختلف عن ناتج </a:t>
            </a:r>
            <a:r>
              <a:rPr lang="en-US" sz="2400" b="1" dirty="0" err="1">
                <a:solidFill>
                  <a:srgbClr val="000000"/>
                </a:solidFill>
                <a:latin typeface="droid_arabic_naskh_regular"/>
              </a:rPr>
              <a:t>Tri.getArea</a:t>
            </a:r>
            <a:r>
              <a:rPr lang="en-US" sz="2400" b="1" dirty="0">
                <a:solidFill>
                  <a:srgbClr val="000000"/>
                </a:solidFill>
                <a:latin typeface="droid_arabic_naskh_regular"/>
              </a:rPr>
              <a:t>()</a:t>
            </a:r>
          </a:p>
          <a:p>
            <a:pPr algn="r" rtl="1">
              <a:lnSpc>
                <a:spcPct val="150000"/>
              </a:lnSpc>
            </a:pPr>
            <a:endParaRPr lang="ar-SA" sz="2400" b="1" dirty="0">
              <a:solidFill>
                <a:srgbClr val="000000"/>
              </a:solidFill>
              <a:latin typeface="droid_arabic_naskh_regular"/>
            </a:endParaRPr>
          </a:p>
          <a:p>
            <a:pPr algn="r" rtl="1">
              <a:lnSpc>
                <a:spcPct val="150000"/>
              </a:lnSpc>
            </a:pPr>
            <a:endParaRPr lang="ar-SA" sz="2400" b="1" dirty="0">
              <a:solidFill>
                <a:srgbClr val="000000"/>
              </a:solidFill>
              <a:latin typeface="droid_arabic_naskh_regular"/>
            </a:endParaRPr>
          </a:p>
        </p:txBody>
      </p:sp>
      <p:sp>
        <p:nvSpPr>
          <p:cNvPr id="8" name="Content Placeholder 2">
            <a:extLst>
              <a:ext uri="{FF2B5EF4-FFF2-40B4-BE49-F238E27FC236}">
                <a16:creationId xmlns:a16="http://schemas.microsoft.com/office/drawing/2014/main" id="{397C572B-F7F8-4651-B6EE-155F31FF3C88}"/>
              </a:ext>
            </a:extLst>
          </p:cNvPr>
          <p:cNvSpPr txBox="1">
            <a:spLocks/>
          </p:cNvSpPr>
          <p:nvPr/>
        </p:nvSpPr>
        <p:spPr>
          <a:xfrm>
            <a:off x="304800" y="1600200"/>
            <a:ext cx="4648200" cy="495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solidFill>
                  <a:srgbClr val="000000"/>
                </a:solidFill>
                <a:latin typeface="Consolas" panose="020B0609020204030204" pitchFamily="49" charset="0"/>
              </a:rPr>
              <a:t>CRectangle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Rect</a:t>
            </a:r>
            <a:r>
              <a:rPr lang="en-US" sz="1800" dirty="0">
                <a:solidFill>
                  <a:srgbClr val="000000"/>
                </a:solidFill>
                <a:latin typeface="Consolas" panose="020B0609020204030204" pitchFamily="49" charset="0"/>
              </a:rPr>
              <a:t>;</a:t>
            </a:r>
          </a:p>
          <a:p>
            <a:pPr marL="0" indent="0">
              <a:buNone/>
            </a:pPr>
            <a:r>
              <a:rPr lang="en-US" sz="1800" dirty="0" err="1">
                <a:solidFill>
                  <a:srgbClr val="000000"/>
                </a:solidFill>
                <a:latin typeface="Consolas" panose="020B0609020204030204" pitchFamily="49" charset="0"/>
              </a:rPr>
              <a:t>CTriangle</a:t>
            </a:r>
            <a:r>
              <a:rPr lang="en-US" sz="1800" dirty="0">
                <a:solidFill>
                  <a:srgbClr val="000000"/>
                </a:solidFill>
                <a:latin typeface="Consolas" panose="020B0609020204030204" pitchFamily="49" charset="0"/>
              </a:rPr>
              <a:t>  Tri;</a:t>
            </a:r>
          </a:p>
          <a:p>
            <a:pPr marL="0" indent="0">
              <a:buNone/>
            </a:pPr>
            <a:endParaRPr lang="en-US" sz="1800" dirty="0">
              <a:solidFill>
                <a:srgbClr val="000000"/>
              </a:solidFill>
              <a:latin typeface="Consolas" panose="020B0609020204030204" pitchFamily="49" charset="0"/>
            </a:endParaRPr>
          </a:p>
          <a:p>
            <a:pPr marL="0" indent="0">
              <a:buNone/>
            </a:pPr>
            <a:r>
              <a:rPr lang="en-US" sz="1800" dirty="0" err="1">
                <a:solidFill>
                  <a:srgbClr val="000000"/>
                </a:solidFill>
                <a:latin typeface="Consolas" panose="020B0609020204030204" pitchFamily="49" charset="0"/>
              </a:rPr>
              <a:t>Rect.setWidth</a:t>
            </a:r>
            <a:r>
              <a:rPr lang="en-US" sz="1800" dirty="0">
                <a:solidFill>
                  <a:srgbClr val="000000"/>
                </a:solidFill>
                <a:latin typeface="Consolas" panose="020B0609020204030204" pitchFamily="49" charset="0"/>
              </a:rPr>
              <a:t>(5);</a:t>
            </a:r>
          </a:p>
          <a:p>
            <a:pPr marL="0" indent="0">
              <a:buNone/>
            </a:pPr>
            <a:r>
              <a:rPr lang="en-US" sz="1800" dirty="0" err="1">
                <a:solidFill>
                  <a:srgbClr val="000000"/>
                </a:solidFill>
                <a:latin typeface="Consolas" panose="020B0609020204030204" pitchFamily="49" charset="0"/>
              </a:rPr>
              <a:t>Rect.setHeight</a:t>
            </a:r>
            <a:r>
              <a:rPr lang="en-US" sz="1800" dirty="0">
                <a:solidFill>
                  <a:srgbClr val="000000"/>
                </a:solidFill>
                <a:latin typeface="Consolas" panose="020B0609020204030204" pitchFamily="49" charset="0"/>
              </a:rPr>
              <a:t>(7);</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8000"/>
                </a:solidFill>
                <a:latin typeface="Consolas" panose="020B0609020204030204" pitchFamily="49" charset="0"/>
              </a:rPr>
              <a:t>// Print the area of the object.</a:t>
            </a:r>
            <a:endParaRPr lang="en-US" sz="1800" dirty="0">
              <a:solidFill>
                <a:srgbClr val="000000"/>
              </a:solidFill>
              <a:latin typeface="Consolas" panose="020B0609020204030204" pitchFamily="49" charset="0"/>
            </a:endParaRPr>
          </a:p>
          <a:p>
            <a:pPr marL="0" indent="0">
              <a:buNone/>
            </a:pPr>
            <a:r>
              <a:rPr lang="en-US" sz="1800" dirty="0" err="1">
                <a:solidFill>
                  <a:srgbClr val="2B91AF"/>
                </a:solidFill>
                <a:latin typeface="Consolas" panose="020B0609020204030204" pitchFamily="49" charset="0"/>
              </a:rPr>
              <a:t>MessageBox</a:t>
            </a:r>
            <a:r>
              <a:rPr lang="en-US" sz="1800" dirty="0">
                <a:solidFill>
                  <a:srgbClr val="000000"/>
                </a:solidFill>
                <a:latin typeface="Consolas" panose="020B0609020204030204" pitchFamily="49" charset="0"/>
              </a:rPr>
              <a:t>::Show(</a:t>
            </a:r>
            <a:r>
              <a:rPr lang="en-US" sz="1800" dirty="0">
                <a:solidFill>
                  <a:srgbClr val="A31515"/>
                </a:solidFill>
                <a:latin typeface="Consolas" panose="020B0609020204030204" pitchFamily="49" charset="0"/>
              </a:rPr>
              <a:t>"Total Rectangle area: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Rect.getArea</a:t>
            </a: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err="1">
                <a:solidFill>
                  <a:srgbClr val="000000"/>
                </a:solidFill>
                <a:latin typeface="Consolas" panose="020B0609020204030204" pitchFamily="49" charset="0"/>
              </a:rPr>
              <a:t>Tri.setWidth</a:t>
            </a:r>
            <a:r>
              <a:rPr lang="en-US" sz="1800" dirty="0">
                <a:solidFill>
                  <a:srgbClr val="000000"/>
                </a:solidFill>
                <a:latin typeface="Consolas" panose="020B0609020204030204" pitchFamily="49" charset="0"/>
              </a:rPr>
              <a:t>(5);</a:t>
            </a:r>
          </a:p>
          <a:p>
            <a:pPr marL="0" indent="0">
              <a:buNone/>
            </a:pPr>
            <a:r>
              <a:rPr lang="en-US" sz="1800" dirty="0" err="1">
                <a:solidFill>
                  <a:srgbClr val="000000"/>
                </a:solidFill>
                <a:latin typeface="Consolas" panose="020B0609020204030204" pitchFamily="49" charset="0"/>
              </a:rPr>
              <a:t>Tri.setHeight</a:t>
            </a:r>
            <a:r>
              <a:rPr lang="en-US" sz="1800" dirty="0">
                <a:solidFill>
                  <a:srgbClr val="000000"/>
                </a:solidFill>
                <a:latin typeface="Consolas" panose="020B0609020204030204" pitchFamily="49" charset="0"/>
              </a:rPr>
              <a:t>(7);</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8000"/>
                </a:solidFill>
                <a:latin typeface="Consolas" panose="020B0609020204030204" pitchFamily="49" charset="0"/>
              </a:rPr>
              <a:t>// Print the area of the object.</a:t>
            </a:r>
            <a:endParaRPr lang="en-US" sz="1800" dirty="0">
              <a:solidFill>
                <a:srgbClr val="000000"/>
              </a:solidFill>
              <a:latin typeface="Consolas" panose="020B0609020204030204" pitchFamily="49" charset="0"/>
            </a:endParaRPr>
          </a:p>
          <a:p>
            <a:pPr marL="0" indent="0">
              <a:buNone/>
            </a:pPr>
            <a:r>
              <a:rPr lang="en-US" sz="1800" dirty="0" err="1">
                <a:solidFill>
                  <a:srgbClr val="2B91AF"/>
                </a:solidFill>
                <a:latin typeface="Consolas" panose="020B0609020204030204" pitchFamily="49" charset="0"/>
              </a:rPr>
              <a:t>MessageBox</a:t>
            </a:r>
            <a:r>
              <a:rPr lang="en-US" sz="1800" dirty="0">
                <a:solidFill>
                  <a:srgbClr val="000000"/>
                </a:solidFill>
                <a:latin typeface="Consolas" panose="020B0609020204030204" pitchFamily="49" charset="0"/>
              </a:rPr>
              <a:t>::Show(</a:t>
            </a:r>
            <a:r>
              <a:rPr lang="en-US" sz="1800" dirty="0">
                <a:solidFill>
                  <a:srgbClr val="A31515"/>
                </a:solidFill>
                <a:latin typeface="Consolas" panose="020B0609020204030204" pitchFamily="49" charset="0"/>
              </a:rPr>
              <a:t>"Total Triangle area: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Tri.getArea</a:t>
            </a:r>
            <a:r>
              <a:rPr lang="en-US" sz="1800" dirty="0">
                <a:solidFill>
                  <a:srgbClr val="000000"/>
                </a:solidFill>
                <a:latin typeface="Consolas" panose="020B0609020204030204" pitchFamily="49" charset="0"/>
              </a:rPr>
              <a:t>());</a:t>
            </a:r>
            <a:endParaRPr lang="ar-SA" b="1" dirty="0">
              <a:solidFill>
                <a:srgbClr val="000000"/>
              </a:solidFill>
              <a:latin typeface="droid_arabic_naskh_regular"/>
            </a:endParaRPr>
          </a:p>
        </p:txBody>
      </p:sp>
    </p:spTree>
    <p:extLst>
      <p:ext uri="{BB962C8B-B14F-4D97-AF65-F5344CB8AC3E}">
        <p14:creationId xmlns:p14="http://schemas.microsoft.com/office/powerpoint/2010/main" val="246636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الفصائل التجريدية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705569"/>
            <a:ext cx="8077200" cy="2195512"/>
          </a:xfrm>
        </p:spPr>
        <p:txBody>
          <a:bodyPr>
            <a:normAutofit fontScale="92500" lnSpcReduction="10000"/>
          </a:bodyPr>
          <a:lstStyle/>
          <a:p>
            <a:pPr algn="r" rtl="1">
              <a:lnSpc>
                <a:spcPct val="150000"/>
              </a:lnSpc>
            </a:pPr>
            <a:r>
              <a:rPr lang="ar-SA" sz="2400" b="1" dirty="0"/>
              <a:t>نريد عمل برنامج بسيط يقوم برسم مثلث أو مستطيل على حسب اختيار المستخدم. </a:t>
            </a:r>
          </a:p>
          <a:p>
            <a:pPr algn="r" rtl="1">
              <a:lnSpc>
                <a:spcPct val="150000"/>
              </a:lnSpc>
            </a:pPr>
            <a:r>
              <a:rPr lang="ar-SA" sz="2400" b="1" dirty="0"/>
              <a:t>ثم يتم عرض مساحة المثلث أو المستطيل. يمكن تغيير ابعاد الشكل ويتم حساب المساحة على الفور. </a:t>
            </a:r>
          </a:p>
          <a:p>
            <a:pPr algn="r" rtl="1">
              <a:lnSpc>
                <a:spcPct val="150000"/>
              </a:lnSpc>
            </a:pPr>
            <a:r>
              <a:rPr lang="ar-SA" sz="2400" b="1" dirty="0"/>
              <a:t>يمكن أيضا تغيير الشكل المرسوم في أي وقت من مستطيل إلى مثلث والعكس</a:t>
            </a:r>
            <a:endParaRPr lang="en-US" sz="2000" dirty="0"/>
          </a:p>
          <a:p>
            <a:pPr algn="r" rtl="1">
              <a:lnSpc>
                <a:spcPct val="150000"/>
              </a:lnSpc>
            </a:pPr>
            <a:endParaRPr lang="en-US" sz="2400" dirty="0"/>
          </a:p>
        </p:txBody>
      </p:sp>
      <p:pic>
        <p:nvPicPr>
          <p:cNvPr id="2" name="Picture 1">
            <a:extLst>
              <a:ext uri="{FF2B5EF4-FFF2-40B4-BE49-F238E27FC236}">
                <a16:creationId xmlns:a16="http://schemas.microsoft.com/office/drawing/2014/main" id="{67EF2B2B-5AFD-493C-B597-4102CE764588}"/>
              </a:ext>
            </a:extLst>
          </p:cNvPr>
          <p:cNvPicPr>
            <a:picLocks noChangeAspect="1"/>
          </p:cNvPicPr>
          <p:nvPr/>
        </p:nvPicPr>
        <p:blipFill>
          <a:blip r:embed="rId3"/>
          <a:stretch>
            <a:fillRect/>
          </a:stretch>
        </p:blipFill>
        <p:spPr>
          <a:xfrm>
            <a:off x="2090738" y="4319587"/>
            <a:ext cx="4810125" cy="2219325"/>
          </a:xfrm>
          <a:prstGeom prst="rect">
            <a:avLst/>
          </a:prstGeom>
        </p:spPr>
      </p:pic>
    </p:spTree>
    <p:extLst>
      <p:ext uri="{BB962C8B-B14F-4D97-AF65-F5344CB8AC3E}">
        <p14:creationId xmlns:p14="http://schemas.microsoft.com/office/powerpoint/2010/main" val="376939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الفصائل التجريدية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609600" y="1524000"/>
            <a:ext cx="8077200" cy="4953000"/>
          </a:xfrm>
        </p:spPr>
        <p:txBody>
          <a:bodyPr>
            <a:normAutofit fontScale="92500" lnSpcReduction="10000"/>
          </a:bodyPr>
          <a:lstStyle/>
          <a:p>
            <a:pPr algn="r" rtl="1">
              <a:lnSpc>
                <a:spcPct val="150000"/>
              </a:lnSpc>
            </a:pPr>
            <a:r>
              <a:rPr lang="ar-SA" sz="2400" b="1" dirty="0"/>
              <a:t>بعد إنشاء مشروع جديد، قم بإدراج صندوق التجميع </a:t>
            </a:r>
            <a:r>
              <a:rPr lang="en-US" sz="2400" b="1" dirty="0" err="1"/>
              <a:t>groupBox</a:t>
            </a:r>
            <a:r>
              <a:rPr lang="ar-SA" sz="2400" b="1" dirty="0"/>
              <a:t> واكتب في النص الخاص به </a:t>
            </a:r>
            <a:r>
              <a:rPr lang="en-US" sz="2400" b="1" dirty="0"/>
              <a:t>Shape</a:t>
            </a:r>
          </a:p>
          <a:p>
            <a:pPr algn="r" rtl="1">
              <a:lnSpc>
                <a:spcPct val="150000"/>
              </a:lnSpc>
            </a:pPr>
            <a:r>
              <a:rPr lang="ar-SA" sz="2400" b="1" dirty="0"/>
              <a:t>قم بإدراج زري راديو في صندوق التجميع واحد اسمه </a:t>
            </a:r>
            <a:r>
              <a:rPr lang="en-US" sz="2400" b="1" dirty="0" err="1"/>
              <a:t>rdbRect</a:t>
            </a:r>
            <a:r>
              <a:rPr lang="ar-SA" sz="2400" b="1" dirty="0"/>
              <a:t> والنص "مستطيل" والثاني اسمه </a:t>
            </a:r>
            <a:r>
              <a:rPr lang="en-US" sz="2400" b="1" dirty="0" err="1"/>
              <a:t>rdbTri</a:t>
            </a:r>
            <a:r>
              <a:rPr lang="ar-SA" sz="2400" b="1" dirty="0"/>
              <a:t> ونصه "مثلث".</a:t>
            </a:r>
          </a:p>
          <a:p>
            <a:pPr algn="r" rtl="1">
              <a:lnSpc>
                <a:spcPct val="150000"/>
              </a:lnSpc>
            </a:pPr>
            <a:r>
              <a:rPr lang="ar-SA" sz="2400" b="1" dirty="0"/>
              <a:t>قم بإدراج صندوق تجميع آخر واجعل نصه "الابعاد". وأدرج به مرقمي أعلى اسفل </a:t>
            </a:r>
            <a:r>
              <a:rPr lang="en-US" sz="2400" b="1" dirty="0" err="1"/>
              <a:t>numericUpDown</a:t>
            </a:r>
            <a:r>
              <a:rPr lang="ar-SA" sz="2400" b="1" dirty="0"/>
              <a:t> واحد اسمه </a:t>
            </a:r>
            <a:r>
              <a:rPr lang="en-US" sz="2400" b="1" dirty="0" err="1"/>
              <a:t>nudW</a:t>
            </a:r>
            <a:r>
              <a:rPr lang="ar-SA" sz="2400" b="1" dirty="0"/>
              <a:t> والثاني اسمه </a:t>
            </a:r>
            <a:r>
              <a:rPr lang="en-US" sz="2400" b="1" dirty="0" err="1"/>
              <a:t>nudH</a:t>
            </a:r>
            <a:r>
              <a:rPr lang="ar-SA" sz="2400" b="1" dirty="0"/>
              <a:t> وغير الخصائص التالية لكليهما</a:t>
            </a:r>
          </a:p>
          <a:p>
            <a:pPr lvl="1" algn="r" rtl="1">
              <a:lnSpc>
                <a:spcPct val="150000"/>
              </a:lnSpc>
            </a:pPr>
            <a:r>
              <a:rPr lang="ar-SA" sz="1600" b="1" dirty="0"/>
              <a:t>اجعل قيمتهما 100 وهي </a:t>
            </a:r>
            <a:r>
              <a:rPr lang="en-US" sz="1600" b="1" dirty="0"/>
              <a:t>Value</a:t>
            </a:r>
          </a:p>
          <a:p>
            <a:pPr lvl="1" algn="r" rtl="1">
              <a:lnSpc>
                <a:spcPct val="150000"/>
              </a:lnSpc>
            </a:pPr>
            <a:r>
              <a:rPr lang="ar-SA" sz="1600" b="1" dirty="0"/>
              <a:t>اجعل الحد الأعلى 100 والحد الأدنى 1, </a:t>
            </a:r>
            <a:br>
              <a:rPr lang="en-US" sz="1600" b="1" dirty="0"/>
            </a:br>
            <a:r>
              <a:rPr lang="ar-SA" sz="1600" b="1" dirty="0"/>
              <a:t>هي القيم </a:t>
            </a:r>
            <a:r>
              <a:rPr lang="en-US" sz="1600" b="1" dirty="0"/>
              <a:t>Maximum, Minimum</a:t>
            </a:r>
            <a:endParaRPr lang="ar-SA" sz="1600" b="1" dirty="0"/>
          </a:p>
          <a:p>
            <a:pPr lvl="1" algn="r" rtl="1">
              <a:lnSpc>
                <a:spcPct val="150000"/>
              </a:lnSpc>
            </a:pPr>
            <a:r>
              <a:rPr lang="ar-SA" sz="1600" b="1" dirty="0"/>
              <a:t>اجعلهما للقراءة فقط </a:t>
            </a:r>
            <a:r>
              <a:rPr lang="en-US" sz="1600" b="1" dirty="0" err="1"/>
              <a:t>ReadOnly</a:t>
            </a:r>
            <a:endParaRPr lang="en-US" sz="1600" b="1" dirty="0"/>
          </a:p>
          <a:p>
            <a:pPr algn="r" rtl="1">
              <a:lnSpc>
                <a:spcPct val="150000"/>
              </a:lnSpc>
            </a:pPr>
            <a:endParaRPr lang="en-US" sz="2400" dirty="0"/>
          </a:p>
        </p:txBody>
      </p:sp>
      <p:pic>
        <p:nvPicPr>
          <p:cNvPr id="4" name="Picture 3">
            <a:extLst>
              <a:ext uri="{FF2B5EF4-FFF2-40B4-BE49-F238E27FC236}">
                <a16:creationId xmlns:a16="http://schemas.microsoft.com/office/drawing/2014/main" id="{A240D6C3-B9A6-497E-8359-6AFD9D8B4EC5}"/>
              </a:ext>
            </a:extLst>
          </p:cNvPr>
          <p:cNvPicPr>
            <a:picLocks noChangeAspect="1"/>
          </p:cNvPicPr>
          <p:nvPr/>
        </p:nvPicPr>
        <p:blipFill>
          <a:blip r:embed="rId3"/>
          <a:stretch>
            <a:fillRect/>
          </a:stretch>
        </p:blipFill>
        <p:spPr>
          <a:xfrm>
            <a:off x="1032164" y="4681831"/>
            <a:ext cx="3616036" cy="1668389"/>
          </a:xfrm>
          <a:prstGeom prst="rect">
            <a:avLst/>
          </a:prstGeom>
        </p:spPr>
      </p:pic>
    </p:spTree>
    <p:extLst>
      <p:ext uri="{BB962C8B-B14F-4D97-AF65-F5344CB8AC3E}">
        <p14:creationId xmlns:p14="http://schemas.microsoft.com/office/powerpoint/2010/main" val="264093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الفصائل التجريدية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724400" y="1524000"/>
            <a:ext cx="3962400" cy="4953000"/>
          </a:xfrm>
        </p:spPr>
        <p:txBody>
          <a:bodyPr>
            <a:normAutofit fontScale="92500"/>
          </a:bodyPr>
          <a:lstStyle/>
          <a:p>
            <a:pPr algn="r" rtl="1">
              <a:lnSpc>
                <a:spcPct val="150000"/>
              </a:lnSpc>
            </a:pPr>
            <a:r>
              <a:rPr lang="ar-SA" sz="2400" b="1" dirty="0"/>
              <a:t>قم بإدراج لوحة </a:t>
            </a:r>
            <a:r>
              <a:rPr lang="en-US" sz="2400" b="1" dirty="0"/>
              <a:t>panel</a:t>
            </a:r>
            <a:r>
              <a:rPr lang="ar-SA" sz="2400" b="1" dirty="0"/>
              <a:t> وغير مكانها وطولها وعرضها لتتسع لرسم المثلث والمستطيل. </a:t>
            </a:r>
            <a:endParaRPr lang="en-US" sz="2400" b="1" dirty="0"/>
          </a:p>
          <a:p>
            <a:pPr algn="r" rtl="1">
              <a:lnSpc>
                <a:spcPct val="150000"/>
              </a:lnSpc>
            </a:pPr>
            <a:r>
              <a:rPr lang="ar-SA" sz="2400" b="1" dirty="0"/>
              <a:t>قم بإدراج مربع نص لعرض المساحة اسمه </a:t>
            </a:r>
            <a:r>
              <a:rPr lang="en-US" sz="2400" b="1" dirty="0" err="1"/>
              <a:t>txtArea</a:t>
            </a:r>
            <a:r>
              <a:rPr lang="ar-SA" sz="2400" b="1" dirty="0"/>
              <a:t> واجعله للقراءة فقط. </a:t>
            </a:r>
          </a:p>
          <a:p>
            <a:pPr algn="r" rtl="1">
              <a:lnSpc>
                <a:spcPct val="150000"/>
              </a:lnSpc>
            </a:pPr>
            <a:r>
              <a:rPr lang="ar-SA" sz="2400" b="1" dirty="0"/>
              <a:t>قم بإضافة الفصيلة </a:t>
            </a:r>
            <a:r>
              <a:rPr lang="en-US" sz="2400" b="1" dirty="0" err="1"/>
              <a:t>CShape</a:t>
            </a:r>
            <a:r>
              <a:rPr lang="ar-SA" sz="2400" b="1" dirty="0"/>
              <a:t> من </a:t>
            </a:r>
            <a:r>
              <a:rPr lang="en-US" sz="2400" b="1" dirty="0"/>
              <a:t>add-&gt;class</a:t>
            </a:r>
            <a:r>
              <a:rPr lang="ar-SA" sz="2400" b="1" dirty="0"/>
              <a:t> ولا تنسى ان تختار </a:t>
            </a:r>
            <a:r>
              <a:rPr lang="en-US" sz="2400" b="1" dirty="0"/>
              <a:t>inline</a:t>
            </a:r>
            <a:r>
              <a:rPr lang="ar-SA" sz="2400" b="1" dirty="0"/>
              <a:t> لإنشاء الفصيلة في ملف واحد فقط </a:t>
            </a:r>
            <a:r>
              <a:rPr lang="en-US" sz="2400" b="1" dirty="0"/>
              <a:t>.h</a:t>
            </a:r>
            <a:r>
              <a:rPr lang="ar-SA" sz="2400" b="1" dirty="0"/>
              <a:t> </a:t>
            </a:r>
            <a:endParaRPr lang="en-US" sz="2400" b="1" dirty="0"/>
          </a:p>
          <a:p>
            <a:pPr algn="r" rtl="1">
              <a:lnSpc>
                <a:spcPct val="150000"/>
              </a:lnSpc>
            </a:pPr>
            <a:endParaRPr lang="en-US" sz="1600" dirty="0"/>
          </a:p>
          <a:p>
            <a:pPr algn="r" rtl="1">
              <a:lnSpc>
                <a:spcPct val="150000"/>
              </a:lnSpc>
            </a:pPr>
            <a:endParaRPr lang="en-US" sz="2400" dirty="0"/>
          </a:p>
        </p:txBody>
      </p:sp>
      <p:sp>
        <p:nvSpPr>
          <p:cNvPr id="8" name="Content Placeholder 2">
            <a:extLst>
              <a:ext uri="{FF2B5EF4-FFF2-40B4-BE49-F238E27FC236}">
                <a16:creationId xmlns:a16="http://schemas.microsoft.com/office/drawing/2014/main" id="{B371C946-D9DF-4940-B4E0-75C8154F96C1}"/>
              </a:ext>
            </a:extLst>
          </p:cNvPr>
          <p:cNvSpPr txBox="1">
            <a:spLocks/>
          </p:cNvSpPr>
          <p:nvPr/>
        </p:nvSpPr>
        <p:spPr>
          <a:xfrm>
            <a:off x="404446" y="1533236"/>
            <a:ext cx="3962400" cy="4953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FF"/>
                </a:solidFill>
                <a:latin typeface="Consolas" panose="020B0609020204030204" pitchFamily="49" charset="0"/>
              </a:rPr>
              <a:t>ref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CShape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pure virtual function providing interface framework.</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virtual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getArea</a:t>
            </a:r>
            <a:r>
              <a:rPr lang="en-US" sz="1800" dirty="0">
                <a:solidFill>
                  <a:srgbClr val="000000"/>
                </a:solidFill>
                <a:latin typeface="Consolas" panose="020B0609020204030204" pitchFamily="49" charset="0"/>
              </a:rPr>
              <a:t>() = 0;</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setWidth</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w</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width = </a:t>
            </a:r>
            <a:r>
              <a:rPr lang="en-US" sz="1800" dirty="0">
                <a:solidFill>
                  <a:srgbClr val="808080"/>
                </a:solidFill>
                <a:latin typeface="Consolas" panose="020B0609020204030204" pitchFamily="49" charset="0"/>
              </a:rPr>
              <a:t>w</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setHeight</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h</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height = </a:t>
            </a:r>
            <a:r>
              <a:rPr lang="en-US" sz="1800" dirty="0">
                <a:solidFill>
                  <a:srgbClr val="808080"/>
                </a:solidFill>
                <a:latin typeface="Consolas" panose="020B0609020204030204" pitchFamily="49" charset="0"/>
              </a:rPr>
              <a:t>h</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protected</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width;</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height;</a:t>
            </a:r>
          </a:p>
          <a:p>
            <a:pPr marL="0" indent="0">
              <a:buNone/>
            </a:pPr>
            <a:r>
              <a:rPr lang="en-US" sz="1800" dirty="0">
                <a:solidFill>
                  <a:srgbClr val="000000"/>
                </a:solidFill>
                <a:latin typeface="Consolas" panose="020B0609020204030204" pitchFamily="49" charset="0"/>
              </a:rPr>
              <a:t>};</a:t>
            </a:r>
            <a:r>
              <a:rPr lang="ar-SA" sz="2400" b="1" dirty="0"/>
              <a:t> </a:t>
            </a:r>
            <a:endParaRPr lang="en-US" sz="2400" b="1" dirty="0"/>
          </a:p>
          <a:p>
            <a:pPr algn="r" rtl="1">
              <a:lnSpc>
                <a:spcPct val="150000"/>
              </a:lnSpc>
            </a:pPr>
            <a:endParaRPr lang="en-US" sz="1600" dirty="0"/>
          </a:p>
          <a:p>
            <a:pPr algn="r" rtl="1">
              <a:lnSpc>
                <a:spcPct val="150000"/>
              </a:lnSpc>
            </a:pPr>
            <a:endParaRPr lang="en-US" sz="2400" dirty="0"/>
          </a:p>
        </p:txBody>
      </p:sp>
    </p:spTree>
    <p:extLst>
      <p:ext uri="{BB962C8B-B14F-4D97-AF65-F5344CB8AC3E}">
        <p14:creationId xmlns:p14="http://schemas.microsoft.com/office/powerpoint/2010/main" val="65826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الفصائل التجريدية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724400" y="1524000"/>
            <a:ext cx="3962400" cy="5109608"/>
          </a:xfrm>
        </p:spPr>
        <p:txBody>
          <a:bodyPr>
            <a:normAutofit fontScale="92500" lnSpcReduction="10000"/>
          </a:bodyPr>
          <a:lstStyle/>
          <a:p>
            <a:pPr algn="r" rtl="1">
              <a:lnSpc>
                <a:spcPct val="150000"/>
              </a:lnSpc>
            </a:pPr>
            <a:r>
              <a:rPr lang="ar-SA" sz="2400" b="1" dirty="0"/>
              <a:t>قم بإضافة الفصيلة </a:t>
            </a:r>
            <a:r>
              <a:rPr lang="en-US" sz="2400" b="1" dirty="0" err="1"/>
              <a:t>CRectangle</a:t>
            </a:r>
            <a:r>
              <a:rPr lang="ar-SA" sz="2400" b="1" dirty="0"/>
              <a:t> من </a:t>
            </a:r>
            <a:r>
              <a:rPr lang="en-US" sz="2400" b="1" dirty="0"/>
              <a:t>add-&gt;class</a:t>
            </a:r>
            <a:r>
              <a:rPr lang="ar-SA" sz="2400" b="1" dirty="0"/>
              <a:t> ولا تنسى ان تختار </a:t>
            </a:r>
            <a:r>
              <a:rPr lang="en-US" sz="2400" b="1" dirty="0"/>
              <a:t>inline</a:t>
            </a:r>
            <a:r>
              <a:rPr lang="ar-SA" sz="2400" b="1" dirty="0"/>
              <a:t> لإنشاء الفصيلة في ملف واحد فقط </a:t>
            </a:r>
            <a:r>
              <a:rPr lang="en-US" sz="2400" b="1" dirty="0"/>
              <a:t>.h</a:t>
            </a:r>
            <a:r>
              <a:rPr lang="ar-SA" sz="2400" b="1" dirty="0"/>
              <a:t> والفصيلة الأب </a:t>
            </a:r>
            <a:r>
              <a:rPr lang="en-US" sz="2400" b="1" dirty="0"/>
              <a:t>base class</a:t>
            </a:r>
            <a:r>
              <a:rPr lang="ar-SA" sz="2400" b="1" dirty="0"/>
              <a:t> تكون هي </a:t>
            </a:r>
            <a:r>
              <a:rPr lang="en-US" sz="2400" b="1" dirty="0" err="1"/>
              <a:t>CShape</a:t>
            </a:r>
            <a:endParaRPr lang="ar-SA" sz="2400" b="1" dirty="0"/>
          </a:p>
          <a:p>
            <a:pPr algn="r" rtl="1">
              <a:lnSpc>
                <a:spcPct val="150000"/>
              </a:lnSpc>
            </a:pPr>
            <a:r>
              <a:rPr lang="ar-SA" sz="2400" b="1" dirty="0"/>
              <a:t>قم بإضافة الفصيلة </a:t>
            </a:r>
            <a:r>
              <a:rPr lang="en-US" sz="2400" b="1" dirty="0" err="1"/>
              <a:t>CTriangle</a:t>
            </a:r>
            <a:r>
              <a:rPr lang="ar-SA" sz="2400" b="1" dirty="0"/>
              <a:t> من </a:t>
            </a:r>
            <a:r>
              <a:rPr lang="en-US" sz="2400" b="1" dirty="0"/>
              <a:t>add-&gt;class</a:t>
            </a:r>
            <a:r>
              <a:rPr lang="ar-SA" sz="2400" b="1" dirty="0"/>
              <a:t> ولا تنسى ان تختار </a:t>
            </a:r>
            <a:r>
              <a:rPr lang="en-US" sz="2400" b="1" dirty="0"/>
              <a:t>inline</a:t>
            </a:r>
            <a:r>
              <a:rPr lang="ar-SA" sz="2400" b="1" dirty="0"/>
              <a:t> لإنشاء الفصيلة في ملف واحد فقط </a:t>
            </a:r>
            <a:r>
              <a:rPr lang="en-US" sz="2400" b="1" dirty="0"/>
              <a:t>.h</a:t>
            </a:r>
            <a:r>
              <a:rPr lang="ar-SA" sz="2400" b="1" dirty="0"/>
              <a:t> والفصيلة الأب </a:t>
            </a:r>
            <a:r>
              <a:rPr lang="en-US" sz="2400" b="1" dirty="0"/>
              <a:t>base class</a:t>
            </a:r>
            <a:r>
              <a:rPr lang="ar-SA" sz="2400" b="1" dirty="0"/>
              <a:t> تكون هي </a:t>
            </a:r>
            <a:r>
              <a:rPr lang="en-US" sz="2400" b="1" dirty="0" err="1"/>
              <a:t>CShape</a:t>
            </a:r>
            <a:endParaRPr lang="en-US" sz="2400" dirty="0"/>
          </a:p>
        </p:txBody>
      </p:sp>
      <p:sp>
        <p:nvSpPr>
          <p:cNvPr id="2" name="Content Placeholder 2">
            <a:extLst>
              <a:ext uri="{FF2B5EF4-FFF2-40B4-BE49-F238E27FC236}">
                <a16:creationId xmlns:a16="http://schemas.microsoft.com/office/drawing/2014/main" id="{EDEF5CAF-B440-4CE4-950A-EB655881BFBB}"/>
              </a:ext>
            </a:extLst>
          </p:cNvPr>
          <p:cNvSpPr txBox="1">
            <a:spLocks/>
          </p:cNvSpPr>
          <p:nvPr/>
        </p:nvSpPr>
        <p:spPr>
          <a:xfrm>
            <a:off x="304800" y="1600200"/>
            <a:ext cx="4648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8000"/>
                </a:solidFill>
                <a:latin typeface="Consolas" panose="020B0609020204030204" pitchFamily="49" charset="0"/>
              </a:rPr>
              <a:t>// Derived classes</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CRectangle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CShape</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getArea</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override</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(width * height);</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CTriangle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2B91AF"/>
                </a:solidFill>
                <a:latin typeface="Consolas" panose="020B0609020204030204" pitchFamily="49" charset="0"/>
              </a:rPr>
              <a:t> </a:t>
            </a:r>
            <a:r>
              <a:rPr lang="en-US" sz="1800" dirty="0" err="1">
                <a:solidFill>
                  <a:srgbClr val="2B91AF"/>
                </a:solidFill>
                <a:latin typeface="Consolas" panose="020B0609020204030204" pitchFamily="49" charset="0"/>
              </a:rPr>
              <a:t>CShape</a:t>
            </a:r>
            <a:r>
              <a:rPr lang="en-US" sz="1800" dirty="0">
                <a:solidFill>
                  <a:srgbClr val="2B91AF"/>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getArea</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override</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(width * height) / 2;</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4381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الفصائل التجريدية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6" y="1524000"/>
            <a:ext cx="8282354" cy="5109608"/>
          </a:xfrm>
        </p:spPr>
        <p:txBody>
          <a:bodyPr>
            <a:normAutofit/>
          </a:bodyPr>
          <a:lstStyle/>
          <a:p>
            <a:pPr algn="r" rtl="1">
              <a:lnSpc>
                <a:spcPct val="150000"/>
              </a:lnSpc>
            </a:pPr>
            <a:r>
              <a:rPr lang="ar-SA" sz="2400" b="1" dirty="0"/>
              <a:t>نحتاج لاستعمال الفصيلتين </a:t>
            </a:r>
            <a:r>
              <a:rPr lang="en-US" sz="2400" b="1" dirty="0" err="1"/>
              <a:t>CRectangle</a:t>
            </a:r>
            <a:r>
              <a:rPr lang="ar-SA" sz="2400" b="1" dirty="0"/>
              <a:t> و </a:t>
            </a:r>
            <a:r>
              <a:rPr lang="en-US" sz="2400" b="1" dirty="0" err="1"/>
              <a:t>CTriangle</a:t>
            </a:r>
            <a:r>
              <a:rPr lang="ar-SA" sz="2400" b="1" dirty="0"/>
              <a:t> في برنامجنا، نقوم بإدراج ملفات الفصيلتين باستخدام </a:t>
            </a:r>
          </a:p>
          <a:p>
            <a:pPr marL="0" indent="0">
              <a:buNone/>
            </a:pPr>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Triangle.h</a:t>
            </a:r>
            <a:r>
              <a:rPr lang="en-US" sz="1800" dirty="0">
                <a:solidFill>
                  <a:srgbClr val="A31515"/>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Rectangle.h</a:t>
            </a:r>
            <a:r>
              <a:rPr lang="en-US" sz="1800" dirty="0">
                <a:solidFill>
                  <a:srgbClr val="A31515"/>
                </a:solidFill>
                <a:latin typeface="Consolas" panose="020B0609020204030204" pitchFamily="49" charset="0"/>
              </a:rPr>
              <a:t>“</a:t>
            </a:r>
          </a:p>
          <a:p>
            <a:pPr algn="r" rtl="1"/>
            <a:r>
              <a:rPr lang="ar-SA" sz="2400" b="1" dirty="0"/>
              <a:t>قم بإنشاء كائنين من الفصيلتين </a:t>
            </a:r>
            <a:r>
              <a:rPr lang="ar-SA" sz="2400" b="1" dirty="0" err="1"/>
              <a:t>كالأتي</a:t>
            </a:r>
            <a:endParaRPr lang="ar-SA" sz="2400" b="1" dirty="0"/>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Form1</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System::Windows::Forms::</a:t>
            </a:r>
            <a:r>
              <a:rPr lang="en-US" sz="1800" dirty="0">
                <a:solidFill>
                  <a:srgbClr val="2B91AF"/>
                </a:solidFill>
                <a:latin typeface="Consolas" panose="020B0609020204030204" pitchFamily="49" charset="0"/>
              </a:rPr>
              <a:t>Form</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2B91AF"/>
                </a:solidFill>
                <a:latin typeface="Consolas" panose="020B0609020204030204" pitchFamily="49" charset="0"/>
              </a:rPr>
              <a:t>CRectangle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Rect</a:t>
            </a:r>
            <a:r>
              <a:rPr lang="en-US" sz="1400" dirty="0">
                <a:solidFill>
                  <a:srgbClr val="000000"/>
                </a:solidFill>
                <a:latin typeface="Consolas" panose="020B0609020204030204" pitchFamily="49" charset="0"/>
              </a:rPr>
              <a:t>;</a:t>
            </a:r>
          </a:p>
          <a:p>
            <a:pPr marL="400050" lvl="1" indent="0">
              <a:buNone/>
            </a:pPr>
            <a:r>
              <a:rPr lang="en-US" sz="1400" dirty="0" err="1">
                <a:solidFill>
                  <a:srgbClr val="2B91AF"/>
                </a:solidFill>
                <a:latin typeface="Consolas" panose="020B0609020204030204" pitchFamily="49" charset="0"/>
              </a:rPr>
              <a:t>CTriangle</a:t>
            </a:r>
            <a:r>
              <a:rPr lang="en-US" sz="1400" dirty="0">
                <a:solidFill>
                  <a:srgbClr val="000000"/>
                </a:solidFill>
                <a:latin typeface="Consolas" panose="020B0609020204030204" pitchFamily="49" charset="0"/>
              </a:rPr>
              <a:t>  Tri;</a:t>
            </a:r>
            <a:endParaRPr lang="ar-SA" sz="1400" dirty="0">
              <a:solidFill>
                <a:srgbClr val="000000"/>
              </a:solidFill>
              <a:latin typeface="Consolas" panose="020B0609020204030204" pitchFamily="49" charset="0"/>
            </a:endParaRPr>
          </a:p>
          <a:p>
            <a:pPr algn="r" rtl="1"/>
            <a:r>
              <a:rPr lang="ar-SA" sz="2400" b="1" dirty="0"/>
              <a:t>الآن ليتم رسم الأشكال يجب تهيئة اللوحة </a:t>
            </a:r>
            <a:r>
              <a:rPr lang="en-US" sz="2400" b="1" dirty="0"/>
              <a:t>panel</a:t>
            </a:r>
            <a:r>
              <a:rPr lang="ar-SA" sz="2400" b="1" dirty="0"/>
              <a:t> باللون الأبيض، يتم ذلك باختيار الحدث </a:t>
            </a:r>
            <a:r>
              <a:rPr lang="en-US" sz="2400" b="1" dirty="0"/>
              <a:t>Paint</a:t>
            </a:r>
            <a:r>
              <a:rPr lang="ar-SA" sz="2400" b="1" dirty="0"/>
              <a:t> الخاص باللوحة </a:t>
            </a:r>
            <a:r>
              <a:rPr lang="en-US" sz="2400" b="1" dirty="0"/>
              <a:t>panel1</a:t>
            </a:r>
            <a:r>
              <a:rPr lang="ar-SA" sz="2400" b="1" dirty="0"/>
              <a:t> ثم كتابة الاكواد التالية</a:t>
            </a:r>
          </a:p>
          <a:p>
            <a:pPr marL="0" indent="0">
              <a:buNone/>
            </a:pPr>
            <a:r>
              <a:rPr lang="en-US" sz="1800" dirty="0">
                <a:solidFill>
                  <a:srgbClr val="2B91AF"/>
                </a:solidFill>
                <a:latin typeface="Consolas" panose="020B0609020204030204" pitchFamily="49" charset="0"/>
              </a:rPr>
              <a:t>Graphics</a:t>
            </a:r>
            <a:r>
              <a:rPr lang="en-US" sz="1800" dirty="0">
                <a:solidFill>
                  <a:srgbClr val="000000"/>
                </a:solidFill>
                <a:latin typeface="Consolas" panose="020B0609020204030204" pitchFamily="49" charset="0"/>
              </a:rPr>
              <a:t>^ g = </a:t>
            </a:r>
            <a:r>
              <a:rPr lang="en-US" sz="1800" dirty="0">
                <a:solidFill>
                  <a:srgbClr val="808080"/>
                </a:solidFill>
                <a:latin typeface="Consolas" panose="020B0609020204030204" pitchFamily="49" charset="0"/>
              </a:rPr>
              <a:t>pe</a:t>
            </a:r>
            <a:r>
              <a:rPr lang="en-US" sz="1800" dirty="0">
                <a:solidFill>
                  <a:srgbClr val="000000"/>
                </a:solidFill>
                <a:latin typeface="Consolas" panose="020B0609020204030204" pitchFamily="49" charset="0"/>
              </a:rPr>
              <a:t>-&gt;Graphics;</a:t>
            </a:r>
          </a:p>
          <a:p>
            <a:pPr marL="0" indent="0">
              <a:buNone/>
            </a:pPr>
            <a:r>
              <a:rPr lang="en-US" sz="1800" dirty="0">
                <a:solidFill>
                  <a:srgbClr val="000000"/>
                </a:solidFill>
                <a:latin typeface="Consolas" panose="020B0609020204030204" pitchFamily="49" charset="0"/>
              </a:rPr>
              <a:t>g-&gt;Clear(</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::White);</a:t>
            </a:r>
            <a:endParaRPr lang="en-US" sz="2400" b="1" dirty="0"/>
          </a:p>
        </p:txBody>
      </p:sp>
    </p:spTree>
    <p:extLst>
      <p:ext uri="{BB962C8B-B14F-4D97-AF65-F5344CB8AC3E}">
        <p14:creationId xmlns:p14="http://schemas.microsoft.com/office/powerpoint/2010/main" val="62404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المحتوى</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8534400" cy="5029200"/>
          </a:xfrm>
        </p:spPr>
        <p:txBody>
          <a:bodyPr>
            <a:normAutofit/>
          </a:bodyPr>
          <a:lstStyle/>
          <a:p>
            <a:pPr algn="r" rtl="1">
              <a:lnSpc>
                <a:spcPct val="150000"/>
              </a:lnSpc>
            </a:pPr>
            <a:r>
              <a:rPr lang="ar-SA" sz="2800" b="1" dirty="0"/>
              <a:t>تعدد الأشكال </a:t>
            </a:r>
            <a:r>
              <a:rPr lang="en-US" sz="2800" b="1" dirty="0"/>
              <a:t>polymorphism</a:t>
            </a:r>
            <a:endParaRPr lang="ar-SA" sz="2800" b="1" dirty="0"/>
          </a:p>
          <a:p>
            <a:pPr algn="r" rtl="1">
              <a:lnSpc>
                <a:spcPct val="150000"/>
              </a:lnSpc>
            </a:pPr>
            <a:r>
              <a:rPr lang="ar-SA" sz="2800" b="1" dirty="0"/>
              <a:t>الدوال الافتراضية</a:t>
            </a:r>
            <a:r>
              <a:rPr lang="en-US" sz="2800" b="1" dirty="0"/>
              <a:t> virtual functions </a:t>
            </a:r>
            <a:endParaRPr lang="ar-SA" sz="2800" b="1" dirty="0"/>
          </a:p>
          <a:p>
            <a:pPr algn="r" rtl="1">
              <a:lnSpc>
                <a:spcPct val="150000"/>
              </a:lnSpc>
            </a:pPr>
            <a:r>
              <a:rPr lang="ar-SA" sz="2800" b="1" dirty="0"/>
              <a:t>الفصائل التجريدية</a:t>
            </a:r>
            <a:r>
              <a:rPr lang="en-US" sz="2800" b="1" dirty="0"/>
              <a:t>abstract classes </a:t>
            </a:r>
            <a:endParaRPr lang="ar-SA" sz="2800" b="1" dirty="0"/>
          </a:p>
          <a:p>
            <a:pPr algn="r" rtl="1">
              <a:lnSpc>
                <a:spcPct val="150000"/>
              </a:lnSpc>
            </a:pPr>
            <a:r>
              <a:rPr lang="ar-SA" sz="2800" b="1" dirty="0"/>
              <a:t>الدوال الافتراضية النقية</a:t>
            </a:r>
            <a:r>
              <a:rPr lang="en-US" sz="2800" b="1" dirty="0"/>
              <a:t>pure virtual functions. </a:t>
            </a:r>
            <a:endParaRPr lang="ar-SA" sz="2800" b="1" dirty="0"/>
          </a:p>
          <a:p>
            <a:pPr algn="r" rtl="1">
              <a:lnSpc>
                <a:spcPct val="150000"/>
              </a:lnSpc>
            </a:pPr>
            <a:endParaRPr lang="ar-SA" sz="2800" b="1" dirty="0"/>
          </a:p>
          <a:p>
            <a:pPr algn="r" rtl="1">
              <a:lnSpc>
                <a:spcPct val="150000"/>
              </a:lnSpc>
            </a:pPr>
            <a:endParaRPr lang="ar-SA" sz="2800" b="1" dirty="0"/>
          </a:p>
          <a:p>
            <a:pPr algn="r" rtl="1">
              <a:lnSpc>
                <a:spcPct val="150000"/>
              </a:lnSpc>
            </a:pPr>
            <a:endParaRPr lang="ar-SA" sz="2800" b="1" dirty="0"/>
          </a:p>
        </p:txBody>
      </p:sp>
    </p:spTree>
    <p:extLst>
      <p:ext uri="{BB962C8B-B14F-4D97-AF65-F5344CB8AC3E}">
        <p14:creationId xmlns:p14="http://schemas.microsoft.com/office/powerpoint/2010/main" val="10979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الفصائل التجريدية</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4446" y="1524000"/>
            <a:ext cx="4015154" cy="5190016"/>
          </a:xfrm>
        </p:spPr>
        <p:txBody>
          <a:bodyPr>
            <a:normAutofit fontScale="77500" lnSpcReduction="20000"/>
          </a:bodyPr>
          <a:lstStyle/>
          <a:p>
            <a:pPr marL="0" indent="0">
              <a:buNone/>
            </a:pPr>
            <a:r>
              <a:rPr lang="en-US" sz="1800" dirty="0">
                <a:solidFill>
                  <a:srgbClr val="2B91AF"/>
                </a:solidFill>
                <a:latin typeface="Consolas" panose="020B0609020204030204" pitchFamily="49" charset="0"/>
              </a:rPr>
              <a:t>Graphics</a:t>
            </a:r>
            <a:r>
              <a:rPr lang="en-US" sz="1800" dirty="0">
                <a:solidFill>
                  <a:srgbClr val="000000"/>
                </a:solidFill>
                <a:latin typeface="Consolas" panose="020B0609020204030204" pitchFamily="49" charset="0"/>
              </a:rPr>
              <a:t>^ g = panel1-&gt;</a:t>
            </a:r>
            <a:r>
              <a:rPr lang="en-US" sz="1800" dirty="0" err="1">
                <a:solidFill>
                  <a:srgbClr val="000000"/>
                </a:solidFill>
                <a:latin typeface="Consolas" panose="020B0609020204030204" pitchFamily="49" charset="0"/>
              </a:rPr>
              <a:t>CreateGraphics</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g-&gt;Clear(</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::White);</a:t>
            </a:r>
          </a:p>
          <a:p>
            <a:pPr marL="0" indent="0">
              <a:buNone/>
            </a:pPr>
            <a:r>
              <a:rPr lang="es-ES" sz="1800" dirty="0">
                <a:solidFill>
                  <a:srgbClr val="2B91AF"/>
                </a:solidFill>
                <a:latin typeface="Consolas" panose="020B0609020204030204" pitchFamily="49" charset="0"/>
              </a:rPr>
              <a:t>Pen</a:t>
            </a:r>
            <a:r>
              <a:rPr lang="es-ES" sz="1800" dirty="0">
                <a:solidFill>
                  <a:srgbClr val="000000"/>
                </a:solidFill>
                <a:latin typeface="Consolas" panose="020B0609020204030204" pitchFamily="49" charset="0"/>
              </a:rPr>
              <a:t>^ pen = </a:t>
            </a:r>
            <a:r>
              <a:rPr lang="es-ES" sz="1800" dirty="0" err="1">
                <a:solidFill>
                  <a:srgbClr val="0000FF"/>
                </a:solidFill>
                <a:latin typeface="Consolas" panose="020B0609020204030204" pitchFamily="49" charset="0"/>
              </a:rPr>
              <a:t>gcnew</a:t>
            </a:r>
            <a:r>
              <a:rPr lang="es-ES" sz="1800" dirty="0">
                <a:solidFill>
                  <a:srgbClr val="000000"/>
                </a:solidFill>
                <a:latin typeface="Consolas" panose="020B0609020204030204" pitchFamily="49" charset="0"/>
              </a:rPr>
              <a:t> </a:t>
            </a:r>
            <a:r>
              <a:rPr lang="es-ES" sz="1800" dirty="0">
                <a:solidFill>
                  <a:srgbClr val="2B91AF"/>
                </a:solidFill>
                <a:latin typeface="Consolas" panose="020B0609020204030204" pitchFamily="49" charset="0"/>
              </a:rPr>
              <a:t>Pen</a:t>
            </a:r>
            <a:r>
              <a:rPr lang="es-ES" sz="1800" dirty="0">
                <a:solidFill>
                  <a:srgbClr val="000000"/>
                </a:solidFill>
                <a:latin typeface="Consolas" panose="020B0609020204030204" pitchFamily="49" charset="0"/>
              </a:rPr>
              <a:t>(</a:t>
            </a:r>
            <a:r>
              <a:rPr lang="es-ES" sz="1800" dirty="0">
                <a:solidFill>
                  <a:srgbClr val="2B91AF"/>
                </a:solidFill>
                <a:latin typeface="Consolas" panose="020B0609020204030204" pitchFamily="49" charset="0"/>
              </a:rPr>
              <a:t>Color</a:t>
            </a:r>
            <a:r>
              <a:rPr lang="es-ES" sz="1800" dirty="0">
                <a:solidFill>
                  <a:srgbClr val="000000"/>
                </a:solidFill>
                <a:latin typeface="Consolas" panose="020B0609020204030204" pitchFamily="49" charset="0"/>
              </a:rPr>
              <a:t>::Red);</a:t>
            </a:r>
          </a:p>
          <a:p>
            <a:pPr marL="0" indent="0">
              <a:buNone/>
            </a:pPr>
            <a:r>
              <a:rPr lang="en-US" sz="1800" dirty="0">
                <a:solidFill>
                  <a:srgbClr val="000000"/>
                </a:solidFill>
                <a:latin typeface="Consolas" panose="020B0609020204030204" pitchFamily="49" charset="0"/>
              </a:rPr>
              <a:t>pen-&gt;Width = 2;</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width =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nudW</a:t>
            </a:r>
            <a:r>
              <a:rPr lang="en-US" sz="1800" dirty="0">
                <a:solidFill>
                  <a:srgbClr val="000000"/>
                </a:solidFill>
                <a:latin typeface="Consolas" panose="020B0609020204030204" pitchFamily="49" charset="0"/>
              </a:rPr>
              <a:t>-&gt;Value;</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height =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nudH</a:t>
            </a:r>
            <a:r>
              <a:rPr lang="en-US" sz="1800" dirty="0">
                <a:solidFill>
                  <a:srgbClr val="000000"/>
                </a:solidFill>
                <a:latin typeface="Consolas" panose="020B0609020204030204" pitchFamily="49" charset="0"/>
              </a:rPr>
              <a:t>-&gt;Value;</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rdbRect</a:t>
            </a:r>
            <a:r>
              <a:rPr lang="en-US" sz="1800" dirty="0">
                <a:solidFill>
                  <a:srgbClr val="000000"/>
                </a:solidFill>
                <a:latin typeface="Consolas" panose="020B0609020204030204" pitchFamily="49" charset="0"/>
              </a:rPr>
              <a:t>-&gt;Checked)</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Rect.setWidth</a:t>
            </a:r>
            <a:r>
              <a:rPr lang="en-US" sz="1400" dirty="0">
                <a:solidFill>
                  <a:srgbClr val="000000"/>
                </a:solidFill>
                <a:latin typeface="Consolas" panose="020B0609020204030204" pitchFamily="49" charset="0"/>
              </a:rPr>
              <a:t>(width);</a:t>
            </a:r>
          </a:p>
          <a:p>
            <a:pPr marL="400050" lvl="1" indent="0">
              <a:buNone/>
            </a:pPr>
            <a:r>
              <a:rPr lang="en-US" sz="1400" dirty="0" err="1">
                <a:solidFill>
                  <a:srgbClr val="000000"/>
                </a:solidFill>
                <a:latin typeface="Consolas" panose="020B0609020204030204" pitchFamily="49" charset="0"/>
              </a:rPr>
              <a:t>Rect.setHeight</a:t>
            </a:r>
            <a:r>
              <a:rPr lang="en-US" sz="1400" dirty="0">
                <a:solidFill>
                  <a:srgbClr val="000000"/>
                </a:solidFill>
                <a:latin typeface="Consolas" panose="020B0609020204030204" pitchFamily="49" charset="0"/>
              </a:rPr>
              <a:t>(height);</a:t>
            </a:r>
          </a:p>
          <a:p>
            <a:pPr marL="400050" lvl="1" indent="0">
              <a:buNone/>
            </a:pPr>
            <a:r>
              <a:rPr lang="en-US" sz="1400" dirty="0">
                <a:solidFill>
                  <a:srgbClr val="000000"/>
                </a:solidFill>
                <a:latin typeface="Consolas" panose="020B0609020204030204" pitchFamily="49" charset="0"/>
              </a:rPr>
              <a:t>g-&gt;</a:t>
            </a:r>
            <a:r>
              <a:rPr lang="en-US" sz="1400" dirty="0" err="1">
                <a:solidFill>
                  <a:srgbClr val="000000"/>
                </a:solidFill>
                <a:latin typeface="Consolas" panose="020B0609020204030204" pitchFamily="49" charset="0"/>
              </a:rPr>
              <a:t>DrawRectangle</a:t>
            </a:r>
            <a:r>
              <a:rPr lang="en-US" sz="1400" dirty="0">
                <a:solidFill>
                  <a:srgbClr val="000000"/>
                </a:solidFill>
                <a:latin typeface="Consolas" panose="020B0609020204030204" pitchFamily="49" charset="0"/>
              </a:rPr>
              <a:t>(pen, 1, 1, width, height);</a:t>
            </a:r>
          </a:p>
          <a:p>
            <a:pPr marL="400050" lvl="1" indent="0">
              <a:buNone/>
            </a:pPr>
            <a:r>
              <a:rPr lang="en-US" sz="1400" dirty="0" err="1">
                <a:solidFill>
                  <a:srgbClr val="000000"/>
                </a:solidFill>
                <a:latin typeface="Consolas" panose="020B0609020204030204" pitchFamily="49" charset="0"/>
              </a:rPr>
              <a:t>txtArea</a:t>
            </a:r>
            <a:r>
              <a:rPr lang="en-US" sz="1400" dirty="0">
                <a:solidFill>
                  <a:srgbClr val="000000"/>
                </a:solidFill>
                <a:latin typeface="Consolas" panose="020B0609020204030204" pitchFamily="49" charset="0"/>
              </a:rPr>
              <a:t>-&gt;Text = </a:t>
            </a:r>
            <a:r>
              <a:rPr lang="en-US" sz="1400" dirty="0" err="1">
                <a:solidFill>
                  <a:srgbClr val="000000"/>
                </a:solidFill>
                <a:latin typeface="Consolas" panose="020B0609020204030204" pitchFamily="49" charset="0"/>
              </a:rPr>
              <a:t>Rect.getArea</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Tri.setWidth</a:t>
            </a:r>
            <a:r>
              <a:rPr lang="en-US" sz="1400" dirty="0">
                <a:solidFill>
                  <a:srgbClr val="000000"/>
                </a:solidFill>
                <a:latin typeface="Consolas" panose="020B0609020204030204" pitchFamily="49" charset="0"/>
              </a:rPr>
              <a:t>(width);</a:t>
            </a:r>
          </a:p>
          <a:p>
            <a:pPr marL="400050" lvl="1" indent="0">
              <a:buNone/>
            </a:pPr>
            <a:r>
              <a:rPr lang="en-US" sz="1400" dirty="0" err="1">
                <a:solidFill>
                  <a:srgbClr val="000000"/>
                </a:solidFill>
                <a:latin typeface="Consolas" panose="020B0609020204030204" pitchFamily="49" charset="0"/>
              </a:rPr>
              <a:t>Tri.setHeight</a:t>
            </a:r>
            <a:r>
              <a:rPr lang="en-US" sz="1400" dirty="0">
                <a:solidFill>
                  <a:srgbClr val="000000"/>
                </a:solidFill>
                <a:latin typeface="Consolas" panose="020B0609020204030204" pitchFamily="49" charset="0"/>
              </a:rPr>
              <a:t>(height);</a:t>
            </a:r>
          </a:p>
          <a:p>
            <a:pPr marL="400050" lvl="1" indent="0">
              <a:buNone/>
            </a:pPr>
            <a:r>
              <a:rPr lang="en-US" sz="1400" dirty="0">
                <a:solidFill>
                  <a:srgbClr val="2B91AF"/>
                </a:solidFill>
                <a:latin typeface="Consolas" panose="020B0609020204030204" pitchFamily="49" charset="0"/>
              </a:rPr>
              <a:t>Point</a:t>
            </a:r>
            <a:r>
              <a:rPr lang="en-US" sz="1400" dirty="0">
                <a:solidFill>
                  <a:srgbClr val="000000"/>
                </a:solidFill>
                <a:latin typeface="Consolas" panose="020B0609020204030204" pitchFamily="49" charset="0"/>
              </a:rPr>
              <a:t> p1(1, 1);</a:t>
            </a:r>
          </a:p>
          <a:p>
            <a:pPr marL="400050" lvl="1" indent="0">
              <a:buNone/>
            </a:pPr>
            <a:r>
              <a:rPr lang="en-US" sz="1400" dirty="0">
                <a:solidFill>
                  <a:srgbClr val="2B91AF"/>
                </a:solidFill>
                <a:latin typeface="Consolas" panose="020B0609020204030204" pitchFamily="49" charset="0"/>
              </a:rPr>
              <a:t>Point</a:t>
            </a:r>
            <a:r>
              <a:rPr lang="en-US" sz="1400" dirty="0">
                <a:solidFill>
                  <a:srgbClr val="000000"/>
                </a:solidFill>
                <a:latin typeface="Consolas" panose="020B0609020204030204" pitchFamily="49" charset="0"/>
              </a:rPr>
              <a:t> p2(1, height);</a:t>
            </a:r>
          </a:p>
          <a:p>
            <a:pPr marL="400050" lvl="1" indent="0">
              <a:buNone/>
            </a:pPr>
            <a:r>
              <a:rPr lang="en-US" sz="1400" dirty="0">
                <a:solidFill>
                  <a:srgbClr val="2B91AF"/>
                </a:solidFill>
                <a:latin typeface="Consolas" panose="020B0609020204030204" pitchFamily="49" charset="0"/>
              </a:rPr>
              <a:t>Point</a:t>
            </a:r>
            <a:r>
              <a:rPr lang="en-US" sz="1400" dirty="0">
                <a:solidFill>
                  <a:srgbClr val="000000"/>
                </a:solidFill>
                <a:latin typeface="Consolas" panose="020B0609020204030204" pitchFamily="49" charset="0"/>
              </a:rPr>
              <a:t> p3(width, height);</a:t>
            </a:r>
          </a:p>
          <a:p>
            <a:pPr marL="400050" lvl="1" indent="0">
              <a:buNone/>
            </a:pPr>
            <a:r>
              <a:rPr lang="en-US" sz="1400" dirty="0">
                <a:solidFill>
                  <a:srgbClr val="000000"/>
                </a:solidFill>
                <a:latin typeface="Consolas" panose="020B0609020204030204" pitchFamily="49" charset="0"/>
              </a:rPr>
              <a:t>g-&gt;</a:t>
            </a:r>
            <a:r>
              <a:rPr lang="en-US" sz="1400" dirty="0" err="1">
                <a:solidFill>
                  <a:srgbClr val="000000"/>
                </a:solidFill>
                <a:latin typeface="Consolas" panose="020B0609020204030204" pitchFamily="49" charset="0"/>
              </a:rPr>
              <a:t>DrawLine</a:t>
            </a:r>
            <a:r>
              <a:rPr lang="en-US" sz="1400" dirty="0">
                <a:solidFill>
                  <a:srgbClr val="000000"/>
                </a:solidFill>
                <a:latin typeface="Consolas" panose="020B0609020204030204" pitchFamily="49" charset="0"/>
              </a:rPr>
              <a:t>(pen, p1, p2);</a:t>
            </a:r>
          </a:p>
          <a:p>
            <a:pPr marL="400050" lvl="1" indent="0">
              <a:buNone/>
            </a:pPr>
            <a:r>
              <a:rPr lang="en-US" sz="1400" dirty="0">
                <a:solidFill>
                  <a:srgbClr val="000000"/>
                </a:solidFill>
                <a:latin typeface="Consolas" panose="020B0609020204030204" pitchFamily="49" charset="0"/>
              </a:rPr>
              <a:t>g-&gt;</a:t>
            </a:r>
            <a:r>
              <a:rPr lang="en-US" sz="1400" dirty="0" err="1">
                <a:solidFill>
                  <a:srgbClr val="000000"/>
                </a:solidFill>
                <a:latin typeface="Consolas" panose="020B0609020204030204" pitchFamily="49" charset="0"/>
              </a:rPr>
              <a:t>DrawLine</a:t>
            </a:r>
            <a:r>
              <a:rPr lang="en-US" sz="1400" dirty="0">
                <a:solidFill>
                  <a:srgbClr val="000000"/>
                </a:solidFill>
                <a:latin typeface="Consolas" panose="020B0609020204030204" pitchFamily="49" charset="0"/>
              </a:rPr>
              <a:t>(pen, p2, p3);</a:t>
            </a:r>
          </a:p>
          <a:p>
            <a:pPr marL="400050" lvl="1" indent="0">
              <a:buNone/>
            </a:pPr>
            <a:r>
              <a:rPr lang="en-US" sz="1400" dirty="0">
                <a:solidFill>
                  <a:srgbClr val="000000"/>
                </a:solidFill>
                <a:latin typeface="Consolas" panose="020B0609020204030204" pitchFamily="49" charset="0"/>
              </a:rPr>
              <a:t>g-&gt;</a:t>
            </a:r>
            <a:r>
              <a:rPr lang="en-US" sz="1400" dirty="0" err="1">
                <a:solidFill>
                  <a:srgbClr val="000000"/>
                </a:solidFill>
                <a:latin typeface="Consolas" panose="020B0609020204030204" pitchFamily="49" charset="0"/>
              </a:rPr>
              <a:t>DrawLine</a:t>
            </a:r>
            <a:r>
              <a:rPr lang="en-US" sz="1400" dirty="0">
                <a:solidFill>
                  <a:srgbClr val="000000"/>
                </a:solidFill>
                <a:latin typeface="Consolas" panose="020B0609020204030204" pitchFamily="49" charset="0"/>
              </a:rPr>
              <a:t>(pen, p3, p1);</a:t>
            </a:r>
          </a:p>
          <a:p>
            <a:pPr marL="400050" lvl="1" indent="0">
              <a:buNone/>
            </a:pPr>
            <a:r>
              <a:rPr lang="en-US" sz="1400" dirty="0" err="1">
                <a:solidFill>
                  <a:srgbClr val="000000"/>
                </a:solidFill>
                <a:latin typeface="Consolas" panose="020B0609020204030204" pitchFamily="49" charset="0"/>
              </a:rPr>
              <a:t>txtArea</a:t>
            </a:r>
            <a:r>
              <a:rPr lang="en-US" sz="1400" dirty="0">
                <a:solidFill>
                  <a:srgbClr val="000000"/>
                </a:solidFill>
                <a:latin typeface="Consolas" panose="020B0609020204030204" pitchFamily="49" charset="0"/>
              </a:rPr>
              <a:t>-&gt;Text = </a:t>
            </a:r>
            <a:r>
              <a:rPr lang="en-US" sz="1400" dirty="0" err="1">
                <a:solidFill>
                  <a:srgbClr val="000000"/>
                </a:solidFill>
                <a:latin typeface="Consolas" panose="020B0609020204030204" pitchFamily="49" charset="0"/>
              </a:rPr>
              <a:t>Tri.getArea</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algn="r" rtl="1">
              <a:lnSpc>
                <a:spcPct val="150000"/>
              </a:lnSpc>
            </a:pPr>
            <a:endParaRPr lang="en-US" sz="2400" b="1" dirty="0"/>
          </a:p>
        </p:txBody>
      </p:sp>
      <p:sp>
        <p:nvSpPr>
          <p:cNvPr id="7" name="Content Placeholder 2">
            <a:extLst>
              <a:ext uri="{FF2B5EF4-FFF2-40B4-BE49-F238E27FC236}">
                <a16:creationId xmlns:a16="http://schemas.microsoft.com/office/drawing/2014/main" id="{09BDAD76-C612-495E-88AF-E3B1A69B5CBA}"/>
              </a:ext>
            </a:extLst>
          </p:cNvPr>
          <p:cNvSpPr txBox="1">
            <a:spLocks/>
          </p:cNvSpPr>
          <p:nvPr/>
        </p:nvSpPr>
        <p:spPr>
          <a:xfrm>
            <a:off x="4329545" y="1447800"/>
            <a:ext cx="4700954" cy="510960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في حدث </a:t>
            </a:r>
            <a:r>
              <a:rPr lang="en-US" sz="2400" b="1" dirty="0" err="1"/>
              <a:t>Checkchanged</a:t>
            </a:r>
            <a:r>
              <a:rPr lang="ar-SA" sz="2400" b="1" dirty="0"/>
              <a:t> الخاص بزر الراديو للمستطيل، نقوم بكتابة السطور الموجودة هنا </a:t>
            </a:r>
          </a:p>
          <a:p>
            <a:pPr algn="r" rtl="1">
              <a:lnSpc>
                <a:spcPct val="150000"/>
              </a:lnSpc>
            </a:pPr>
            <a:r>
              <a:rPr lang="ar-SA" sz="2400" b="1" dirty="0"/>
              <a:t>في حدث تغيير قيمة المرقم اعلى واسفل </a:t>
            </a:r>
            <a:r>
              <a:rPr lang="en-US" sz="1800" dirty="0" err="1">
                <a:solidFill>
                  <a:srgbClr val="000000"/>
                </a:solidFill>
                <a:latin typeface="Consolas" panose="020B0609020204030204" pitchFamily="49" charset="0"/>
              </a:rPr>
              <a:t>nudW_ValueChanged</a:t>
            </a:r>
            <a:r>
              <a:rPr lang="ar-SA" sz="2400" b="1" dirty="0"/>
              <a:t> نقوم باستدعاء نفس دالة التغيير الخاصة بزر الراديو </a:t>
            </a:r>
            <a:r>
              <a:rPr lang="ar-SA" sz="2400" b="1" dirty="0" err="1"/>
              <a:t>كالأتي</a:t>
            </a:r>
            <a:endParaRPr lang="ar-SA" sz="2400" b="1" dirty="0"/>
          </a:p>
          <a:p>
            <a:pPr marL="0" indent="0" algn="r" rtl="1">
              <a:lnSpc>
                <a:spcPct val="150000"/>
              </a:lnSpc>
              <a:buNone/>
            </a:pPr>
            <a:r>
              <a:rPr lang="en-US" sz="1600" dirty="0" err="1">
                <a:solidFill>
                  <a:srgbClr val="000000"/>
                </a:solidFill>
                <a:latin typeface="Consolas" panose="020B0609020204030204" pitchFamily="49" charset="0"/>
              </a:rPr>
              <a:t>rdbRect_CheckedChanged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sender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a:t>
            </a:r>
            <a:r>
              <a:rPr lang="en-US" sz="1600" dirty="0">
                <a:solidFill>
                  <a:srgbClr val="000000"/>
                </a:solidFill>
                <a:latin typeface="Consolas" panose="020B0609020204030204" pitchFamily="49" charset="0"/>
              </a:rPr>
              <a:t>);</a:t>
            </a:r>
            <a:endParaRPr lang="ar-SA" sz="1600" dirty="0">
              <a:solidFill>
                <a:srgbClr val="000000"/>
              </a:solidFill>
              <a:latin typeface="Consolas" panose="020B0609020204030204" pitchFamily="49" charset="0"/>
            </a:endParaRPr>
          </a:p>
          <a:p>
            <a:pPr algn="r" rtl="1">
              <a:lnSpc>
                <a:spcPct val="150000"/>
              </a:lnSpc>
            </a:pPr>
            <a:r>
              <a:rPr lang="ar-SA" sz="2400" b="1" dirty="0"/>
              <a:t>نكرر ذلك للحدث </a:t>
            </a:r>
            <a:r>
              <a:rPr lang="en-US" sz="1800" dirty="0" err="1">
                <a:solidFill>
                  <a:srgbClr val="000000"/>
                </a:solidFill>
                <a:latin typeface="Consolas" panose="020B0609020204030204" pitchFamily="49" charset="0"/>
              </a:rPr>
              <a:t>nudH_ValueChanged</a:t>
            </a:r>
            <a:endParaRPr lang="ar-SA" sz="1800" dirty="0">
              <a:solidFill>
                <a:srgbClr val="000000"/>
              </a:solidFill>
              <a:latin typeface="Consolas" panose="020B0609020204030204" pitchFamily="49" charset="0"/>
            </a:endParaRPr>
          </a:p>
          <a:p>
            <a:pPr algn="r" rtl="1">
              <a:lnSpc>
                <a:spcPct val="150000"/>
              </a:lnSpc>
            </a:pPr>
            <a:r>
              <a:rPr lang="ar-SA" sz="2400" b="1" dirty="0"/>
              <a:t>لاحظ انه تم استدعاء دالة </a:t>
            </a:r>
            <a:r>
              <a:rPr lang="en-US" sz="2400" b="1" dirty="0" err="1"/>
              <a:t>getArea</a:t>
            </a:r>
            <a:r>
              <a:rPr lang="en-US" sz="2400" b="1" dirty="0"/>
              <a:t>()</a:t>
            </a:r>
            <a:r>
              <a:rPr lang="ar-SA" sz="2400" b="1" dirty="0"/>
              <a:t> واعطت نتائج مختلفة في كل مرة</a:t>
            </a:r>
            <a:endParaRPr lang="en-US" sz="2400" b="1" dirty="0"/>
          </a:p>
        </p:txBody>
      </p:sp>
    </p:spTree>
    <p:extLst>
      <p:ext uri="{BB962C8B-B14F-4D97-AF65-F5344CB8AC3E}">
        <p14:creationId xmlns:p14="http://schemas.microsoft.com/office/powerpoint/2010/main" val="309470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6658009-8B5F-4117-B67C-8AAAF774F55C}"/>
              </a:ext>
            </a:extLst>
          </p:cNvPr>
          <p:cNvSpPr>
            <a:spLocks noGrp="1"/>
          </p:cNvSpPr>
          <p:nvPr>
            <p:ph idx="1"/>
          </p:nvPr>
        </p:nvSpPr>
        <p:spPr>
          <a:xfrm>
            <a:off x="3200400" y="1600199"/>
            <a:ext cx="5486400" cy="5121275"/>
          </a:xfrm>
        </p:spPr>
        <p:txBody>
          <a:bodyPr>
            <a:normAutofit/>
          </a:bodyPr>
          <a:lstStyle/>
          <a:p>
            <a:pPr algn="r" rtl="1"/>
            <a:r>
              <a:rPr lang="ar-SA" dirty="0"/>
              <a:t>قم</a:t>
            </a:r>
            <a:endParaRPr lang="en-US" dirty="0"/>
          </a:p>
        </p:txBody>
      </p:sp>
    </p:spTree>
    <p:extLst>
      <p:ext uri="{BB962C8B-B14F-4D97-AF65-F5344CB8AC3E}">
        <p14:creationId xmlns:p14="http://schemas.microsoft.com/office/powerpoint/2010/main" val="63678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المراجع</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609600" y="1600200"/>
            <a:ext cx="8077200" cy="4953000"/>
          </a:xfrm>
        </p:spPr>
        <p:txBody>
          <a:bodyPr>
            <a:normAutofit/>
          </a:bodyPr>
          <a:lstStyle/>
          <a:p>
            <a:pPr algn="r" rtl="1">
              <a:lnSpc>
                <a:spcPct val="110000"/>
              </a:lnSpc>
            </a:pPr>
            <a:r>
              <a:rPr lang="ar-SA" sz="2400" b="1" dirty="0">
                <a:solidFill>
                  <a:srgbClr val="000000"/>
                </a:solidFill>
                <a:latin typeface="droid_arabic_naskh_regular"/>
              </a:rPr>
              <a:t>تعدد الأشكال</a:t>
            </a:r>
          </a:p>
          <a:p>
            <a:pPr algn="r" rtl="1">
              <a:lnSpc>
                <a:spcPct val="110000"/>
              </a:lnSpc>
            </a:pPr>
            <a:r>
              <a:rPr lang="en-US" sz="1400" dirty="0"/>
              <a:t>http://www.cplusplus.com/doc/tutorial/polymorphism/</a:t>
            </a:r>
          </a:p>
          <a:p>
            <a:pPr algn="r" rtl="1">
              <a:lnSpc>
                <a:spcPct val="110000"/>
              </a:lnSpc>
            </a:pPr>
            <a:r>
              <a:rPr lang="en-US" sz="1400" dirty="0">
                <a:hlinkClick r:id="rId2"/>
              </a:rPr>
              <a:t>https://www.javatpoint.com/cpp-polymorphism</a:t>
            </a:r>
            <a:endParaRPr lang="ar-SA" sz="1400" dirty="0"/>
          </a:p>
          <a:p>
            <a:pPr algn="r" rtl="1">
              <a:lnSpc>
                <a:spcPct val="110000"/>
              </a:lnSpc>
            </a:pPr>
            <a:r>
              <a:rPr lang="en-US" sz="1000">
                <a:hlinkClick r:id="rId3"/>
              </a:rPr>
              <a:t>https://www.geeksforgeeks.org/polymorphism-in-c/</a:t>
            </a:r>
            <a:endParaRPr lang="ar-SA" sz="1400" dirty="0"/>
          </a:p>
          <a:p>
            <a:pPr algn="r" rtl="1">
              <a:lnSpc>
                <a:spcPct val="110000"/>
              </a:lnSpc>
            </a:pPr>
            <a:endParaRPr lang="ar-SA" sz="2400" b="1" dirty="0">
              <a:solidFill>
                <a:srgbClr val="000000"/>
              </a:solidFill>
              <a:latin typeface="droid_arabic_naskh_regular"/>
            </a:endParaRPr>
          </a:p>
        </p:txBody>
      </p:sp>
    </p:spTree>
    <p:extLst>
      <p:ext uri="{BB962C8B-B14F-4D97-AF65-F5344CB8AC3E}">
        <p14:creationId xmlns:p14="http://schemas.microsoft.com/office/powerpoint/2010/main" val="217365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8338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286000" y="2590800"/>
            <a:ext cx="4876800" cy="2063926"/>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تعدد الأشكال</a:t>
            </a:r>
            <a:endParaRPr lang="en-US" sz="3600" b="1" dirty="0">
              <a:solidFill>
                <a:schemeClr val="tx2">
                  <a:lumMod val="75000"/>
                </a:schemeClr>
              </a:solidFill>
            </a:endParaRPr>
          </a:p>
        </p:txBody>
      </p:sp>
    </p:spTree>
    <p:extLst>
      <p:ext uri="{BB962C8B-B14F-4D97-AF65-F5344CB8AC3E}">
        <p14:creationId xmlns:p14="http://schemas.microsoft.com/office/powerpoint/2010/main" val="395711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295400" y="609600"/>
            <a:ext cx="63246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تعدد الأشكال </a:t>
            </a:r>
            <a:r>
              <a:rPr lang="en-US" sz="3600" b="1" dirty="0">
                <a:solidFill>
                  <a:schemeClr val="tx2">
                    <a:lumMod val="75000"/>
                  </a:schemeClr>
                </a:solidFill>
              </a:rPr>
              <a:t>Polymorphism</a:t>
            </a: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8534400" cy="5029200"/>
          </a:xfrm>
        </p:spPr>
        <p:txBody>
          <a:bodyPr>
            <a:normAutofit fontScale="92500" lnSpcReduction="10000"/>
          </a:bodyPr>
          <a:lstStyle/>
          <a:p>
            <a:pPr algn="r" rtl="1">
              <a:lnSpc>
                <a:spcPct val="150000"/>
              </a:lnSpc>
            </a:pPr>
            <a:r>
              <a:rPr lang="ar-SA" sz="2800" b="1" dirty="0"/>
              <a:t>هنالك ثلاثة مفاهيم رئيسية في البرمجة الكائنية التوجه . </a:t>
            </a:r>
          </a:p>
          <a:p>
            <a:pPr lvl="1" algn="r" rtl="1">
              <a:lnSpc>
                <a:spcPct val="150000"/>
              </a:lnSpc>
            </a:pPr>
            <a:r>
              <a:rPr lang="ar-SA" sz="2400" b="1" dirty="0"/>
              <a:t>الأول هو الفئات </a:t>
            </a:r>
          </a:p>
          <a:p>
            <a:pPr lvl="1" algn="r" rtl="1">
              <a:lnSpc>
                <a:spcPct val="150000"/>
              </a:lnSpc>
            </a:pPr>
            <a:r>
              <a:rPr lang="ar-SA" sz="2400" b="1" dirty="0"/>
              <a:t>والثاني الوراثة </a:t>
            </a:r>
          </a:p>
          <a:p>
            <a:pPr lvl="1" algn="r" rtl="1">
              <a:lnSpc>
                <a:spcPct val="150000"/>
              </a:lnSpc>
            </a:pPr>
            <a:r>
              <a:rPr lang="ar-SA" sz="2400" b="1" dirty="0"/>
              <a:t>سنناقش هنا المفهوم الثالث : تعدد الأشكال الحقيقي يتم تطبيقه في </a:t>
            </a:r>
            <a:r>
              <a:rPr lang="en-US" sz="2400" b="1" dirty="0"/>
              <a:t>C++ </a:t>
            </a:r>
            <a:r>
              <a:rPr lang="ar-SA" sz="2400" b="1" dirty="0"/>
              <a:t>من خلال الدالات الإفتراضية</a:t>
            </a:r>
            <a:r>
              <a:rPr lang="en-US" sz="2400" b="1" dirty="0"/>
              <a:t>virtual functions.</a:t>
            </a:r>
            <a:endParaRPr lang="ar-SA" sz="2400" b="1" dirty="0"/>
          </a:p>
          <a:p>
            <a:pPr algn="r" rtl="1">
              <a:lnSpc>
                <a:spcPct val="150000"/>
              </a:lnSpc>
            </a:pPr>
            <a:r>
              <a:rPr lang="ar-SA" sz="2800" b="1" dirty="0"/>
              <a:t>يبدو تعدد الأشكال شبيهاً بتحميل الدالات بشكل زائد ، لكن تعدد الأشكال آلية مختلفة وأكثر فعالية فعند تحميل الدالات بشكل زائد فإن رأس الدالة هو الذي يحدد الدالة التي سيتم استدعائها بينما في تعدد الأشكال يتم اختيار الدالة المطلوب تنفيذها </a:t>
            </a:r>
            <a:r>
              <a:rPr lang="ar-SA" sz="2800" dirty="0">
                <a:solidFill>
                  <a:srgbClr val="C00000"/>
                </a:solidFill>
              </a:rPr>
              <a:t>أثناء تشغيل البرنامج</a:t>
            </a:r>
            <a:r>
              <a:rPr lang="ar-SA" sz="2800" b="1" dirty="0"/>
              <a:t>.</a:t>
            </a:r>
          </a:p>
        </p:txBody>
      </p:sp>
    </p:spTree>
    <p:extLst>
      <p:ext uri="{BB962C8B-B14F-4D97-AF65-F5344CB8AC3E}">
        <p14:creationId xmlns:p14="http://schemas.microsoft.com/office/powerpoint/2010/main" val="402381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685800" y="609600"/>
            <a:ext cx="76200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الافتراضية </a:t>
            </a:r>
            <a:r>
              <a:rPr lang="en-US" sz="3200" b="1" dirty="0">
                <a:solidFill>
                  <a:schemeClr val="tx2">
                    <a:lumMod val="75000"/>
                  </a:schemeClr>
                </a:solidFill>
              </a:rPr>
              <a:t>Virtual Functions</a:t>
            </a: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8534400" cy="5029200"/>
          </a:xfrm>
        </p:spPr>
        <p:txBody>
          <a:bodyPr>
            <a:normAutofit fontScale="92500" lnSpcReduction="20000"/>
          </a:bodyPr>
          <a:lstStyle/>
          <a:p>
            <a:pPr algn="r" rtl="1">
              <a:lnSpc>
                <a:spcPct val="150000"/>
              </a:lnSpc>
            </a:pPr>
            <a:r>
              <a:rPr lang="ar-SA" sz="2800" b="1" dirty="0"/>
              <a:t>هي دوال يتم تعريفها ضمن الدوال الأعضاء في فصيلة قاعدة </a:t>
            </a:r>
            <a:r>
              <a:rPr lang="en-US" sz="2800" b="1" dirty="0"/>
              <a:t>base </a:t>
            </a:r>
            <a:r>
              <a:rPr lang="ar-SA" sz="2800" b="1" dirty="0"/>
              <a:t>ويعاد تعريفها في الفئات المشتقة.</a:t>
            </a:r>
          </a:p>
          <a:p>
            <a:pPr algn="r" rtl="1">
              <a:lnSpc>
                <a:spcPct val="150000"/>
              </a:lnSpc>
            </a:pPr>
            <a:r>
              <a:rPr lang="ar-SA" sz="2800" b="1" dirty="0"/>
              <a:t> لإنشاء </a:t>
            </a:r>
            <a:r>
              <a:rPr lang="en-US" sz="2800" b="1" dirty="0"/>
              <a:t>virtual  function </a:t>
            </a:r>
            <a:r>
              <a:rPr lang="ar-SA" sz="2800" b="1" dirty="0"/>
              <a:t>تقوم الفصيلة المشتقة بإعادة تعريف الدالة بما يتوافق مع متطلباتها .</a:t>
            </a:r>
          </a:p>
          <a:p>
            <a:pPr algn="r" rtl="1">
              <a:lnSpc>
                <a:spcPct val="150000"/>
              </a:lnSpc>
            </a:pPr>
            <a:r>
              <a:rPr lang="ar-SA" sz="2800" b="1" dirty="0"/>
              <a:t>عندما يعلن عن مؤشر ليشير إلى كائنات فصيلة قاعدة يمكن استخدام نفس المؤشر ليشير إلى كائنات الفئات المشتقة وعليه عندما يشير مؤشر فصيلة قاعدة إلى كائن في فصيلة مشتقة منها تحتوى على </a:t>
            </a:r>
            <a:r>
              <a:rPr lang="en-US" sz="2800" b="1" dirty="0"/>
              <a:t>virtual function </a:t>
            </a:r>
            <a:r>
              <a:rPr lang="ar-SA" sz="2800" b="1" dirty="0"/>
              <a:t>تحدد </a:t>
            </a:r>
            <a:r>
              <a:rPr lang="en-US" sz="2800" b="1" dirty="0"/>
              <a:t>C++ </a:t>
            </a:r>
            <a:r>
              <a:rPr lang="ar-SA" sz="2800" b="1" dirty="0"/>
              <a:t>الدالة المطلوب تنفيذها وفقاً لمحتويات المؤشر (نوع الكائن المشار إليه بواسطة المؤشر) </a:t>
            </a:r>
          </a:p>
        </p:txBody>
      </p:sp>
    </p:spTree>
    <p:extLst>
      <p:ext uri="{BB962C8B-B14F-4D97-AF65-F5344CB8AC3E}">
        <p14:creationId xmlns:p14="http://schemas.microsoft.com/office/powerpoint/2010/main" val="206081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685800" y="609600"/>
            <a:ext cx="76200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الافتراضية </a:t>
            </a:r>
            <a:r>
              <a:rPr lang="en-US" sz="3200" b="1" dirty="0">
                <a:solidFill>
                  <a:schemeClr val="tx2">
                    <a:lumMod val="75000"/>
                  </a:schemeClr>
                </a:solidFill>
              </a:rPr>
              <a:t>Virtual Functions</a:t>
            </a: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4495800" cy="5029200"/>
          </a:xfrm>
        </p:spPr>
        <p:txBody>
          <a:bodyPr>
            <a:normAutofit fontScale="85000" lnSpcReduction="20000"/>
          </a:bodyPr>
          <a:lstStyle/>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base</a:t>
            </a:r>
            <a:r>
              <a:rPr lang="en-US" sz="1800" dirty="0">
                <a:solidFill>
                  <a:srgbClr val="000000"/>
                </a:solidFill>
                <a:latin typeface="Consolas" panose="020B0609020204030204" pitchFamily="49" charset="0"/>
              </a:rPr>
              <a:t> {</a:t>
            </a:r>
          </a:p>
          <a:p>
            <a:pPr marL="0" indent="0">
              <a:buNone/>
            </a:pPr>
            <a:r>
              <a:rPr lang="en-US" sz="1800" dirty="0">
                <a:solidFill>
                  <a:srgbClr val="008000"/>
                </a:solidFill>
                <a:latin typeface="Consolas" panose="020B0609020204030204" pitchFamily="49" charset="0"/>
              </a:rPr>
              <a:t>//Continued</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virtual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vfunc</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800" dirty="0" err="1">
                <a:solidFill>
                  <a:srgbClr val="2B91AF"/>
                </a:solidFill>
                <a:latin typeface="Consolas" panose="020B0609020204030204" pitchFamily="49" charset="0"/>
              </a:rPr>
              <a:t>MessageBox</a:t>
            </a:r>
            <a:r>
              <a:rPr lang="en-US" sz="1800" dirty="0">
                <a:solidFill>
                  <a:srgbClr val="000000"/>
                </a:solidFill>
                <a:latin typeface="Consolas" panose="020B0609020204030204" pitchFamily="49" charset="0"/>
              </a:rPr>
              <a:t>::Show(</a:t>
            </a:r>
            <a:r>
              <a:rPr lang="en-US" sz="1800" dirty="0">
                <a:solidFill>
                  <a:srgbClr val="A31515"/>
                </a:solidFill>
                <a:latin typeface="Consolas" panose="020B0609020204030204" pitchFamily="49" charset="0"/>
              </a:rPr>
              <a:t>" This is base’s </a:t>
            </a:r>
            <a:r>
              <a:rPr lang="en-US" sz="1800" dirty="0" err="1">
                <a:solidFill>
                  <a:srgbClr val="A31515"/>
                </a:solidFill>
                <a:latin typeface="Consolas" panose="020B0609020204030204" pitchFamily="49" charset="0"/>
              </a:rPr>
              <a:t>vfunc</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derived1</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base</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vfunc</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800" dirty="0" err="1">
                <a:solidFill>
                  <a:srgbClr val="2B91AF"/>
                </a:solidFill>
                <a:latin typeface="Consolas" panose="020B0609020204030204" pitchFamily="49" charset="0"/>
              </a:rPr>
              <a:t>MessageBox</a:t>
            </a:r>
            <a:r>
              <a:rPr lang="en-US" sz="1800" dirty="0">
                <a:solidFill>
                  <a:srgbClr val="000000"/>
                </a:solidFill>
                <a:latin typeface="Consolas" panose="020B0609020204030204" pitchFamily="49" charset="0"/>
              </a:rPr>
              <a:t>::Show(</a:t>
            </a:r>
            <a:r>
              <a:rPr lang="en-US" sz="1800" dirty="0">
                <a:solidFill>
                  <a:srgbClr val="A31515"/>
                </a:solidFill>
                <a:latin typeface="Consolas" panose="020B0609020204030204" pitchFamily="49" charset="0"/>
              </a:rPr>
              <a:t>" This is derived1’s </a:t>
            </a:r>
            <a:r>
              <a:rPr lang="en-US" sz="1800" dirty="0" err="1">
                <a:solidFill>
                  <a:srgbClr val="A31515"/>
                </a:solidFill>
                <a:latin typeface="Consolas" panose="020B0609020204030204" pitchFamily="49" charset="0"/>
              </a:rPr>
              <a:t>vfunc</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derived2</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base</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vfunc</a:t>
            </a:r>
            <a:r>
              <a:rPr lang="en-US" sz="1800" dirty="0">
                <a:solidFill>
                  <a:srgbClr val="000000"/>
                </a:solidFill>
                <a:latin typeface="Consolas" panose="020B0609020204030204" pitchFamily="49" charset="0"/>
              </a:rPr>
              <a:t>() {</a:t>
            </a:r>
          </a:p>
          <a:p>
            <a:pPr marL="0" indent="0">
              <a:buNone/>
            </a:pPr>
            <a:r>
              <a:rPr lang="en-US" sz="1800" dirty="0">
                <a:solidFill>
                  <a:srgbClr val="2B91AF"/>
                </a:solidFill>
                <a:latin typeface="Consolas" panose="020B0609020204030204" pitchFamily="49" charset="0"/>
              </a:rPr>
              <a:t>	</a:t>
            </a:r>
            <a:r>
              <a:rPr lang="en-US" sz="1800" dirty="0" err="1">
                <a:solidFill>
                  <a:srgbClr val="2B91AF"/>
                </a:solidFill>
                <a:latin typeface="Consolas" panose="020B0609020204030204" pitchFamily="49" charset="0"/>
              </a:rPr>
              <a:t>MessageBox</a:t>
            </a:r>
            <a:r>
              <a:rPr lang="en-US" sz="1800" dirty="0">
                <a:solidFill>
                  <a:srgbClr val="000000"/>
                </a:solidFill>
                <a:latin typeface="Consolas" panose="020B0609020204030204" pitchFamily="49" charset="0"/>
              </a:rPr>
              <a:t>::Show(</a:t>
            </a:r>
            <a:r>
              <a:rPr lang="en-US" sz="1800" dirty="0">
                <a:solidFill>
                  <a:srgbClr val="A31515"/>
                </a:solidFill>
                <a:latin typeface="Consolas" panose="020B0609020204030204" pitchFamily="49" charset="0"/>
              </a:rPr>
              <a:t>" This is derived2’s </a:t>
            </a:r>
            <a:r>
              <a:rPr lang="en-US" sz="1800" dirty="0" err="1">
                <a:solidFill>
                  <a:srgbClr val="A31515"/>
                </a:solidFill>
                <a:latin typeface="Consolas" panose="020B0609020204030204" pitchFamily="49" charset="0"/>
              </a:rPr>
              <a:t>vfunc</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ar-SA" sz="2800" b="1" dirty="0"/>
          </a:p>
        </p:txBody>
      </p:sp>
      <p:sp>
        <p:nvSpPr>
          <p:cNvPr id="7" name="Content Placeholder 2">
            <a:extLst>
              <a:ext uri="{FF2B5EF4-FFF2-40B4-BE49-F238E27FC236}">
                <a16:creationId xmlns:a16="http://schemas.microsoft.com/office/drawing/2014/main" id="{FF69BC8A-84E4-433D-A11B-6E677223E0F5}"/>
              </a:ext>
            </a:extLst>
          </p:cNvPr>
          <p:cNvSpPr txBox="1">
            <a:spLocks/>
          </p:cNvSpPr>
          <p:nvPr/>
        </p:nvSpPr>
        <p:spPr>
          <a:xfrm>
            <a:off x="4495800" y="1692273"/>
            <a:ext cx="4191000" cy="4556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تم تعريف فصيلة قاعدة (أب) اسمها </a:t>
            </a:r>
            <a:r>
              <a:rPr lang="en-US" sz="2400" b="1" dirty="0"/>
              <a:t>base</a:t>
            </a:r>
            <a:r>
              <a:rPr lang="ar-SA" sz="2400" b="1" dirty="0"/>
              <a:t> وتم توريث الفصيلة </a:t>
            </a:r>
            <a:r>
              <a:rPr lang="en-US" sz="2400" b="1" dirty="0"/>
              <a:t>derived1</a:t>
            </a:r>
            <a:r>
              <a:rPr lang="ar-SA" sz="2400" b="1" dirty="0"/>
              <a:t> و </a:t>
            </a:r>
            <a:r>
              <a:rPr lang="en-US" sz="2400" b="1" dirty="0"/>
              <a:t>derived2</a:t>
            </a:r>
            <a:r>
              <a:rPr lang="ar-SA" sz="2400" b="1" dirty="0"/>
              <a:t> صفات الأب. </a:t>
            </a:r>
          </a:p>
          <a:p>
            <a:pPr algn="r" rtl="1">
              <a:lnSpc>
                <a:spcPct val="150000"/>
              </a:lnSpc>
            </a:pPr>
            <a:r>
              <a:rPr lang="ar-SA" sz="2400" b="1" dirty="0"/>
              <a:t>تم تعريف الدالة </a:t>
            </a:r>
            <a:r>
              <a:rPr lang="en-US" sz="2400" b="1" dirty="0" err="1"/>
              <a:t>vfunc</a:t>
            </a:r>
            <a:r>
              <a:rPr lang="en-US" sz="2400" b="1" dirty="0"/>
              <a:t>()</a:t>
            </a:r>
            <a:r>
              <a:rPr lang="ar-SA" sz="2400" b="1" dirty="0"/>
              <a:t> على أنها دالة افتراضية، ليتم اعادة تعريفها في الفصائل المشتقة. </a:t>
            </a:r>
          </a:p>
        </p:txBody>
      </p:sp>
    </p:spTree>
    <p:extLst>
      <p:ext uri="{BB962C8B-B14F-4D97-AF65-F5344CB8AC3E}">
        <p14:creationId xmlns:p14="http://schemas.microsoft.com/office/powerpoint/2010/main" val="278747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685800" y="609600"/>
            <a:ext cx="76200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الافتراضية </a:t>
            </a:r>
            <a:r>
              <a:rPr lang="en-US" sz="3200" b="1" dirty="0">
                <a:solidFill>
                  <a:schemeClr val="tx2">
                    <a:lumMod val="75000"/>
                  </a:schemeClr>
                </a:solidFill>
              </a:rPr>
              <a:t>Virtual Functions</a:t>
            </a:r>
          </a:p>
        </p:txBody>
      </p:sp>
      <p:sp>
        <p:nvSpPr>
          <p:cNvPr id="7" name="Content Placeholder 2">
            <a:extLst>
              <a:ext uri="{FF2B5EF4-FFF2-40B4-BE49-F238E27FC236}">
                <a16:creationId xmlns:a16="http://schemas.microsoft.com/office/drawing/2014/main" id="{FF69BC8A-84E4-433D-A11B-6E677223E0F5}"/>
              </a:ext>
            </a:extLst>
          </p:cNvPr>
          <p:cNvSpPr txBox="1">
            <a:spLocks/>
          </p:cNvSpPr>
          <p:nvPr/>
        </p:nvSpPr>
        <p:spPr>
          <a:xfrm>
            <a:off x="4724400" y="1371601"/>
            <a:ext cx="3962400" cy="53498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يتم الاستدعاء كما في الكود المقابل</a:t>
            </a:r>
          </a:p>
          <a:p>
            <a:pPr algn="r" rtl="1">
              <a:lnSpc>
                <a:spcPct val="150000"/>
              </a:lnSpc>
            </a:pPr>
            <a:r>
              <a:rPr lang="ar-SA" sz="2400" b="1" dirty="0"/>
              <a:t>تم الإعلان عن أربعة متغيرات</a:t>
            </a:r>
          </a:p>
          <a:p>
            <a:pPr algn="r" rtl="1">
              <a:lnSpc>
                <a:spcPct val="150000"/>
              </a:lnSpc>
            </a:pPr>
            <a:endParaRPr lang="ar-SA" sz="2400" b="1" dirty="0"/>
          </a:p>
          <a:p>
            <a:pPr algn="r" rtl="1">
              <a:lnSpc>
                <a:spcPct val="150000"/>
              </a:lnSpc>
            </a:pPr>
            <a:endParaRPr lang="ar-SA" sz="2400" b="1" dirty="0"/>
          </a:p>
          <a:p>
            <a:pPr algn="r" rtl="1">
              <a:lnSpc>
                <a:spcPct val="150000"/>
              </a:lnSpc>
            </a:pPr>
            <a:endParaRPr lang="ar-SA" sz="2400" b="1" dirty="0"/>
          </a:p>
          <a:p>
            <a:pPr marL="0" indent="0" algn="r" rtl="1">
              <a:lnSpc>
                <a:spcPct val="150000"/>
              </a:lnSpc>
              <a:buNone/>
            </a:pP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تم تعيين عنوان الكائن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b</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إلى المؤشر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p</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وتم استدعاء الدالة </a:t>
            </a:r>
            <a:r>
              <a:rPr lang="en-US" sz="1800" dirty="0" err="1">
                <a:effectLst/>
                <a:latin typeface="Comic Sans MS" panose="030F0702030302020204" pitchFamily="66" charset="0"/>
                <a:ea typeface="Times New Roman" panose="02020603050405020304" pitchFamily="18" charset="0"/>
                <a:cs typeface="Traditional Arabic" panose="02020603050405020304" pitchFamily="18" charset="-78"/>
              </a:rPr>
              <a:t>vfunc</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 )</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بواسطة المؤشر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p</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وبما أن المؤشر الآن يحمل عنوان الكائن التابع للفئة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base</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تم تنفيذ إصدار الدالة </a:t>
            </a:r>
            <a:r>
              <a:rPr lang="en-US" sz="1800" dirty="0" err="1">
                <a:effectLst/>
                <a:latin typeface="Comic Sans MS" panose="030F0702030302020204" pitchFamily="66" charset="0"/>
                <a:ea typeface="Times New Roman" panose="02020603050405020304" pitchFamily="18" charset="0"/>
                <a:cs typeface="Traditional Arabic" panose="02020603050405020304" pitchFamily="18" charset="-78"/>
              </a:rPr>
              <a:t>vfunc</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 )</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المعرف في الفئة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base</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.بعدها تم تغيير قيمة المؤشر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p </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إلى عنوان الكائن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d1</a:t>
            </a:r>
            <a:r>
              <a:rPr lang="ar-SA" sz="1800" dirty="0">
                <a:effectLst/>
                <a:latin typeface="Comic Sans MS" panose="030F0702030302020204" pitchFamily="66" charset="0"/>
                <a:ea typeface="Times New Roman" panose="02020603050405020304" pitchFamily="18" charset="0"/>
                <a:cs typeface="Traditional Arabic" panose="02020603050405020304" pitchFamily="18" charset="-78"/>
              </a:rPr>
              <a:t> التابع للفئة المشتقة </a:t>
            </a:r>
            <a:r>
              <a:rPr lang="en-US" sz="1800" dirty="0">
                <a:effectLst/>
                <a:latin typeface="Comic Sans MS" panose="030F0702030302020204" pitchFamily="66" charset="0"/>
                <a:ea typeface="Times New Roman" panose="02020603050405020304" pitchFamily="18" charset="0"/>
                <a:cs typeface="Traditional Arabic" panose="02020603050405020304" pitchFamily="18" charset="-78"/>
              </a:rPr>
              <a:t>derived1 </a:t>
            </a:r>
            <a:endParaRPr lang="ar-SA" sz="2400" b="1" dirty="0"/>
          </a:p>
          <a:p>
            <a:pPr algn="r" rtl="1">
              <a:lnSpc>
                <a:spcPct val="150000"/>
              </a:lnSpc>
            </a:pPr>
            <a:endParaRPr lang="ar-SA" sz="2400" b="1" dirty="0"/>
          </a:p>
        </p:txBody>
      </p:sp>
      <p:sp>
        <p:nvSpPr>
          <p:cNvPr id="8" name="Content Placeholder 2">
            <a:extLst>
              <a:ext uri="{FF2B5EF4-FFF2-40B4-BE49-F238E27FC236}">
                <a16:creationId xmlns:a16="http://schemas.microsoft.com/office/drawing/2014/main" id="{9ACC3C1A-3A0B-43B3-A0B0-4E4918990626}"/>
              </a:ext>
            </a:extLst>
          </p:cNvPr>
          <p:cNvSpPr txBox="1">
            <a:spLocks/>
          </p:cNvSpPr>
          <p:nvPr/>
        </p:nvSpPr>
        <p:spPr>
          <a:xfrm>
            <a:off x="266701" y="1524000"/>
            <a:ext cx="4648200" cy="5163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00"/>
                </a:solidFill>
                <a:latin typeface="Consolas" panose="020B0609020204030204" pitchFamily="49" charset="0"/>
              </a:rPr>
              <a:t>base* p, b;</a:t>
            </a:r>
          </a:p>
          <a:p>
            <a:pPr marL="0" indent="0">
              <a:buNone/>
            </a:pPr>
            <a:r>
              <a:rPr lang="en-US" sz="2000" dirty="0">
                <a:solidFill>
                  <a:srgbClr val="000000"/>
                </a:solidFill>
                <a:latin typeface="Consolas" panose="020B0609020204030204" pitchFamily="49" charset="0"/>
              </a:rPr>
              <a:t>derived1 d1;</a:t>
            </a:r>
          </a:p>
          <a:p>
            <a:pPr marL="0" indent="0">
              <a:buNone/>
            </a:pPr>
            <a:r>
              <a:rPr lang="en-US" sz="2000" dirty="0">
                <a:solidFill>
                  <a:srgbClr val="000000"/>
                </a:solidFill>
                <a:latin typeface="Consolas" panose="020B0609020204030204" pitchFamily="49" charset="0"/>
              </a:rPr>
              <a:t>derived2 d2;</a:t>
            </a: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p = &amp;b;</a:t>
            </a:r>
            <a:r>
              <a:rPr lang="en-US" sz="2000" dirty="0">
                <a:solidFill>
                  <a:srgbClr val="008000"/>
                </a:solidFill>
                <a:latin typeface="Consolas" panose="020B0609020204030204" pitchFamily="49" charset="0"/>
              </a:rPr>
              <a:t>// point to base</a:t>
            </a:r>
            <a:endParaRPr lang="ar-SA" sz="2000" dirty="0">
              <a:solidFill>
                <a:srgbClr val="008000"/>
              </a:solidFill>
              <a:latin typeface="Consolas" panose="020B0609020204030204" pitchFamily="49" charset="0"/>
            </a:endParaRPr>
          </a:p>
          <a:p>
            <a:pPr marL="0" indent="0">
              <a:buNone/>
            </a:pPr>
            <a:r>
              <a:rPr lang="en-US" sz="2000" dirty="0">
                <a:solidFill>
                  <a:srgbClr val="008000"/>
                </a:solidFill>
                <a:latin typeface="Consolas" panose="020B0609020204030204" pitchFamily="49" charset="0"/>
              </a:rPr>
              <a:t>// access base's </a:t>
            </a:r>
            <a:r>
              <a:rPr lang="en-US" sz="2000" dirty="0" err="1">
                <a:solidFill>
                  <a:srgbClr val="008000"/>
                </a:solidFill>
                <a:latin typeface="Consolas" panose="020B0609020204030204" pitchFamily="49" charset="0"/>
              </a:rPr>
              <a:t>vfunc</a:t>
            </a:r>
            <a:r>
              <a:rPr lang="en-US" sz="2000" dirty="0">
                <a:solidFill>
                  <a:srgbClr val="008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p-&gt;</a:t>
            </a:r>
            <a:r>
              <a:rPr lang="en-US" sz="2000" dirty="0" err="1">
                <a:solidFill>
                  <a:srgbClr val="000000"/>
                </a:solidFill>
                <a:latin typeface="Consolas" panose="020B0609020204030204" pitchFamily="49" charset="0"/>
              </a:rPr>
              <a:t>vfunc</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p = &amp;d1;</a:t>
            </a:r>
            <a:r>
              <a:rPr lang="en-US" sz="2000" dirty="0">
                <a:solidFill>
                  <a:srgbClr val="008000"/>
                </a:solidFill>
                <a:latin typeface="Consolas" panose="020B0609020204030204" pitchFamily="49" charset="0"/>
              </a:rPr>
              <a:t>// point to derived1</a:t>
            </a:r>
            <a:endParaRPr lang="ar-SA" sz="2000" dirty="0">
              <a:solidFill>
                <a:srgbClr val="008000"/>
              </a:solidFill>
              <a:latin typeface="Consolas" panose="020B0609020204030204" pitchFamily="49" charset="0"/>
            </a:endParaRPr>
          </a:p>
          <a:p>
            <a:pPr marL="0" indent="0">
              <a:buNone/>
            </a:pPr>
            <a:r>
              <a:rPr lang="en-US" sz="2000" dirty="0">
                <a:solidFill>
                  <a:srgbClr val="008000"/>
                </a:solidFill>
                <a:latin typeface="Consolas" panose="020B0609020204030204" pitchFamily="49" charset="0"/>
              </a:rPr>
              <a:t>// access derived1's </a:t>
            </a:r>
            <a:r>
              <a:rPr lang="en-US" sz="2000" dirty="0" err="1">
                <a:solidFill>
                  <a:srgbClr val="008000"/>
                </a:solidFill>
                <a:latin typeface="Consolas" panose="020B0609020204030204" pitchFamily="49" charset="0"/>
              </a:rPr>
              <a:t>vfunc</a:t>
            </a:r>
            <a:r>
              <a:rPr lang="en-US" sz="2000" dirty="0">
                <a:solidFill>
                  <a:srgbClr val="008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p-&gt;</a:t>
            </a:r>
            <a:r>
              <a:rPr lang="en-US" sz="2000" dirty="0" err="1">
                <a:solidFill>
                  <a:srgbClr val="000000"/>
                </a:solidFill>
                <a:latin typeface="Consolas" panose="020B0609020204030204" pitchFamily="49" charset="0"/>
              </a:rPr>
              <a:t>vfunc</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p = &amp;d2;</a:t>
            </a:r>
            <a:r>
              <a:rPr lang="en-US" sz="2000" dirty="0">
                <a:solidFill>
                  <a:srgbClr val="008000"/>
                </a:solidFill>
                <a:latin typeface="Consolas" panose="020B0609020204030204" pitchFamily="49" charset="0"/>
              </a:rPr>
              <a:t>// point to derived2</a:t>
            </a:r>
            <a:endParaRPr lang="ar-SA" sz="2000" dirty="0">
              <a:solidFill>
                <a:srgbClr val="008000"/>
              </a:solidFill>
              <a:latin typeface="Consolas" panose="020B0609020204030204" pitchFamily="49" charset="0"/>
            </a:endParaRPr>
          </a:p>
          <a:p>
            <a:pPr marL="0" indent="0">
              <a:buNone/>
            </a:pPr>
            <a:r>
              <a:rPr lang="en-US" sz="2000" dirty="0">
                <a:solidFill>
                  <a:srgbClr val="008000"/>
                </a:solidFill>
                <a:latin typeface="Consolas" panose="020B0609020204030204" pitchFamily="49" charset="0"/>
              </a:rPr>
              <a:t>// access derived2's </a:t>
            </a:r>
            <a:r>
              <a:rPr lang="en-US" sz="2000" dirty="0" err="1">
                <a:solidFill>
                  <a:srgbClr val="008000"/>
                </a:solidFill>
                <a:latin typeface="Consolas" panose="020B0609020204030204" pitchFamily="49" charset="0"/>
              </a:rPr>
              <a:t>vfunc</a:t>
            </a:r>
            <a:r>
              <a:rPr lang="en-US" sz="2000" dirty="0">
                <a:solidFill>
                  <a:srgbClr val="008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p-&gt;</a:t>
            </a:r>
            <a:r>
              <a:rPr lang="en-US" sz="2000" dirty="0" err="1">
                <a:solidFill>
                  <a:srgbClr val="000000"/>
                </a:solidFill>
                <a:latin typeface="Consolas" panose="020B0609020204030204" pitchFamily="49" charset="0"/>
              </a:rPr>
              <a:t>vfunc</a:t>
            </a:r>
            <a:r>
              <a:rPr lang="en-US" sz="2000" dirty="0">
                <a:solidFill>
                  <a:srgbClr val="000000"/>
                </a:solidFill>
                <a:latin typeface="Consolas" panose="020B0609020204030204" pitchFamily="49" charset="0"/>
              </a:rPr>
              <a:t>();</a:t>
            </a:r>
            <a:endParaRPr lang="ar-SA" b="1" dirty="0"/>
          </a:p>
        </p:txBody>
      </p:sp>
      <p:graphicFrame>
        <p:nvGraphicFramePr>
          <p:cNvPr id="9" name="Table 8">
            <a:extLst>
              <a:ext uri="{FF2B5EF4-FFF2-40B4-BE49-F238E27FC236}">
                <a16:creationId xmlns:a16="http://schemas.microsoft.com/office/drawing/2014/main" id="{06CD439D-3497-4135-80C8-37C9BC489206}"/>
              </a:ext>
            </a:extLst>
          </p:cNvPr>
          <p:cNvGraphicFramePr>
            <a:graphicFrameLocks noGrp="1"/>
          </p:cNvGraphicFramePr>
          <p:nvPr>
            <p:extLst>
              <p:ext uri="{D42A27DB-BD31-4B8C-83A1-F6EECF244321}">
                <p14:modId xmlns:p14="http://schemas.microsoft.com/office/powerpoint/2010/main" val="407648151"/>
              </p:ext>
            </p:extLst>
          </p:nvPr>
        </p:nvGraphicFramePr>
        <p:xfrm>
          <a:off x="5048250" y="2743200"/>
          <a:ext cx="3505200" cy="1645920"/>
        </p:xfrm>
        <a:graphic>
          <a:graphicData uri="http://schemas.openxmlformats.org/drawingml/2006/table">
            <a:tbl>
              <a:tblPr rtl="1">
                <a:tableStyleId>{5C22544A-7EE6-4342-B048-85BDC9FD1C3A}</a:tableStyleId>
              </a:tblPr>
              <a:tblGrid>
                <a:gridCol w="1253681">
                  <a:extLst>
                    <a:ext uri="{9D8B030D-6E8A-4147-A177-3AD203B41FA5}">
                      <a16:colId xmlns:a16="http://schemas.microsoft.com/office/drawing/2014/main" val="60938490"/>
                    </a:ext>
                  </a:extLst>
                </a:gridCol>
                <a:gridCol w="2251519">
                  <a:extLst>
                    <a:ext uri="{9D8B030D-6E8A-4147-A177-3AD203B41FA5}">
                      <a16:colId xmlns:a16="http://schemas.microsoft.com/office/drawing/2014/main" val="3690022726"/>
                    </a:ext>
                  </a:extLst>
                </a:gridCol>
              </a:tblGrid>
              <a:tr h="0">
                <a:tc>
                  <a:txBody>
                    <a:bodyPr/>
                    <a:lstStyle/>
                    <a:p>
                      <a:pPr marL="0" marR="0" algn="r" rtl="1">
                        <a:spcBef>
                          <a:spcPts val="0"/>
                        </a:spcBef>
                        <a:spcAft>
                          <a:spcPts val="0"/>
                        </a:spcAft>
                      </a:pPr>
                      <a:r>
                        <a:rPr lang="ar-SA" sz="1800" b="1">
                          <a:effectLst/>
                        </a:rPr>
                        <a:t>اسم المتغير</a:t>
                      </a:r>
                      <a:endParaRPr lang="en-US" sz="1050" b="1">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r" rtl="1">
                        <a:spcBef>
                          <a:spcPts val="0"/>
                        </a:spcBef>
                        <a:spcAft>
                          <a:spcPts val="0"/>
                        </a:spcAft>
                      </a:pPr>
                      <a:r>
                        <a:rPr lang="ar-SA" sz="1800" b="1" dirty="0">
                          <a:effectLst/>
                        </a:rPr>
                        <a:t>نوعه</a:t>
                      </a:r>
                      <a:endParaRPr lang="en-US" sz="105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960562333"/>
                  </a:ext>
                </a:extLst>
              </a:tr>
              <a:tr h="0">
                <a:tc>
                  <a:txBody>
                    <a:bodyPr/>
                    <a:lstStyle/>
                    <a:p>
                      <a:pPr marL="0" marR="0" algn="r" rtl="1">
                        <a:spcBef>
                          <a:spcPts val="0"/>
                        </a:spcBef>
                        <a:spcAft>
                          <a:spcPts val="0"/>
                        </a:spcAft>
                      </a:pPr>
                      <a:r>
                        <a:rPr lang="en-US" sz="1600" dirty="0">
                          <a:effectLst/>
                        </a:rPr>
                        <a:t>p</a:t>
                      </a:r>
                      <a:endParaRPr lang="en-US" sz="105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r" rtl="1">
                        <a:spcBef>
                          <a:spcPts val="0"/>
                        </a:spcBef>
                        <a:spcAft>
                          <a:spcPts val="0"/>
                        </a:spcAft>
                      </a:pPr>
                      <a:r>
                        <a:rPr lang="ar-SA" sz="1800" dirty="0">
                          <a:effectLst/>
                        </a:rPr>
                        <a:t>مؤشر لكائنات الفصيلة القاعدة </a:t>
                      </a:r>
                      <a:r>
                        <a:rPr lang="en-US" sz="1600" dirty="0">
                          <a:effectLst/>
                        </a:rPr>
                        <a:t>base</a:t>
                      </a:r>
                      <a:endParaRPr lang="en-US" sz="105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4167871947"/>
                  </a:ext>
                </a:extLst>
              </a:tr>
              <a:tr h="0">
                <a:tc>
                  <a:txBody>
                    <a:bodyPr/>
                    <a:lstStyle/>
                    <a:p>
                      <a:pPr marL="0" marR="0" algn="r" rtl="1">
                        <a:spcBef>
                          <a:spcPts val="0"/>
                        </a:spcBef>
                        <a:spcAft>
                          <a:spcPts val="0"/>
                        </a:spcAft>
                      </a:pPr>
                      <a:r>
                        <a:rPr lang="en-US" sz="1600">
                          <a:effectLst/>
                        </a:rPr>
                        <a:t>b</a:t>
                      </a:r>
                      <a:endParaRPr lang="en-US" sz="105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r" rtl="1">
                        <a:spcBef>
                          <a:spcPts val="0"/>
                        </a:spcBef>
                        <a:spcAft>
                          <a:spcPts val="0"/>
                        </a:spcAft>
                      </a:pPr>
                      <a:r>
                        <a:rPr lang="ar-SA" sz="1800" dirty="0">
                          <a:effectLst/>
                        </a:rPr>
                        <a:t>كائن تابع للفئة </a:t>
                      </a:r>
                      <a:r>
                        <a:rPr lang="en-US" sz="1600" dirty="0">
                          <a:effectLst/>
                        </a:rPr>
                        <a:t>base</a:t>
                      </a:r>
                      <a:endParaRPr lang="en-US" sz="105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175509730"/>
                  </a:ext>
                </a:extLst>
              </a:tr>
              <a:tr h="0">
                <a:tc>
                  <a:txBody>
                    <a:bodyPr/>
                    <a:lstStyle/>
                    <a:p>
                      <a:pPr marL="0" marR="0" algn="r" rtl="1">
                        <a:spcBef>
                          <a:spcPts val="0"/>
                        </a:spcBef>
                        <a:spcAft>
                          <a:spcPts val="0"/>
                        </a:spcAft>
                      </a:pPr>
                      <a:r>
                        <a:rPr lang="en-US" sz="1600">
                          <a:effectLst/>
                        </a:rPr>
                        <a:t>d1</a:t>
                      </a:r>
                      <a:endParaRPr lang="en-US" sz="105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r" rtl="1">
                        <a:spcBef>
                          <a:spcPts val="0"/>
                        </a:spcBef>
                        <a:spcAft>
                          <a:spcPts val="0"/>
                        </a:spcAft>
                      </a:pPr>
                      <a:r>
                        <a:rPr lang="ar-SA" sz="1800">
                          <a:effectLst/>
                        </a:rPr>
                        <a:t>كائن تابع للفئة </a:t>
                      </a:r>
                      <a:r>
                        <a:rPr lang="en-US" sz="1600">
                          <a:effectLst/>
                        </a:rPr>
                        <a:t>derived1</a:t>
                      </a:r>
                      <a:endParaRPr lang="en-US" sz="105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3778747692"/>
                  </a:ext>
                </a:extLst>
              </a:tr>
              <a:tr h="0">
                <a:tc>
                  <a:txBody>
                    <a:bodyPr/>
                    <a:lstStyle/>
                    <a:p>
                      <a:pPr marL="0" marR="0" algn="r" rtl="1">
                        <a:spcBef>
                          <a:spcPts val="0"/>
                        </a:spcBef>
                        <a:spcAft>
                          <a:spcPts val="0"/>
                        </a:spcAft>
                      </a:pPr>
                      <a:r>
                        <a:rPr lang="en-US" sz="1600">
                          <a:effectLst/>
                        </a:rPr>
                        <a:t>d2</a:t>
                      </a:r>
                      <a:endParaRPr lang="en-US" sz="105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r" rtl="1">
                        <a:spcBef>
                          <a:spcPts val="0"/>
                        </a:spcBef>
                        <a:spcAft>
                          <a:spcPts val="0"/>
                        </a:spcAft>
                      </a:pPr>
                      <a:r>
                        <a:rPr lang="ar-SA" sz="1800" dirty="0">
                          <a:effectLst/>
                        </a:rPr>
                        <a:t>كائن تابع للفئة </a:t>
                      </a:r>
                      <a:r>
                        <a:rPr lang="en-US" sz="1600" dirty="0">
                          <a:effectLst/>
                        </a:rPr>
                        <a:t>derived2</a:t>
                      </a:r>
                      <a:endParaRPr lang="en-US" sz="105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18642926"/>
                  </a:ext>
                </a:extLst>
              </a:tr>
            </a:tbl>
          </a:graphicData>
        </a:graphic>
      </p:graphicFrame>
    </p:spTree>
    <p:extLst>
      <p:ext uri="{BB962C8B-B14F-4D97-AF65-F5344CB8AC3E}">
        <p14:creationId xmlns:p14="http://schemas.microsoft.com/office/powerpoint/2010/main" val="197463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685800" y="609600"/>
            <a:ext cx="76200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الدالات الافتراضية </a:t>
            </a:r>
            <a:r>
              <a:rPr lang="en-US" sz="3200" b="1" dirty="0">
                <a:solidFill>
                  <a:schemeClr val="tx2">
                    <a:lumMod val="75000"/>
                  </a:schemeClr>
                </a:solidFill>
              </a:rPr>
              <a:t>Virtual Functions</a:t>
            </a:r>
          </a:p>
        </p:txBody>
      </p:sp>
      <p:sp>
        <p:nvSpPr>
          <p:cNvPr id="7" name="Content Placeholder 2">
            <a:extLst>
              <a:ext uri="{FF2B5EF4-FFF2-40B4-BE49-F238E27FC236}">
                <a16:creationId xmlns:a16="http://schemas.microsoft.com/office/drawing/2014/main" id="{FF69BC8A-84E4-433D-A11B-6E677223E0F5}"/>
              </a:ext>
            </a:extLst>
          </p:cNvPr>
          <p:cNvSpPr txBox="1">
            <a:spLocks/>
          </p:cNvSpPr>
          <p:nvPr/>
        </p:nvSpPr>
        <p:spPr>
          <a:xfrm>
            <a:off x="685800" y="1600199"/>
            <a:ext cx="7620000" cy="512127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457200" algn="justLow" rtl="1">
              <a:lnSpc>
                <a:spcPct val="120000"/>
              </a:lnSpc>
              <a:spcBef>
                <a:spcPts val="0"/>
              </a:spcBef>
              <a:spcAft>
                <a:spcPts val="0"/>
              </a:spcAft>
            </a:pPr>
            <a:r>
              <a:rPr lang="ar-SA" sz="3100" b="1" dirty="0">
                <a:effectLst/>
                <a:latin typeface="Comic Sans MS" panose="030F0702030302020204" pitchFamily="66" charset="0"/>
                <a:ea typeface="Times New Roman" panose="02020603050405020304" pitchFamily="18" charset="0"/>
              </a:rPr>
              <a:t>الآن سيتم تنفيذ الدالة </a:t>
            </a:r>
            <a:endParaRPr lang="en-US" sz="3100" b="1" dirty="0">
              <a:effectLst/>
              <a:latin typeface="Times New Roman" panose="02020603050405020304" pitchFamily="18" charset="0"/>
              <a:ea typeface="Times New Roman" panose="02020603050405020304" pitchFamily="18" charset="0"/>
            </a:endParaRPr>
          </a:p>
          <a:p>
            <a:pPr marL="0" marR="0" indent="0" algn="justLow" rtl="0">
              <a:lnSpc>
                <a:spcPct val="120000"/>
              </a:lnSpc>
              <a:spcBef>
                <a:spcPts val="0"/>
              </a:spcBef>
              <a:spcAft>
                <a:spcPts val="0"/>
              </a:spcAft>
              <a:buNone/>
            </a:pPr>
            <a:r>
              <a:rPr lang="en-US" sz="3100" dirty="0">
                <a:effectLst/>
                <a:latin typeface="Comic Sans MS" panose="030F0702030302020204" pitchFamily="66" charset="0"/>
                <a:ea typeface="Times New Roman" panose="02020603050405020304" pitchFamily="18" charset="0"/>
              </a:rPr>
              <a:t>derived1:: </a:t>
            </a:r>
            <a:r>
              <a:rPr lang="en-US" sz="3100" dirty="0" err="1">
                <a:effectLst/>
                <a:latin typeface="Comic Sans MS" panose="030F0702030302020204" pitchFamily="66" charset="0"/>
                <a:ea typeface="Times New Roman" panose="02020603050405020304" pitchFamily="18" charset="0"/>
              </a:rPr>
              <a:t>vfunc</a:t>
            </a:r>
            <a:r>
              <a:rPr lang="en-US" sz="3100" dirty="0">
                <a:effectLst/>
                <a:latin typeface="Comic Sans MS" panose="030F0702030302020204" pitchFamily="66" charset="0"/>
                <a:ea typeface="Times New Roman" panose="02020603050405020304" pitchFamily="18" charset="0"/>
              </a:rPr>
              <a:t>( )</a:t>
            </a:r>
            <a:r>
              <a:rPr lang="ar-SA" sz="3100" dirty="0">
                <a:effectLst/>
                <a:latin typeface="Comic Sans MS" panose="030F0702030302020204" pitchFamily="66" charset="0"/>
                <a:ea typeface="Times New Roman" panose="02020603050405020304" pitchFamily="18" charset="0"/>
              </a:rPr>
              <a:t> </a:t>
            </a:r>
            <a:endParaRPr lang="en-US" sz="3100" dirty="0">
              <a:effectLst/>
              <a:latin typeface="Times New Roman" panose="02020603050405020304" pitchFamily="18" charset="0"/>
              <a:ea typeface="Times New Roman" panose="02020603050405020304" pitchFamily="18" charset="0"/>
            </a:endParaRPr>
          </a:p>
          <a:p>
            <a:pPr marL="0" marR="0" algn="justLow" rtl="1">
              <a:lnSpc>
                <a:spcPct val="120000"/>
              </a:lnSpc>
              <a:spcBef>
                <a:spcPts val="0"/>
              </a:spcBef>
              <a:spcAft>
                <a:spcPts val="0"/>
              </a:spcAft>
            </a:pPr>
            <a:r>
              <a:rPr lang="ar-SA" sz="3100" b="1" dirty="0">
                <a:effectLst/>
                <a:latin typeface="Comic Sans MS" panose="030F0702030302020204" pitchFamily="66" charset="0"/>
                <a:ea typeface="Times New Roman" panose="02020603050405020304" pitchFamily="18" charset="0"/>
              </a:rPr>
              <a:t>أخيراً تم تعيين عنوان الكائن </a:t>
            </a:r>
            <a:r>
              <a:rPr lang="en-US" sz="3100" b="1" dirty="0">
                <a:effectLst/>
                <a:latin typeface="Comic Sans MS" panose="030F0702030302020204" pitchFamily="66" charset="0"/>
                <a:ea typeface="Times New Roman" panose="02020603050405020304" pitchFamily="18" charset="0"/>
              </a:rPr>
              <a:t>d2</a:t>
            </a:r>
            <a:r>
              <a:rPr lang="ar-SA" sz="3100" b="1" dirty="0">
                <a:effectLst/>
                <a:latin typeface="Comic Sans MS" panose="030F0702030302020204" pitchFamily="66" charset="0"/>
                <a:ea typeface="Times New Roman" panose="02020603050405020304" pitchFamily="18" charset="0"/>
              </a:rPr>
              <a:t> التابع للفئة </a:t>
            </a:r>
            <a:r>
              <a:rPr lang="en-US" sz="3100" b="1" dirty="0">
                <a:effectLst/>
                <a:latin typeface="Comic Sans MS" panose="030F0702030302020204" pitchFamily="66" charset="0"/>
                <a:ea typeface="Times New Roman" panose="02020603050405020304" pitchFamily="18" charset="0"/>
              </a:rPr>
              <a:t>derived2 </a:t>
            </a:r>
            <a:r>
              <a:rPr lang="ar-SA" sz="3100" b="1" dirty="0">
                <a:effectLst/>
                <a:latin typeface="Comic Sans MS" panose="030F0702030302020204" pitchFamily="66" charset="0"/>
                <a:ea typeface="Times New Roman" panose="02020603050405020304" pitchFamily="18" charset="0"/>
              </a:rPr>
              <a:t> إلى المؤشر </a:t>
            </a:r>
            <a:r>
              <a:rPr lang="en-US" sz="3100" b="1" dirty="0">
                <a:effectLst/>
                <a:latin typeface="Comic Sans MS" panose="030F0702030302020204" pitchFamily="66" charset="0"/>
                <a:ea typeface="Times New Roman" panose="02020603050405020304" pitchFamily="18" charset="0"/>
              </a:rPr>
              <a:t>p</a:t>
            </a:r>
            <a:r>
              <a:rPr lang="ar-SA" sz="3100" b="1" dirty="0">
                <a:effectLst/>
                <a:latin typeface="Comic Sans MS" panose="030F0702030302020204" pitchFamily="66" charset="0"/>
                <a:ea typeface="Times New Roman" panose="02020603050405020304" pitchFamily="18" charset="0"/>
              </a:rPr>
              <a:t> وعليه العبارة: </a:t>
            </a:r>
            <a:endParaRPr lang="en-US" sz="3100" b="1" dirty="0">
              <a:effectLst/>
              <a:latin typeface="Times New Roman" panose="02020603050405020304" pitchFamily="18" charset="0"/>
              <a:ea typeface="Times New Roman" panose="02020603050405020304" pitchFamily="18" charset="0"/>
            </a:endParaRPr>
          </a:p>
          <a:p>
            <a:pPr marL="0" marR="0" indent="0" algn="justLow" rtl="0">
              <a:lnSpc>
                <a:spcPct val="120000"/>
              </a:lnSpc>
              <a:spcBef>
                <a:spcPts val="0"/>
              </a:spcBef>
              <a:spcAft>
                <a:spcPts val="0"/>
              </a:spcAft>
              <a:buNone/>
            </a:pPr>
            <a:r>
              <a:rPr lang="en-US" sz="3100" dirty="0">
                <a:effectLst/>
                <a:latin typeface="Comic Sans MS" panose="030F0702030302020204" pitchFamily="66" charset="0"/>
                <a:ea typeface="Times New Roman" panose="02020603050405020304" pitchFamily="18" charset="0"/>
              </a:rPr>
              <a:t>p -&gt; </a:t>
            </a:r>
            <a:r>
              <a:rPr lang="en-US" sz="3100" dirty="0" err="1">
                <a:effectLst/>
                <a:latin typeface="Comic Sans MS" panose="030F0702030302020204" pitchFamily="66" charset="0"/>
                <a:ea typeface="Times New Roman" panose="02020603050405020304" pitchFamily="18" charset="0"/>
              </a:rPr>
              <a:t>func</a:t>
            </a:r>
            <a:r>
              <a:rPr lang="en-US" sz="3100" dirty="0">
                <a:effectLst/>
                <a:latin typeface="Comic Sans MS" panose="030F0702030302020204" pitchFamily="66" charset="0"/>
                <a:ea typeface="Times New Roman" panose="02020603050405020304" pitchFamily="18" charset="0"/>
              </a:rPr>
              <a:t>( );</a:t>
            </a:r>
            <a:endParaRPr lang="en-US" sz="3100" dirty="0">
              <a:effectLst/>
              <a:latin typeface="Times New Roman" panose="02020603050405020304" pitchFamily="18" charset="0"/>
              <a:ea typeface="Times New Roman" panose="02020603050405020304" pitchFamily="18" charset="0"/>
            </a:endParaRPr>
          </a:p>
          <a:p>
            <a:pPr marL="0" marR="0" algn="justLow" rtl="1">
              <a:lnSpc>
                <a:spcPct val="120000"/>
              </a:lnSpc>
              <a:spcBef>
                <a:spcPts val="0"/>
              </a:spcBef>
              <a:spcAft>
                <a:spcPts val="0"/>
              </a:spcAft>
            </a:pPr>
            <a:r>
              <a:rPr lang="ar-SA" sz="3100" b="1" dirty="0">
                <a:effectLst/>
                <a:latin typeface="Comic Sans MS" panose="030F0702030302020204" pitchFamily="66" charset="0"/>
                <a:ea typeface="Times New Roman" panose="02020603050405020304" pitchFamily="18" charset="0"/>
              </a:rPr>
              <a:t>أدت إلى تنفيذ الدالة </a:t>
            </a:r>
            <a:endParaRPr lang="en-US" sz="3100" b="1" dirty="0">
              <a:effectLst/>
              <a:latin typeface="Times New Roman" panose="02020603050405020304" pitchFamily="18" charset="0"/>
              <a:ea typeface="Times New Roman" panose="02020603050405020304" pitchFamily="18" charset="0"/>
            </a:endParaRPr>
          </a:p>
          <a:p>
            <a:pPr marL="0" marR="0" indent="0" algn="justLow" rtl="0">
              <a:lnSpc>
                <a:spcPct val="120000"/>
              </a:lnSpc>
              <a:spcBef>
                <a:spcPts val="0"/>
              </a:spcBef>
              <a:spcAft>
                <a:spcPts val="0"/>
              </a:spcAft>
              <a:buNone/>
            </a:pPr>
            <a:r>
              <a:rPr lang="en-US" sz="3100" dirty="0">
                <a:effectLst/>
                <a:latin typeface="Comic Sans MS" panose="030F0702030302020204" pitchFamily="66" charset="0"/>
                <a:ea typeface="Times New Roman" panose="02020603050405020304" pitchFamily="18" charset="0"/>
              </a:rPr>
              <a:t>derived2:: </a:t>
            </a:r>
            <a:r>
              <a:rPr lang="en-US" sz="3100" dirty="0" err="1">
                <a:effectLst/>
                <a:latin typeface="Comic Sans MS" panose="030F0702030302020204" pitchFamily="66" charset="0"/>
                <a:ea typeface="Times New Roman" panose="02020603050405020304" pitchFamily="18" charset="0"/>
              </a:rPr>
              <a:t>vfunc</a:t>
            </a:r>
            <a:r>
              <a:rPr lang="en-US" sz="3100" dirty="0">
                <a:effectLst/>
                <a:latin typeface="Comic Sans MS" panose="030F0702030302020204" pitchFamily="66" charset="0"/>
                <a:ea typeface="Times New Roman" panose="02020603050405020304" pitchFamily="18" charset="0"/>
              </a:rPr>
              <a:t>( )</a:t>
            </a:r>
            <a:r>
              <a:rPr lang="ar-SA" sz="3100" dirty="0">
                <a:effectLst/>
                <a:latin typeface="Comic Sans MS" panose="030F0702030302020204" pitchFamily="66" charset="0"/>
                <a:ea typeface="Times New Roman" panose="02020603050405020304" pitchFamily="18" charset="0"/>
              </a:rPr>
              <a:t> </a:t>
            </a:r>
            <a:endParaRPr lang="en-US" sz="3100" dirty="0">
              <a:effectLst/>
              <a:latin typeface="Times New Roman" panose="02020603050405020304" pitchFamily="18" charset="0"/>
              <a:ea typeface="Times New Roman" panose="02020603050405020304" pitchFamily="18" charset="0"/>
            </a:endParaRPr>
          </a:p>
          <a:p>
            <a:pPr algn="r" rtl="1">
              <a:lnSpc>
                <a:spcPct val="120000"/>
              </a:lnSpc>
            </a:pPr>
            <a:r>
              <a:rPr lang="ar-SA" sz="3100" b="1" dirty="0">
                <a:effectLst/>
                <a:latin typeface="Comic Sans MS" panose="030F0702030302020204" pitchFamily="66" charset="0"/>
                <a:ea typeface="Times New Roman" panose="02020603050405020304" pitchFamily="18" charset="0"/>
              </a:rPr>
              <a:t>من النظرة الأولى قد تبدو الدوال الإفتراضية شبيهة </a:t>
            </a:r>
            <a:r>
              <a:rPr lang="ar-SA" sz="3100" b="1" dirty="0">
                <a:latin typeface="Comic Sans MS" panose="030F0702030302020204" pitchFamily="66" charset="0"/>
                <a:ea typeface="Times New Roman" panose="02020603050405020304" pitchFamily="18" charset="0"/>
              </a:rPr>
              <a:t>بالتحميل الزائد للدوال</a:t>
            </a:r>
            <a:r>
              <a:rPr lang="ar-SA" sz="3100" b="1" dirty="0">
                <a:effectLst/>
                <a:latin typeface="Comic Sans MS" panose="030F0702030302020204" pitchFamily="66" charset="0"/>
                <a:ea typeface="Times New Roman" panose="02020603050405020304" pitchFamily="18" charset="0"/>
              </a:rPr>
              <a:t>. ولكن عند التحميل الزائد للدوال يجب أن يختلف الإعلان عن الدالة من دالة إلى أخرى في نوع أو عدد المتغيرات الوسيطة المررة إلى الدالة حتى يستطيع مترجم البرنامج تحديد الدالة المطلوب تنفيذها ،</a:t>
            </a:r>
          </a:p>
          <a:p>
            <a:pPr algn="r" rtl="1">
              <a:lnSpc>
                <a:spcPct val="120000"/>
              </a:lnSpc>
            </a:pPr>
            <a:r>
              <a:rPr lang="ar-SA" sz="3100" b="1" dirty="0">
                <a:effectLst/>
                <a:latin typeface="Comic Sans MS" panose="030F0702030302020204" pitchFamily="66" charset="0"/>
                <a:ea typeface="Times New Roman" panose="02020603050405020304" pitchFamily="18" charset="0"/>
              </a:rPr>
              <a:t> بينما في الدوال الإفتراضية يجب أن يطابق إعلان الدالة الإفتراضية المعرفة في الفصيلة القاعدة الإعلان عنها في الفصائل المشتقة.</a:t>
            </a:r>
            <a:endParaRPr lang="en-US" sz="3100" b="1" dirty="0">
              <a:effectLst/>
              <a:latin typeface="Times New Roman" panose="02020603050405020304" pitchFamily="18" charset="0"/>
              <a:ea typeface="Times New Roman" panose="02020603050405020304" pitchFamily="18" charset="0"/>
            </a:endParaRPr>
          </a:p>
          <a:p>
            <a:pPr algn="r" rtl="1">
              <a:lnSpc>
                <a:spcPct val="150000"/>
              </a:lnSpc>
            </a:pPr>
            <a:endParaRPr lang="ar-SA" sz="3600" b="1" dirty="0"/>
          </a:p>
          <a:p>
            <a:pPr marL="0" indent="0" algn="r" rtl="1">
              <a:lnSpc>
                <a:spcPct val="150000"/>
              </a:lnSpc>
              <a:buNone/>
            </a:pPr>
            <a:endParaRPr lang="ar-SA" sz="3600" b="1" dirty="0"/>
          </a:p>
        </p:txBody>
      </p:sp>
    </p:spTree>
    <p:extLst>
      <p:ext uri="{BB962C8B-B14F-4D97-AF65-F5344CB8AC3E}">
        <p14:creationId xmlns:p14="http://schemas.microsoft.com/office/powerpoint/2010/main" val="405815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286000" y="2590800"/>
            <a:ext cx="4876800" cy="2063926"/>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الفصائل التجريدية </a:t>
            </a:r>
            <a:endParaRPr lang="en-US" sz="3600" b="1" dirty="0">
              <a:solidFill>
                <a:schemeClr val="tx2">
                  <a:lumMod val="75000"/>
                </a:schemeClr>
              </a:solidFill>
            </a:endParaRPr>
          </a:p>
        </p:txBody>
      </p:sp>
    </p:spTree>
    <p:extLst>
      <p:ext uri="{BB962C8B-B14F-4D97-AF65-F5344CB8AC3E}">
        <p14:creationId xmlns:p14="http://schemas.microsoft.com/office/powerpoint/2010/main" val="333149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10116</TotalTime>
  <Words>1835</Words>
  <Application>Microsoft Office PowerPoint</Application>
  <PresentationFormat>On-screen Show (4:3)</PresentationFormat>
  <Paragraphs>277</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Comic Sans MS</vt:lpstr>
      <vt:lpstr>Consolas</vt:lpstr>
      <vt:lpstr>droid_arabic_naskh_regular</vt:lpstr>
      <vt:lpstr>Times New Roman</vt:lpstr>
      <vt:lpstr>Office Theme</vt:lpstr>
      <vt:lpstr>PowerPoint Presentation</vt:lpstr>
      <vt:lpstr>المحتوى</vt:lpstr>
      <vt:lpstr>تعدد الأشكال</vt:lpstr>
      <vt:lpstr>تعدد الأشكال Polymorphism</vt:lpstr>
      <vt:lpstr>الدالات الافتراضية Virtual Functions</vt:lpstr>
      <vt:lpstr>الدالات الافتراضية Virtual Functions</vt:lpstr>
      <vt:lpstr>الدالات الافتراضية Virtual Functions</vt:lpstr>
      <vt:lpstr>الدالات الافتراضية Virtual Functions</vt:lpstr>
      <vt:lpstr>الفصائل التجريدية </vt:lpstr>
      <vt:lpstr>الفصائل التجريدية Abstract classes</vt:lpstr>
      <vt:lpstr>الدالات الإفتراضية النقية Pure virtual functions</vt:lpstr>
      <vt:lpstr>الدالات الإفتراضية النقية Pure virtual functions</vt:lpstr>
      <vt:lpstr>الدالات الإفتراضية النقية Pure virtual functions</vt:lpstr>
      <vt:lpstr>الدالات الإفتراضية النقية Pure virtual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المراجع</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2020-09-01T19:46:19Z</dcterms:modified>
</cp:coreProperties>
</file>