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9" r:id="rId2"/>
    <p:sldId id="290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21" r:id="rId21"/>
    <p:sldId id="369" r:id="rId22"/>
    <p:sldId id="317" r:id="rId23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5D726-1E52-459E-B4AE-3623B1B88E43}" v="11" dt="2019-06-09T23:47:52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3" autoAdjust="0"/>
    <p:restoredTop sz="94660"/>
  </p:normalViewPr>
  <p:slideViewPr>
    <p:cSldViewPr>
      <p:cViewPr varScale="1">
        <p:scale>
          <a:sx n="65" d="100"/>
          <a:sy n="65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hosam elde" userId="ab8f451e-a635-42ee-be12-e2dde55852bf" providerId="ADAL" clId="{CEEB77A1-9946-4939-90E4-52513A9B3B77}"/>
  </pc:docChgLst>
  <pc:docChgLst>
    <pc:chgData name="Osama hosam elde" userId="ab8f451e-a635-42ee-be12-e2dde55852bf" providerId="ADAL" clId="{0965D726-1E52-459E-B4AE-3623B1B88E43}"/>
    <pc:docChg chg="modSld">
      <pc:chgData name="Osama hosam elde" userId="ab8f451e-a635-42ee-be12-e2dde55852bf" providerId="ADAL" clId="{0965D726-1E52-459E-B4AE-3623B1B88E43}" dt="2019-06-09T23:47:52.191" v="10" actId="20577"/>
      <pc:docMkLst>
        <pc:docMk/>
      </pc:docMkLst>
      <pc:sldChg chg="modSp">
        <pc:chgData name="Osama hosam elde" userId="ab8f451e-a635-42ee-be12-e2dde55852bf" providerId="ADAL" clId="{0965D726-1E52-459E-B4AE-3623B1B88E43}" dt="2019-06-09T23:47:16.056" v="5" actId="20577"/>
        <pc:sldMkLst>
          <pc:docMk/>
          <pc:sldMk cId="2795698090" sldId="289"/>
        </pc:sldMkLst>
        <pc:spChg chg="mod">
          <ac:chgData name="Osama hosam elde" userId="ab8f451e-a635-42ee-be12-e2dde55852bf" providerId="ADAL" clId="{0965D726-1E52-459E-B4AE-3623B1B88E43}" dt="2019-06-09T23:47:16.056" v="5" actId="20577"/>
          <ac:spMkLst>
            <pc:docMk/>
            <pc:sldMk cId="2795698090" sldId="289"/>
            <ac:spMk id="4" creationId="{71F37C0B-C451-4FC0-8BFC-2F9DEFE020DB}"/>
          </ac:spMkLst>
        </pc:spChg>
      </pc:sldChg>
      <pc:sldChg chg="modSp">
        <pc:chgData name="Osama hosam elde" userId="ab8f451e-a635-42ee-be12-e2dde55852bf" providerId="ADAL" clId="{0965D726-1E52-459E-B4AE-3623B1B88E43}" dt="2019-06-09T23:47:52.191" v="10" actId="20577"/>
        <pc:sldMkLst>
          <pc:docMk/>
          <pc:sldMk cId="3383389306" sldId="317"/>
        </pc:sldMkLst>
        <pc:spChg chg="mod">
          <ac:chgData name="Osama hosam elde" userId="ab8f451e-a635-42ee-be12-e2dde55852bf" providerId="ADAL" clId="{0965D726-1E52-459E-B4AE-3623B1B88E43}" dt="2019-06-09T23:47:52.191" v="10" actId="20577"/>
          <ac:spMkLst>
            <pc:docMk/>
            <pc:sldMk cId="3383389306" sldId="317"/>
            <ac:spMk id="3" creationId="{00000000-0000-0000-0000-000000000000}"/>
          </ac:spMkLst>
        </pc:spChg>
      </pc:sldChg>
    </pc:docChg>
  </pc:docChgLst>
  <pc:docChgLst>
    <pc:chgData name="Osama Mohammed Moustafa Hosam Elde" userId="ab8f451e-a635-42ee-be12-e2dde55852bf" providerId="ADAL" clId="{804B1982-4C3E-4311-8F4B-22E0387B098C}"/>
  </pc:docChgLst>
  <pc:docChgLst>
    <pc:chgData name="Osama hosam elde" userId="ab8f451e-a635-42ee-be12-e2dde55852bf" providerId="ADAL" clId="{E544B0B6-B2D2-49E8-AFE7-18AE31F18370}"/>
  </pc:docChgLst>
  <pc:docChgLst>
    <pc:chgData name="Osama hosam elde" userId="ab8f451e-a635-42ee-be12-e2dde55852bf" providerId="ADAL" clId="{6F275018-03C8-4BE5-8BA7-FE8D663B5715}"/>
  </pc:docChgLst>
  <pc:docChgLst>
    <pc:chgData name="Osama hosam elde" userId="ab8f451e-a635-42ee-be12-e2dde55852bf" providerId="ADAL" clId="{804B1982-4C3E-4311-8F4B-22E0387B098C}"/>
  </pc:docChgLst>
  <pc:docChgLst>
    <pc:chgData name="Osama Mohammed Moustafa Hosam Elde" userId="ab8f451e-a635-42ee-be12-e2dde55852bf" providerId="ADAL" clId="{67F3744E-E586-4C2C-91BF-A29AAF840012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3D2B36-F59D-4CB9-B392-E2C7AF322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AB1F-B9DD-4132-940A-8ABE5F7FB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E461-3CAD-44E3-9FF4-CC22C912D9E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100-8AD7-4FA2-B017-F1B1B195B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31C7-6362-40ED-9B8D-59E0DEEC5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DD46-4BA5-4330-8282-02D0132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D2B9F-C8E6-423B-9183-D5343BB739E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C4F4D-83FC-4648-8836-C86B9BE2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6CA7-D933-4FCE-B4A4-122CD18226E6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CD5A-CA7E-48A7-8919-C3552E13D412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92D6-7F78-4EFA-8A15-5ECB66FB1321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411D-530D-4573-84F2-C1A818B0EE13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F292-ADCC-471E-AB43-78433A431413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2959-6732-4193-AC82-ED7F9C94C7D3}" type="datetime1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59AF-3DC5-40BE-8727-5B5068B61CF7}" type="datetime1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ABE4-22DC-4A7C-954B-067227936D02}" type="datetime1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25A5-006D-4093-959C-4661C88DB71A}" type="datetime1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D624-1BEF-44B9-9C66-E73C01F4AEA4}" type="datetime1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702C-547D-4570-870D-844BD10F35DC}" type="datetime1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C07D-B8D7-4E0E-AC65-058DD451298A}" type="datetime1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37C0B-C451-4FC0-8BFC-2F9DEFE020DB}"/>
              </a:ext>
            </a:extLst>
          </p:cNvPr>
          <p:cNvSpPr txBox="1"/>
          <p:nvPr/>
        </p:nvSpPr>
        <p:spPr>
          <a:xfrm>
            <a:off x="1219200" y="1295400"/>
            <a:ext cx="6705600" cy="16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EG" sz="3200" b="1" dirty="0"/>
              <a:t>نظم قواعد البيانات (</a:t>
            </a:r>
            <a:r>
              <a:rPr lang="ar-SA" sz="3200" b="1" dirty="0"/>
              <a:t>2</a:t>
            </a:r>
            <a:r>
              <a:rPr lang="ar-EG" sz="3200" b="1" dirty="0"/>
              <a:t>)</a:t>
            </a:r>
          </a:p>
          <a:p>
            <a:pPr algn="ctr" rtl="1">
              <a:lnSpc>
                <a:spcPct val="150000"/>
              </a:lnSpc>
            </a:pPr>
            <a:r>
              <a:rPr lang="ar-EG" sz="4000" b="1" dirty="0"/>
              <a:t>الفصل </a:t>
            </a:r>
            <a:r>
              <a:rPr lang="ar-SA" sz="4000" b="1" dirty="0"/>
              <a:t>الأول</a:t>
            </a:r>
            <a:endParaRPr lang="ar-EG" sz="4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27041B-849C-4284-A6F6-3F6012D2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B22F-B48D-4D97-98F5-B316CDCD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89046-9420-46EE-BA1F-90C57EF4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3200400"/>
            <a:ext cx="60102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قواعد البيانات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23B63-A128-42FE-921E-100DD724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1371600"/>
            <a:ext cx="87553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3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قواعد البيانات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1C90C-B566-4738-89FD-9F604DAE2F05}"/>
              </a:ext>
            </a:extLst>
          </p:cNvPr>
          <p:cNvSpPr txBox="1"/>
          <p:nvPr/>
        </p:nvSpPr>
        <p:spPr>
          <a:xfrm>
            <a:off x="609600" y="1371600"/>
            <a:ext cx="7866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000" dirty="0"/>
              <a:t>لغة الاستعلامات (</a:t>
            </a:r>
            <a:r>
              <a:rPr lang="en-US" sz="2000" dirty="0"/>
              <a:t>SQL</a:t>
            </a:r>
            <a:r>
              <a:rPr lang="ar-SA" sz="2000" dirty="0"/>
              <a:t>) هي اللغة التي يتواصل بها المستخدم مع مدير قاعدة البيانات (</a:t>
            </a:r>
            <a:r>
              <a:rPr lang="en-US" sz="2000" dirty="0"/>
              <a:t>DBMS</a:t>
            </a:r>
            <a:r>
              <a:rPr lang="ar-SA" sz="2000" dirty="0"/>
              <a:t>) لعمل استعلام معين (على سبيل المثال الحصول على تقرير عن كمية المشتريات). يقوم مدير قاعدة البيانات بترجمة تلك اللغة ومن ثم التواصل مع قاعدة البيانات للحصول على ناتج الاستعلام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32AE5-7EE6-48A5-9826-C38269B8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30" y="2745197"/>
            <a:ext cx="59245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9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قواعد البيانات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C34B38-5049-40E8-8BF4-55869A19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8248650" cy="1634575"/>
          </a:xfrm>
          <a:prstGeom prst="rect">
            <a:avLst/>
          </a:prstGeom>
        </p:spPr>
      </p:pic>
      <p:pic>
        <p:nvPicPr>
          <p:cNvPr id="2050" name="Picture 2" descr="ÙØªÙØ¬Ø© Ø¨Ø­Ø« Ø§ÙØµÙØ± Ø¹Ù âªsql ddl dmlâ¬â">
            <a:extLst>
              <a:ext uri="{FF2B5EF4-FFF2-40B4-BE49-F238E27FC236}">
                <a16:creationId xmlns:a16="http://schemas.microsoft.com/office/drawing/2014/main" id="{2AAC8693-70C5-4C24-84CC-536930890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31754"/>
            <a:ext cx="6587408" cy="349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5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قواعد البيانات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0B506-6E42-49C3-8C03-1B5DA4DB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1371600"/>
            <a:ext cx="428625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49D508-E833-4026-84E0-8139614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1905000"/>
            <a:ext cx="6557963" cy="47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التعامل مع قواعد البيانات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63756-77DD-4783-BC53-A25C696F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85862"/>
            <a:ext cx="1828800" cy="1590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27C7F6-9592-4A56-8B4B-39878A9C26B9}"/>
              </a:ext>
            </a:extLst>
          </p:cNvPr>
          <p:cNvSpPr txBox="1"/>
          <p:nvPr/>
        </p:nvSpPr>
        <p:spPr>
          <a:xfrm>
            <a:off x="334095" y="1185862"/>
            <a:ext cx="8475810" cy="5213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2400" b="1" u="sng" dirty="0"/>
              <a:t>مثال تبسيطي : إنشاء محل بقالة</a:t>
            </a:r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البضاعة</a:t>
            </a:r>
            <a:r>
              <a:rPr lang="ar-SA" sz="2000" dirty="0"/>
              <a:t> : تمثل البيانات </a:t>
            </a:r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البضاعة قبل ترتيبها</a:t>
            </a:r>
            <a:r>
              <a:rPr lang="ar-SA" sz="2000" dirty="0"/>
              <a:t>: كالبيانات المخزنة في ملف</a:t>
            </a:r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بناء الأرفف وتنظيمها</a:t>
            </a:r>
            <a:r>
              <a:rPr lang="ar-SA" sz="2000" dirty="0"/>
              <a:t>: نستخدم لغة </a:t>
            </a:r>
            <a:r>
              <a:rPr lang="en-US" sz="2000" dirty="0"/>
              <a:t>DDL</a:t>
            </a:r>
            <a:r>
              <a:rPr lang="ar-SA" sz="2000" dirty="0"/>
              <a:t> لبناء وتنظيم الارفف الأرفف يقابلها الجداول في قاعدة البيانات</a:t>
            </a:r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إضافة البضاعة وتنظيمها في الأرفف</a:t>
            </a:r>
            <a:r>
              <a:rPr lang="ar-SA" sz="2000" dirty="0"/>
              <a:t>: نستخدم لغة </a:t>
            </a:r>
            <a:r>
              <a:rPr lang="en-US" sz="2000" dirty="0"/>
              <a:t>DML</a:t>
            </a:r>
            <a:r>
              <a:rPr lang="ar-SA" sz="2000" dirty="0"/>
              <a:t>، بمعنى إضافة البيانات والتعديل عليها في الجدول</a:t>
            </a:r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عند وصول الزبون لطلب بضاعة</a:t>
            </a:r>
            <a:r>
              <a:rPr lang="ar-SA" sz="2000" dirty="0"/>
              <a:t>: الزبون يتكلم لغة الاستعلام </a:t>
            </a:r>
            <a:r>
              <a:rPr lang="en-US" sz="2000" dirty="0"/>
              <a:t>SQL</a:t>
            </a:r>
            <a:r>
              <a:rPr lang="ar-SA" sz="2000" dirty="0"/>
              <a:t> باستخدام جمل </a:t>
            </a:r>
            <a:r>
              <a:rPr lang="en-US" sz="2000" dirty="0"/>
              <a:t>Data Retrieval</a:t>
            </a:r>
            <a:r>
              <a:rPr lang="ar-SA" sz="2000" dirty="0"/>
              <a:t> ، يقوم العامل (هنا يمثل </a:t>
            </a:r>
            <a:r>
              <a:rPr lang="en-US" sz="2000" dirty="0"/>
              <a:t> DBMS</a:t>
            </a:r>
            <a:r>
              <a:rPr lang="ar-SA" sz="2000" dirty="0"/>
              <a:t>في قاعدة البيانات) بترجمة الاستعلام ( اريد زجاجة كولا ) ثم البحث في قاعدة البيانات عن البضاعة وتسليم نتيجة البحث للعميل. </a:t>
            </a:r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تسجيل الاحداث في دفتر</a:t>
            </a:r>
            <a:r>
              <a:rPr lang="ar-SA" sz="2000" dirty="0"/>
              <a:t>: عند التأكد من تمام عملية البيع نسجلها في دفتر اليوميات باستخدام لغة </a:t>
            </a:r>
            <a:r>
              <a:rPr lang="en-US" sz="2000" dirty="0"/>
              <a:t>TCL</a:t>
            </a:r>
            <a:endParaRPr lang="ar-SA" sz="2000" dirty="0"/>
          </a:p>
          <a:p>
            <a:pPr algn="r" rtl="1">
              <a:lnSpc>
                <a:spcPct val="150000"/>
              </a:lnSpc>
            </a:pPr>
            <a:r>
              <a:rPr lang="ar-SA" sz="2000" b="1" dirty="0"/>
              <a:t>لزيادة سرية المحل: </a:t>
            </a:r>
            <a:r>
              <a:rPr lang="ar-SA" sz="2000" dirty="0"/>
              <a:t>نحتاج لتوظيف </a:t>
            </a:r>
            <a:r>
              <a:rPr lang="ar-SA" sz="2000"/>
              <a:t>حارس والذي </a:t>
            </a:r>
            <a:r>
              <a:rPr lang="ar-SA" sz="2000" dirty="0"/>
              <a:t>يستخدم لغة </a:t>
            </a:r>
            <a:r>
              <a:rPr lang="en-US" sz="2000" dirty="0"/>
              <a:t>DCL</a:t>
            </a:r>
            <a:r>
              <a:rPr lang="ar-SA" sz="2000" dirty="0"/>
              <a:t> للتحكم في صلاحيات الزبائن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81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نظام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290" name="Picture 2" descr="ÙØªÙØ¬Ø© Ø¨Ø­Ø« Ø§ÙØµÙØ± Ø¹Ù âªsales man iconsâ¬â">
            <a:extLst>
              <a:ext uri="{FF2B5EF4-FFF2-40B4-BE49-F238E27FC236}">
                <a16:creationId xmlns:a16="http://schemas.microsoft.com/office/drawing/2014/main" id="{E96C05F3-DEBB-4249-8F1C-B2704B8E4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79525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C40654-FE09-4603-8420-5721D9C6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7" y="3628932"/>
            <a:ext cx="3597685" cy="1635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02CCF-B0E1-4C1D-8AFA-E6D7BB56685B}"/>
              </a:ext>
            </a:extLst>
          </p:cNvPr>
          <p:cNvSpPr txBox="1"/>
          <p:nvPr/>
        </p:nvSpPr>
        <p:spPr>
          <a:xfrm>
            <a:off x="1299705" y="544096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b="1" dirty="0"/>
              <a:t>محرر الأوامر</a:t>
            </a:r>
            <a:endParaRPr lang="en-US" b="1" dirty="0"/>
          </a:p>
        </p:txBody>
      </p:sp>
      <p:pic>
        <p:nvPicPr>
          <p:cNvPr id="10" name="Picture 2" descr="ÙØªÙØ¬Ø© Ø¨Ø­Ø« Ø§ÙØµÙØ± Ø¹Ù âªoracle express edition 11gâ¬â">
            <a:extLst>
              <a:ext uri="{FF2B5EF4-FFF2-40B4-BE49-F238E27FC236}">
                <a16:creationId xmlns:a16="http://schemas.microsoft.com/office/drawing/2014/main" id="{E9BBD37F-8143-4D37-8389-D8E73DA27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00400"/>
            <a:ext cx="5100027" cy="273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BCFBA-4B1F-4E16-914F-CAB4F114D8C9}"/>
              </a:ext>
            </a:extLst>
          </p:cNvPr>
          <p:cNvSpPr txBox="1"/>
          <p:nvPr/>
        </p:nvSpPr>
        <p:spPr>
          <a:xfrm>
            <a:off x="6019800" y="593759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b="1" dirty="0"/>
              <a:t>الواجهة الرسومية</a:t>
            </a:r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2D2F9B-B3B3-4642-9521-1BD53F98EB4D}"/>
              </a:ext>
            </a:extLst>
          </p:cNvPr>
          <p:cNvSpPr/>
          <p:nvPr/>
        </p:nvSpPr>
        <p:spPr>
          <a:xfrm rot="3289614" flipH="1">
            <a:off x="2991862" y="1921114"/>
            <a:ext cx="237683" cy="2036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9181CE5-646E-4E15-8212-343CB7D0C365}"/>
              </a:ext>
            </a:extLst>
          </p:cNvPr>
          <p:cNvSpPr/>
          <p:nvPr/>
        </p:nvSpPr>
        <p:spPr>
          <a:xfrm rot="17620919">
            <a:off x="6451304" y="1694118"/>
            <a:ext cx="203988" cy="1945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نظام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02CCF-B0E1-4C1D-8AFA-E6D7BB56685B}"/>
              </a:ext>
            </a:extLst>
          </p:cNvPr>
          <p:cNvSpPr txBox="1"/>
          <p:nvPr/>
        </p:nvSpPr>
        <p:spPr>
          <a:xfrm>
            <a:off x="7191198" y="1341072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b="1" dirty="0"/>
              <a:t>محرر الأوامر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FEEE70-021A-4071-AB28-577ED11B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8" y="1802737"/>
            <a:ext cx="8742443" cy="411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4C895E-6374-4074-8EC3-6DDB234A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3543307"/>
            <a:ext cx="8381498" cy="30239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542203-1651-4927-BF60-FA7A308CB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2" y="1571904"/>
            <a:ext cx="8372475" cy="198442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نظام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02CCF-B0E1-4C1D-8AFA-E6D7BB56685B}"/>
              </a:ext>
            </a:extLst>
          </p:cNvPr>
          <p:cNvSpPr txBox="1"/>
          <p:nvPr/>
        </p:nvSpPr>
        <p:spPr>
          <a:xfrm>
            <a:off x="7191198" y="1341072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b="1" dirty="0"/>
              <a:t>محرر الأوامر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568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نظام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02CCF-B0E1-4C1D-8AFA-E6D7BB56685B}"/>
              </a:ext>
            </a:extLst>
          </p:cNvPr>
          <p:cNvSpPr txBox="1"/>
          <p:nvPr/>
        </p:nvSpPr>
        <p:spPr>
          <a:xfrm>
            <a:off x="7191198" y="1341072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b="1" dirty="0"/>
              <a:t>محرر الأوامر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6988-61FE-4458-BA25-9EF42413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5" y="1982422"/>
            <a:ext cx="8834369" cy="374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استخدام نظام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02CCF-B0E1-4C1D-8AFA-E6D7BB56685B}"/>
              </a:ext>
            </a:extLst>
          </p:cNvPr>
          <p:cNvSpPr txBox="1"/>
          <p:nvPr/>
        </p:nvSpPr>
        <p:spPr>
          <a:xfrm>
            <a:off x="7191198" y="1341072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b="1" dirty="0"/>
              <a:t>محرر الأوامر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22152-82E8-4A73-B6FF-D79F7E85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811030"/>
            <a:ext cx="8691015" cy="1541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4FB2C2-E9FB-4F30-B602-E37E4B08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3483641"/>
            <a:ext cx="8455622" cy="31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7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92F70-B5A9-4D3F-8B83-F6E76416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1FE87-B71F-446A-B347-E9B80A19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69570-559B-4FF3-8CE5-C904C4B7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4488"/>
            <a:ext cx="6769925" cy="60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81000" y="179153"/>
            <a:ext cx="86106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عملي : </a:t>
            </a:r>
            <a:r>
              <a:rPr lang="ar-SA" sz="4000" b="1" dirty="0">
                <a:solidFill>
                  <a:schemeClr val="accent4">
                    <a:lumMod val="75000"/>
                  </a:schemeClr>
                </a:solidFill>
              </a:rPr>
              <a:t>استخدام سطر الأوامر والواجهة الرئيسية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66332-428C-4FD2-9FF0-E5BE3F19AA87}"/>
              </a:ext>
            </a:extLst>
          </p:cNvPr>
          <p:cNvSpPr txBox="1"/>
          <p:nvPr/>
        </p:nvSpPr>
        <p:spPr>
          <a:xfrm>
            <a:off x="381000" y="1447800"/>
            <a:ext cx="8610600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SA" sz="2400" dirty="0"/>
              <a:t>استخدم الأوامر السابقة على سطر الأوامر، وأيضا استخدم</a:t>
            </a:r>
          </a:p>
          <a:p>
            <a:pPr algn="r" rtl="1">
              <a:lnSpc>
                <a:spcPct val="200000"/>
              </a:lnSpc>
            </a:pPr>
            <a:r>
              <a:rPr lang="ar-SA" sz="2400" dirty="0"/>
              <a:t>الواجهة الرسومية في عمل استعلامات مبدئية</a:t>
            </a:r>
            <a:endParaRPr lang="ar-EG" sz="2400" dirty="0"/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0" y="12833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5362" name="Picture 2" descr="ÙØªÙØ¬Ø© Ø¨Ø­Ø« Ø§ÙØµÙØ± Ø¹Ù âªsql query editor in oracle expressâ¬â">
            <a:extLst>
              <a:ext uri="{FF2B5EF4-FFF2-40B4-BE49-F238E27FC236}">
                <a16:creationId xmlns:a16="http://schemas.microsoft.com/office/drawing/2014/main" id="{C26C242A-256F-4CBE-B361-214E04728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81" y="3183460"/>
            <a:ext cx="6396037" cy="332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277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400800" y="179153"/>
            <a:ext cx="25908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81234-0C90-400F-805B-10657017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AC0A-3339-4051-A760-5B043B75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AB0984-176E-4A89-806E-7FAF6415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24321"/>
            <a:ext cx="7620000" cy="54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1676400"/>
            <a:ext cx="5334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نهاية الفصل الأول</a:t>
            </a:r>
          </a:p>
          <a:p>
            <a:pPr algn="ctr">
              <a:defRPr/>
            </a:pP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شكرا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AutoShape 5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684F-794E-4BF4-85C2-704026A2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1C0F-F398-49EA-BE94-159EF78A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تمهيد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5A14-76C6-4647-B445-B5DCEEB3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01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536A8-0B87-4974-99A7-99FFB47C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30337"/>
            <a:ext cx="45434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5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تمهيد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49482-0725-4FEA-B327-062D5892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509"/>
            <a:ext cx="9144000" cy="35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6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مقدمة قواعد البيانات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AC344-12B8-4672-BEC2-BF391642B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775"/>
            <a:ext cx="8924925" cy="378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A3D51-50F8-488C-B970-B81AFFBF8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4526031"/>
            <a:ext cx="5438775" cy="23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2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مقدمة قواعد البيانات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1F3F2-BF81-4934-8FE1-0704374F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224116"/>
            <a:ext cx="9001125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1D1499-C91E-4A64-9233-26C1E2994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3" y="3114982"/>
            <a:ext cx="90773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5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62220C-7C2B-4EE5-84DA-E0E7F89B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94" y="1114425"/>
            <a:ext cx="2438400" cy="485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مقدمة قواعد البيانات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30EF5C-4C27-41D6-8646-AD079788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570703"/>
            <a:ext cx="7829550" cy="514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مقدمة قواعد البيانات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C0FBB-4F8B-4B28-A7AA-3100A8DD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84" y="1368425"/>
            <a:ext cx="7714945" cy="5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4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304800"/>
            <a:ext cx="5562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3200" b="1" dirty="0">
                <a:solidFill>
                  <a:schemeClr val="tx2">
                    <a:lumMod val="75000"/>
                  </a:schemeClr>
                </a:solidFill>
              </a:rPr>
              <a:t>مقدمة قواعد البيانات اوراكل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B783C2-BADF-4841-A384-7C33873A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040-5EEC-49FA-ADFE-A68AFAC9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931BB-5EDF-47F3-9153-DC65A446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381999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8508B-0C57-4F8C-8375-9A8FADF3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4619625"/>
            <a:ext cx="65341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4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436</Words>
  <Application>Microsoft Office PowerPoint</Application>
  <PresentationFormat>On-screen Show (4:3)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OsamaHosamLA</dc:creator>
  <cp:lastModifiedBy>Osama hosam elde</cp:lastModifiedBy>
  <cp:revision>54</cp:revision>
  <cp:lastPrinted>2017-07-18T06:32:22Z</cp:lastPrinted>
  <dcterms:created xsi:type="dcterms:W3CDTF">2006-08-16T00:00:00Z</dcterms:created>
  <dcterms:modified xsi:type="dcterms:W3CDTF">2019-06-09T23:47:55Z</dcterms:modified>
</cp:coreProperties>
</file>