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9" r:id="rId2"/>
    <p:sldId id="290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69" r:id="rId24"/>
    <p:sldId id="395" r:id="rId25"/>
    <p:sldId id="317" r:id="rId26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8D926-FD6A-4A09-9DB8-F45EF2248900}" v="6" dt="2019-06-30T10:10:58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4660"/>
  </p:normalViewPr>
  <p:slideViewPr>
    <p:cSldViewPr>
      <p:cViewPr varScale="1">
        <p:scale>
          <a:sx n="65" d="100"/>
          <a:sy n="65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CEEB77A1-9946-4939-90E4-52513A9B3B77}"/>
  </pc:docChgLst>
  <pc:docChgLst>
    <pc:chgData name="Osama hosam elde" userId="ab8f451e-a635-42ee-be12-e2dde55852bf" providerId="ADAL" clId="{C858D926-FD6A-4A09-9DB8-F45EF2248900}"/>
    <pc:docChg chg="modSld">
      <pc:chgData name="Osama hosam elde" userId="ab8f451e-a635-42ee-be12-e2dde55852bf" providerId="ADAL" clId="{C858D926-FD6A-4A09-9DB8-F45EF2248900}" dt="2019-06-30T10:10:58.336" v="5" actId="20577"/>
      <pc:docMkLst>
        <pc:docMk/>
      </pc:docMkLst>
      <pc:sldChg chg="modSp">
        <pc:chgData name="Osama hosam elde" userId="ab8f451e-a635-42ee-be12-e2dde55852bf" providerId="ADAL" clId="{C858D926-FD6A-4A09-9DB8-F45EF2248900}" dt="2019-06-30T10:10:58.336" v="5" actId="20577"/>
        <pc:sldMkLst>
          <pc:docMk/>
          <pc:sldMk cId="2405849401" sldId="375"/>
        </pc:sldMkLst>
        <pc:spChg chg="mod">
          <ac:chgData name="Osama hosam elde" userId="ab8f451e-a635-42ee-be12-e2dde55852bf" providerId="ADAL" clId="{C858D926-FD6A-4A09-9DB8-F45EF2248900}" dt="2019-06-30T10:10:58.336" v="5" actId="20577"/>
          <ac:spMkLst>
            <pc:docMk/>
            <pc:sldMk cId="2405849401" sldId="375"/>
            <ac:spMk id="6" creationId="{227D8228-7314-4A07-98C5-3749582E1567}"/>
          </ac:spMkLst>
        </pc:spChg>
      </pc:sldChg>
    </pc:docChg>
  </pc:docChgLst>
  <pc:docChgLst>
    <pc:chgData name="Osama hosam elde" userId="ab8f451e-a635-42ee-be12-e2dde55852bf" providerId="ADAL" clId="{8978DEB4-3758-43C3-82B9-59752DD2A655}"/>
    <pc:docChg chg="modSld">
      <pc:chgData name="Osama hosam elde" userId="ab8f451e-a635-42ee-be12-e2dde55852bf" providerId="ADAL" clId="{8978DEB4-3758-43C3-82B9-59752DD2A655}" dt="2019-06-09T23:48:47.635" v="12" actId="20577"/>
      <pc:docMkLst>
        <pc:docMk/>
      </pc:docMkLst>
      <pc:sldChg chg="modSp">
        <pc:chgData name="Osama hosam elde" userId="ab8f451e-a635-42ee-be12-e2dde55852bf" providerId="ADAL" clId="{8978DEB4-3758-43C3-82B9-59752DD2A655}" dt="2019-06-09T23:48:10.497" v="6" actId="20577"/>
        <pc:sldMkLst>
          <pc:docMk/>
          <pc:sldMk cId="2795698090" sldId="289"/>
        </pc:sldMkLst>
        <pc:spChg chg="mod">
          <ac:chgData name="Osama hosam elde" userId="ab8f451e-a635-42ee-be12-e2dde55852bf" providerId="ADAL" clId="{8978DEB4-3758-43C3-82B9-59752DD2A655}" dt="2019-06-09T23:48:10.497" v="6" actId="20577"/>
          <ac:spMkLst>
            <pc:docMk/>
            <pc:sldMk cId="2795698090" sldId="289"/>
            <ac:spMk id="4" creationId="{71F37C0B-C451-4FC0-8BFC-2F9DEFE020DB}"/>
          </ac:spMkLst>
        </pc:spChg>
      </pc:sldChg>
      <pc:sldChg chg="modSp">
        <pc:chgData name="Osama hosam elde" userId="ab8f451e-a635-42ee-be12-e2dde55852bf" providerId="ADAL" clId="{8978DEB4-3758-43C3-82B9-59752DD2A655}" dt="2019-06-09T23:48:47.635" v="12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8978DEB4-3758-43C3-82B9-59752DD2A655}" dt="2019-06-09T23:48:47.635" v="12" actId="20577"/>
          <ac:spMkLst>
            <pc:docMk/>
            <pc:sldMk cId="3383389306" sldId="317"/>
            <ac:spMk id="3" creationId="{00000000-0000-0000-0000-000000000000}"/>
          </ac:spMkLst>
        </pc:spChg>
      </pc:sldChg>
    </pc:docChg>
  </pc:docChgLst>
  <pc:docChgLst>
    <pc:chgData name="Osama Mohammed Moustafa Hosam Elde" userId="ab8f451e-a635-42ee-be12-e2dde55852bf" providerId="ADAL" clId="{804B1982-4C3E-4311-8F4B-22E0387B098C}"/>
  </pc:docChgLst>
  <pc:docChgLst>
    <pc:chgData name="Osama hosam elde" userId="ab8f451e-a635-42ee-be12-e2dde55852bf" providerId="ADAL" clId="{D82A653C-3A0F-4B95-8187-0889169E8206}"/>
  </pc:docChgLst>
  <pc:docChgLst>
    <pc:chgData name="Osama hosam elde" userId="ab8f451e-a635-42ee-be12-e2dde55852bf" providerId="ADAL" clId="{6F275018-03C8-4BE5-8BA7-FE8D663B5715}"/>
  </pc:docChgLst>
  <pc:docChgLst>
    <pc:chgData name="Osama hosam elde" userId="ab8f451e-a635-42ee-be12-e2dde55852bf" providerId="ADAL" clId="{804B1982-4C3E-4311-8F4B-22E0387B098C}"/>
  </pc:docChgLst>
  <pc:docChgLst>
    <pc:chgData name="Osama Mohammed Moustafa Hosam Elde" userId="ab8f451e-a635-42ee-be12-e2dde55852bf" providerId="ADAL" clId="{67F3744E-E586-4C2C-91BF-A29AAF84001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2B9F-C8E6-423B-9183-D5343BB739E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F4D-83FC-4648-8836-C86B9BE2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6CA7-D933-4FCE-B4A4-122CD18226E6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D5A-CA7E-48A7-8919-C3552E13D412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92D6-7F78-4EFA-8A15-5ECB66FB1321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411D-530D-4573-84F2-C1A818B0EE13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2-ADCC-471E-AB43-78433A431413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959-6732-4193-AC82-ED7F9C94C7D3}" type="datetime1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AF-3DC5-40BE-8727-5B5068B61CF7}" type="datetime1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E4-22DC-4A7C-954B-067227936D02}" type="datetime1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25A5-006D-4093-959C-4661C88DB71A}" type="datetime1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D624-1BEF-44B9-9C66-E73C01F4AEA4}" type="datetime1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702C-547D-4570-870D-844BD10F35DC}" type="datetime1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C07D-B8D7-4E0E-AC65-058DD451298A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</a:t>
            </a:r>
            <a:r>
              <a:rPr lang="ar-SA" sz="3200" b="1" dirty="0"/>
              <a:t>2</a:t>
            </a:r>
            <a:r>
              <a:rPr lang="ar-EG" sz="3200" b="1" dirty="0"/>
              <a:t>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</a:t>
            </a:r>
            <a:r>
              <a:rPr lang="ar-SA" sz="4000" b="1" dirty="0"/>
              <a:t>الثاني</a:t>
            </a:r>
            <a:endParaRPr lang="ar-EG" sz="4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27041B-849C-4284-A6F6-3F6012D2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B22F-B48D-4D97-98F5-B316CDC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6976B-C0ED-48F7-B38C-8279990D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3125076"/>
            <a:ext cx="60483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70EEFB-7EC8-43D3-8349-90C19106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63612"/>
            <a:ext cx="7162800" cy="572515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الأسماء المستعارة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Aliases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العمليات الحسابية والأسماء المستعارة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Aliases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83E93-6B90-409A-9E4D-83A4D7F8E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0624"/>
            <a:ext cx="8477250" cy="528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العمليات الحسابية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E1CFC-E523-4EB2-BE70-1A56A06C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7" y="1488460"/>
            <a:ext cx="852846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7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العمليات الحسابية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FAE9F-7856-4AD0-B457-E4C982A3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1508125"/>
            <a:ext cx="868101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العمليات الحسابية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712C7-2F4F-4F6F-928A-1BE224B9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3727"/>
            <a:ext cx="7924800" cy="55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لصق الحقول ببعضها باستخدام العلامة ||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1D634-6B75-4F22-B02F-873821C6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6" y="1076171"/>
            <a:ext cx="7966587" cy="54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لصق الحقول ببعضها باستخدام العلامة ||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6D15B-A8B8-43AD-AAC6-7C9BF86C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1801812"/>
            <a:ext cx="87233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3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 لمنع تكرار السجلات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CB709-DBFA-4A4F-B5EB-A5AB7391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6" y="1241153"/>
            <a:ext cx="8416414" cy="51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 لمنع تكرار السجلات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133DD-2886-4B06-9EB0-BB1CD891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8" y="1828800"/>
            <a:ext cx="8783383" cy="39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0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عرض تركيب الجدول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87406-AD40-4651-B532-A66E4257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2196"/>
            <a:ext cx="8059994" cy="56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4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92F70-B5A9-4D3F-8B83-F6E764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FE87-B71F-446A-B347-E9B80A19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17AE9-5546-4A1B-8C74-0BD22ADE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876300"/>
            <a:ext cx="78295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القيمة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D0001-B300-40EC-8B80-4FA8864F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6" y="1139312"/>
            <a:ext cx="8544620" cy="2746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CF21-F7C2-48ED-AE43-9D8DD737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83" y="4061899"/>
            <a:ext cx="4281834" cy="25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القيمة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913DA-0BF3-424A-8594-069AD649A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9" y="1143000"/>
            <a:ext cx="835145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4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القيمة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8F9BC-CA0E-452F-B14A-DBA32E0DF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64317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1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1198" y="179153"/>
            <a:ext cx="8730402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2749E-2A66-4682-802A-6020CAAE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8" y="1584325"/>
            <a:ext cx="87205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1198" y="179153"/>
            <a:ext cx="8730402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968B58-5D84-4811-A9E7-8B9CF644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9" y="1139965"/>
            <a:ext cx="8531942" cy="55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الثاني</a:t>
            </a: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684F-794E-4BF4-85C2-704026A2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1C0F-F398-49EA-BE94-159EF78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961FD-0D9C-4B01-83C2-4F76E55B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8" y="1371600"/>
            <a:ext cx="9144000" cy="29967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7D8228-7314-4A07-98C5-3749582E1567}"/>
              </a:ext>
            </a:extLst>
          </p:cNvPr>
          <p:cNvSpPr/>
          <p:nvPr/>
        </p:nvSpPr>
        <p:spPr>
          <a:xfrm>
            <a:off x="138881" y="459697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SELECT *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FROM Employees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WHERE salary &gt; 10000</a:t>
            </a:r>
          </a:p>
          <a:p>
            <a:r>
              <a:rPr lang="en-US" sz="2800" dirty="0">
                <a:solidFill>
                  <a:srgbClr val="002060"/>
                </a:solidFill>
              </a:rPr>
              <a:t>ORDER BY salary DESC;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487D7-AEE8-4B19-8470-E1F5F1960258}"/>
              </a:ext>
            </a:extLst>
          </p:cNvPr>
          <p:cNvSpPr txBox="1"/>
          <p:nvPr/>
        </p:nvSpPr>
        <p:spPr>
          <a:xfrm>
            <a:off x="6824202" y="430458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/>
              <a:t>مثال:</a:t>
            </a:r>
            <a:endParaRPr lang="en-US" sz="3200" dirty="0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الشكل العام لجملة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40584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0750-22FA-4594-B62B-8C93803A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" y="1243876"/>
            <a:ext cx="8139113" cy="5336363"/>
          </a:xfrm>
          <a:prstGeom prst="rect">
            <a:avLst/>
          </a:prstGeom>
        </p:spPr>
      </p:pic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69F20060-E203-4D55-A767-C4B04E156925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الشكل العام لجملة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19494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الشكل العام لجملة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9EDAB-B45C-4022-801E-99A8BB07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1" y="1328737"/>
            <a:ext cx="8664367" cy="50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3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تنفيذ 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81E25-3DEE-49EF-848C-F4AF737F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5" y="1143000"/>
            <a:ext cx="8471408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6DDA1-9B60-49C8-9380-5DB34161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5" y="3456039"/>
            <a:ext cx="8354690" cy="24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أمثلة على 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1F3DE-8CE2-483A-8026-BB9CD823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8" y="1183481"/>
            <a:ext cx="854338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0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أمثلة على 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D3730-6E1D-4773-9CE1-22E576E0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599"/>
            <a:ext cx="8461960" cy="48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الأسماء المستعارة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Aliases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756AE-330E-4100-86FC-2418AACC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8" y="1023937"/>
            <a:ext cx="8956484" cy="3243263"/>
          </a:xfrm>
          <a:prstGeom prst="rect">
            <a:avLst/>
          </a:prstGeom>
        </p:spPr>
      </p:pic>
      <p:pic>
        <p:nvPicPr>
          <p:cNvPr id="1026" name="Picture 2" descr="ÙØªÙØ¬Ø© Ø¨Ø­Ø« Ø§ÙØµÙØ± Ø¹Ù âªsql aliases cartoonâ¬â">
            <a:extLst>
              <a:ext uri="{FF2B5EF4-FFF2-40B4-BE49-F238E27FC236}">
                <a16:creationId xmlns:a16="http://schemas.microsoft.com/office/drawing/2014/main" id="{EAB75598-987D-4825-B0BB-64AEA11A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25937"/>
            <a:ext cx="3505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35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285</Words>
  <Application>Microsoft Office PowerPoint</Application>
  <PresentationFormat>On-screen Show (4:3)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hosam elde</cp:lastModifiedBy>
  <cp:revision>54</cp:revision>
  <cp:lastPrinted>2017-07-18T06:32:22Z</cp:lastPrinted>
  <dcterms:created xsi:type="dcterms:W3CDTF">2006-08-16T00:00:00Z</dcterms:created>
  <dcterms:modified xsi:type="dcterms:W3CDTF">2019-06-30T10:56:52Z</dcterms:modified>
</cp:coreProperties>
</file>