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89" r:id="rId2"/>
    <p:sldId id="290" r:id="rId3"/>
    <p:sldId id="37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395" r:id="rId33"/>
    <p:sldId id="424" r:id="rId34"/>
    <p:sldId id="425" r:id="rId35"/>
    <p:sldId id="317" r:id="rId36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AE0B7-8F20-422D-861C-27C75612D618}" v="14" dt="2019-10-28T14:48:32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73" autoAdjust="0"/>
    <p:restoredTop sz="94660"/>
  </p:normalViewPr>
  <p:slideViewPr>
    <p:cSldViewPr>
      <p:cViewPr varScale="1">
        <p:scale>
          <a:sx n="64" d="100"/>
          <a:sy n="64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ama hosam elde" userId="ab8f451e-a635-42ee-be12-e2dde55852bf" providerId="ADAL" clId="{82B39C0E-9221-4855-9A85-A7BD3DC06514}"/>
  </pc:docChgLst>
  <pc:docChgLst>
    <pc:chgData name="Osama hosam elde" userId="ab8f451e-a635-42ee-be12-e2dde55852bf" providerId="ADAL" clId="{6F275018-03C8-4BE5-8BA7-FE8D663B5715}"/>
  </pc:docChgLst>
  <pc:docChgLst>
    <pc:chgData name="Osama hosam elde" userId="ab8f451e-a635-42ee-be12-e2dde55852bf" providerId="ADAL" clId="{CEEB77A1-9946-4939-90E4-52513A9B3B77}"/>
  </pc:docChgLst>
  <pc:docChgLst>
    <pc:chgData name="Osama hosam elde" userId="ab8f451e-a635-42ee-be12-e2dde55852bf" providerId="ADAL" clId="{804B1982-4C3E-4311-8F4B-22E0387B098C}"/>
  </pc:docChgLst>
  <pc:docChgLst>
    <pc:chgData name="Osama hosam elde" userId="ab8f451e-a635-42ee-be12-e2dde55852bf" providerId="ADAL" clId="{13BAE0B7-8F20-422D-861C-27C75612D618}"/>
  </pc:docChgLst>
  <pc:docChgLst>
    <pc:chgData name="Osama Mohammed Moustafa Hosam Elde" userId="ab8f451e-a635-42ee-be12-e2dde55852bf" providerId="ADAL" clId="{82B39C0E-9221-4855-9A85-A7BD3DC06514}"/>
  </pc:docChgLst>
  <pc:docChgLst>
    <pc:chgData name="Osama Mohammed Moustafa Hosam Elde" userId="ab8f451e-a635-42ee-be12-e2dde55852bf" providerId="ADAL" clId="{13BAE0B7-8F20-422D-861C-27C75612D618}"/>
    <pc:docChg chg="custSel modSld">
      <pc:chgData name="Osama Mohammed Moustafa Hosam Elde" userId="ab8f451e-a635-42ee-be12-e2dde55852bf" providerId="ADAL" clId="{13BAE0B7-8F20-422D-861C-27C75612D618}" dt="2019-10-28T14:51:20.784" v="12" actId="478"/>
      <pc:docMkLst>
        <pc:docMk/>
      </pc:docMkLst>
      <pc:sldChg chg="addSp delSp modSp">
        <pc:chgData name="Osama Mohammed Moustafa Hosam Elde" userId="ab8f451e-a635-42ee-be12-e2dde55852bf" providerId="ADAL" clId="{13BAE0B7-8F20-422D-861C-27C75612D618}" dt="2019-10-28T14:51:20.784" v="12" actId="478"/>
        <pc:sldMkLst>
          <pc:docMk/>
          <pc:sldMk cId="2199619959" sldId="397"/>
        </pc:sldMkLst>
        <pc:spChg chg="add del mod">
          <ac:chgData name="Osama Mohammed Moustafa Hosam Elde" userId="ab8f451e-a635-42ee-be12-e2dde55852bf" providerId="ADAL" clId="{13BAE0B7-8F20-422D-861C-27C75612D618}" dt="2019-10-28T14:51:20.784" v="12" actId="478"/>
          <ac:spMkLst>
            <pc:docMk/>
            <pc:sldMk cId="2199619959" sldId="397"/>
            <ac:spMk id="4" creationId="{86DBA9D3-19FD-4A36-8AF0-BD90B7180F99}"/>
          </ac:spMkLst>
        </pc:spChg>
      </pc:sldChg>
    </pc:docChg>
  </pc:docChgLst>
  <pc:docChgLst>
    <pc:chgData name="Osama Mohammed Moustafa Hosam Elde" userId="ab8f451e-a635-42ee-be12-e2dde55852bf" providerId="ADAL" clId="{67F3744E-E586-4C2C-91BF-A29AAF840012}"/>
  </pc:docChgLst>
  <pc:docChgLst>
    <pc:chgData name="Osama hosam elde" userId="ab8f451e-a635-42ee-be12-e2dde55852bf" providerId="ADAL" clId="{D82A653C-3A0F-4B95-8187-0889169E8206}"/>
  </pc:docChgLst>
  <pc:docChgLst>
    <pc:chgData name="Osama Mohammed Moustafa Hosam Elde" userId="ab8f451e-a635-42ee-be12-e2dde55852bf" providerId="ADAL" clId="{804B1982-4C3E-4311-8F4B-22E0387B098C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3D2B36-F59D-4CB9-B392-E2C7AF322A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3AB1F-B9DD-4132-940A-8ABE5F7FB8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5E461-3CAD-44E3-9FF4-CC22C912D9E2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F7100-8AD7-4FA2-B017-F1B1B195BF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031C7-6362-40ED-9B8D-59E0DEEC52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8DD46-4BA5-4330-8282-02D0132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61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D2B9F-C8E6-423B-9183-D5343BB739E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C4F4D-83FC-4648-8836-C86B9BE2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6CA7-D933-4FCE-B4A4-122CD18226E6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CD5A-CA7E-48A7-8919-C3552E13D412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92D6-7F78-4EFA-8A15-5ECB66FB1321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411D-530D-4573-84F2-C1A818B0EE13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292-ADCC-471E-AB43-78433A431413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2959-6732-4193-AC82-ED7F9C94C7D3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9AF-3DC5-40BE-8727-5B5068B61CF7}" type="datetime1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ABE4-22DC-4A7C-954B-067227936D02}" type="datetime1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25A5-006D-4093-959C-4661C88DB71A}" type="datetime1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D624-1BEF-44B9-9C66-E73C01F4AEA4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702C-547D-4570-870D-844BD10F35DC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DC07D-B8D7-4E0E-AC65-058DD451298A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F37C0B-C451-4FC0-8BFC-2F9DEFE020DB}"/>
              </a:ext>
            </a:extLst>
          </p:cNvPr>
          <p:cNvSpPr txBox="1"/>
          <p:nvPr/>
        </p:nvSpPr>
        <p:spPr>
          <a:xfrm>
            <a:off x="1219200" y="1295400"/>
            <a:ext cx="6705600" cy="16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EG" sz="3200" b="1" dirty="0"/>
              <a:t>نظم قواعد البيانات (</a:t>
            </a:r>
            <a:r>
              <a:rPr lang="ar-SA" sz="3200" b="1" dirty="0"/>
              <a:t>2</a:t>
            </a:r>
            <a:r>
              <a:rPr lang="ar-EG" sz="3200" b="1" dirty="0"/>
              <a:t>)</a:t>
            </a:r>
          </a:p>
          <a:p>
            <a:pPr algn="ctr" rtl="1">
              <a:lnSpc>
                <a:spcPct val="150000"/>
              </a:lnSpc>
            </a:pPr>
            <a:r>
              <a:rPr lang="ar-EG" sz="4000" b="1" dirty="0"/>
              <a:t>الفصل </a:t>
            </a:r>
            <a:r>
              <a:rPr lang="ar-SA" sz="4000" b="1" dirty="0"/>
              <a:t>الثالث</a:t>
            </a:r>
            <a:endParaRPr lang="ar-EG" sz="40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27041B-849C-4284-A6F6-3F6012D2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B22F-B48D-4D97-98F5-B316CDCD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204B77-0F6C-4BEA-B9BD-4559DACF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43" y="3277025"/>
            <a:ext cx="6398847" cy="12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9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معامل المقارنة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0DEF9-8D3A-4FAD-8599-CAF6C42AC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514567"/>
            <a:ext cx="8601076" cy="382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1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معامل المقارنة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569467-5FA8-449B-BD9A-A6838B3FE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07" y="1028699"/>
            <a:ext cx="7439868" cy="569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2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معامل المقارنة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7C22A-A8B9-45F0-AA9B-0118B51D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3" y="1584325"/>
            <a:ext cx="854861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9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معامل المقارنة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BETWEEN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3B2AAB-8838-4721-A969-A328D3AD4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5" y="1219200"/>
            <a:ext cx="8536083" cy="51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30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معامل المقارنة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40E43-BAC3-49F0-B9C0-84E225787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11" y="1166812"/>
            <a:ext cx="8401589" cy="518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1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معامل المقارنة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LIKE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B49526-6CD5-4680-A158-89A910F3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4" y="1219200"/>
            <a:ext cx="87765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9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معامل المقارنة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LIKE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C3F10-59B6-4862-95A2-159AA4999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59" y="1297781"/>
            <a:ext cx="839026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6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معامل المقارنة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LIKE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9575D-D93C-4C29-A20B-5C6C1BAD2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6" y="1752600"/>
            <a:ext cx="854875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26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معامل المقارنة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LIKE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F1628-F68B-41D3-B65E-E171267A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87" y="1485900"/>
            <a:ext cx="85586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45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معامل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IS NULL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D11645-940B-483E-8426-DFAEA373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048850"/>
            <a:ext cx="7410450" cy="550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6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92F70-B5A9-4D3F-8B83-F6E76416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1FE87-B71F-446A-B347-E9B80A19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533B93-67CD-4742-BD93-1F4F14928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"/>
            <a:ext cx="8407347" cy="611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8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المعاملات المنطقية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F7C30-D754-4720-A623-CF06F26AC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96" y="1143000"/>
            <a:ext cx="8077201" cy="3408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D42DFD-E0DD-4923-88A9-D1C5A4314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66" y="4730624"/>
            <a:ext cx="7303809" cy="16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19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المعامل المنطقي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0091B-FC86-43A6-B26F-482E6BF53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43089"/>
            <a:ext cx="8042787" cy="531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74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المعامل المنطقي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AEF44-75C9-4ACB-80D2-6CFFC1337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10" y="1148684"/>
            <a:ext cx="7948390" cy="508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08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المعامل المنطقي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B5B8FE-F632-43B7-9CDE-C0A125FD1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25" y="1143000"/>
            <a:ext cx="8550349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228BC2-4351-412A-88DE-81C2A923B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5016500"/>
            <a:ext cx="1924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6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المعامل المنطقي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9758F-D83A-4792-B737-4FA7D3CC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65" y="1100137"/>
            <a:ext cx="7975685" cy="52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36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المعامل المنطقي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4264DD-D5D0-409A-AEF7-0A91A6C2B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066800"/>
            <a:ext cx="7896225" cy="37812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DAF9E6-5987-44EE-8D80-802CAC60A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95" y="4932930"/>
            <a:ext cx="7855705" cy="123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39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المعامل المنطقي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93E3F-13FD-408D-8345-6EF1B5FF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42987"/>
            <a:ext cx="8077200" cy="525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36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المعامل المنطقي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469D15-FBFA-4A4A-8C0F-F3C4C043E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42" y="1154905"/>
            <a:ext cx="8077200" cy="2780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E431AA-1979-4659-A305-ABCD530AD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343400"/>
            <a:ext cx="6984465" cy="157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26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المعامل المنطقي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0C696-E37B-4C4E-9812-C83AF3FA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823185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07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المعامل المنطقي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C7AB65-0CB0-43E7-B390-D168DE55E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11" y="1371600"/>
            <a:ext cx="8383178" cy="45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0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مقدمة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80AD51-0F44-4FEA-83B6-C276F1906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3000"/>
            <a:ext cx="7620000" cy="2794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7321EA-66A6-47A0-B350-424D27C7F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629" y="3855998"/>
            <a:ext cx="3238500" cy="256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49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المعامل المنطقي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E555A-ED4A-447D-9C44-A351AB913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6" y="1428750"/>
            <a:ext cx="8855808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46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المعامل المنطقي 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23EF13-7CF7-42D8-AE0F-70640788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33487"/>
            <a:ext cx="8087032" cy="493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5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5470" y="179153"/>
            <a:ext cx="8726129" cy="762000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4">
                    <a:lumMod val="75000"/>
                  </a:schemeClr>
                </a:solidFill>
              </a:rPr>
              <a:t>تمارين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81234-0C90-400F-805B-10657017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AC0A-3339-4051-A760-5B043B75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3C9490-94B2-4134-A9F3-8C0946ADF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070026"/>
            <a:ext cx="72771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84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5470" y="179153"/>
            <a:ext cx="8726129" cy="762000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4">
                    <a:lumMod val="75000"/>
                  </a:schemeClr>
                </a:solidFill>
              </a:rPr>
              <a:t>تمارين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81234-0C90-400F-805B-10657017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AC0A-3339-4051-A760-5B043B75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2705A7-3DD1-43AD-B181-7AA32A1FE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30" y="1190625"/>
            <a:ext cx="8614369" cy="2695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D86C4-0918-4E24-A50E-8F0E5C0A5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32" y="4086287"/>
            <a:ext cx="8693198" cy="18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81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5470" y="179153"/>
            <a:ext cx="8726129" cy="762000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4">
                    <a:lumMod val="75000"/>
                  </a:schemeClr>
                </a:solidFill>
              </a:rPr>
              <a:t>تمارين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81234-0C90-400F-805B-10657017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AC0A-3339-4051-A760-5B043B75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FF93C8-A5DC-4D36-BFD7-ED2625331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066800"/>
            <a:ext cx="72485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09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1676400"/>
            <a:ext cx="5334000" cy="3657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4000" b="1" dirty="0">
                <a:solidFill>
                  <a:srgbClr val="002060"/>
                </a:solidFill>
              </a:rPr>
              <a:t>نهاية الفصل الثالث</a:t>
            </a:r>
          </a:p>
          <a:p>
            <a:pPr algn="ctr">
              <a:defRPr/>
            </a:pPr>
            <a:endParaRPr lang="ar-SA" sz="4000" b="1" dirty="0">
              <a:solidFill>
                <a:srgbClr val="002060"/>
              </a:solidFill>
            </a:endParaRPr>
          </a:p>
          <a:p>
            <a:pPr algn="ctr">
              <a:defRPr/>
            </a:pPr>
            <a:r>
              <a:rPr lang="ar-SA" sz="4000" b="1" dirty="0">
                <a:solidFill>
                  <a:srgbClr val="002060"/>
                </a:solidFill>
              </a:rPr>
              <a:t>شكرا 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2" name="AutoShape 5" descr="data:image/jpeg;base64,/9j/4AAQSkZJRgABAQAAAQABAAD/2wCEAAkGBhQSERUUExQVFRUWFRkYGBgYGBgXFhwZGBgYFiAcIBYeHCgeHRojGhoeIDAgIycqLjAtHB4xNjAtNiYrLCkBCQoKDgwOGg8PGiwkHyIsLywvKiwrLC8sLCwsLCwsLCw0LCwsKSwsNCwsLCwsLCwsLCwsLCwsLCwsLCwsLCwsLP/AABEIANMA7wMBIgACEQEDEQH/xAAcAAACAgMBAQAAAAAAAAAAAAAABQQGAQIDBwj/xABHEAACAQMCBAQDBAQNAgUFAAABAhEDEiEABAUGMUETIlFhBzJxFHSBkTNCsbMVFiMkNFJUYnJzobTTssEIgtHh8UODk8Pw/8QAGQEBAAMBAQAAAAAAAAAAAAAAAAIDBAEF/8QALxEAAQQBAgYABgEEAwAAAAAAAQACAxEhEjEEEyJBUWEUI3GBkaEyQrHB0QUkUv/aAAwDAQACEQMRAD8A9x0aNGiI0aNGiI0aNGiI0aNYnRFnRqNxDiNOhTapVdaaKJLMYA/9/bUHgPNW23qs22qrUti4AMrCZiVYBgDBgkZg67S5ab6NIt5xaoKjBXpqtM+YMpJgwQSbxbOexn66hca5jroKVirTL01c+IpYgnqsBgJHfJ/76pmlbCzW/ZTiaZXaW7q1aNLOAcTavRDsoWWIEfKwBgMPY/8ArqRxPdtTpM6rcQMD8Yn6DqfYHU2uDgHDuuOGkkHspR1p46zEifSc/lpPsuJVGqBHZGDAkWoVYAZB+Zgw7Tj/ALaX09q23ZEcqyi2HAq1KjRAuZFpm0mGly8T9YE6Veq8hded+eafDadNnpvUaoxCqsD5RJJY4HUfn7HWeSedE4lSeolNqdj2EMQf1Q0gjtn/AE023WwobumBUSnWpkyAwV1nIkT0IkiRkZ0trb3bbH+So0VSfOUpqqCDIuJgAyUjucCdRkljjj1OxXdSYx7303PpcU4VWDBiCasiagYhYnJAJIC9fJB9OmdWbVP5l55NHYVNzQp3sjqjK/RC1pua05WGU4PcZGoXwz583HEPFFako8MLFSmGCEknywWJuiDgnHXtqTetnMbsuEaHaTury25UGCRPpIB/LXUHVO4hyjVaoxVqbB2Yk1C1wuYtEBTeFBgC5cADHXTbie+fabenANQi2mzsTiEPnY+5AGSMsM6yNmf1GRtAd97C0GNuAw2SnmjVZ5c4/VrOUqBWhbr0UqBkAKQWbJBJH+E+2mu545TR7GYyOsI7KvfzOqlUxnzEYz01bDK2ZgezZQkYY3aXJjo1qjSJ1tq1QRo0aNERo0aNERo0aNERrE6DpPvuZ6VN7CWY3WtYLrTj5s+8wJOoPkbGLcaCk1pcaaLTidYZ4E6r3GOZyioaIV/EW9WYm23HYZJM+0d9SeHcwCpRvdSpusIAYgtAbymMgg9egMgnE6rbPG6QxA9Q7KRjc1msjC7jjyYuDKCQoJiJZrROZEkiPrmDjUDd7yqHYTVmfLbTJWJkZClYPQ3H8jnW/DdvRqPIFQEAN4bkwsEWkLJXBX1MfiNdeMcOeownz0rYNPEXAlrrThpwIPQgH1OtPdZjZH+lA5o4em72/wBm3AeWVWY0iIV1IIhm6+boIOAJidLuR+Ttrw5WripUvqCwtWtSBdNgUYJkdZMxjBy82nAMG8svmhAjkWoBAWekXFmA7SB0AGunEeXEqIiglLGZgZLfNMzJzM9fr66hI9zYyGZPjsVNjQXgvwP2u2/49QpUald6i+HTEuR5o6QIGZJIAHUzpLyv8RtrxCqaVIVFdVvAqKBIBgwVZhiR1jric6n7XlSmKdSnViqlVVV1ZQFhZx/W6mZnGIgySh4Fw/hmwrsaCMG8ymqS9RVzBUEkkZXMDt11WyVrYwZ8OPvFqx0bi8iLIHpTeYeIblKxAFRaeDTNJHecAG6FPmDT5TiIOe00cRrrSoqwArOrEs6yBaVxapALkGYDDox7RqTxLmOlRexrmbEhBdbORdkRjMdY+o123+5u25ekoqyJUEXAgmCbephZNoyYjvqqJrRK4h5J/wDN7fZWSFxjA017rdY4RxBqhdWXKWy6g2NIPSSYIjKyYlc51tu+DhnLq1rNF2LpgQDBOCB/7g6icH3papaplADcLAApOQZAEHqIzPXEE6a77arVpvTabXRkMGDDAqYPYweutZwVmHUMpdwrje1JFGnuaVR5MKKlNnJyx8qntnAGI9td+L8Oo1FmsAAubrihA7+dSCF9pjVH4F8F6W23NOv9oqOKTh1W1VyJgFgegMdsgEdDq9cWpKyAM4TzKVYmPMhDjuJ+XprkjWHG49rrHPG2CtNuaVGky0hNis1iks5iZ6m4knEnqTpBsub6pqrNNSjsAFQN4i3MFm64hrZk+VcSe2XW14SPESrfdaGst6Q8CSZzgfSc9hDFNmgYsEUMepgA9+/4n89Z5Y3kt5bqA3Fbq6N4o622T72UNuOKC0KzBSQSAOoJVgATJggg/wCk6Wc5b3dfYvE4eFqVGtIIAY+GwJLID5WbIImcTg4Bzxqgq1QlMFXYNUPmZaZl/N5VNxYs0mI9TkiWXBd8KistoU0iEIX5PlVhHp5SMdvfBOnbNLODu1U74YcU4lWar9tRxSC+VqtLwql8jAFq3LbJJI6xBOYt54GAWKsVDMznEkFpYwT08xJyD+AxrnzNu6tKmGpY8wuYLcQBnpmJiJg/mQQooVt5utpuESoabsg8GsRabjdcuADAgC+JF56ldUniGmbl0QSL2x+VdyDytZNj65Vp2e3WlTSmgIVFCr9FAA/00u4lzPTovYVdmAk2gQJ6CSRJPp+ZEiaR8NeTuI7XcO+5qRRKmU8XxL3PRozEeuCZGNXriPLtGu17Bg2JKuyzHSYPbXeJbIBUJF+9kgcwm5AaU3Y79aqK6zB9RBHaCPXUnXDabVaaKiCFHQST/qc676k266t1w1eEaNGjUlxYOl78dpByvmwSCwRjTBHUF4tEdOuufF+PJtyqsGZmBIA9BAJJOAJIHrnppbwlKVe8Ui6BWlkxcL2LyGzCsbvUiTEQIrE0Zfy76t6UnRv06wMKyFtJNxy5QqVGaSGbLBWA83QtETd6/TUjdcVWXpqCSoAMQILLIAJ7wQfxGR2gbDhDsabRTRUKsChN3lOVClIUNlTDHBPWZ118TJG08WPai2VzHdBS3nbm3bcNSjRegatwNiC0BVSFm5jM+aMdZOfVhy9xzb8Q2i1Kd1JA5W0whV1AkCPKwg+4M9JwGXHOXNtu1C7iktUKZW6ZB9mBBE+xzqB/FzwYG3SmKYVVWmSUVbbiYIRpuLSZEkyZOrAGUKGfKgS77eFy47WO1ipTX5sNUbKoothe0BiSbie3+GJnLfEnrU2Z4InysBAYH07GPUHUj7JUp7ZkpWeIEazBCBjJAiZj/wDvbSrhI3fjLf4lkm+62PkMfXMfLjr768+VzmcQ024g4oDA9la42tdERQBHvP0VI3fLXGzxHxBVYr4sh1rW0RTumPCJ6W4ttJ+vXXrW6DFGtMNBj6xjOf2H8dbVS1pti6DbMxMYmMxOkdP7RC/PeCl10W9TMkeUr1+XI8uNekXaq9LGBp+6Njs6i1AQGWWmoWMhhBxAYi6TIIwIPsCVOV9sWOWFzTYHAGYJAHUAkzAPcxGt+Kc7bLb1RRrbimlQx5TOJiLmAISZ/WI0u32x8OUco4Zi10VHq5JIY0qdMkkYUPcOgyIg1SRMkrW2++ym17o/4H9qPzZxbhtCt/Oaxp1XAkIGY+gZgqtGBAJ7Aeg00/hNKVKgaLKduUkVSQVOUCi7ABe4/iIjOlPNHw52e/f7S71Ea3ztTYQwURkMphgBEj0yDqbwDje3pJR21NaiIoWml0E+guIOCx/1PbVbjw0LgcBzv2pjnSNI7D9LtuOO1hRd1p+IAUtqD5CryS0DqEEZ6GRnB1py5zDVr1CCFenaZdIhWFsA9ZuDSO+PTUuv9o81t9/nsmLeptkjERHXzRPedM9zWZKTNaXZUJtWZYhZtH1OB9dcfE4yB4dQHbsUjkaGFpbnyqvxrhe6euz+dlkeFY9oVYmIuENcD5jjK57DpxDl+o6UqlSrTFZaYRyximclpBjDeuIaBgQIm0eM1C6m5KiOyqqqpuEsFJvvhguWPlGAe40j+JPw+rcR8NqVYL4Yjwql3hEkkl5AJDxj5TgdtR+CjcXCQkh29nH28KfxTqBYBbU62nBXpbe0MXZnDsEa0QQFtUk/LgE5BPmOJjRtq42ss5KUipAQ3O7MIMqskjEyIzj8VHK3Ca3Dtuu1NZGefEyrMADgoillNi2zM9WOACBpxu6KbqgKtUFDTLlWWDKgkSOoKuFBHfIgg51a9piiIjrAxaqa4SSW8n2mW23dHdLiGA6gghhI7qcidUWp8ZtrR3DUF21UIlRkLLYPMGIJFOel898zPfTzlzilGm4pgVAarYZ7YuCkhYU+XAY9+mT01P3HJmxNb7S22peIDeWt7iTcU+Ut3mJnPXUeEmbLHqdR+hxanPG5j6GPr4TqvXtUtBwCfyE9yBpfT4yCVDKVuIUGbvMegMDv69Nc24/TtDMpFNgCWMRDdCV6wZHr1yBqVQ4TSR71XzdpZmA6/KpJC9YwBjGr9t1TZOxVZ3fC92a5dS90mx7vIASYlLgLROVieoyfMZHMHDtxUqAreyCCoV7QGHtI6nuZH0xMrc8cqKXYGnalw8O03lgSAt5cAMZUAWnJ6wQdVbn8cZO6B2XieBYseH4Xz5m67P4nERrGP+PDgWayNRvdaPjCCHBoxjZXXbb40KNMVyTUIOBNRzB9FEmARJjEjJ7z9nvlqiVn3BBDDAMFTkHPfSbg/Da1TbUG3eN0tMq7C05YgkEL5T8qkxGR16y42Oz8MESTJnP7AOwH/wAknOtQAArwqbJNqVo0aNdXVC4hwelXA8RZjoQSrD6MCGAMZE50sq0/s38lt1RSRcWctUJPTILBmwOpb89Pm14/zFzjxYcQNFNtKCoRTp+CXV0DGG8U/wBZQcgiPwOjImudqoWoveQ3TaunF96hp+KabioX8O5WqU0MIWuJRhckYEn5vLI666cK43UehVSnTp+LTQFQJCmbsWSWBwe5k99MuNVSlJbVAS7zmAQiBWabYiCyhZjF09tc+A1Jutg08WkKFE5UiRAPyjtI9SIih0cjpNQfTfH+bVrZGBukt6vKWcB4huHrQ3iFBN99OwDBjLKD1EQs/Tvp7xeo6pKXDPmKgMwWDmCD3joD9NLN5xOorsviWvd5EsnHYW9XkA5BHeLYxy592e5rbM09tVFGqSDl/DuUA3IH7E4/9Y1Lh4TE3SXE+yoyyiQkgV9Ey4RuKjM03GnHV1ZWDTEAMoJWBMmcnGNcdzxioHJXw7FJBBksYx8wYBM9irf64rvws5c321Sp9qqTTa3w6d/ix1JYNJABkCAe0/VxxPckVGDEB5/kx4YJgdOoJeT6e4EESdBHVW6pshoUjiW0Fe2o6p4ZpqYq/qnLZRgVBg9eog9e0/g36OCVuBMgMWiSWiTnv6D2ERorUGq0lmKb+ViD5wGGSvuOokfUah7ektB769WkrFSqiSiwSCfmbzGQPp/5jqO4Xap1qr8yfC/abrePWfcVEZypqIpTrAUQSJW6O8z21bK3CqdKmsOKdOlTVfNFoRBEliQcLiSdcuJ7JlLOKlNUJE3qzEFiq4AIuJMQDkkgemlnGuB0eIbT7GWq0bbfDLZYmkIBILG9YOZM9/fUtRNWVyhnCdcEq0HRhRqpVFxvZHDi4gTMEgSB06azteWdvTcOqG4dJd2UfRSxUY9Bqr8h/DM8OarUNcVKjpYtqlFAkNkFjJuAz2z6nTra8JqLUDKvhtcDUabrlBkg585PSWGJnqIMJI2Ode9bGlNr3NFeU8q7tFIDMAT0BIBMeg6nSne8KNWoXNlVCFKBoIUrPyyCMzN34emkHH+fdkm58H7Qq1VJpsWpu1NSGyC4GCCM9R69MWjbhdtTJYlmZrjaGMtaBCqSYEKOpAmSYk6lRCiTqsdlttUFCiWqQCoJYi58AkxdFzQMf9u2uHDuZ6dV1phXUsCRcBEjJBKsQDH4YwdSae7p7hGQqwlfMjAqbSSvY+3Y49tJ9ttttt60qtZiC3mNzIkBgR6nBIwG/wBDrNIJ9bdFV3u7+yvYYgw6rvt4T3f1VRQWW7IgQCZ7ROB0641yo72nVJpx+r8rAQyHykj1GYP1HqJV888w09pszXdGqLcoUI1pl8A39AIkzntpN8OOcaW+aqFpVEqU1BLO/iSrE4utAXPbvj+rjToJbdKnV1UrFs+F7WhUlYDj+tUZrbpAgMxtnoOk/hrpxXf1A3h0/DBtBJcF8G4R4YZT2+aY7R6KdytjlaT3Iz1CzWGpaxdi4JVhMMSIgnt20y36AUKYpKHSFF5ioVphCQ4um4yFE56yemoNY1mGil1z3Puz/la8F4dSZb7CIYi0s7UpUiCisbbcAggDvGqDzfzBxqlvmShTfwrh4Qp0fEpspOLqhUwx6EFljtGGN/4NxJqjEKbqYU+YCArC2FBiDKkn2t/vCOG54y61Crnw2uIRYuuW4qp6Em4dhntg6taaPlVurSm+wpMUptWVBWsW+3IDkC4Kxzbd09o1vxCgz0nRGKMyMquOqkqQG/A5/DSPmji27pbA1aFC7cWKSnzWSJcgD57M4HXVZ+H3Om/rCu+9pN4FOmzir4fhmVE2BcXysmR0jJ8w1HRbSVZqANJ1wzlesldahKIbgXZTLMAflJKywYYknEk9QNXLSdOMmUuWLmVTBLEXeUdF8wuIzjEntpxrPDw7YG6W35ybVr5jMbKNGjRq5QQRrQrjW+jRFVE4duIDC77RAJcu3h3SATE2lMfKADEYByHe+4mKbKkEs4YgdMKVBJPsXX89MNRt5sEqiHEwZEEqQR6MpBHpg5BI6E67ajpoYK4cP4mKrOkFWQAkdQVcsFIPvacYOD7TD4hwqoarVKZRiyqCrkrFt0WsFOCTkR7z20022zWmIUR65JJ6CSxJJMACSdU37VvyxUeJ4s/1D4EzMXlbTT/G63HzazzT8kjpJs1hWxw8wEEjHlMd7zlsuHlKFeuqvE2qjkKCcSFBCDOJjAnTTibvU25O2cXMFKspEFSVJtbpJSYPSSM99VPnb4abbcNU3R8YVLSzLSKzUKrAwytDQAMdh0OpnKXFbDT2yLTFIAimEulVUFssWa/Pfy9fw12eaJmlhJt3pIo5HW4DAXbl3h+5p1c3LS814di8mIFoLEgggZwInqT5UHPfwnqb7d+Om4VQ4VWWorNaFAXyR2ME24yTnOLtxTfurhEKKbbvMpaRMGFDL7Zn8NdaXErqDVQA0BiLTINs9DHeP/nUuHZ8MygSfZyoyvE78j8Ljwnl1aO0p7Z3eqEA87nzkhrwfa1oj0gemoW+3ybWoMO7WmBKqoBJ9pLYj0+muHCea6lSsqMEdajQtgMqIJkm43LiCYH+unnEeD0q8eIkkdCCyN9LlIMd46d9Z+eeJiLoDR9hW8kRSASj8JLuPiTsqSr41Xw3bFhV2YEGDNqnyz+t0OfQxYaHEKb0hVV1amy3BwZUrEyCNUjmH4cbDeVFfxGpNhD4bLDQSoHmBF8gjHWMg6frttpQ267Q1FVKaqIZvMAvnDE9jIuk/wDtrXbWMGs579gqBbnHSMdlXqvw84bu90axFYM7lzTN1NKhJuYgMtxB6kKe/bV53WxV1AyIIItMRH+kRiNVDmTm7b8Mem1U1arOCUSmFi3ALMSQD7Z7mFwTp5wnmJd9tDX2hyQ4UVMW1AMK4BxmOhOCCNWO1VqzSg0DbFqbsuFrTZmksxABJgQB2AHQSZ+p+gHOrwVGJ8zWtMqDjPWD1A9vyjVVUbupURStVirAnxFK04wGlwlk2kwVnMRgHVt4Vs2RTcFBYzCkkD1yQJnrMD3nrrNBPzWl1EZrKuli5ZDcEekv43n+QimEsU2vTDqQpOIbywIX6Y9RqVy7sqSUpp0adG4n9GioGCswVsdQV8wk/raipznRZgFDlSQA4gjOLombfeJjMRqk/ELfcYp7s/ZvFG3KrYaSKy9BcXYqbSCTliFiD2aLIZGTWGOGN8qEjHxZcDlXnimzpUFeoWdVLZVc+ao0eXEgs7yZxJnGscC46lQrSWmUCp5YIKgLAj8BGt+Db0VtvTSu1N6rUl8VQVILWC/AwRPpjXXZcP2+3fygByO7M724GCxLBZHbEjVDuY97Sxw09+/7VrdDWnUDfZUX4i/EXebLdClRooKdqsHdWbxO5AIIAA6es57jV22W6r19lTqWeDWqU0ZkNwtJgsMwQYkCehidNE3Sst4YFetwOI9Z9NcNvxii5CpURiegBBnE49cZ1qdI0UNj/dVNa7J7Jdw3bOlQYdVMlrnkEn2JJJEdVgZ6nI08tB1XeYuXqtep4iMphQoRyVUZYlgwDZIIB8v6ozplwDhjUKVjNcZJx8qg/qjEx3z3J6dNZxK90paWUPPn7KzlsbGCHWfClpw+mCCEUEGQYGDFuPTEjHqdSNGjV6gjRo0aIjRo0aIjRo0aIjWLdZ0aIsW65DbqslVAJ6wAJ+vrrtrBGuUipVXnBmqeanT8K6LXkVOvUk+VW72kdhkdRZavFkUsoBJTBAAwbQwWSQJtIP4jI1JPD6Za8ol39a0T+fXXGrwhGLHKlhkqYMxaG/xQAJ/ur6aphZI0nmOu9sVSnK5rgOW2kt3XDV3BV0semwYMpAgsrCGIjLKUtgiQfodTOFcPamHDEBTARAIVFC2wPYxMYifx1O221WmoVAAo7D3Mk/UkyT6k6Tc78P3VbaOmzq+FVMGZglR1UP8AqE48316TOtA8Kqv6lt/FlbBSLk0wqrEQxCkQLh2gAYAODkHpw3HKCtUZ1qMt7FiIB8xySD/izmfT0iufC3ljiG0er9qc+EVhabVPFN8jzDJCiAR7yvpq4cc2LVLRFyANckwScFTEwwEMLT3KntIr4jh45eiTIUopXRjUzCW8x8s7FtvTXdUwy0QEpm5hU6AWhlYNmBie2unAuJbOhT8GiooJTRntItFqwWaZMxOSc677Pgl6NTqj+TJXw0JkoUJ8waTAIiB2g+pGpG35ZoIWNl1ylDd5vK3zDPY9/WBqp/OD2hlaO6m3llpLr1Ljt+aaLsq+ZSzWgsoAkmBkExd2n1AwTGnK9NKtvyrRRlYBiVMiWJEzIMd47fQemm4GkHO0nnVfrwpScu/l3XtKl5W24qXhMzNtzeHPX9HNnX21O3m0FSmyGQGUrI65Ed/++pGjVojaAQBuoFxO5Ve2HKi06iuXLWGVERm0rmDn5j7ft0w3fDS7XBoMAQQCMEmexnJ7x0x1lgBojUIYWQjTGKCSPdKbebUChwoLSenJN5Yse5L9fUD9ntpbsuUlSorl2axrgIiSBgkj0OfTVi1gDSSCORwe4WRsuskcxpa04KANZ0aNXKCNGjRoiNGjRoiNGjRoiNGjRoiNGjRoiNGjRoiNGjRoiNYI1nRoixGqb8TOem4XSoVFpLV8SsEIZisLBYwQDnED09Dq568l/wDEV/RNr95//W2iL1kazrA1nREaNGjREaNGjREaNGjREaNGjREaNGjREaNGjREaNGjREaNGjREaNGjREaNGjREaNGjREaNGjREaNGjRF5rxTnjecN4gw4gFbYV3IoVqa4pdYD4km3LTPcrIBXSv/wAQdYNstmykMp3IIIMgg02IIIwQRr1DjHB6W6ovRroHpuIZT+cg9QQcgjIORr51+JXAd5w6nT2jsa2xWt4m2qESymDNIkYBgzHQxKx5gCL3nnHnKhw3bmtWOchEHzu39Uf9z0A/CUfwu2m/NOvud87j7TUFSlQdmY0UlzHmPlBDKLOwUTkkBHyjy7X4rvF4rv08Oko/mm2IBhJJV2kZEm4HqxhsKFB9WA0RZ0aNGiI0aNGiI0aNGiI0aNGiI0aNGiI0aNGiI0aNGiLE6zpNxQO24o0lqvTDJVYlLJJQ0gMsrY8x6e2t/wCBH/te5/Oj/wAWiJto0p/gR/7Xufzo/wDFrStwwoCzb2uoHUk0APXr4WiJzo0h2e0FUTT31ZwDEq+3YT9RS13bgzgT9r3P50f+LRE30TqvUqSs5ReIVWcdVD7csPwFKdR+IpURrUr7l2wTLUUQAz+t4Bk46AGO8aLhIGSrTOsTqt8NpNWBH2ncq6wHQmgSCRIyKOVPZvYjBBAY8u1GNJg7s5WtWS5rbiEqsom0AdB6aLqZzrOlXH3YCkqO1MvWRCy23QQxxcpHb01j+BH/ALXufzo/8WiJtqNvthTrIUqolRDEq6q6mDI8rAjBzqF/Aj/2vc/nR/4tROI0024DVuIVaQJgGpU26Cc92pD0OiKwDWdJdvw01FDJva7KwkMrUCCPUEUoI1jdcPNNSz72uiqJLM1BVAGck0oGNETvROq9sKS11uo8Qq1VBgmnU27ifSVpETqj8V+J1GjuTRFfe1FRrHqA0AAQxVoQ0Za2O3XtqTWl2AFEuA3XrOsTpDw3bePSSrS3u4ZHUMrA0cg//Zwe0HIjTbZbQosGo9QzNz2z9PKoEfhqKkpBOszpXzFWZaIsYozVqCXLEgVNxSptEgibWPbWg4K/9r3P50f+LRE30TpT/Ar/ANr3P50f+LXDd7Lwluqb6siyBLNQUZwMmlHXRE90aR7XYeKt1PfV3U9CrUGH5ilGuj8IYCTvNwAOpJogfutctE3nWdV3ZU0rT4XEKtSOtj7do/KlqZ/Aj/2vc/nR/wCLQEHZNk21idKv4Ff+17n86P8Axa58MDrua1Jqr1VFKi4vskF33CnKouD4a9fTXUXTd/03b/5Vf9tDW3Ht81JVtIBaoFLESFBDGY6SSAonEsOpwdd3/Tdv/lV/20NMN1Zab7bYzdFv4zjRcOyQbIvTqIPFchngrUYvOGMKTkEdcR0Mj0lcf2zE0mALKjMzKBcfkMNHUlT2EnOBrTgv2QMfBAVp/XWorYBHl8QAxEzbjTwjXbyohuKJVa4dSerWp1FDqqXhyyuhYFSAlrAEi4hp6ApEzOm/Hds1Tb1FT5ivT1EglfTzCVz665fxhoX239/mtbw//wAtvh9cfN1x1xppoSutaAKVSrK1W6lTFRHEQxSoioQRDByoUx1AUmY9CTptxHhdRmL0mUEwCrg24nMr5piBn0GtOPbplekiyqvfcwkGRbCBuxaSZGfJjXHg0pWCCo5BViUdmqH9XzXMSw9MmM4HfUsnKrpo6VP4Zwnwizs11RwoYgQsIDAUSYUFmOST5jrTl35Kv3ncfvn00OlfLvyVfvO4/fPqCtApY4912/3lP2Pqh/F/nPdbVqVHbk0lqIWNUDzEhiLFJECAATGcjoNXzj3Xb/eU/wCl9R+bqmyFH+f+F4ROBUzLf3R813+HOpsNOFi1F4JGFUPg9zZud2K9PcMagpBCtRgJ810qSAJOAZOkvxg5U3dbeCvSpPVpeEiCwXMrBmkWDzQZBkCM9dS+cuaae22NP+CPCWi7lalWiuUgAgHEo7SYLZxjrOoPwp523LV6lPdVy9BaLVGeqZ8MhkAPitkA3EQxj0jM3iwTK0AelSaI5bj91a/hBy9udrtnG4lBUcMlJuqCDJI/VLGDHtJydHxh5e3G72tMbdTU8Ope9NYkixgCATkr6DOcSdWLg3OO03TFKFenUYfqgkN9QrAEj3E6qHNvxkXa7lqFKh43htbUYuUFw6qotMkepxOqm63PsDKsOkMonCS/B/lTeUt01eotShRsKFXBU1CenkOYUybj+EydTeN/BAPuHqpuhTpOzO4anJW4liFa4LbnEjHvq17H4l7NtrT3FSqtEVLgEcy8qxU+VQSQCOoEZGpPH44hw6uu0qq/i0mVGRgQT1tJnE/KQek51IyP1atlwMbprdHK3E9jTRdnta9JjSFoQVAz9SSevmMyTE99WQHXz3yx8OOIfbac0qlAUqis1UkBQFMm0g+eRjE9c4nX0IuoyNa04NqUbi4ZFJVzL+iT7ztf91R0v5t4lUpimtMlbywZxEiF+UGMEzIIz5THfTDmX9En3na/7qjrrxfwPCPj2Wf3s5g4A6lomAuesayTtLoyAaPnwtEZAeCRfpVvlnjFXxloszVFZWYljcyRmbv6pPlg9+nca25t2FXxhVAZ6YphQFBYo1zFjYJMMGWWA/UziNOOXTtbT9mgZk4cP9Tf5yPc402qsqgsSAAJJOAAO89hGsbOF5nDcqR+q+4V7p9M2tja9KscnbGorVKjKyq6pAZbWYgt5oPm6EDzAdMY1O5u2FSrRUUxdbUDMoOWUK4gDoSGKtB/q4zGpO15goVKhRKgLTGQwB6nysQA3T9UnTPV0UMfJ5LTYqrtVvleZeYRndUXlvZ1G3FN/CcBC0s6tTiUYQAwDGSRgAj1ggat3Ft2adCrUVbmSm7Bc5KqSBiTkjtnSDnDeurrTV2RShJCm1mMj9YeYQB0BHzGZGNHKPEaru9JizoiAhmJYq0xYWOTI82SSM9iNY+FdFw7zwjLveytE7XzN+IdVeEibjNdSav2hyYnMGken6gxBiMZzjOrZwisX3TsVtLbTasVPVSX3ZI+oONSk5Z2wqeIKKX9ZjE+tvyz7xrTaj+fV/u+3/ebvWvhIJYtXMfqv9KmeVklaG1Szu/6bt/8qv8Atoa347sGqqtsEpUVwp6NAIiexzIPqB9dabv+m7f/ACq/7aGp283qUlLOYGB3JJJgAAZJJwANbVlKSbOhUaok0SgUhialnvhQrN5hjJgfsLriG18SjUpyVvRlkdRcpWfwnXBOLUywUyCxhZEAmCYnpMA4PpqczAAnsNdKi0ADCq/2esBZ4BmLZlPB+X1uu8PtFk9o9bBw3aeFRp07i1iKlx6m1Qsn3MTqN/DtK2+TZE3WmLYmfW2Mz00xRpAIyOx0NoxoGyh8UakFiqAVYhbSt909rYM9J6YAJ6CdceGPQVjTpKlNj5ioQJI6SMANERiY9tcuPcPd2SoguNMOCmBcHtmCSAGFoiSBBYSJBGnC9tV8QMyWKoI8xUuSQOlrEKOvUyfQdS7ISdWydnSvl35Kv3ncfvn00OlfLvyVfvO4/fPrimsce67f7yn/AEvqkfFzkTcbxqVfb/yhRShpSFMFrrlLEL9QSOgjV34912/3lP8ApfXLmTm7bbEKdxUtvJCgBmYxEwqgmBIz0yNTYSHAt3UXgEUV5Jw6nU4JtarbuitR93FNNs5VqdtMks1SJXIYAATMj30bXi/8L7epsaG2o7WoD9oQUQEpOaeCriBDG4ENkSBMddeg7gbDj23ZFct4bCGClKtNiDBFwyCAcEEGPYRy4PydseCrU3L1GJCkGrUMkKxHkVEABJYDoCTgau1jJI6rVOg4o9Kpvw7+Gm8pb6luK9MUUokmGZGZrkdIUISB1Ekx7am/EPl/hR3hatu221ZgGqIlM1AZwGICm1iB+PWMybtwT4ibHd1fBo1f5QzarI6FoBOLhkwJjrrzznn4VbypvatbbgVUrMXy6oysYkG4iR6ETjHbXWuLpLeaXC0BnSLUXmb4Xu/hVuGD7Rt3prEOgYRPmJYqGDGTjIMiIjVw5N4dU4NwuvV3XzSaxpgzb5VQJIwGJAkiRnqddOD8Y23A9rS2m6rzWhqhCK7xe5OIXyrnF0TDHVip8b2e+2VWpetTbFXWqWDLACywIIDAhTPr0jUHPcRR2UmsaDY3VA4J8cXqbimlahTSm7hSyMxZbjaDBGRJE+0x6H14a8X5R4XwT7dTNPcVqr3zSSsltK7qvmNMSR2DHJjrjXtC6jKGg9IpSi1VkpVzL+iT7ztf91R1D5p4S9VUenLGnd5AQLgwA7kCRHf1P0MzmX9En3na/wC6o6kb/iSUVBckAkAQCST16D2Gsk7GPjc1+1ZWmNzmvBbuqrwfhr0an2muDRSkrDMMzX2johbyzGOpa3GBLbf8Qpbum1CnUKuwlZDLNjK0SR3iCOsEmMa4cS3FPep4dJoqIRUCNKBoBWJggjzdpg2zpZw7gdVai1a6mjTokVSSyMSQG8osZsZye+QAZx5jNUWiKBuqM7utbXVJqklNPGwpctty7uKjqrU3pC8MXJpkCxg2LXJuMYx6E9NXjebxaSF3MKO+T+AAySegAye2lu25noOwUFgWMC5Son0k9D2zrXmvh/jUltZQUe8BiAGNjrbJ6EhiQfUDtOr+Giighd8P1fe8qmZ75ZBzsfbsthxLa7lhSaxychHXBjOAwgkDMDMZ6alVKlHaUxhaaXQAqwLmM4VR1JknHqTqucv8FrCslR0sVTPmKMTKsPLYzAdRknpIEzOmnNfB3rBHp+Zqd3kkC4NE5OLhaIkgZORrscs5gMjmU/sPKPZEJQ1runymPD+NUqxIRpIyQQQYPfIyPcaj7b+nV/u+3/ebvSflvl+qtcVaq+HYGVRKktdEk2kgKI6TJMHEZcbb+nVvu+3/AHm71o4Z8j4w6UUfCpmaxryGGws7v+m7f/Kr/toa6cZ4eaqraQGRw6z0JAZYPcAqxEjI9+h57v8Apu3/AMqv+2hrHMVB2pgKCy3qaijqyQZEdxNpK4kAjMkHSqXbKHw9fEqKadSkVRvPawqH2EDAnOTnGB3DvfbUVaT026OjKenRgVPXHfvqucNZHqoaasbWgsEemFFrYJIEriLc5K4GDqx75HNJxTNrlGCE9AxBg9D0MdjqTlCOqwFX7Gu8LxaPjf4hM9Z8Kbpt80dPeM6f8O2gpUqdJZtpoqCesKoUT7wNVO9P0fh1PEj5LX8WY6+J0mP/AKl346tfDqbrRpiqQ1QIodh0LhQGIwMEyemhXI6zhacS4otECQWZsKixcxGcSQAAOpJAHr01x4fxoVGsZGpsZIDWm4CJIZSR36Eg/wCujivCjVdHUwyXLnoVcrcPr5VIPqI6E602PDai1AzFQoB8oyST6n0AiAB39s8xSkS6/SanSvl35Kv3ncfvn00OlfLvyVfvO4/fPrimsce67f7yn/S+qh8U+QDvLK6VUpvTWxvFa2mUksPNBta4xnBntGbfx7rt/vKf9L689+NnCd3V8JqatU26Kb0QFiKk/OyDJFsAHMebpM6si/kKNKuStOQnHwr5HOxWpVerTqNWCgGkxZAq3H5u5uJ6ekad8+8q/wAIbQ0A9jBg6McrcoIg97SCQSMiZz0NS+CXCd1RSs1ZHp0Xs8NXBWW81zBTkCIHQTjrqyfE/h+5rbB02slyyllUwz083KMZnGJEgEdyD198zfvuuNrRsqZ8Pvhm9HeJuW3O3daJbFFzUlmVkEmAFEMT641bOZfirtNlW8FhUquPn8MKQkwYJZh5oMwJ9+uvN/hVy/vF4hTcUq1KkhYViyvTUixwFIMXG4gxBjrqy83fBqpuN3Ur0KyKtVr2WpdIY5aCBlZzHucxq54aZPmO/CrbYZ0BcebeQjxV132xqoyVUAYVLkykII8hIwDIaMjHXT3l/wCGZo8M3Gzq1AX3FxZkkophQsAwSBaCek9PfVI47zJueECnw7bPZ4S31Ktisaj1Zc2hwQqCY6SSD0jN65E59avw6rud3A+zkh3AgOFRWkCYuJMECBMYGou5gYPHZdbo1HyqnwP4JbhdzTavUo+Ejqx8NnLtabgACgjzAAknpMa9pGvPODfGfa19wtE06tIOwVHey0k4FwBlZOO+SNehA6rlLyetWRhoHSlfMv6JPvO1/wB1Q1E5m4N4yo4ZVNK4y5hbGAuMxgiAZ6YIxMiXzL+iT7xtf91R0t5y29Rkp2gtTBY1FCljhZUkAZAg49SuCemHigDC623jbytUFiRtGva4ctcD/lVrl0YIGChGD+ZhBlhjC9gT80mIGrBxvh3j0HpzEwQfRlYOJ9rgJ1VOUNrUNcVEBWlawckFQ5/VABGSDm70kTkxZ+YqdRttUFKb7e3UgEFgP7xWQPcjp11n4PT8NhhAzjureJvnZdftVTbcumo4ptUowrqagSpc0KQYCxI8wCywWJMZEa25soltwb1LLapS4E0x2Ns+UNJg9/l6iNL+H7KoawWgpSojiTYVCC4FpNsQVkR3n06ek26w8NwzJ+HcxrTHlaZpnRTBziHYVH4Fxo7WmyurlSwNGmAAYGHIuICpd0BIkhoEae0ubKbUKtUKwaijO1NrQ8KGIyCVg2nMx16a15h4A9d1dGXAgq0ie4II6Ht0/ZnHAeWTRZ3qEMzLZAyoSbj1GST+EAe+tkQ4iOURV0Ab91nk5Lma/wConbskH8Z9yrmoXBAkmlCCnEdA9t8DrcT+HbVj4TuRU3VSoAQH2m1YA9QGfdmD751uvKm3B+Ty48txKYM/LOR7HEYjW21H8+rfd9v+83mreEjnZq5zr8KE74nVy20tt3/Tdv8A5Vf9tDUriPEFogFgTcwVQOpJzHp0BMkgQDqLuj/Pdv8A5Vf9tDUniXDhWUAkqVYMpHZgCOnQiCRB9fWCNyylQtnxlywWpSC3GFKOagGCfNKIQDEYBE9YjTHiG5NOjUcC4ojMFzkqpIGATmIwNLdjweqGDVKiG1pApoyA4I81zsYkzAjp1OnMY1012XG6qyqpfUjxPtDzbMyvgxHWyIs/GY7znVj4ZuTUo06jKULorFT1UsoYr+ExqL/Fyhff4YmZiWsn18ObJ946566ZjQkLjWkblQeJcVFK1Yud5tXpNsSSYMKJAmD1GDrjw3i7OwSpTCMQSCrF0xGJKqQcz8se84HTivC/FKsrW1EDBWi4Q0SpWRKmAcEHAgjM8eGcKdWD1XUkBgFQFUzGTcSxIj1Az06HTFIdWr0mx0r5d+Sr953H759NNK+Xfkq/edx++fXFNY4912/3lP2PrxLmT4m8QG9q2VmpLSrOi0wqWgI7KLpBuOM5+mvbePddv95T9j64b7krZ1qorVdtRep/WKjMf1h0b/zA6sjc1ptwtVvaXDBpacu8yeLsKW73AWhclz3G1RkiZbopAuE9iNJOdfiAtPYNX2NSlWa9adykOEuDeYqPpAugSfw1x+LXKe43e2p/ZvMKJZmpAwXBAAtHQlYMAx1xnrXPhXyDuaW4qVd1RsotSekyVIJcsUI8mQVFpye/SdSa1unUT9lEudekflQvhv8AEHe1N/SoVqxrU6pYNeFlYRmlSACMr06Z1beafjFR2m4NBKLV2QxUIYIqnuokEsw79B2n0tfCOUdptWLbehTpsepUeb6AnIHsMap3NnwbTdblq9Kt4JqNdUUpeCT1ZfMIJ9Ok+mpao3PsiguaXtbQNlSOYuK8N3nDk325ompTBtQfLWDF7bAVcdxMXRAnSTl/nLY76i/Dfs42aVUZUgqUmJBJhT4nlDSZm3J9be/w4oHho2FzWBrhUxffffd0ickdOmqhS+BhSnWI3AerYwo+U01BOJYySZEjGBceujTHRsn0jg+wa+qg8rfDXaHfQ2/oVxSe4UqcCo1vmF3m7ECQszHYa9pXXz5yv8N+IfbKU0n24p1AxqkgKAjZtIPmJEgAYM5xOvoNdcm3GbXYttqSvmX9En3ja/7qjrHGuNrt1WVLO8hVBA6CZJ7KMAkAnPQ6zzL+iT7xtf8AdUdacb4CNwqw1rpNrRI8wggiRgmDgg+UZ1jm16Dy/wCXZaY9Ooa9lw4JzOKzCm6inUIJADF1IHWGtXIGYI6dCcxN5i3zUttUdB5gAAesXMFujuFm78NL+B8reE4q1WD1ACFtBVFBwTBJJYjEnHoOsv6tIMpVgCCIIOQQcEEdwdVQCYxfNw70rJeWJPl/xVB2/HK9OpffUq3OoNMwQQzWwot8pzIj0zidegDS7acu0KVQ1EpgMSTMkxPWASQs/wB2NMdQ4OCWFpEjtRtd4iRkjgWNpJ+Pcw/Z4VULuRIzaoAIGWgnMmIU9Mx11z4bzXTqI5qfybU0NRxlhYOrBoBZREdAfbpOeYOXzXIZHCOFIEi5DkHIENjMQe/Q65cM5SVEqCofEarTNNyJQWEGVUXEiZmZmY6QAI/9r4g7aP2pfJ5XfUog56IbzUCKfrfNQD1NO2MdSA5wO5xpnw+sH3lVlMq212xBHQg1N2QfxGlP8R3LQ1cGn7JFU+vmutB9wvfABghrw6iE3lVVEKu12ygegFTdgD8BrvCfE9XxFeqXJ+TjlX7Tc0FuDQLgCAYyAYkA+8D8hrpo0a3LMiNGjRoiNGjRoiNY1nRoixGtKNBVm0ASSTGMkyT9Sczo0aIirRVouAMEESJgjuPQ5666aNGiLBGsAaNGiLbWNGjRFmNYjWdGiLW3WY0aNEWlagrCGAIkGDnKkMD9QwBB9RreNGjREazo0aIjRo0aIsRojRo0RA1p4K3FoFxABMZIUkgE+gLH8zo0aI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" descr="data:image/jpeg;base64,/9j/4AAQSkZJRgABAQAAAQABAAD/2wCEAAkGBhQSERUUExQVFRUWFRkYGBgYGBgXFhwZGBgYFiAcIBYeHCgeHRojGhoeIDAgIycqLjAtHB4xNjAtNiYrLCkBCQoKDgwOGg8PGiwkHyIsLywvKiwrLC8sLCwsLCwsLCw0LCwsKSwsNCwsLCwsLCwsLCwsLCwsLCwsLCwsLCwsLP/AABEIANMA7wMBIgACEQEDEQH/xAAcAAACAgMBAQAAAAAAAAAAAAAABQQGAQIDBwj/xABHEAACAQMCBAQDBAQNAgUFAAABAhEDEiEABAUGMUETIlFhBzJxFHSBkTNCsbMVFiMkNFJUYnJzobTTssEIgtHh8UODk8Pw/8QAGQEBAAMBAQAAAAAAAAAAAAAAAAIDBAEF/8QALxEAAQQBAgYABgEEAwAAAAAAAQACAxEhEjEEEyJBUWEUI3GBkaEyQrHB0QUkUv/aAAwDAQACEQMRAD8A9x0aNGiI0aNGiI0aNGiI0aNYnRFnRqNxDiNOhTapVdaaKJLMYA/9/bUHgPNW23qs22qrUti4AMrCZiVYBgDBgkZg67S5ab6NIt5xaoKjBXpqtM+YMpJgwQSbxbOexn66hca5jroKVirTL01c+IpYgnqsBgJHfJ/76pmlbCzW/ZTiaZXaW7q1aNLOAcTavRDsoWWIEfKwBgMPY/8ArqRxPdtTpM6rcQMD8Yn6DqfYHU2uDgHDuuOGkkHspR1p46zEifSc/lpPsuJVGqBHZGDAkWoVYAZB+Zgw7Tj/ALaX09q23ZEcqyi2HAq1KjRAuZFpm0mGly8T9YE6Veq8hded+eafDadNnpvUaoxCqsD5RJJY4HUfn7HWeSedE4lSeolNqdj2EMQf1Q0gjtn/AE023WwobumBUSnWpkyAwV1nIkT0IkiRkZ0trb3bbH+So0VSfOUpqqCDIuJgAyUjucCdRkljjj1OxXdSYx7303PpcU4VWDBiCasiagYhYnJAJIC9fJB9OmdWbVP5l55NHYVNzQp3sjqjK/RC1pua05WGU4PcZGoXwz583HEPFFako8MLFSmGCEknywWJuiDgnHXtqTetnMbsuEaHaTury25UGCRPpIB/LXUHVO4hyjVaoxVqbB2Yk1C1wuYtEBTeFBgC5cADHXTbie+fabenANQi2mzsTiEPnY+5AGSMsM6yNmf1GRtAd97C0GNuAw2SnmjVZ5c4/VrOUqBWhbr0UqBkAKQWbJBJH+E+2mu545TR7GYyOsI7KvfzOqlUxnzEYz01bDK2ZgezZQkYY3aXJjo1qjSJ1tq1QRo0aNERo0aNERo0aNERrE6DpPvuZ6VN7CWY3WtYLrTj5s+8wJOoPkbGLcaCk1pcaaLTidYZ4E6r3GOZyioaIV/EW9WYm23HYZJM+0d9SeHcwCpRvdSpusIAYgtAbymMgg9egMgnE6rbPG6QxA9Q7KRjc1msjC7jjyYuDKCQoJiJZrROZEkiPrmDjUDd7yqHYTVmfLbTJWJkZClYPQ3H8jnW/DdvRqPIFQEAN4bkwsEWkLJXBX1MfiNdeMcOeownz0rYNPEXAlrrThpwIPQgH1OtPdZjZH+lA5o4em72/wBm3AeWVWY0iIV1IIhm6+boIOAJidLuR+Ttrw5WripUvqCwtWtSBdNgUYJkdZMxjBy82nAMG8svmhAjkWoBAWekXFmA7SB0AGunEeXEqIiglLGZgZLfNMzJzM9fr66hI9zYyGZPjsVNjQXgvwP2u2/49QpUald6i+HTEuR5o6QIGZJIAHUzpLyv8RtrxCqaVIVFdVvAqKBIBgwVZhiR1jric6n7XlSmKdSnViqlVVV1ZQFhZx/W6mZnGIgySh4Fw/hmwrsaCMG8ymqS9RVzBUEkkZXMDt11WyVrYwZ8OPvFqx0bi8iLIHpTeYeIblKxAFRaeDTNJHecAG6FPmDT5TiIOe00cRrrSoqwArOrEs6yBaVxapALkGYDDox7RqTxLmOlRexrmbEhBdbORdkRjMdY+o123+5u25ekoqyJUEXAgmCbephZNoyYjvqqJrRK4h5J/wDN7fZWSFxjA017rdY4RxBqhdWXKWy6g2NIPSSYIjKyYlc51tu+DhnLq1rNF2LpgQDBOCB/7g6icH3papaplADcLAApOQZAEHqIzPXEE6a77arVpvTabXRkMGDDAqYPYweutZwVmHUMpdwrje1JFGnuaVR5MKKlNnJyx8qntnAGI9td+L8Oo1FmsAAubrihA7+dSCF9pjVH4F8F6W23NOv9oqOKTh1W1VyJgFgegMdsgEdDq9cWpKyAM4TzKVYmPMhDjuJ+XprkjWHG49rrHPG2CtNuaVGky0hNis1iks5iZ6m4knEnqTpBsub6pqrNNSjsAFQN4i3MFm64hrZk+VcSe2XW14SPESrfdaGst6Q8CSZzgfSc9hDFNmgYsEUMepgA9+/4n89Z5Y3kt5bqA3Fbq6N4o622T72UNuOKC0KzBSQSAOoJVgATJggg/wCk6Wc5b3dfYvE4eFqVGtIIAY+GwJLID5WbIImcTg4Bzxqgq1QlMFXYNUPmZaZl/N5VNxYs0mI9TkiWXBd8KistoU0iEIX5PlVhHp5SMdvfBOnbNLODu1U74YcU4lWar9tRxSC+VqtLwql8jAFq3LbJJI6xBOYt54GAWKsVDMznEkFpYwT08xJyD+AxrnzNu6tKmGpY8wuYLcQBnpmJiJg/mQQooVt5utpuESoabsg8GsRabjdcuADAgC+JF56ldUniGmbl0QSL2x+VdyDytZNj65Vp2e3WlTSmgIVFCr9FAA/00u4lzPTovYVdmAk2gQJ6CSRJPp+ZEiaR8NeTuI7XcO+5qRRKmU8XxL3PRozEeuCZGNXriPLtGu17Bg2JKuyzHSYPbXeJbIBUJF+9kgcwm5AaU3Y79aqK6zB9RBHaCPXUnXDabVaaKiCFHQST/qc676k266t1w1eEaNGjUlxYOl78dpByvmwSCwRjTBHUF4tEdOuufF+PJtyqsGZmBIA9BAJJOAJIHrnppbwlKVe8Ui6BWlkxcL2LyGzCsbvUiTEQIrE0Zfy76t6UnRv06wMKyFtJNxy5QqVGaSGbLBWA83QtETd6/TUjdcVWXpqCSoAMQILLIAJ7wQfxGR2gbDhDsabRTRUKsChN3lOVClIUNlTDHBPWZ118TJG08WPai2VzHdBS3nbm3bcNSjRegatwNiC0BVSFm5jM+aMdZOfVhy9xzb8Q2i1Kd1JA5W0whV1AkCPKwg+4M9JwGXHOXNtu1C7iktUKZW6ZB9mBBE+xzqB/FzwYG3SmKYVVWmSUVbbiYIRpuLSZEkyZOrAGUKGfKgS77eFy47WO1ipTX5sNUbKoothe0BiSbie3+GJnLfEnrU2Z4InysBAYH07GPUHUj7JUp7ZkpWeIEazBCBjJAiZj/wDvbSrhI3fjLf4lkm+62PkMfXMfLjr768+VzmcQ024g4oDA9la42tdERQBHvP0VI3fLXGzxHxBVYr4sh1rW0RTumPCJ6W4ttJ+vXXrW6DFGtMNBj6xjOf2H8dbVS1pti6DbMxMYmMxOkdP7RC/PeCl10W9TMkeUr1+XI8uNekXaq9LGBp+6Njs6i1AQGWWmoWMhhBxAYi6TIIwIPsCVOV9sWOWFzTYHAGYJAHUAkzAPcxGt+Kc7bLb1RRrbimlQx5TOJiLmAISZ/WI0u32x8OUco4Zi10VHq5JIY0qdMkkYUPcOgyIg1SRMkrW2++ym17o/4H9qPzZxbhtCt/Oaxp1XAkIGY+gZgqtGBAJ7Aeg00/hNKVKgaLKduUkVSQVOUCi7ABe4/iIjOlPNHw52e/f7S71Ea3ztTYQwURkMphgBEj0yDqbwDje3pJR21NaiIoWml0E+guIOCx/1PbVbjw0LgcBzv2pjnSNI7D9LtuOO1hRd1p+IAUtqD5CryS0DqEEZ6GRnB1py5zDVr1CCFenaZdIhWFsA9ZuDSO+PTUuv9o81t9/nsmLeptkjERHXzRPedM9zWZKTNaXZUJtWZYhZtH1OB9dcfE4yB4dQHbsUjkaGFpbnyqvxrhe6euz+dlkeFY9oVYmIuENcD5jjK57DpxDl+o6UqlSrTFZaYRyximclpBjDeuIaBgQIm0eM1C6m5KiOyqqqpuEsFJvvhguWPlGAe40j+JPw+rcR8NqVYL4Yjwql3hEkkl5AJDxj5TgdtR+CjcXCQkh29nH28KfxTqBYBbU62nBXpbe0MXZnDsEa0QQFtUk/LgE5BPmOJjRtq42ss5KUipAQ3O7MIMqskjEyIzj8VHK3Ca3Dtuu1NZGefEyrMADgoillNi2zM9WOACBpxu6KbqgKtUFDTLlWWDKgkSOoKuFBHfIgg51a9piiIjrAxaqa4SSW8n2mW23dHdLiGA6gghhI7qcidUWp8ZtrR3DUF21UIlRkLLYPMGIJFOel898zPfTzlzilGm4pgVAarYZ7YuCkhYU+XAY9+mT01P3HJmxNb7S22peIDeWt7iTcU+Ut3mJnPXUeEmbLHqdR+hxanPG5j6GPr4TqvXtUtBwCfyE9yBpfT4yCVDKVuIUGbvMegMDv69Nc24/TtDMpFNgCWMRDdCV6wZHr1yBqVQ4TSR71XzdpZmA6/KpJC9YwBjGr9t1TZOxVZ3fC92a5dS90mx7vIASYlLgLROVieoyfMZHMHDtxUqAreyCCoV7QGHtI6nuZH0xMrc8cqKXYGnalw8O03lgSAt5cAMZUAWnJ6wQdVbn8cZO6B2XieBYseH4Xz5m67P4nERrGP+PDgWayNRvdaPjCCHBoxjZXXbb40KNMVyTUIOBNRzB9FEmARJjEjJ7z9nvlqiVn3BBDDAMFTkHPfSbg/Da1TbUG3eN0tMq7C05YgkEL5T8qkxGR16y42Oz8MESTJnP7AOwH/wAknOtQAArwqbJNqVo0aNdXVC4hwelXA8RZjoQSrD6MCGAMZE50sq0/s38lt1RSRcWctUJPTILBmwOpb89Pm14/zFzjxYcQNFNtKCoRTp+CXV0DGG8U/wBZQcgiPwOjImudqoWoveQ3TaunF96hp+KabioX8O5WqU0MIWuJRhckYEn5vLI666cK43UehVSnTp+LTQFQJCmbsWSWBwe5k99MuNVSlJbVAS7zmAQiBWabYiCyhZjF09tc+A1Jutg08WkKFE5UiRAPyjtI9SIih0cjpNQfTfH+bVrZGBukt6vKWcB4huHrQ3iFBN99OwDBjLKD1EQs/Tvp7xeo6pKXDPmKgMwWDmCD3joD9NLN5xOorsviWvd5EsnHYW9XkA5BHeLYxy592e5rbM09tVFGqSDl/DuUA3IH7E4/9Y1Lh4TE3SXE+yoyyiQkgV9Ey4RuKjM03GnHV1ZWDTEAMoJWBMmcnGNcdzxioHJXw7FJBBksYx8wYBM9irf64rvws5c321Sp9qqTTa3w6d/ix1JYNJABkCAe0/VxxPckVGDEB5/kx4YJgdOoJeT6e4EESdBHVW6pshoUjiW0Fe2o6p4ZpqYq/qnLZRgVBg9eog9e0/g36OCVuBMgMWiSWiTnv6D2ERorUGq0lmKb+ViD5wGGSvuOokfUah7ektB769WkrFSqiSiwSCfmbzGQPp/5jqO4Xap1qr8yfC/abrePWfcVEZypqIpTrAUQSJW6O8z21bK3CqdKmsOKdOlTVfNFoRBEliQcLiSdcuJ7JlLOKlNUJE3qzEFiq4AIuJMQDkkgemlnGuB0eIbT7GWq0bbfDLZYmkIBILG9YOZM9/fUtRNWVyhnCdcEq0HRhRqpVFxvZHDi4gTMEgSB06azteWdvTcOqG4dJd2UfRSxUY9Bqr8h/DM8OarUNcVKjpYtqlFAkNkFjJuAz2z6nTra8JqLUDKvhtcDUabrlBkg585PSWGJnqIMJI2Ode9bGlNr3NFeU8q7tFIDMAT0BIBMeg6nSne8KNWoXNlVCFKBoIUrPyyCMzN34emkHH+fdkm58H7Qq1VJpsWpu1NSGyC4GCCM9R69MWjbhdtTJYlmZrjaGMtaBCqSYEKOpAmSYk6lRCiTqsdlttUFCiWqQCoJYi58AkxdFzQMf9u2uHDuZ6dV1phXUsCRcBEjJBKsQDH4YwdSae7p7hGQqwlfMjAqbSSvY+3Y49tJ9ttttt60qtZiC3mNzIkBgR6nBIwG/wBDrNIJ9bdFV3u7+yvYYgw6rvt4T3f1VRQWW7IgQCZ7ROB0641yo72nVJpx+r8rAQyHykj1GYP1HqJV888w09pszXdGqLcoUI1pl8A39AIkzntpN8OOcaW+aqFpVEqU1BLO/iSrE4utAXPbvj+rjToJbdKnV1UrFs+F7WhUlYDj+tUZrbpAgMxtnoOk/hrpxXf1A3h0/DBtBJcF8G4R4YZT2+aY7R6KdytjlaT3Iz1CzWGpaxdi4JVhMMSIgnt20y36AUKYpKHSFF5ioVphCQ4um4yFE56yemoNY1mGil1z3Puz/la8F4dSZb7CIYi0s7UpUiCisbbcAggDvGqDzfzBxqlvmShTfwrh4Qp0fEpspOLqhUwx6EFljtGGN/4NxJqjEKbqYU+YCArC2FBiDKkn2t/vCOG54y61Crnw2uIRYuuW4qp6Em4dhntg6taaPlVurSm+wpMUptWVBWsW+3IDkC4Kxzbd09o1vxCgz0nRGKMyMquOqkqQG/A5/DSPmji27pbA1aFC7cWKSnzWSJcgD57M4HXVZ+H3Om/rCu+9pN4FOmzir4fhmVE2BcXysmR0jJ8w1HRbSVZqANJ1wzlesldahKIbgXZTLMAflJKywYYknEk9QNXLSdOMmUuWLmVTBLEXeUdF8wuIzjEntpxrPDw7YG6W35ybVr5jMbKNGjRq5QQRrQrjW+jRFVE4duIDC77RAJcu3h3SATE2lMfKADEYByHe+4mKbKkEs4YgdMKVBJPsXX89MNRt5sEqiHEwZEEqQR6MpBHpg5BI6E67ajpoYK4cP4mKrOkFWQAkdQVcsFIPvacYOD7TD4hwqoarVKZRiyqCrkrFt0WsFOCTkR7z20022zWmIUR65JJ6CSxJJMACSdU37VvyxUeJ4s/1D4EzMXlbTT/G63HzazzT8kjpJs1hWxw8wEEjHlMd7zlsuHlKFeuqvE2qjkKCcSFBCDOJjAnTTibvU25O2cXMFKspEFSVJtbpJSYPSSM99VPnb4abbcNU3R8YVLSzLSKzUKrAwytDQAMdh0OpnKXFbDT2yLTFIAimEulVUFssWa/Pfy9fw12eaJmlhJt3pIo5HW4DAXbl3h+5p1c3LS814di8mIFoLEgggZwInqT5UHPfwnqb7d+Om4VQ4VWWorNaFAXyR2ME24yTnOLtxTfurhEKKbbvMpaRMGFDL7Zn8NdaXErqDVQA0BiLTINs9DHeP/nUuHZ8MygSfZyoyvE78j8Ljwnl1aO0p7Z3eqEA87nzkhrwfa1oj0gemoW+3ybWoMO7WmBKqoBJ9pLYj0+muHCea6lSsqMEdajQtgMqIJkm43LiCYH+unnEeD0q8eIkkdCCyN9LlIMd46d9Z+eeJiLoDR9hW8kRSASj8JLuPiTsqSr41Xw3bFhV2YEGDNqnyz+t0OfQxYaHEKb0hVV1amy3BwZUrEyCNUjmH4cbDeVFfxGpNhD4bLDQSoHmBF8gjHWMg6frttpQ267Q1FVKaqIZvMAvnDE9jIuk/wDtrXbWMGs579gqBbnHSMdlXqvw84bu90axFYM7lzTN1NKhJuYgMtxB6kKe/bV53WxV1AyIIItMRH+kRiNVDmTm7b8Mem1U1arOCUSmFi3ALMSQD7Z7mFwTp5wnmJd9tDX2hyQ4UVMW1AMK4BxmOhOCCNWO1VqzSg0DbFqbsuFrTZmksxABJgQB2AHQSZ+p+gHOrwVGJ8zWtMqDjPWD1A9vyjVVUbupURStVirAnxFK04wGlwlk2kwVnMRgHVt4Vs2RTcFBYzCkkD1yQJnrMD3nrrNBPzWl1EZrKuli5ZDcEekv43n+QimEsU2vTDqQpOIbywIX6Y9RqVy7sqSUpp0adG4n9GioGCswVsdQV8wk/raipznRZgFDlSQA4gjOLombfeJjMRqk/ELfcYp7s/ZvFG3KrYaSKy9BcXYqbSCTliFiD2aLIZGTWGOGN8qEjHxZcDlXnimzpUFeoWdVLZVc+ao0eXEgs7yZxJnGscC46lQrSWmUCp5YIKgLAj8BGt+Db0VtvTSu1N6rUl8VQVILWC/AwRPpjXXZcP2+3fygByO7M724GCxLBZHbEjVDuY97Sxw09+/7VrdDWnUDfZUX4i/EXebLdClRooKdqsHdWbxO5AIIAA6es57jV22W6r19lTqWeDWqU0ZkNwtJgsMwQYkCehidNE3Sst4YFetwOI9Z9NcNvxii5CpURiegBBnE49cZ1qdI0UNj/dVNa7J7Jdw3bOlQYdVMlrnkEn2JJJEdVgZ6nI08tB1XeYuXqtep4iMphQoRyVUZYlgwDZIIB8v6ozplwDhjUKVjNcZJx8qg/qjEx3z3J6dNZxK90paWUPPn7KzlsbGCHWfClpw+mCCEUEGQYGDFuPTEjHqdSNGjV6gjRo0aIjRo0aIjRo0aIjWLdZ0aIsW65DbqslVAJ6wAJ+vrrtrBGuUipVXnBmqeanT8K6LXkVOvUk+VW72kdhkdRZavFkUsoBJTBAAwbQwWSQJtIP4jI1JPD6Za8ol39a0T+fXXGrwhGLHKlhkqYMxaG/xQAJ/ur6aphZI0nmOu9sVSnK5rgOW2kt3XDV3BV0semwYMpAgsrCGIjLKUtgiQfodTOFcPamHDEBTARAIVFC2wPYxMYifx1O221WmoVAAo7D3Mk/UkyT6k6Tc78P3VbaOmzq+FVMGZglR1UP8AqE48316TOtA8Kqv6lt/FlbBSLk0wqrEQxCkQLh2gAYAODkHpw3HKCtUZ1qMt7FiIB8xySD/izmfT0iufC3ljiG0er9qc+EVhabVPFN8jzDJCiAR7yvpq4cc2LVLRFyANckwScFTEwwEMLT3KntIr4jh45eiTIUopXRjUzCW8x8s7FtvTXdUwy0QEpm5hU6AWhlYNmBie2unAuJbOhT8GiooJTRntItFqwWaZMxOSc677Pgl6NTqj+TJXw0JkoUJ8waTAIiB2g+pGpG35ZoIWNl1ylDd5vK3zDPY9/WBqp/OD2hlaO6m3llpLr1Ljt+aaLsq+ZSzWgsoAkmBkExd2n1AwTGnK9NKtvyrRRlYBiVMiWJEzIMd47fQemm4GkHO0nnVfrwpScu/l3XtKl5W24qXhMzNtzeHPX9HNnX21O3m0FSmyGQGUrI65Ed/++pGjVojaAQBuoFxO5Ve2HKi06iuXLWGVERm0rmDn5j7ft0w3fDS7XBoMAQQCMEmexnJ7x0x1lgBojUIYWQjTGKCSPdKbebUChwoLSenJN5Yse5L9fUD9ntpbsuUlSorl2axrgIiSBgkj0OfTVi1gDSSCORwe4WRsuskcxpa04KANZ0aNXKCNGjRoiNGjRoiNGjRoiNGjRoiNGjRoiNGjRoiNGjRoiNYI1nRoixGqb8TOem4XSoVFpLV8SsEIZisLBYwQDnED09Dq568l/wDEV/RNr95//W2iL1kazrA1nREaNGjREaNGjREaNGjREaNGjREaNGjREaNGjREaNGjREaNGjREaNGjREaNGjREaNGjREaNGjREaNGjRF5rxTnjecN4gw4gFbYV3IoVqa4pdYD4km3LTPcrIBXSv/wAQdYNstmykMp3IIIMgg02IIIwQRr1DjHB6W6ovRroHpuIZT+cg9QQcgjIORr51+JXAd5w6nT2jsa2xWt4m2qESymDNIkYBgzHQxKx5gCL3nnHnKhw3bmtWOchEHzu39Uf9z0A/CUfwu2m/NOvud87j7TUFSlQdmY0UlzHmPlBDKLOwUTkkBHyjy7X4rvF4rv08Oko/mm2IBhJJV2kZEm4HqxhsKFB9WA0RZ0aNGiI0aNGiI0aNGiI0aNGiI0aNGiI0aNGiI0aNGiLE6zpNxQO24o0lqvTDJVYlLJJQ0gMsrY8x6e2t/wCBH/te5/Oj/wAWiJto0p/gR/7Xufzo/wDFrStwwoCzb2uoHUk0APXr4WiJzo0h2e0FUTT31ZwDEq+3YT9RS13bgzgT9r3P50f+LRE30TqvUqSs5ReIVWcdVD7csPwFKdR+IpURrUr7l2wTLUUQAz+t4Bk46AGO8aLhIGSrTOsTqt8NpNWBH2ncq6wHQmgSCRIyKOVPZvYjBBAY8u1GNJg7s5WtWS5rbiEqsom0AdB6aLqZzrOlXH3YCkqO1MvWRCy23QQxxcpHb01j+BH/ALXufzo/8WiJtqNvthTrIUqolRDEq6q6mDI8rAjBzqF/Aj/2vc/nR/4tROI0024DVuIVaQJgGpU26Cc92pD0OiKwDWdJdvw01FDJva7KwkMrUCCPUEUoI1jdcPNNSz72uiqJLM1BVAGck0oGNETvROq9sKS11uo8Qq1VBgmnU27ifSVpETqj8V+J1GjuTRFfe1FRrHqA0AAQxVoQ0Za2O3XtqTWl2AFEuA3XrOsTpDw3bePSSrS3u4ZHUMrA0cg//Zwe0HIjTbZbQosGo9QzNz2z9PKoEfhqKkpBOszpXzFWZaIsYozVqCXLEgVNxSptEgibWPbWg4K/9r3P50f+LRE30TpT/Ar/ANr3P50f+LXDd7Lwluqb6siyBLNQUZwMmlHXRE90aR7XYeKt1PfV3U9CrUGH5ilGuj8IYCTvNwAOpJogfutctE3nWdV3ZU0rT4XEKtSOtj7do/KlqZ/Aj/2vc/nR/wCLQEHZNk21idKv4Ff+17n86P8Axa58MDrua1Jqr1VFKi4vskF33CnKouD4a9fTXUXTd/03b/5Vf9tDW3Ht81JVtIBaoFLESFBDGY6SSAonEsOpwdd3/Tdv/lV/20NMN1Zab7bYzdFv4zjRcOyQbIvTqIPFchngrUYvOGMKTkEdcR0Mj0lcf2zE0mALKjMzKBcfkMNHUlT2EnOBrTgv2QMfBAVp/XWorYBHl8QAxEzbjTwjXbyohuKJVa4dSerWp1FDqqXhyyuhYFSAlrAEi4hp6ApEzOm/Hds1Tb1FT5ivT1EglfTzCVz665fxhoX239/mtbw//wAtvh9cfN1x1xppoSutaAKVSrK1W6lTFRHEQxSoioQRDByoUx1AUmY9CTptxHhdRmL0mUEwCrg24nMr5piBn0GtOPbplekiyqvfcwkGRbCBuxaSZGfJjXHg0pWCCo5BViUdmqH9XzXMSw9MmM4HfUsnKrpo6VP4Zwnwizs11RwoYgQsIDAUSYUFmOST5jrTl35Kv3ncfvn00OlfLvyVfvO4/fPqCtApY4912/3lP2Pqh/F/nPdbVqVHbk0lqIWNUDzEhiLFJECAATGcjoNXzj3Xb/eU/wCl9R+bqmyFH+f+F4ROBUzLf3R813+HOpsNOFi1F4JGFUPg9zZud2K9PcMagpBCtRgJ810qSAJOAZOkvxg5U3dbeCvSpPVpeEiCwXMrBmkWDzQZBkCM9dS+cuaae22NP+CPCWi7lalWiuUgAgHEo7SYLZxjrOoPwp523LV6lPdVy9BaLVGeqZ8MhkAPitkA3EQxj0jM3iwTK0AelSaI5bj91a/hBy9udrtnG4lBUcMlJuqCDJI/VLGDHtJydHxh5e3G72tMbdTU8Ope9NYkixgCATkr6DOcSdWLg3OO03TFKFenUYfqgkN9QrAEj3E6qHNvxkXa7lqFKh43htbUYuUFw6qotMkepxOqm63PsDKsOkMonCS/B/lTeUt01eotShRsKFXBU1CenkOYUybj+EydTeN/BAPuHqpuhTpOzO4anJW4liFa4LbnEjHvq17H4l7NtrT3FSqtEVLgEcy8qxU+VQSQCOoEZGpPH44hw6uu0qq/i0mVGRgQT1tJnE/KQek51IyP1atlwMbprdHK3E9jTRdnta9JjSFoQVAz9SSevmMyTE99WQHXz3yx8OOIfbac0qlAUqis1UkBQFMm0g+eRjE9c4nX0IuoyNa04NqUbi4ZFJVzL+iT7ztf91R0v5t4lUpimtMlbywZxEiF+UGMEzIIz5THfTDmX9En3na/7qjrrxfwPCPj2Wf3s5g4A6lomAuesayTtLoyAaPnwtEZAeCRfpVvlnjFXxloszVFZWYljcyRmbv6pPlg9+nca25t2FXxhVAZ6YphQFBYo1zFjYJMMGWWA/UziNOOXTtbT9mgZk4cP9Tf5yPc402qsqgsSAAJJOAAO89hGsbOF5nDcqR+q+4V7p9M2tja9KscnbGorVKjKyq6pAZbWYgt5oPm6EDzAdMY1O5u2FSrRUUxdbUDMoOWUK4gDoSGKtB/q4zGpO15goVKhRKgLTGQwB6nysQA3T9UnTPV0UMfJ5LTYqrtVvleZeYRndUXlvZ1G3FN/CcBC0s6tTiUYQAwDGSRgAj1ggat3Ft2adCrUVbmSm7Bc5KqSBiTkjtnSDnDeurrTV2RShJCm1mMj9YeYQB0BHzGZGNHKPEaru9JizoiAhmJYq0xYWOTI82SSM9iNY+FdFw7zwjLveytE7XzN+IdVeEibjNdSav2hyYnMGken6gxBiMZzjOrZwisX3TsVtLbTasVPVSX3ZI+oONSk5Z2wqeIKKX9ZjE+tvyz7xrTaj+fV/u+3/ebvWvhIJYtXMfqv9KmeVklaG1Szu/6bt/8qv8Atoa347sGqqtsEpUVwp6NAIiexzIPqB9dabv+m7f/ACq/7aGp283qUlLOYGB3JJJgAAZJJwANbVlKSbOhUaok0SgUhialnvhQrN5hjJgfsLriG18SjUpyVvRlkdRcpWfwnXBOLUywUyCxhZEAmCYnpMA4PpqczAAnsNdKi0ADCq/2esBZ4BmLZlPB+X1uu8PtFk9o9bBw3aeFRp07i1iKlx6m1Qsn3MTqN/DtK2+TZE3WmLYmfW2Mz00xRpAIyOx0NoxoGyh8UakFiqAVYhbSt909rYM9J6YAJ6CdceGPQVjTpKlNj5ioQJI6SMANERiY9tcuPcPd2SoguNMOCmBcHtmCSAGFoiSBBYSJBGnC9tV8QMyWKoI8xUuSQOlrEKOvUyfQdS7ISdWydnSvl35Kv3ncfvn00OlfLvyVfvO4/fPrimsce67f7yn/AEvqkfFzkTcbxqVfb/yhRShpSFMFrrlLEL9QSOgjV34912/3lP8ApfXLmTm7bbEKdxUtvJCgBmYxEwqgmBIz0yNTYSHAt3UXgEUV5Jw6nU4JtarbuitR93FNNs5VqdtMks1SJXIYAATMj30bXi/8L7epsaG2o7WoD9oQUQEpOaeCriBDG4ENkSBMddeg7gbDj23ZFct4bCGClKtNiDBFwyCAcEEGPYRy4PydseCrU3L1GJCkGrUMkKxHkVEABJYDoCTgau1jJI6rVOg4o9Kpvw7+Gm8pb6luK9MUUokmGZGZrkdIUISB1Ekx7am/EPl/hR3hatu221ZgGqIlM1AZwGICm1iB+PWMybtwT4ibHd1fBo1f5QzarI6FoBOLhkwJjrrzznn4VbypvatbbgVUrMXy6oysYkG4iR6ETjHbXWuLpLeaXC0BnSLUXmb4Xu/hVuGD7Rt3prEOgYRPmJYqGDGTjIMiIjVw5N4dU4NwuvV3XzSaxpgzb5VQJIwGJAkiRnqddOD8Y23A9rS2m6rzWhqhCK7xe5OIXyrnF0TDHVip8b2e+2VWpetTbFXWqWDLACywIIDAhTPr0jUHPcRR2UmsaDY3VA4J8cXqbimlahTSm7hSyMxZbjaDBGRJE+0x6H14a8X5R4XwT7dTNPcVqr3zSSsltK7qvmNMSR2DHJjrjXtC6jKGg9IpSi1VkpVzL+iT7ztf91R1D5p4S9VUenLGnd5AQLgwA7kCRHf1P0MzmX9En3na/wC6o6kb/iSUVBckAkAQCST16D2Gsk7GPjc1+1ZWmNzmvBbuqrwfhr0an2muDRSkrDMMzX2johbyzGOpa3GBLbf8Qpbum1CnUKuwlZDLNjK0SR3iCOsEmMa4cS3FPep4dJoqIRUCNKBoBWJggjzdpg2zpZw7gdVai1a6mjTokVSSyMSQG8osZsZye+QAZx5jNUWiKBuqM7utbXVJqklNPGwpctty7uKjqrU3pC8MXJpkCxg2LXJuMYx6E9NXjebxaSF3MKO+T+AAySegAye2lu25noOwUFgWMC5Son0k9D2zrXmvh/jUltZQUe8BiAGNjrbJ6EhiQfUDtOr+Giighd8P1fe8qmZ75ZBzsfbsthxLa7lhSaxychHXBjOAwgkDMDMZ6alVKlHaUxhaaXQAqwLmM4VR1JknHqTqucv8FrCslR0sVTPmKMTKsPLYzAdRknpIEzOmnNfB3rBHp+Zqd3kkC4NE5OLhaIkgZORrscs5gMjmU/sPKPZEJQ1runymPD+NUqxIRpIyQQQYPfIyPcaj7b+nV/u+3/ebvSflvl+qtcVaq+HYGVRKktdEk2kgKI6TJMHEZcbb+nVvu+3/AHm71o4Z8j4w6UUfCpmaxryGGws7v+m7f/Kr/toa6cZ4eaqraQGRw6z0JAZYPcAqxEjI9+h57v8Apu3/AMqv+2hrHMVB2pgKCy3qaijqyQZEdxNpK4kAjMkHSqXbKHw9fEqKadSkVRvPawqH2EDAnOTnGB3DvfbUVaT026OjKenRgVPXHfvqucNZHqoaasbWgsEemFFrYJIEriLc5K4GDqx75HNJxTNrlGCE9AxBg9D0MdjqTlCOqwFX7Gu8LxaPjf4hM9Z8Kbpt80dPeM6f8O2gpUqdJZtpoqCesKoUT7wNVO9P0fh1PEj5LX8WY6+J0mP/AKl346tfDqbrRpiqQ1QIodh0LhQGIwMEyemhXI6zhacS4otECQWZsKixcxGcSQAAOpJAHr01x4fxoVGsZGpsZIDWm4CJIZSR36Eg/wCujivCjVdHUwyXLnoVcrcPr5VIPqI6E602PDai1AzFQoB8oyST6n0AiAB39s8xSkS6/SanSvl35Kv3ncfvn00OlfLvyVfvO4/fPrimsce67f7yn/S+qh8U+QDvLK6VUpvTWxvFa2mUksPNBta4xnBntGbfx7rt/vKf9L689+NnCd3V8JqatU26Kb0QFiKk/OyDJFsAHMebpM6si/kKNKuStOQnHwr5HOxWpVerTqNWCgGkxZAq3H5u5uJ6ekad8+8q/wAIbQ0A9jBg6McrcoIg97SCQSMiZz0NS+CXCd1RSs1ZHp0Xs8NXBWW81zBTkCIHQTjrqyfE/h+5rbB02slyyllUwz083KMZnGJEgEdyD198zfvuuNrRsqZ8Pvhm9HeJuW3O3daJbFFzUlmVkEmAFEMT641bOZfirtNlW8FhUquPn8MKQkwYJZh5oMwJ9+uvN/hVy/vF4hTcUq1KkhYViyvTUixwFIMXG4gxBjrqy83fBqpuN3Ur0KyKtVr2WpdIY5aCBlZzHucxq54aZPmO/CrbYZ0BcebeQjxV132xqoyVUAYVLkykII8hIwDIaMjHXT3l/wCGZo8M3Gzq1AX3FxZkkophQsAwSBaCek9PfVI47zJueECnw7bPZ4S31Ktisaj1Zc2hwQqCY6SSD0jN65E59avw6rud3A+zkh3AgOFRWkCYuJMECBMYGou5gYPHZdbo1HyqnwP4JbhdzTavUo+Ejqx8NnLtabgACgjzAAknpMa9pGvPODfGfa19wtE06tIOwVHey0k4FwBlZOO+SNehA6rlLyetWRhoHSlfMv6JPvO1/wB1Q1E5m4N4yo4ZVNK4y5hbGAuMxgiAZ6YIxMiXzL+iT7xtf91R0t5y29Rkp2gtTBY1FCljhZUkAZAg49SuCemHigDC623jbytUFiRtGva4ctcD/lVrl0YIGChGD+ZhBlhjC9gT80mIGrBxvh3j0HpzEwQfRlYOJ9rgJ1VOUNrUNcVEBWlawckFQ5/VABGSDm70kTkxZ+YqdRttUFKb7e3UgEFgP7xWQPcjp11n4PT8NhhAzjureJvnZdftVTbcumo4ptUowrqagSpc0KQYCxI8wCywWJMZEa25soltwb1LLapS4E0x2Ns+UNJg9/l6iNL+H7KoawWgpSojiTYVCC4FpNsQVkR3n06ek26w8NwzJ+HcxrTHlaZpnRTBziHYVH4Fxo7WmyurlSwNGmAAYGHIuICpd0BIkhoEae0ubKbUKtUKwaijO1NrQ8KGIyCVg2nMx16a15h4A9d1dGXAgq0ie4II6Ht0/ZnHAeWTRZ3qEMzLZAyoSbj1GST+EAe+tkQ4iOURV0Ab91nk5Lma/wConbskH8Z9yrmoXBAkmlCCnEdA9t8DrcT+HbVj4TuRU3VSoAQH2m1YA9QGfdmD751uvKm3B+Ty48txKYM/LOR7HEYjW21H8+rfd9v+83mreEjnZq5zr8KE74nVy20tt3/Tdv8A5Vf9tDUriPEFogFgTcwVQOpJzHp0BMkgQDqLuj/Pdv8A5Vf9tDUniXDhWUAkqVYMpHZgCOnQiCRB9fWCNyylQtnxlywWpSC3GFKOagGCfNKIQDEYBE9YjTHiG5NOjUcC4ojMFzkqpIGATmIwNLdjweqGDVKiG1pApoyA4I81zsYkzAjp1OnMY1012XG6qyqpfUjxPtDzbMyvgxHWyIs/GY7znVj4ZuTUo06jKULorFT1UsoYr+ExqL/Fyhff4YmZiWsn18ObJ946566ZjQkLjWkblQeJcVFK1Yud5tXpNsSSYMKJAmD1GDrjw3i7OwSpTCMQSCrF0xGJKqQcz8se84HTivC/FKsrW1EDBWi4Q0SpWRKmAcEHAgjM8eGcKdWD1XUkBgFQFUzGTcSxIj1Az06HTFIdWr0mx0r5d+Sr953H759NNK+Xfkq/edx++fXFNY4912/3lP2PrxLmT4m8QG9q2VmpLSrOi0wqWgI7KLpBuOM5+mvbePddv95T9j64b7krZ1qorVdtRep/WKjMf1h0b/zA6sjc1ptwtVvaXDBpacu8yeLsKW73AWhclz3G1RkiZbopAuE9iNJOdfiAtPYNX2NSlWa9adykOEuDeYqPpAugSfw1x+LXKe43e2p/ZvMKJZmpAwXBAAtHQlYMAx1xnrXPhXyDuaW4qVd1RsotSekyVIJcsUI8mQVFpye/SdSa1unUT9lEudekflQvhv8AEHe1N/SoVqxrU6pYNeFlYRmlSACMr06Z1beafjFR2m4NBKLV2QxUIYIqnuokEsw79B2n0tfCOUdptWLbehTpsepUeb6AnIHsMap3NnwbTdblq9Kt4JqNdUUpeCT1ZfMIJ9Ok+mpao3PsiguaXtbQNlSOYuK8N3nDk325ompTBtQfLWDF7bAVcdxMXRAnSTl/nLY76i/Dfs42aVUZUgqUmJBJhT4nlDSZm3J9be/w4oHho2FzWBrhUxffffd0ickdOmqhS+BhSnWI3AerYwo+U01BOJYySZEjGBceujTHRsn0jg+wa+qg8rfDXaHfQ2/oVxSe4UqcCo1vmF3m7ECQszHYa9pXXz5yv8N+IfbKU0n24p1AxqkgKAjZtIPmJEgAYM5xOvoNdcm3GbXYttqSvmX9En3ja/7qjrHGuNrt1WVLO8hVBA6CZJ7KMAkAnPQ6zzL+iT7xtf8AdUdacb4CNwqw1rpNrRI8wggiRgmDgg+UZ1jm16Dy/wCXZaY9Ooa9lw4JzOKzCm6inUIJADF1IHWGtXIGYI6dCcxN5i3zUttUdB5gAAesXMFujuFm78NL+B8reE4q1WD1ACFtBVFBwTBJJYjEnHoOsv6tIMpVgCCIIOQQcEEdwdVQCYxfNw70rJeWJPl/xVB2/HK9OpffUq3OoNMwQQzWwot8pzIj0zidegDS7acu0KVQ1EpgMSTMkxPWASQs/wB2NMdQ4OCWFpEjtRtd4iRkjgWNpJ+Pcw/Z4VULuRIzaoAIGWgnMmIU9Mx11z4bzXTqI5qfybU0NRxlhYOrBoBZREdAfbpOeYOXzXIZHCOFIEi5DkHIENjMQe/Q65cM5SVEqCofEarTNNyJQWEGVUXEiZmZmY6QAI/9r4g7aP2pfJ5XfUog56IbzUCKfrfNQD1NO2MdSA5wO5xpnw+sH3lVlMq212xBHQg1N2QfxGlP8R3LQ1cGn7JFU+vmutB9wvfABghrw6iE3lVVEKu12ygegFTdgD8BrvCfE9XxFeqXJ+TjlX7Tc0FuDQLgCAYyAYkA+8D8hrpo0a3LMiNGjRoiNGjRoiNY1nRoixGtKNBVm0ASSTGMkyT9Sczo0aIirRVouAMEESJgjuPQ5666aNGiLBGsAaNGiLbWNGjRFmNYjWdGiLW3WY0aNEWlagrCGAIkGDnKkMD9QwBB9RreNGjREazo0aIjRo0aIsRojRo0RA1p4K3FoFxABMZIUkgE+gLH8zo0aIv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684F-794E-4BF4-85C2-704026A2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61C0F-F398-49EA-BE94-159EF78A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8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جملة الشرط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Where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85BBDE-607F-49F0-8D2F-0ED951780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164431"/>
            <a:ext cx="7772400" cy="536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1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جملة الشرط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Where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E7F76C-D5BE-44D2-AF2B-45DF0ECDD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96" y="1447800"/>
            <a:ext cx="820150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1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جملة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Order 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683AC4-9E5B-47BB-81C3-39ECE9512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143000"/>
            <a:ext cx="8229600" cy="4961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3DFAAF-A824-43FA-8AF3-23878A04F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2" y="2720908"/>
            <a:ext cx="2278459" cy="180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2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جملة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Order By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1DDA1-8480-4D8C-8686-7C9FE2A9B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794438"/>
            <a:ext cx="8305800" cy="382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7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جملة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Order 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B1A63-72AD-4D60-8B63-08BACAFD5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54" y="1600200"/>
            <a:ext cx="830144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9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2505443-9556-455E-8087-6120F5664084}"/>
              </a:ext>
            </a:extLst>
          </p:cNvPr>
          <p:cNvSpPr/>
          <p:nvPr/>
        </p:nvSpPr>
        <p:spPr>
          <a:xfrm>
            <a:off x="609600" y="304800"/>
            <a:ext cx="8077200" cy="6588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معامل المقارنة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341D5C-F0DC-4554-9D22-233B12822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" y="1831181"/>
            <a:ext cx="872836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4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357</Words>
  <Application>Microsoft Office PowerPoint</Application>
  <PresentationFormat>On-screen Show (4:3)</PresentationFormat>
  <Paragraphs>107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OsamaHosamLA</dc:creator>
  <cp:lastModifiedBy>Osama Mohammed Moustafa Hosam Elde</cp:lastModifiedBy>
  <cp:revision>55</cp:revision>
  <cp:lastPrinted>2017-07-18T06:32:22Z</cp:lastPrinted>
  <dcterms:created xsi:type="dcterms:W3CDTF">2006-08-16T00:00:00Z</dcterms:created>
  <dcterms:modified xsi:type="dcterms:W3CDTF">2019-11-04T17:32:49Z</dcterms:modified>
</cp:coreProperties>
</file>