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84" r:id="rId2"/>
    <p:sldMasterId id="2147483672" r:id="rId3"/>
    <p:sldMasterId id="2147483660" r:id="rId4"/>
  </p:sldMasterIdLst>
  <p:notesMasterIdLst>
    <p:notesMasterId r:id="rId34"/>
  </p:notesMasterIdLst>
  <p:sldIdLst>
    <p:sldId id="256" r:id="rId5"/>
    <p:sldId id="283" r:id="rId6"/>
    <p:sldId id="258" r:id="rId7"/>
    <p:sldId id="264" r:id="rId8"/>
    <p:sldId id="312" r:id="rId9"/>
    <p:sldId id="311" r:id="rId10"/>
    <p:sldId id="265" r:id="rId11"/>
    <p:sldId id="268" r:id="rId12"/>
    <p:sldId id="296" r:id="rId13"/>
    <p:sldId id="270" r:id="rId14"/>
    <p:sldId id="271" r:id="rId15"/>
    <p:sldId id="272" r:id="rId16"/>
    <p:sldId id="297" r:id="rId17"/>
    <p:sldId id="298" r:id="rId18"/>
    <p:sldId id="299" r:id="rId19"/>
    <p:sldId id="300" r:id="rId20"/>
    <p:sldId id="301" r:id="rId21"/>
    <p:sldId id="302" r:id="rId22"/>
    <p:sldId id="273" r:id="rId23"/>
    <p:sldId id="278" r:id="rId24"/>
    <p:sldId id="305" r:id="rId25"/>
    <p:sldId id="279" r:id="rId26"/>
    <p:sldId id="306" r:id="rId27"/>
    <p:sldId id="307" r:id="rId28"/>
    <p:sldId id="280" r:id="rId29"/>
    <p:sldId id="308" r:id="rId30"/>
    <p:sldId id="281" r:id="rId31"/>
    <p:sldId id="282" r:id="rId32"/>
    <p:sldId id="290" r:id="rId33"/>
  </p:sldIdLst>
  <p:sldSz cx="9144000" cy="6858000" type="screen4x3"/>
  <p:notesSz cx="6858000" cy="9144000"/>
  <p:custDataLst>
    <p:tags r:id="rId35"/>
  </p:custDataLst>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Kate S."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BE16F81-E5DB-4833-BD79-6E92C9DE39FF}" v="73" dt="2019-12-31T13:36:24.04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520" autoAdjust="0"/>
    <p:restoredTop sz="94676" autoAdjust="0"/>
  </p:normalViewPr>
  <p:slideViewPr>
    <p:cSldViewPr snapToGrid="0">
      <p:cViewPr varScale="1">
        <p:scale>
          <a:sx n="82" d="100"/>
          <a:sy n="82" d="100"/>
        </p:scale>
        <p:origin x="1710" y="8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notesMaster" Target="notesMasters/notesMaster1.xml"/><Relationship Id="rId42"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ags" Target="tags/tag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Osama Mohammed Moustafa Hosam Elde" userId="ab8f451e-a635-42ee-be12-e2dde55852bf" providerId="ADAL" clId="{5BE16F81-E5DB-4833-BD79-6E92C9DE39FF}"/>
    <pc:docChg chg="undo custSel addSld delSld modSld">
      <pc:chgData name="Osama Mohammed Moustafa Hosam Elde" userId="ab8f451e-a635-42ee-be12-e2dde55852bf" providerId="ADAL" clId="{5BE16F81-E5DB-4833-BD79-6E92C9DE39FF}" dt="2019-12-31T13:36:24.048" v="72" actId="2696"/>
      <pc:docMkLst>
        <pc:docMk/>
      </pc:docMkLst>
      <pc:sldChg chg="del">
        <pc:chgData name="Osama Mohammed Moustafa Hosam Elde" userId="ab8f451e-a635-42ee-be12-e2dde55852bf" providerId="ADAL" clId="{5BE16F81-E5DB-4833-BD79-6E92C9DE39FF}" dt="2019-12-31T13:21:08.905" v="18" actId="2696"/>
        <pc:sldMkLst>
          <pc:docMk/>
          <pc:sldMk cId="0" sldId="266"/>
        </pc:sldMkLst>
      </pc:sldChg>
      <pc:sldChg chg="del">
        <pc:chgData name="Osama Mohammed Moustafa Hosam Elde" userId="ab8f451e-a635-42ee-be12-e2dde55852bf" providerId="ADAL" clId="{5BE16F81-E5DB-4833-BD79-6E92C9DE39FF}" dt="2019-12-31T13:21:07.264" v="16" actId="2696"/>
        <pc:sldMkLst>
          <pc:docMk/>
          <pc:sldMk cId="0" sldId="267"/>
        </pc:sldMkLst>
      </pc:sldChg>
      <pc:sldChg chg="modSp">
        <pc:chgData name="Osama Mohammed Moustafa Hosam Elde" userId="ab8f451e-a635-42ee-be12-e2dde55852bf" providerId="ADAL" clId="{5BE16F81-E5DB-4833-BD79-6E92C9DE39FF}" dt="2019-12-31T13:22:36.214" v="46" actId="20577"/>
        <pc:sldMkLst>
          <pc:docMk/>
          <pc:sldMk cId="0" sldId="268"/>
        </pc:sldMkLst>
        <pc:spChg chg="mod">
          <ac:chgData name="Osama Mohammed Moustafa Hosam Elde" userId="ab8f451e-a635-42ee-be12-e2dde55852bf" providerId="ADAL" clId="{5BE16F81-E5DB-4833-BD79-6E92C9DE39FF}" dt="2019-12-31T13:22:36.214" v="46" actId="20577"/>
          <ac:spMkLst>
            <pc:docMk/>
            <pc:sldMk cId="0" sldId="268"/>
            <ac:spMk id="65537" creationId="{00000000-0000-0000-0000-000000000000}"/>
          </ac:spMkLst>
        </pc:spChg>
      </pc:sldChg>
      <pc:sldChg chg="del">
        <pc:chgData name="Osama Mohammed Moustafa Hosam Elde" userId="ab8f451e-a635-42ee-be12-e2dde55852bf" providerId="ADAL" clId="{5BE16F81-E5DB-4833-BD79-6E92C9DE39FF}" dt="2019-12-31T13:21:07.873" v="17" actId="2696"/>
        <pc:sldMkLst>
          <pc:docMk/>
          <pc:sldMk cId="0" sldId="269"/>
        </pc:sldMkLst>
      </pc:sldChg>
      <pc:sldChg chg="modSp">
        <pc:chgData name="Osama Mohammed Moustafa Hosam Elde" userId="ab8f451e-a635-42ee-be12-e2dde55852bf" providerId="ADAL" clId="{5BE16F81-E5DB-4833-BD79-6E92C9DE39FF}" dt="2019-12-31T13:25:51.489" v="54" actId="207"/>
        <pc:sldMkLst>
          <pc:docMk/>
          <pc:sldMk cId="0" sldId="270"/>
        </pc:sldMkLst>
        <pc:graphicFrameChg chg="modGraphic">
          <ac:chgData name="Osama Mohammed Moustafa Hosam Elde" userId="ab8f451e-a635-42ee-be12-e2dde55852bf" providerId="ADAL" clId="{5BE16F81-E5DB-4833-BD79-6E92C9DE39FF}" dt="2019-12-31T13:25:51.489" v="54" actId="207"/>
          <ac:graphicFrameMkLst>
            <pc:docMk/>
            <pc:sldMk cId="0" sldId="270"/>
            <ac:graphicFrameMk id="7" creationId="{00000000-0000-0000-0000-000000000000}"/>
          </ac:graphicFrameMkLst>
        </pc:graphicFrameChg>
      </pc:sldChg>
      <pc:sldChg chg="modSp">
        <pc:chgData name="Osama Mohammed Moustafa Hosam Elde" userId="ab8f451e-a635-42ee-be12-e2dde55852bf" providerId="ADAL" clId="{5BE16F81-E5DB-4833-BD79-6E92C9DE39FF}" dt="2019-12-31T13:25:58.192" v="55" actId="207"/>
        <pc:sldMkLst>
          <pc:docMk/>
          <pc:sldMk cId="0" sldId="271"/>
        </pc:sldMkLst>
        <pc:graphicFrameChg chg="modGraphic">
          <ac:chgData name="Osama Mohammed Moustafa Hosam Elde" userId="ab8f451e-a635-42ee-be12-e2dde55852bf" providerId="ADAL" clId="{5BE16F81-E5DB-4833-BD79-6E92C9DE39FF}" dt="2019-12-31T13:25:58.192" v="55" actId="207"/>
          <ac:graphicFrameMkLst>
            <pc:docMk/>
            <pc:sldMk cId="0" sldId="271"/>
            <ac:graphicFrameMk id="8" creationId="{00000000-0000-0000-0000-000000000000}"/>
          </ac:graphicFrameMkLst>
        </pc:graphicFrameChg>
      </pc:sldChg>
      <pc:sldChg chg="del">
        <pc:chgData name="Osama Mohammed Moustafa Hosam Elde" userId="ab8f451e-a635-42ee-be12-e2dde55852bf" providerId="ADAL" clId="{5BE16F81-E5DB-4833-BD79-6E92C9DE39FF}" dt="2019-12-31T13:34:37.551" v="57" actId="2696"/>
        <pc:sldMkLst>
          <pc:docMk/>
          <pc:sldMk cId="0" sldId="274"/>
        </pc:sldMkLst>
      </pc:sldChg>
      <pc:sldChg chg="del">
        <pc:chgData name="Osama Mohammed Moustafa Hosam Elde" userId="ab8f451e-a635-42ee-be12-e2dde55852bf" providerId="ADAL" clId="{5BE16F81-E5DB-4833-BD79-6E92C9DE39FF}" dt="2019-12-31T13:34:38.223" v="58" actId="2696"/>
        <pc:sldMkLst>
          <pc:docMk/>
          <pc:sldMk cId="0" sldId="276"/>
        </pc:sldMkLst>
      </pc:sldChg>
      <pc:sldChg chg="del">
        <pc:chgData name="Osama Mohammed Moustafa Hosam Elde" userId="ab8f451e-a635-42ee-be12-e2dde55852bf" providerId="ADAL" clId="{5BE16F81-E5DB-4833-BD79-6E92C9DE39FF}" dt="2019-12-31T13:35:16.831" v="60" actId="2696"/>
        <pc:sldMkLst>
          <pc:docMk/>
          <pc:sldMk cId="0" sldId="277"/>
        </pc:sldMkLst>
      </pc:sldChg>
      <pc:sldChg chg="del">
        <pc:chgData name="Osama Mohammed Moustafa Hosam Elde" userId="ab8f451e-a635-42ee-be12-e2dde55852bf" providerId="ADAL" clId="{5BE16F81-E5DB-4833-BD79-6E92C9DE39FF}" dt="2019-12-31T13:36:21.626" v="67" actId="2696"/>
        <pc:sldMkLst>
          <pc:docMk/>
          <pc:sldMk cId="0" sldId="284"/>
        </pc:sldMkLst>
      </pc:sldChg>
      <pc:sldChg chg="del">
        <pc:chgData name="Osama Mohammed Moustafa Hosam Elde" userId="ab8f451e-a635-42ee-be12-e2dde55852bf" providerId="ADAL" clId="{5BE16F81-E5DB-4833-BD79-6E92C9DE39FF}" dt="2019-12-31T13:36:22.173" v="68" actId="2696"/>
        <pc:sldMkLst>
          <pc:docMk/>
          <pc:sldMk cId="0" sldId="285"/>
        </pc:sldMkLst>
      </pc:sldChg>
      <pc:sldChg chg="del">
        <pc:chgData name="Osama Mohammed Moustafa Hosam Elde" userId="ab8f451e-a635-42ee-be12-e2dde55852bf" providerId="ADAL" clId="{5BE16F81-E5DB-4833-BD79-6E92C9DE39FF}" dt="2019-12-31T13:34:38.895" v="59" actId="2696"/>
        <pc:sldMkLst>
          <pc:docMk/>
          <pc:sldMk cId="0" sldId="286"/>
        </pc:sldMkLst>
      </pc:sldChg>
      <pc:sldChg chg="del">
        <pc:chgData name="Osama Mohammed Moustafa Hosam Elde" userId="ab8f451e-a635-42ee-be12-e2dde55852bf" providerId="ADAL" clId="{5BE16F81-E5DB-4833-BD79-6E92C9DE39FF}" dt="2019-12-31T13:36:20.673" v="65" actId="2696"/>
        <pc:sldMkLst>
          <pc:docMk/>
          <pc:sldMk cId="0" sldId="287"/>
        </pc:sldMkLst>
      </pc:sldChg>
      <pc:sldChg chg="del">
        <pc:chgData name="Osama Mohammed Moustafa Hosam Elde" userId="ab8f451e-a635-42ee-be12-e2dde55852bf" providerId="ADAL" clId="{5BE16F81-E5DB-4833-BD79-6E92C9DE39FF}" dt="2019-12-31T13:36:22.688" v="69" actId="2696"/>
        <pc:sldMkLst>
          <pc:docMk/>
          <pc:sldMk cId="0" sldId="288"/>
        </pc:sldMkLst>
      </pc:sldChg>
      <pc:sldChg chg="del">
        <pc:chgData name="Osama Mohammed Moustafa Hosam Elde" userId="ab8f451e-a635-42ee-be12-e2dde55852bf" providerId="ADAL" clId="{5BE16F81-E5DB-4833-BD79-6E92C9DE39FF}" dt="2019-12-31T13:36:23.126" v="70" actId="2696"/>
        <pc:sldMkLst>
          <pc:docMk/>
          <pc:sldMk cId="0" sldId="289"/>
        </pc:sldMkLst>
      </pc:sldChg>
      <pc:sldChg chg="del">
        <pc:chgData name="Osama Mohammed Moustafa Hosam Elde" userId="ab8f451e-a635-42ee-be12-e2dde55852bf" providerId="ADAL" clId="{5BE16F81-E5DB-4833-BD79-6E92C9DE39FF}" dt="2019-12-31T13:01:42.402" v="0" actId="2696"/>
        <pc:sldMkLst>
          <pc:docMk/>
          <pc:sldMk cId="0" sldId="291"/>
        </pc:sldMkLst>
      </pc:sldChg>
      <pc:sldChg chg="del">
        <pc:chgData name="Osama Mohammed Moustafa Hosam Elde" userId="ab8f451e-a635-42ee-be12-e2dde55852bf" providerId="ADAL" clId="{5BE16F81-E5DB-4833-BD79-6E92C9DE39FF}" dt="2019-12-31T13:01:43.042" v="1" actId="2696"/>
        <pc:sldMkLst>
          <pc:docMk/>
          <pc:sldMk cId="0" sldId="292"/>
        </pc:sldMkLst>
      </pc:sldChg>
      <pc:sldChg chg="del">
        <pc:chgData name="Osama Mohammed Moustafa Hosam Elde" userId="ab8f451e-a635-42ee-be12-e2dde55852bf" providerId="ADAL" clId="{5BE16F81-E5DB-4833-BD79-6E92C9DE39FF}" dt="2019-12-31T13:01:43.824" v="2" actId="2696"/>
        <pc:sldMkLst>
          <pc:docMk/>
          <pc:sldMk cId="0" sldId="293"/>
        </pc:sldMkLst>
      </pc:sldChg>
      <pc:sldChg chg="del">
        <pc:chgData name="Osama Mohammed Moustafa Hosam Elde" userId="ab8f451e-a635-42ee-be12-e2dde55852bf" providerId="ADAL" clId="{5BE16F81-E5DB-4833-BD79-6E92C9DE39FF}" dt="2019-12-31T13:01:44.746" v="3" actId="2696"/>
        <pc:sldMkLst>
          <pc:docMk/>
          <pc:sldMk cId="0" sldId="294"/>
        </pc:sldMkLst>
      </pc:sldChg>
      <pc:sldChg chg="del">
        <pc:chgData name="Osama Mohammed Moustafa Hosam Elde" userId="ab8f451e-a635-42ee-be12-e2dde55852bf" providerId="ADAL" clId="{5BE16F81-E5DB-4833-BD79-6E92C9DE39FF}" dt="2019-12-31T13:26:46.175" v="56" actId="2696"/>
        <pc:sldMkLst>
          <pc:docMk/>
          <pc:sldMk cId="0" sldId="295"/>
        </pc:sldMkLst>
      </pc:sldChg>
      <pc:sldChg chg="modSp">
        <pc:chgData name="Osama Mohammed Moustafa Hosam Elde" userId="ab8f451e-a635-42ee-be12-e2dde55852bf" providerId="ADAL" clId="{5BE16F81-E5DB-4833-BD79-6E92C9DE39FF}" dt="2019-12-31T13:23:57.602" v="49" actId="113"/>
        <pc:sldMkLst>
          <pc:docMk/>
          <pc:sldMk cId="0" sldId="296"/>
        </pc:sldMkLst>
        <pc:spChg chg="mod">
          <ac:chgData name="Osama Mohammed Moustafa Hosam Elde" userId="ab8f451e-a635-42ee-be12-e2dde55852bf" providerId="ADAL" clId="{5BE16F81-E5DB-4833-BD79-6E92C9DE39FF}" dt="2019-12-31T13:23:57.602" v="49" actId="113"/>
          <ac:spMkLst>
            <pc:docMk/>
            <pc:sldMk cId="0" sldId="296"/>
            <ac:spMk id="69633" creationId="{00000000-0000-0000-0000-000000000000}"/>
          </ac:spMkLst>
        </pc:spChg>
      </pc:sldChg>
      <pc:sldChg chg="add del">
        <pc:chgData name="Osama Mohammed Moustafa Hosam Elde" userId="ab8f451e-a635-42ee-be12-e2dde55852bf" providerId="ADAL" clId="{5BE16F81-E5DB-4833-BD79-6E92C9DE39FF}" dt="2019-12-31T13:35:41.565" v="62" actId="2696"/>
        <pc:sldMkLst>
          <pc:docMk/>
          <pc:sldMk cId="0" sldId="307"/>
        </pc:sldMkLst>
      </pc:sldChg>
      <pc:sldChg chg="del">
        <pc:chgData name="Osama Mohammed Moustafa Hosam Elde" userId="ab8f451e-a635-42ee-be12-e2dde55852bf" providerId="ADAL" clId="{5BE16F81-E5DB-4833-BD79-6E92C9DE39FF}" dt="2019-12-31T13:36:12.689" v="63" actId="2696"/>
        <pc:sldMkLst>
          <pc:docMk/>
          <pc:sldMk cId="0" sldId="309"/>
        </pc:sldMkLst>
      </pc:sldChg>
      <pc:sldChg chg="del">
        <pc:chgData name="Osama Mohammed Moustafa Hosam Elde" userId="ab8f451e-a635-42ee-be12-e2dde55852bf" providerId="ADAL" clId="{5BE16F81-E5DB-4833-BD79-6E92C9DE39FF}" dt="2019-12-31T13:36:14.204" v="64" actId="2696"/>
        <pc:sldMkLst>
          <pc:docMk/>
          <pc:sldMk cId="0" sldId="310"/>
        </pc:sldMkLst>
      </pc:sldChg>
      <pc:sldChg chg="modSp">
        <pc:chgData name="Osama Mohammed Moustafa Hosam Elde" userId="ab8f451e-a635-42ee-be12-e2dde55852bf" providerId="ADAL" clId="{5BE16F81-E5DB-4833-BD79-6E92C9DE39FF}" dt="2019-12-31T13:03:37.323" v="5" actId="14100"/>
        <pc:sldMkLst>
          <pc:docMk/>
          <pc:sldMk cId="0" sldId="311"/>
        </pc:sldMkLst>
        <pc:picChg chg="mod">
          <ac:chgData name="Osama Mohammed Moustafa Hosam Elde" userId="ab8f451e-a635-42ee-be12-e2dde55852bf" providerId="ADAL" clId="{5BE16F81-E5DB-4833-BD79-6E92C9DE39FF}" dt="2019-12-31T13:03:37.323" v="5" actId="14100"/>
          <ac:picMkLst>
            <pc:docMk/>
            <pc:sldMk cId="0" sldId="311"/>
            <ac:picMk id="63491" creationId="{00000000-0000-0000-0000-000000000000}"/>
          </ac:picMkLst>
        </pc:picChg>
      </pc:sldChg>
      <pc:sldChg chg="del">
        <pc:chgData name="Osama Mohammed Moustafa Hosam Elde" userId="ab8f451e-a635-42ee-be12-e2dde55852bf" providerId="ADAL" clId="{5BE16F81-E5DB-4833-BD79-6E92C9DE39FF}" dt="2019-12-31T13:36:21.157" v="66" actId="2696"/>
        <pc:sldMkLst>
          <pc:docMk/>
          <pc:sldMk cId="0" sldId="313"/>
        </pc:sldMkLst>
      </pc:sldChg>
      <pc:sldChg chg="del">
        <pc:chgData name="Osama Mohammed Moustafa Hosam Elde" userId="ab8f451e-a635-42ee-be12-e2dde55852bf" providerId="ADAL" clId="{5BE16F81-E5DB-4833-BD79-6E92C9DE39FF}" dt="2019-12-31T13:36:23.610" v="71" actId="2696"/>
        <pc:sldMkLst>
          <pc:docMk/>
          <pc:sldMk cId="0" sldId="314"/>
        </pc:sldMkLst>
      </pc:sldChg>
      <pc:sldChg chg="del">
        <pc:chgData name="Osama Mohammed Moustafa Hosam Elde" userId="ab8f451e-a635-42ee-be12-e2dde55852bf" providerId="ADAL" clId="{5BE16F81-E5DB-4833-BD79-6E92C9DE39FF}" dt="2019-12-31T13:36:24.048" v="72" actId="2696"/>
        <pc:sldMkLst>
          <pc:docMk/>
          <pc:sldMk cId="0" sldId="315"/>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F439750D-B1BF-4B61-A1CE-11B8CBC036D1}" type="datetimeFigureOut">
              <a:rPr lang="en-US"/>
              <a:pPr>
                <a:defRPr/>
              </a:pPr>
              <a:t>12/31/2019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6C148F2E-3FA0-499D-B90D-A2ED7D94A4B5}"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Slide Image Placeholder 1"/>
          <p:cNvSpPr>
            <a:spLocks noGrp="1" noRot="1" noChangeAspect="1"/>
          </p:cNvSpPr>
          <p:nvPr>
            <p:ph type="sldImg"/>
          </p:nvPr>
        </p:nvSpPr>
        <p:spPr bwMode="auto">
          <a:noFill/>
          <a:ln>
            <a:solidFill>
              <a:srgbClr val="000000"/>
            </a:solidFill>
            <a:miter lim="800000"/>
            <a:headEnd/>
            <a:tailEnd/>
          </a:ln>
        </p:spPr>
      </p:sp>
      <p:sp>
        <p:nvSpPr>
          <p:cNvPr id="5222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52227"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78D4B02-CCE7-484C-9BDB-69D0A8593590}" type="slidenum">
              <a:rPr lang="en-US">
                <a:cs typeface="Arial" charset="0"/>
              </a:rPr>
              <a:pPr fontAlgn="base">
                <a:spcBef>
                  <a:spcPct val="0"/>
                </a:spcBef>
                <a:spcAft>
                  <a:spcPct val="0"/>
                </a:spcAft>
                <a:defRPr/>
              </a:pPr>
              <a:t>1</a:t>
            </a:fld>
            <a:endParaRPr lang="en-US">
              <a:cs typeface="Arial"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Slide Image Placeholder 1"/>
          <p:cNvSpPr>
            <a:spLocks noGrp="1" noRot="1" noChangeAspect="1"/>
          </p:cNvSpPr>
          <p:nvPr>
            <p:ph type="sldImg"/>
          </p:nvPr>
        </p:nvSpPr>
        <p:spPr bwMode="auto">
          <a:noFill/>
          <a:ln>
            <a:solidFill>
              <a:srgbClr val="000000"/>
            </a:solidFill>
            <a:miter lim="800000"/>
            <a:headEnd/>
            <a:tailEnd/>
          </a:ln>
        </p:spPr>
      </p:sp>
      <p:sp>
        <p:nvSpPr>
          <p:cNvPr id="5427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54275"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934A3D36-F18D-41BE-96BC-76F4D607DB05}" type="slidenum">
              <a:rPr lang="en-US">
                <a:cs typeface="Arial" charset="0"/>
              </a:rPr>
              <a:pPr fontAlgn="base">
                <a:spcBef>
                  <a:spcPct val="0"/>
                </a:spcBef>
                <a:spcAft>
                  <a:spcPct val="0"/>
                </a:spcAft>
                <a:defRPr/>
              </a:pPr>
              <a:t>2</a:t>
            </a:fld>
            <a:endParaRPr lang="en-US">
              <a:cs typeface="Arial"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Slide Image Placeholder 1"/>
          <p:cNvSpPr>
            <a:spLocks noGrp="1" noRot="1" noChangeAspect="1"/>
          </p:cNvSpPr>
          <p:nvPr>
            <p:ph type="sldImg"/>
          </p:nvPr>
        </p:nvSpPr>
        <p:spPr bwMode="auto">
          <a:noFill/>
          <a:ln>
            <a:solidFill>
              <a:srgbClr val="000000"/>
            </a:solidFill>
            <a:miter lim="800000"/>
            <a:headEnd/>
            <a:tailEnd/>
          </a:ln>
        </p:spPr>
      </p:sp>
      <p:sp>
        <p:nvSpPr>
          <p:cNvPr id="6041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6041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F1DA9537-7003-4321-B880-2D93527378D1}" type="slidenum">
              <a:rPr lang="en-US">
                <a:cs typeface="Arial" charset="0"/>
              </a:rPr>
              <a:pPr fontAlgn="base">
                <a:spcBef>
                  <a:spcPct val="0"/>
                </a:spcBef>
                <a:spcAft>
                  <a:spcPct val="0"/>
                </a:spcAft>
                <a:defRPr/>
              </a:pPr>
              <a:t>3</a:t>
            </a:fld>
            <a:endParaRPr lang="en-US">
              <a:cs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Box 7"/>
          <p:cNvSpPr txBox="1"/>
          <p:nvPr userDrawn="1"/>
        </p:nvSpPr>
        <p:spPr>
          <a:xfrm>
            <a:off x="1295400" y="304800"/>
            <a:ext cx="7405810" cy="707886"/>
          </a:xfrm>
          <a:prstGeom prst="rect">
            <a:avLst/>
          </a:prstGeom>
          <a:noFill/>
        </p:spPr>
        <p:txBody>
          <a:bodyPr wrap="none">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fontAlgn="auto">
              <a:spcBef>
                <a:spcPts val="0"/>
              </a:spcBef>
              <a:spcAft>
                <a:spcPts val="0"/>
              </a:spcAft>
              <a:defRPr/>
            </a:pPr>
            <a:r>
              <a:rPr lang="en-US" sz="4000" b="1" dirty="0">
                <a:ln w="0"/>
                <a:solidFill>
                  <a:srgbClr val="C00000"/>
                </a:solidFill>
                <a:effectLst>
                  <a:outerShdw blurRad="60007" dist="310007" dir="7680000" sy="30000" kx="1300200" algn="ctr" rotWithShape="0">
                    <a:prstClr val="black">
                      <a:alpha val="32000"/>
                    </a:prstClr>
                  </a:outerShdw>
                  <a:reflection blurRad="12700" stA="50000" endPos="50000" dist="5000" dir="5400000" sy="-100000" rotWithShape="0"/>
                </a:effectLst>
                <a:latin typeface="+mn-lt"/>
                <a:cs typeface="+mn-cs"/>
              </a:rPr>
              <a:t>Projects and Project Management</a:t>
            </a:r>
          </a:p>
        </p:txBody>
      </p:sp>
      <p:sp>
        <p:nvSpPr>
          <p:cNvPr id="3" name="Content Placeholder 2"/>
          <p:cNvSpPr>
            <a:spLocks noGrp="1"/>
          </p:cNvSpPr>
          <p:nvPr>
            <p:ph idx="1"/>
          </p:nvPr>
        </p:nvSpPr>
        <p:spPr>
          <a:xfrm>
            <a:off x="1297576" y="1600200"/>
            <a:ext cx="7389223" cy="4525963"/>
          </a:xfrm>
        </p:spPr>
        <p:txBody>
          <a:bodyPr/>
          <a:lstStyle>
            <a:lvl1pPr>
              <a:buFont typeface="Wingdings" pitchFamily="2" charset="2"/>
              <a:buChar char="§"/>
              <a:defRPr sz="2000"/>
            </a:lvl1pPr>
            <a:lvl2pPr>
              <a:buFont typeface="Arial" pitchFamily="34" charset="0"/>
              <a:buChar char="•"/>
              <a:defRPr sz="1800"/>
            </a:lvl2pPr>
            <a:lvl3pPr>
              <a:buFont typeface="Wingdings" pitchFamily="2" charset="2"/>
              <a:buChar char="Ø"/>
              <a:defRPr sz="16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 Placeholder 10"/>
          <p:cNvSpPr>
            <a:spLocks noGrp="1"/>
          </p:cNvSpPr>
          <p:nvPr>
            <p:ph type="body" sz="quarter" idx="13"/>
          </p:nvPr>
        </p:nvSpPr>
        <p:spPr>
          <a:xfrm>
            <a:off x="1315489" y="1071563"/>
            <a:ext cx="3927066" cy="339725"/>
          </a:xfrm>
        </p:spPr>
        <p:txBody>
          <a:bodyPr>
            <a:noAutofit/>
          </a:bodyPr>
          <a:lstStyle>
            <a:lvl1pPr>
              <a:buNone/>
              <a:defRPr sz="2400" b="1"/>
            </a:lvl1pPr>
            <a:lvl2pPr>
              <a:defRPr sz="2000" b="1"/>
            </a:lvl2pPr>
            <a:lvl3pPr>
              <a:defRPr sz="1800" b="1"/>
            </a:lvl3pPr>
            <a:lvl4pPr>
              <a:defRPr sz="1600" b="1"/>
            </a:lvl4pPr>
            <a:lvl5pPr>
              <a:defRPr sz="1600" b="1"/>
            </a:lvl5pPr>
          </a:lstStyle>
          <a:p>
            <a:pPr lvl="0"/>
            <a:r>
              <a:rPr lang="en-US" dirty="0"/>
              <a:t>Click to edit Master text</a:t>
            </a:r>
          </a:p>
        </p:txBody>
      </p:sp>
      <p:sp>
        <p:nvSpPr>
          <p:cNvPr id="5" name="Date Placeholder 3"/>
          <p:cNvSpPr>
            <a:spLocks noGrp="1"/>
          </p:cNvSpPr>
          <p:nvPr>
            <p:ph type="dt" sz="half" idx="14"/>
          </p:nvPr>
        </p:nvSpPr>
        <p:spPr/>
        <p:txBody>
          <a:bodyPr/>
          <a:lstStyle>
            <a:lvl1pPr>
              <a:defRPr/>
            </a:lvl1pPr>
          </a:lstStyle>
          <a:p>
            <a:fld id="{9CE09FB7-5730-49F5-B637-0406E3BAC781}" type="datetime1">
              <a:rPr lang="en-US"/>
              <a:pPr/>
              <a:t>12/31/2019</a:t>
            </a:fld>
            <a:endParaRPr lang="en-US"/>
          </a:p>
        </p:txBody>
      </p:sp>
      <p:sp>
        <p:nvSpPr>
          <p:cNvPr id="6" name="Footer Placeholder 4"/>
          <p:cNvSpPr>
            <a:spLocks noGrp="1"/>
          </p:cNvSpPr>
          <p:nvPr>
            <p:ph type="ftr" sz="quarter" idx="15"/>
          </p:nvPr>
        </p:nvSpPr>
        <p:spPr/>
        <p:txBody>
          <a:bodyPr/>
          <a:lstStyle>
            <a:lvl1pPr>
              <a:defRPr sz="1000" b="1"/>
            </a:lvl1pPr>
          </a:lstStyle>
          <a:p>
            <a:r>
              <a:rPr lang="en-US"/>
              <a:t>Copyright © 2013 Pearson Education, Inc. Publishing as Prentice Hall</a:t>
            </a:r>
          </a:p>
        </p:txBody>
      </p:sp>
      <p:sp>
        <p:nvSpPr>
          <p:cNvPr id="7" name="Slide Number Placeholder 5"/>
          <p:cNvSpPr>
            <a:spLocks noGrp="1"/>
          </p:cNvSpPr>
          <p:nvPr>
            <p:ph type="sldNum" sz="quarter" idx="16"/>
          </p:nvPr>
        </p:nvSpPr>
        <p:spPr/>
        <p:txBody>
          <a:bodyPr/>
          <a:lstStyle>
            <a:lvl1pPr algn="r">
              <a:defRPr sz="1200">
                <a:solidFill>
                  <a:schemeClr val="tx1">
                    <a:tint val="75000"/>
                  </a:schemeClr>
                </a:solidFill>
              </a:defRPr>
            </a:lvl1pPr>
          </a:lstStyle>
          <a:p>
            <a:pPr>
              <a:defRPr/>
            </a:pPr>
            <a:r>
              <a:rPr lang="en-US"/>
              <a:t>1-</a:t>
            </a:r>
            <a:fld id="{6B34927B-6D41-4BAB-A8DC-3999FD8D025E}"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68661B84-631A-4B6B-AA1B-BAAD86BB06CF}" type="datetime1">
              <a:rPr lang="en-US"/>
              <a:pPr/>
              <a:t>12/31/2019</a:t>
            </a:fld>
            <a:endParaRPr lang="en-US"/>
          </a:p>
        </p:txBody>
      </p:sp>
      <p:sp>
        <p:nvSpPr>
          <p:cNvPr id="5" name="Footer Placeholder 4"/>
          <p:cNvSpPr>
            <a:spLocks noGrp="1"/>
          </p:cNvSpPr>
          <p:nvPr>
            <p:ph type="ftr" sz="quarter" idx="11"/>
          </p:nvPr>
        </p:nvSpPr>
        <p:spPr/>
        <p:txBody>
          <a:bodyPr/>
          <a:lstStyle>
            <a:lvl1pPr>
              <a:defRPr/>
            </a:lvl1pPr>
          </a:lstStyle>
          <a:p>
            <a:r>
              <a:rPr lang="en-US"/>
              <a:t>Copyright © [2012] Pearson Education, Inc. Publishing as Prentice Hall</a:t>
            </a:r>
          </a:p>
        </p:txBody>
      </p:sp>
      <p:sp>
        <p:nvSpPr>
          <p:cNvPr id="6" name="Slide Number Placeholder 5"/>
          <p:cNvSpPr>
            <a:spLocks noGrp="1"/>
          </p:cNvSpPr>
          <p:nvPr>
            <p:ph type="sldNum" sz="quarter" idx="12"/>
          </p:nvPr>
        </p:nvSpPr>
        <p:spPr/>
        <p:txBody>
          <a:bodyPr/>
          <a:lstStyle>
            <a:lvl1pPr>
              <a:defRPr/>
            </a:lvl1pPr>
          </a:lstStyle>
          <a:p>
            <a:pPr>
              <a:defRPr/>
            </a:pPr>
            <a:fld id="{EDEA4997-2580-4E10-A9D5-13331CEE3C0E}"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E979F844-8591-497B-AC4C-934FB6F32318}" type="datetime1">
              <a:rPr lang="en-US"/>
              <a:pPr/>
              <a:t>12/31/2019</a:t>
            </a:fld>
            <a:endParaRPr lang="en-US"/>
          </a:p>
        </p:txBody>
      </p:sp>
      <p:sp>
        <p:nvSpPr>
          <p:cNvPr id="5" name="Footer Placeholder 4"/>
          <p:cNvSpPr>
            <a:spLocks noGrp="1"/>
          </p:cNvSpPr>
          <p:nvPr>
            <p:ph type="ftr" sz="quarter" idx="11"/>
          </p:nvPr>
        </p:nvSpPr>
        <p:spPr/>
        <p:txBody>
          <a:bodyPr/>
          <a:lstStyle>
            <a:lvl1pPr>
              <a:defRPr/>
            </a:lvl1pPr>
          </a:lstStyle>
          <a:p>
            <a:r>
              <a:rPr lang="en-US"/>
              <a:t>Copyright © [2012] Pearson Education, Inc. Publishing as Prentice Hall</a:t>
            </a:r>
          </a:p>
        </p:txBody>
      </p:sp>
      <p:sp>
        <p:nvSpPr>
          <p:cNvPr id="6" name="Slide Number Placeholder 5"/>
          <p:cNvSpPr>
            <a:spLocks noGrp="1"/>
          </p:cNvSpPr>
          <p:nvPr>
            <p:ph type="sldNum" sz="quarter" idx="12"/>
          </p:nvPr>
        </p:nvSpPr>
        <p:spPr/>
        <p:txBody>
          <a:bodyPr/>
          <a:lstStyle>
            <a:lvl1pPr>
              <a:defRPr/>
            </a:lvl1pPr>
          </a:lstStyle>
          <a:p>
            <a:pPr>
              <a:defRPr/>
            </a:pPr>
            <a:fld id="{F7534B33-6C7A-48B9-A307-28EAC9781115}"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fld id="{0CFD02B2-33EF-48CB-83A6-85376CAC0156}" type="datetime1">
              <a:rPr lang="en-US"/>
              <a:pPr/>
              <a:t>12/31/2019</a:t>
            </a:fld>
            <a:endParaRPr lang="en-US"/>
          </a:p>
        </p:txBody>
      </p:sp>
      <p:sp>
        <p:nvSpPr>
          <p:cNvPr id="5" name="Footer Placeholder 4"/>
          <p:cNvSpPr>
            <a:spLocks noGrp="1"/>
          </p:cNvSpPr>
          <p:nvPr>
            <p:ph type="ftr" sz="quarter" idx="11"/>
          </p:nvPr>
        </p:nvSpPr>
        <p:spPr/>
        <p:txBody>
          <a:bodyPr/>
          <a:lstStyle>
            <a:lvl1pPr>
              <a:defRPr/>
            </a:lvl1pPr>
          </a:lstStyle>
          <a:p>
            <a:r>
              <a:rPr lang="en-US"/>
              <a:t>Copyright © [2012] Pearson Education, Inc. Publishing as Prentice Hall</a:t>
            </a:r>
          </a:p>
        </p:txBody>
      </p:sp>
      <p:sp>
        <p:nvSpPr>
          <p:cNvPr id="6" name="Slide Number Placeholder 5"/>
          <p:cNvSpPr>
            <a:spLocks noGrp="1"/>
          </p:cNvSpPr>
          <p:nvPr>
            <p:ph type="sldNum" sz="quarter" idx="12"/>
          </p:nvPr>
        </p:nvSpPr>
        <p:spPr/>
        <p:txBody>
          <a:bodyPr/>
          <a:lstStyle>
            <a:lvl1pPr>
              <a:defRPr/>
            </a:lvl1pPr>
          </a:lstStyle>
          <a:p>
            <a:pPr>
              <a:defRPr/>
            </a:pPr>
            <a:fld id="{986E1780-8AAE-4F38-88DF-6A1AA9C2B904}"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7C5877CA-7990-40C7-B4A4-E0ECD8CD1D47}" type="datetime1">
              <a:rPr lang="en-US"/>
              <a:pPr/>
              <a:t>12/31/2019</a:t>
            </a:fld>
            <a:endParaRPr lang="en-US"/>
          </a:p>
        </p:txBody>
      </p:sp>
      <p:sp>
        <p:nvSpPr>
          <p:cNvPr id="5" name="Footer Placeholder 4"/>
          <p:cNvSpPr>
            <a:spLocks noGrp="1"/>
          </p:cNvSpPr>
          <p:nvPr>
            <p:ph type="ftr" sz="quarter" idx="11"/>
          </p:nvPr>
        </p:nvSpPr>
        <p:spPr/>
        <p:txBody>
          <a:bodyPr/>
          <a:lstStyle>
            <a:lvl1pPr>
              <a:defRPr/>
            </a:lvl1pPr>
          </a:lstStyle>
          <a:p>
            <a:r>
              <a:rPr lang="en-US"/>
              <a:t>Copyright © [2012] Pearson Education, Inc. Publishing as Prentice Hall</a:t>
            </a:r>
          </a:p>
        </p:txBody>
      </p:sp>
      <p:sp>
        <p:nvSpPr>
          <p:cNvPr id="6" name="Slide Number Placeholder 5"/>
          <p:cNvSpPr>
            <a:spLocks noGrp="1"/>
          </p:cNvSpPr>
          <p:nvPr>
            <p:ph type="sldNum" sz="quarter" idx="12"/>
          </p:nvPr>
        </p:nvSpPr>
        <p:spPr/>
        <p:txBody>
          <a:bodyPr/>
          <a:lstStyle>
            <a:lvl1pPr>
              <a:defRPr/>
            </a:lvl1pPr>
          </a:lstStyle>
          <a:p>
            <a:pPr>
              <a:defRPr/>
            </a:pPr>
            <a:fld id="{974D287D-1D0E-4E6E-9960-48D63C24A137}" type="slidenum">
              <a:rPr lang="en-US"/>
              <a:pPr>
                <a:defRPr/>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fld id="{C824D350-454D-43DF-B5E6-BE4F5A8458D5}" type="datetime1">
              <a:rPr lang="en-US"/>
              <a:pPr/>
              <a:t>12/31/2019</a:t>
            </a:fld>
            <a:endParaRPr lang="en-US"/>
          </a:p>
        </p:txBody>
      </p:sp>
      <p:sp>
        <p:nvSpPr>
          <p:cNvPr id="5" name="Footer Placeholder 4"/>
          <p:cNvSpPr>
            <a:spLocks noGrp="1"/>
          </p:cNvSpPr>
          <p:nvPr>
            <p:ph type="ftr" sz="quarter" idx="11"/>
          </p:nvPr>
        </p:nvSpPr>
        <p:spPr/>
        <p:txBody>
          <a:bodyPr/>
          <a:lstStyle>
            <a:lvl1pPr>
              <a:defRPr/>
            </a:lvl1pPr>
          </a:lstStyle>
          <a:p>
            <a:r>
              <a:rPr lang="en-US"/>
              <a:t>Copyright © [2012] Pearson Education, Inc. Publishing as Prentice Hall</a:t>
            </a:r>
          </a:p>
        </p:txBody>
      </p:sp>
      <p:sp>
        <p:nvSpPr>
          <p:cNvPr id="6" name="Slide Number Placeholder 5"/>
          <p:cNvSpPr>
            <a:spLocks noGrp="1"/>
          </p:cNvSpPr>
          <p:nvPr>
            <p:ph type="sldNum" sz="quarter" idx="12"/>
          </p:nvPr>
        </p:nvSpPr>
        <p:spPr/>
        <p:txBody>
          <a:bodyPr/>
          <a:lstStyle>
            <a:lvl1pPr>
              <a:defRPr/>
            </a:lvl1pPr>
          </a:lstStyle>
          <a:p>
            <a:pPr>
              <a:defRPr/>
            </a:pPr>
            <a:fld id="{30E40EB6-3A96-410B-9E3E-4E42F82B173D}" type="slidenum">
              <a:rPr lang="en-US"/>
              <a:pPr>
                <a:defRPr/>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fld id="{C59630B7-A4A2-4480-AEA7-2DFD9736FA7B}" type="datetime1">
              <a:rPr lang="en-US"/>
              <a:pPr/>
              <a:t>12/31/2019</a:t>
            </a:fld>
            <a:endParaRPr lang="en-US"/>
          </a:p>
        </p:txBody>
      </p:sp>
      <p:sp>
        <p:nvSpPr>
          <p:cNvPr id="6" name="Footer Placeholder 4"/>
          <p:cNvSpPr>
            <a:spLocks noGrp="1"/>
          </p:cNvSpPr>
          <p:nvPr>
            <p:ph type="ftr" sz="quarter" idx="11"/>
          </p:nvPr>
        </p:nvSpPr>
        <p:spPr/>
        <p:txBody>
          <a:bodyPr/>
          <a:lstStyle>
            <a:lvl1pPr>
              <a:defRPr/>
            </a:lvl1pPr>
          </a:lstStyle>
          <a:p>
            <a:r>
              <a:rPr lang="en-US"/>
              <a:t>Copyright © [2012] Pearson Education, Inc. Publishing as Prentice Hall</a:t>
            </a:r>
          </a:p>
        </p:txBody>
      </p:sp>
      <p:sp>
        <p:nvSpPr>
          <p:cNvPr id="7" name="Slide Number Placeholder 5"/>
          <p:cNvSpPr>
            <a:spLocks noGrp="1"/>
          </p:cNvSpPr>
          <p:nvPr>
            <p:ph type="sldNum" sz="quarter" idx="12"/>
          </p:nvPr>
        </p:nvSpPr>
        <p:spPr/>
        <p:txBody>
          <a:bodyPr/>
          <a:lstStyle>
            <a:lvl1pPr>
              <a:defRPr/>
            </a:lvl1pPr>
          </a:lstStyle>
          <a:p>
            <a:pPr>
              <a:defRPr/>
            </a:pPr>
            <a:fld id="{1AC2866D-3C7B-4DC1-94D2-CA3BBC5DA296}" type="slidenum">
              <a:rPr lang="en-US"/>
              <a:pPr>
                <a:defRPr/>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fld id="{C539302D-84A0-4DDE-A8D5-4EAB281AC10E}" type="datetime1">
              <a:rPr lang="en-US"/>
              <a:pPr/>
              <a:t>12/31/2019</a:t>
            </a:fld>
            <a:endParaRPr lang="en-US"/>
          </a:p>
        </p:txBody>
      </p:sp>
      <p:sp>
        <p:nvSpPr>
          <p:cNvPr id="8" name="Footer Placeholder 4"/>
          <p:cNvSpPr>
            <a:spLocks noGrp="1"/>
          </p:cNvSpPr>
          <p:nvPr>
            <p:ph type="ftr" sz="quarter" idx="11"/>
          </p:nvPr>
        </p:nvSpPr>
        <p:spPr/>
        <p:txBody>
          <a:bodyPr/>
          <a:lstStyle>
            <a:lvl1pPr>
              <a:defRPr/>
            </a:lvl1pPr>
          </a:lstStyle>
          <a:p>
            <a:r>
              <a:rPr lang="en-US"/>
              <a:t>Copyright © [2012] Pearson Education, Inc. Publishing as Prentice Hall</a:t>
            </a:r>
          </a:p>
        </p:txBody>
      </p:sp>
      <p:sp>
        <p:nvSpPr>
          <p:cNvPr id="9" name="Slide Number Placeholder 5"/>
          <p:cNvSpPr>
            <a:spLocks noGrp="1"/>
          </p:cNvSpPr>
          <p:nvPr>
            <p:ph type="sldNum" sz="quarter" idx="12"/>
          </p:nvPr>
        </p:nvSpPr>
        <p:spPr/>
        <p:txBody>
          <a:bodyPr/>
          <a:lstStyle>
            <a:lvl1pPr>
              <a:defRPr/>
            </a:lvl1pPr>
          </a:lstStyle>
          <a:p>
            <a:pPr>
              <a:defRPr/>
            </a:pPr>
            <a:fld id="{F161F435-B0FF-40CA-B088-9A031615B686}" type="slidenum">
              <a:rPr lang="en-US"/>
              <a:pPr>
                <a:defRPr/>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fld id="{19246990-DD22-45BD-BA88-FE0263D4BF8F}" type="datetime1">
              <a:rPr lang="en-US"/>
              <a:pPr/>
              <a:t>12/31/2019</a:t>
            </a:fld>
            <a:endParaRPr lang="en-US"/>
          </a:p>
        </p:txBody>
      </p:sp>
      <p:sp>
        <p:nvSpPr>
          <p:cNvPr id="4" name="Footer Placeholder 4"/>
          <p:cNvSpPr>
            <a:spLocks noGrp="1"/>
          </p:cNvSpPr>
          <p:nvPr>
            <p:ph type="ftr" sz="quarter" idx="11"/>
          </p:nvPr>
        </p:nvSpPr>
        <p:spPr/>
        <p:txBody>
          <a:bodyPr/>
          <a:lstStyle>
            <a:lvl1pPr>
              <a:defRPr/>
            </a:lvl1pPr>
          </a:lstStyle>
          <a:p>
            <a:r>
              <a:rPr lang="en-US"/>
              <a:t>Copyright © [2012] Pearson Education, Inc. Publishing as Prentice Hall</a:t>
            </a:r>
          </a:p>
        </p:txBody>
      </p:sp>
      <p:sp>
        <p:nvSpPr>
          <p:cNvPr id="5" name="Slide Number Placeholder 5"/>
          <p:cNvSpPr>
            <a:spLocks noGrp="1"/>
          </p:cNvSpPr>
          <p:nvPr>
            <p:ph type="sldNum" sz="quarter" idx="12"/>
          </p:nvPr>
        </p:nvSpPr>
        <p:spPr/>
        <p:txBody>
          <a:bodyPr/>
          <a:lstStyle>
            <a:lvl1pPr>
              <a:defRPr/>
            </a:lvl1pPr>
          </a:lstStyle>
          <a:p>
            <a:pPr>
              <a:defRPr/>
            </a:pPr>
            <a:fld id="{0476F36D-4532-4613-992D-0F53C8854260}" type="slidenum">
              <a:rPr lang="en-US"/>
              <a:pPr>
                <a:defRPr/>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42C8B7DB-CBC0-487A-9DF6-54BE1ACD2C53}" type="datetime1">
              <a:rPr lang="en-US"/>
              <a:pPr/>
              <a:t>12/31/2019</a:t>
            </a:fld>
            <a:endParaRPr lang="en-US"/>
          </a:p>
        </p:txBody>
      </p:sp>
      <p:sp>
        <p:nvSpPr>
          <p:cNvPr id="3" name="Footer Placeholder 4"/>
          <p:cNvSpPr>
            <a:spLocks noGrp="1"/>
          </p:cNvSpPr>
          <p:nvPr>
            <p:ph type="ftr" sz="quarter" idx="11"/>
          </p:nvPr>
        </p:nvSpPr>
        <p:spPr/>
        <p:txBody>
          <a:bodyPr/>
          <a:lstStyle>
            <a:lvl1pPr>
              <a:defRPr/>
            </a:lvl1pPr>
          </a:lstStyle>
          <a:p>
            <a:r>
              <a:rPr lang="en-US"/>
              <a:t>Copyright © [2012] Pearson Education, Inc. Publishing as Prentice Hall</a:t>
            </a:r>
          </a:p>
        </p:txBody>
      </p:sp>
      <p:sp>
        <p:nvSpPr>
          <p:cNvPr id="4" name="Slide Number Placeholder 5"/>
          <p:cNvSpPr>
            <a:spLocks noGrp="1"/>
          </p:cNvSpPr>
          <p:nvPr>
            <p:ph type="sldNum" sz="quarter" idx="12"/>
          </p:nvPr>
        </p:nvSpPr>
        <p:spPr/>
        <p:txBody>
          <a:bodyPr/>
          <a:lstStyle>
            <a:lvl1pPr>
              <a:defRPr/>
            </a:lvl1pPr>
          </a:lstStyle>
          <a:p>
            <a:pPr>
              <a:defRPr/>
            </a:pPr>
            <a:fld id="{9AAF0B2F-D1B9-4070-B633-F659752368D5}" type="slidenum">
              <a:rPr lang="en-US"/>
              <a:pPr>
                <a:defRPr/>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A245A170-74EC-409E-9A8A-B20809839510}" type="datetime1">
              <a:rPr lang="en-US"/>
              <a:pPr/>
              <a:t>12/31/2019</a:t>
            </a:fld>
            <a:endParaRPr lang="en-US"/>
          </a:p>
        </p:txBody>
      </p:sp>
      <p:sp>
        <p:nvSpPr>
          <p:cNvPr id="6" name="Footer Placeholder 4"/>
          <p:cNvSpPr>
            <a:spLocks noGrp="1"/>
          </p:cNvSpPr>
          <p:nvPr>
            <p:ph type="ftr" sz="quarter" idx="11"/>
          </p:nvPr>
        </p:nvSpPr>
        <p:spPr/>
        <p:txBody>
          <a:bodyPr/>
          <a:lstStyle>
            <a:lvl1pPr>
              <a:defRPr/>
            </a:lvl1pPr>
          </a:lstStyle>
          <a:p>
            <a:r>
              <a:rPr lang="en-US"/>
              <a:t>Copyright © [2012] Pearson Education, Inc. Publishing as Prentice Hall</a:t>
            </a:r>
          </a:p>
        </p:txBody>
      </p:sp>
      <p:sp>
        <p:nvSpPr>
          <p:cNvPr id="7" name="Slide Number Placeholder 5"/>
          <p:cNvSpPr>
            <a:spLocks noGrp="1"/>
          </p:cNvSpPr>
          <p:nvPr>
            <p:ph type="sldNum" sz="quarter" idx="12"/>
          </p:nvPr>
        </p:nvSpPr>
        <p:spPr/>
        <p:txBody>
          <a:bodyPr/>
          <a:lstStyle>
            <a:lvl1pPr>
              <a:defRPr/>
            </a:lvl1pPr>
          </a:lstStyle>
          <a:p>
            <a:pPr>
              <a:defRPr/>
            </a:pPr>
            <a:fld id="{9C4905E6-B92E-4F4B-9A6D-242196379EDE}"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fld id="{F48092FA-3923-4BC5-83D2-0EBCC48C7E3E}" type="datetime1">
              <a:rPr lang="en-US"/>
              <a:pPr/>
              <a:t>12/31/2019</a:t>
            </a:fld>
            <a:endParaRPr lang="en-US"/>
          </a:p>
        </p:txBody>
      </p:sp>
      <p:sp>
        <p:nvSpPr>
          <p:cNvPr id="5" name="Footer Placeholder 4"/>
          <p:cNvSpPr>
            <a:spLocks noGrp="1"/>
          </p:cNvSpPr>
          <p:nvPr>
            <p:ph type="ftr" sz="quarter" idx="11"/>
          </p:nvPr>
        </p:nvSpPr>
        <p:spPr/>
        <p:txBody>
          <a:bodyPr/>
          <a:lstStyle>
            <a:lvl1pPr>
              <a:defRPr/>
            </a:lvl1pPr>
          </a:lstStyle>
          <a:p>
            <a:r>
              <a:rPr lang="en-US"/>
              <a:t>Copyright © 2013 Pearson Education, Inc. Publishing as Prentice Hall</a:t>
            </a:r>
          </a:p>
        </p:txBody>
      </p:sp>
      <p:sp>
        <p:nvSpPr>
          <p:cNvPr id="6" name="Slide Number Placeholder 5"/>
          <p:cNvSpPr>
            <a:spLocks noGrp="1"/>
          </p:cNvSpPr>
          <p:nvPr>
            <p:ph type="sldNum" sz="quarter" idx="12"/>
          </p:nvPr>
        </p:nvSpPr>
        <p:spPr/>
        <p:txBody>
          <a:bodyPr/>
          <a:lstStyle>
            <a:lvl1pPr>
              <a:defRPr/>
            </a:lvl1pPr>
          </a:lstStyle>
          <a:p>
            <a:pPr>
              <a:defRPr/>
            </a:pPr>
            <a:r>
              <a:rPr lang="en-US"/>
              <a:t>1-</a:t>
            </a:r>
            <a:fld id="{4F350768-579D-4AAB-91E1-8D84684C6F51}" type="slidenum">
              <a:rPr lang="en-US"/>
              <a:pPr>
                <a:defRPr/>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16C6AB40-D24C-4DD2-82BF-E44A4D7E5E28}" type="datetime1">
              <a:rPr lang="en-US"/>
              <a:pPr/>
              <a:t>12/31/2019</a:t>
            </a:fld>
            <a:endParaRPr lang="en-US"/>
          </a:p>
        </p:txBody>
      </p:sp>
      <p:sp>
        <p:nvSpPr>
          <p:cNvPr id="6" name="Footer Placeholder 4"/>
          <p:cNvSpPr>
            <a:spLocks noGrp="1"/>
          </p:cNvSpPr>
          <p:nvPr>
            <p:ph type="ftr" sz="quarter" idx="11"/>
          </p:nvPr>
        </p:nvSpPr>
        <p:spPr/>
        <p:txBody>
          <a:bodyPr/>
          <a:lstStyle>
            <a:lvl1pPr>
              <a:defRPr/>
            </a:lvl1pPr>
          </a:lstStyle>
          <a:p>
            <a:r>
              <a:rPr lang="en-US"/>
              <a:t>Copyright © [2012] Pearson Education, Inc. Publishing as Prentice Hall</a:t>
            </a:r>
          </a:p>
        </p:txBody>
      </p:sp>
      <p:sp>
        <p:nvSpPr>
          <p:cNvPr id="7" name="Slide Number Placeholder 5"/>
          <p:cNvSpPr>
            <a:spLocks noGrp="1"/>
          </p:cNvSpPr>
          <p:nvPr>
            <p:ph type="sldNum" sz="quarter" idx="12"/>
          </p:nvPr>
        </p:nvSpPr>
        <p:spPr/>
        <p:txBody>
          <a:bodyPr/>
          <a:lstStyle>
            <a:lvl1pPr>
              <a:defRPr/>
            </a:lvl1pPr>
          </a:lstStyle>
          <a:p>
            <a:pPr>
              <a:defRPr/>
            </a:pPr>
            <a:fld id="{6DC4D7F8-D011-4678-B721-D0235B9714CB}" type="slidenum">
              <a:rPr lang="en-US"/>
              <a:pPr>
                <a:defRPr/>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08756999-DCDD-4436-8DD2-F82B980152AD}" type="datetime1">
              <a:rPr lang="en-US"/>
              <a:pPr/>
              <a:t>12/31/2019</a:t>
            </a:fld>
            <a:endParaRPr lang="en-US"/>
          </a:p>
        </p:txBody>
      </p:sp>
      <p:sp>
        <p:nvSpPr>
          <p:cNvPr id="5" name="Footer Placeholder 4"/>
          <p:cNvSpPr>
            <a:spLocks noGrp="1"/>
          </p:cNvSpPr>
          <p:nvPr>
            <p:ph type="ftr" sz="quarter" idx="11"/>
          </p:nvPr>
        </p:nvSpPr>
        <p:spPr/>
        <p:txBody>
          <a:bodyPr/>
          <a:lstStyle>
            <a:lvl1pPr>
              <a:defRPr/>
            </a:lvl1pPr>
          </a:lstStyle>
          <a:p>
            <a:r>
              <a:rPr lang="en-US"/>
              <a:t>Copyright © [2012] Pearson Education, Inc. Publishing as Prentice Hall</a:t>
            </a:r>
          </a:p>
        </p:txBody>
      </p:sp>
      <p:sp>
        <p:nvSpPr>
          <p:cNvPr id="6" name="Slide Number Placeholder 5"/>
          <p:cNvSpPr>
            <a:spLocks noGrp="1"/>
          </p:cNvSpPr>
          <p:nvPr>
            <p:ph type="sldNum" sz="quarter" idx="12"/>
          </p:nvPr>
        </p:nvSpPr>
        <p:spPr/>
        <p:txBody>
          <a:bodyPr/>
          <a:lstStyle>
            <a:lvl1pPr>
              <a:defRPr/>
            </a:lvl1pPr>
          </a:lstStyle>
          <a:p>
            <a:pPr>
              <a:defRPr/>
            </a:pPr>
            <a:fld id="{947D9603-ACDD-4812-8BCA-B1851B950FBD}" type="slidenum">
              <a:rPr lang="en-US"/>
              <a:pPr>
                <a:defRPr/>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E9A58E96-53E9-4D5B-8B29-C417E24699C2}" type="datetime1">
              <a:rPr lang="en-US"/>
              <a:pPr/>
              <a:t>12/31/2019</a:t>
            </a:fld>
            <a:endParaRPr lang="en-US"/>
          </a:p>
        </p:txBody>
      </p:sp>
      <p:sp>
        <p:nvSpPr>
          <p:cNvPr id="5" name="Footer Placeholder 4"/>
          <p:cNvSpPr>
            <a:spLocks noGrp="1"/>
          </p:cNvSpPr>
          <p:nvPr>
            <p:ph type="ftr" sz="quarter" idx="11"/>
          </p:nvPr>
        </p:nvSpPr>
        <p:spPr/>
        <p:txBody>
          <a:bodyPr/>
          <a:lstStyle>
            <a:lvl1pPr>
              <a:defRPr/>
            </a:lvl1pPr>
          </a:lstStyle>
          <a:p>
            <a:r>
              <a:rPr lang="en-US"/>
              <a:t>Copyright © [2012] Pearson Education, Inc. Publishing as Prentice Hall</a:t>
            </a:r>
          </a:p>
        </p:txBody>
      </p:sp>
      <p:sp>
        <p:nvSpPr>
          <p:cNvPr id="6" name="Slide Number Placeholder 5"/>
          <p:cNvSpPr>
            <a:spLocks noGrp="1"/>
          </p:cNvSpPr>
          <p:nvPr>
            <p:ph type="sldNum" sz="quarter" idx="12"/>
          </p:nvPr>
        </p:nvSpPr>
        <p:spPr/>
        <p:txBody>
          <a:bodyPr/>
          <a:lstStyle>
            <a:lvl1pPr>
              <a:defRPr/>
            </a:lvl1pPr>
          </a:lstStyle>
          <a:p>
            <a:pPr>
              <a:defRPr/>
            </a:pPr>
            <a:fld id="{A712F585-6B03-42B6-B16A-9885370EBF97}" type="slidenum">
              <a:rPr lang="en-US"/>
              <a:pPr>
                <a:defRPr/>
              </a:pPr>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fld id="{8F76B125-B1B5-494B-8B62-033500F8DDF3}" type="datetime1">
              <a:rPr lang="en-US"/>
              <a:pPr/>
              <a:t>12/31/2019</a:t>
            </a:fld>
            <a:endParaRPr lang="en-US"/>
          </a:p>
        </p:txBody>
      </p:sp>
      <p:sp>
        <p:nvSpPr>
          <p:cNvPr id="5" name="Footer Placeholder 4"/>
          <p:cNvSpPr>
            <a:spLocks noGrp="1"/>
          </p:cNvSpPr>
          <p:nvPr>
            <p:ph type="ftr" sz="quarter" idx="11"/>
          </p:nvPr>
        </p:nvSpPr>
        <p:spPr/>
        <p:txBody>
          <a:bodyPr/>
          <a:lstStyle>
            <a:lvl1pPr>
              <a:defRPr/>
            </a:lvl1pPr>
          </a:lstStyle>
          <a:p>
            <a:r>
              <a:rPr lang="en-US"/>
              <a:t>Copyright © [2012] Pearson Education, Inc. Publishing as Prentice Hall</a:t>
            </a:r>
          </a:p>
        </p:txBody>
      </p:sp>
      <p:sp>
        <p:nvSpPr>
          <p:cNvPr id="6" name="Slide Number Placeholder 5"/>
          <p:cNvSpPr>
            <a:spLocks noGrp="1"/>
          </p:cNvSpPr>
          <p:nvPr>
            <p:ph type="sldNum" sz="quarter" idx="12"/>
          </p:nvPr>
        </p:nvSpPr>
        <p:spPr/>
        <p:txBody>
          <a:bodyPr/>
          <a:lstStyle>
            <a:lvl1pPr>
              <a:defRPr/>
            </a:lvl1pPr>
          </a:lstStyle>
          <a:p>
            <a:pPr>
              <a:defRPr/>
            </a:pPr>
            <a:fld id="{8075400A-EA1F-4374-BD3C-B22D7DF47CBF}" type="slidenum">
              <a:rPr lang="en-US"/>
              <a:pPr>
                <a:defRPr/>
              </a:pPr>
              <a:t>‹#›</a:t>
            </a:fld>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D49EA58D-0FDE-47A3-8C22-EBF2B1C4D0CB}" type="datetime1">
              <a:rPr lang="en-US"/>
              <a:pPr/>
              <a:t>12/31/2019</a:t>
            </a:fld>
            <a:endParaRPr lang="en-US"/>
          </a:p>
        </p:txBody>
      </p:sp>
      <p:sp>
        <p:nvSpPr>
          <p:cNvPr id="5" name="Footer Placeholder 4"/>
          <p:cNvSpPr>
            <a:spLocks noGrp="1"/>
          </p:cNvSpPr>
          <p:nvPr>
            <p:ph type="ftr" sz="quarter" idx="11"/>
          </p:nvPr>
        </p:nvSpPr>
        <p:spPr/>
        <p:txBody>
          <a:bodyPr/>
          <a:lstStyle>
            <a:lvl1pPr>
              <a:defRPr/>
            </a:lvl1pPr>
          </a:lstStyle>
          <a:p>
            <a:r>
              <a:rPr lang="en-US"/>
              <a:t>Copyright © [2012] Pearson Education, Inc. Publishing as Prentice Hall</a:t>
            </a:r>
          </a:p>
        </p:txBody>
      </p:sp>
      <p:sp>
        <p:nvSpPr>
          <p:cNvPr id="6" name="Slide Number Placeholder 5"/>
          <p:cNvSpPr>
            <a:spLocks noGrp="1"/>
          </p:cNvSpPr>
          <p:nvPr>
            <p:ph type="sldNum" sz="quarter" idx="12"/>
          </p:nvPr>
        </p:nvSpPr>
        <p:spPr/>
        <p:txBody>
          <a:bodyPr/>
          <a:lstStyle>
            <a:lvl1pPr>
              <a:defRPr/>
            </a:lvl1pPr>
          </a:lstStyle>
          <a:p>
            <a:pPr>
              <a:defRPr/>
            </a:pPr>
            <a:fld id="{5A65D0E5-DD85-4801-9408-D229B60E1923}" type="slidenum">
              <a:rPr lang="en-US"/>
              <a:pPr>
                <a:defRPr/>
              </a:pPr>
              <a:t>‹#›</a:t>
            </a:fld>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fld id="{9E4DF276-76AA-43D8-8B9A-1F40C88D21B1}" type="datetime1">
              <a:rPr lang="en-US"/>
              <a:pPr/>
              <a:t>12/31/2019</a:t>
            </a:fld>
            <a:endParaRPr lang="en-US"/>
          </a:p>
        </p:txBody>
      </p:sp>
      <p:sp>
        <p:nvSpPr>
          <p:cNvPr id="5" name="Footer Placeholder 4"/>
          <p:cNvSpPr>
            <a:spLocks noGrp="1"/>
          </p:cNvSpPr>
          <p:nvPr>
            <p:ph type="ftr" sz="quarter" idx="11"/>
          </p:nvPr>
        </p:nvSpPr>
        <p:spPr/>
        <p:txBody>
          <a:bodyPr/>
          <a:lstStyle>
            <a:lvl1pPr>
              <a:defRPr/>
            </a:lvl1pPr>
          </a:lstStyle>
          <a:p>
            <a:r>
              <a:rPr lang="en-US"/>
              <a:t>Copyright © [2012] Pearson Education, Inc. Publishing as Prentice Hall</a:t>
            </a:r>
          </a:p>
        </p:txBody>
      </p:sp>
      <p:sp>
        <p:nvSpPr>
          <p:cNvPr id="6" name="Slide Number Placeholder 5"/>
          <p:cNvSpPr>
            <a:spLocks noGrp="1"/>
          </p:cNvSpPr>
          <p:nvPr>
            <p:ph type="sldNum" sz="quarter" idx="12"/>
          </p:nvPr>
        </p:nvSpPr>
        <p:spPr/>
        <p:txBody>
          <a:bodyPr/>
          <a:lstStyle>
            <a:lvl1pPr>
              <a:defRPr/>
            </a:lvl1pPr>
          </a:lstStyle>
          <a:p>
            <a:pPr>
              <a:defRPr/>
            </a:pPr>
            <a:fld id="{13505D47-9262-4C4A-AEFC-C5DFD9F46082}" type="slidenum">
              <a:rPr lang="en-US"/>
              <a:pPr>
                <a:defRPr/>
              </a:pPr>
              <a:t>‹#›</a:t>
            </a:fld>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fld id="{3DEC2723-78AA-4FE8-9E8C-F7A90C1C95ED}" type="datetime1">
              <a:rPr lang="en-US"/>
              <a:pPr/>
              <a:t>12/31/2019</a:t>
            </a:fld>
            <a:endParaRPr lang="en-US"/>
          </a:p>
        </p:txBody>
      </p:sp>
      <p:sp>
        <p:nvSpPr>
          <p:cNvPr id="6" name="Footer Placeholder 4"/>
          <p:cNvSpPr>
            <a:spLocks noGrp="1"/>
          </p:cNvSpPr>
          <p:nvPr>
            <p:ph type="ftr" sz="quarter" idx="11"/>
          </p:nvPr>
        </p:nvSpPr>
        <p:spPr/>
        <p:txBody>
          <a:bodyPr/>
          <a:lstStyle>
            <a:lvl1pPr>
              <a:defRPr/>
            </a:lvl1pPr>
          </a:lstStyle>
          <a:p>
            <a:r>
              <a:rPr lang="en-US"/>
              <a:t>Copyright © [2012] Pearson Education, Inc. Publishing as Prentice Hall</a:t>
            </a:r>
          </a:p>
        </p:txBody>
      </p:sp>
      <p:sp>
        <p:nvSpPr>
          <p:cNvPr id="7" name="Slide Number Placeholder 5"/>
          <p:cNvSpPr>
            <a:spLocks noGrp="1"/>
          </p:cNvSpPr>
          <p:nvPr>
            <p:ph type="sldNum" sz="quarter" idx="12"/>
          </p:nvPr>
        </p:nvSpPr>
        <p:spPr/>
        <p:txBody>
          <a:bodyPr/>
          <a:lstStyle>
            <a:lvl1pPr>
              <a:defRPr/>
            </a:lvl1pPr>
          </a:lstStyle>
          <a:p>
            <a:pPr>
              <a:defRPr/>
            </a:pPr>
            <a:fld id="{47CFA961-A058-4A5A-9D3E-2EBE505B2CFF}" type="slidenum">
              <a:rPr lang="en-US"/>
              <a:pPr>
                <a:defRPr/>
              </a:pPr>
              <a:t>‹#›</a:t>
            </a:fld>
            <a:endParaRPr 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fld id="{6901A7BB-4E35-4C97-8F9A-440BF2FA9684}" type="datetime1">
              <a:rPr lang="en-US"/>
              <a:pPr/>
              <a:t>12/31/2019</a:t>
            </a:fld>
            <a:endParaRPr lang="en-US"/>
          </a:p>
        </p:txBody>
      </p:sp>
      <p:sp>
        <p:nvSpPr>
          <p:cNvPr id="8" name="Footer Placeholder 4"/>
          <p:cNvSpPr>
            <a:spLocks noGrp="1"/>
          </p:cNvSpPr>
          <p:nvPr>
            <p:ph type="ftr" sz="quarter" idx="11"/>
          </p:nvPr>
        </p:nvSpPr>
        <p:spPr/>
        <p:txBody>
          <a:bodyPr/>
          <a:lstStyle>
            <a:lvl1pPr>
              <a:defRPr/>
            </a:lvl1pPr>
          </a:lstStyle>
          <a:p>
            <a:r>
              <a:rPr lang="en-US"/>
              <a:t>Copyright © [2012] Pearson Education, Inc. Publishing as Prentice Hall</a:t>
            </a:r>
          </a:p>
        </p:txBody>
      </p:sp>
      <p:sp>
        <p:nvSpPr>
          <p:cNvPr id="9" name="Slide Number Placeholder 5"/>
          <p:cNvSpPr>
            <a:spLocks noGrp="1"/>
          </p:cNvSpPr>
          <p:nvPr>
            <p:ph type="sldNum" sz="quarter" idx="12"/>
          </p:nvPr>
        </p:nvSpPr>
        <p:spPr/>
        <p:txBody>
          <a:bodyPr/>
          <a:lstStyle>
            <a:lvl1pPr>
              <a:defRPr/>
            </a:lvl1pPr>
          </a:lstStyle>
          <a:p>
            <a:pPr>
              <a:defRPr/>
            </a:pPr>
            <a:fld id="{96DF2166-D7C2-4761-9158-EDEECC5F2E7B}" type="slidenum">
              <a:rPr lang="en-US"/>
              <a:pPr>
                <a:defRPr/>
              </a:pPr>
              <a:t>‹#›</a:t>
            </a:fld>
            <a:endParaRPr 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fld id="{B877BE25-6BD9-40A2-BC3D-9D3728A3250E}" type="datetime1">
              <a:rPr lang="en-US"/>
              <a:pPr/>
              <a:t>12/31/2019</a:t>
            </a:fld>
            <a:endParaRPr lang="en-US"/>
          </a:p>
        </p:txBody>
      </p:sp>
      <p:sp>
        <p:nvSpPr>
          <p:cNvPr id="4" name="Footer Placeholder 4"/>
          <p:cNvSpPr>
            <a:spLocks noGrp="1"/>
          </p:cNvSpPr>
          <p:nvPr>
            <p:ph type="ftr" sz="quarter" idx="11"/>
          </p:nvPr>
        </p:nvSpPr>
        <p:spPr/>
        <p:txBody>
          <a:bodyPr/>
          <a:lstStyle>
            <a:lvl1pPr>
              <a:defRPr/>
            </a:lvl1pPr>
          </a:lstStyle>
          <a:p>
            <a:r>
              <a:rPr lang="en-US"/>
              <a:t>Copyright © [2012] Pearson Education, Inc. Publishing as Prentice Hall</a:t>
            </a:r>
          </a:p>
        </p:txBody>
      </p:sp>
      <p:sp>
        <p:nvSpPr>
          <p:cNvPr id="5" name="Slide Number Placeholder 5"/>
          <p:cNvSpPr>
            <a:spLocks noGrp="1"/>
          </p:cNvSpPr>
          <p:nvPr>
            <p:ph type="sldNum" sz="quarter" idx="12"/>
          </p:nvPr>
        </p:nvSpPr>
        <p:spPr/>
        <p:txBody>
          <a:bodyPr/>
          <a:lstStyle>
            <a:lvl1pPr>
              <a:defRPr/>
            </a:lvl1pPr>
          </a:lstStyle>
          <a:p>
            <a:pPr>
              <a:defRPr/>
            </a:pPr>
            <a:fld id="{C4220518-9046-4E75-8100-A327D047E105}" type="slidenum">
              <a:rPr lang="en-US"/>
              <a:pPr>
                <a:defRPr/>
              </a:pPr>
              <a:t>‹#›</a:t>
            </a:fld>
            <a:endParaRPr 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4FFFEED7-7EAF-4CC5-96AB-CDEE925CA2C3}" type="datetime1">
              <a:rPr lang="en-US"/>
              <a:pPr/>
              <a:t>12/31/2019</a:t>
            </a:fld>
            <a:endParaRPr lang="en-US"/>
          </a:p>
        </p:txBody>
      </p:sp>
      <p:sp>
        <p:nvSpPr>
          <p:cNvPr id="3" name="Footer Placeholder 4"/>
          <p:cNvSpPr>
            <a:spLocks noGrp="1"/>
          </p:cNvSpPr>
          <p:nvPr>
            <p:ph type="ftr" sz="quarter" idx="11"/>
          </p:nvPr>
        </p:nvSpPr>
        <p:spPr/>
        <p:txBody>
          <a:bodyPr/>
          <a:lstStyle>
            <a:lvl1pPr>
              <a:defRPr/>
            </a:lvl1pPr>
          </a:lstStyle>
          <a:p>
            <a:r>
              <a:rPr lang="en-US"/>
              <a:t>Copyright © [2012] Pearson Education, Inc. Publishing as Prentice Hall</a:t>
            </a:r>
          </a:p>
        </p:txBody>
      </p:sp>
      <p:sp>
        <p:nvSpPr>
          <p:cNvPr id="4" name="Slide Number Placeholder 5"/>
          <p:cNvSpPr>
            <a:spLocks noGrp="1"/>
          </p:cNvSpPr>
          <p:nvPr>
            <p:ph type="sldNum" sz="quarter" idx="12"/>
          </p:nvPr>
        </p:nvSpPr>
        <p:spPr/>
        <p:txBody>
          <a:bodyPr/>
          <a:lstStyle>
            <a:lvl1pPr>
              <a:defRPr/>
            </a:lvl1pPr>
          </a:lstStyle>
          <a:p>
            <a:pPr>
              <a:defRPr/>
            </a:pPr>
            <a:fld id="{98E9FB7E-8963-448D-9A44-D9E52FEAA432}"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fld id="{86E32580-AD9D-4FE7-AEBB-0ECF69D224D9}" type="datetime1">
              <a:rPr lang="en-US"/>
              <a:pPr/>
              <a:t>12/31/2019</a:t>
            </a:fld>
            <a:endParaRPr lang="en-US"/>
          </a:p>
        </p:txBody>
      </p:sp>
      <p:sp>
        <p:nvSpPr>
          <p:cNvPr id="5" name="Footer Placeholder 4"/>
          <p:cNvSpPr>
            <a:spLocks noGrp="1"/>
          </p:cNvSpPr>
          <p:nvPr>
            <p:ph type="ftr" sz="quarter" idx="11"/>
          </p:nvPr>
        </p:nvSpPr>
        <p:spPr/>
        <p:txBody>
          <a:bodyPr/>
          <a:lstStyle>
            <a:lvl1pPr>
              <a:defRPr/>
            </a:lvl1pPr>
          </a:lstStyle>
          <a:p>
            <a:r>
              <a:rPr lang="en-US"/>
              <a:t>Copyright © [2012] Pearson Education, Inc. Publishing as Prentice Hall</a:t>
            </a:r>
          </a:p>
        </p:txBody>
      </p:sp>
      <p:sp>
        <p:nvSpPr>
          <p:cNvPr id="6" name="Slide Number Placeholder 5"/>
          <p:cNvSpPr>
            <a:spLocks noGrp="1"/>
          </p:cNvSpPr>
          <p:nvPr>
            <p:ph type="sldNum" sz="quarter" idx="12"/>
          </p:nvPr>
        </p:nvSpPr>
        <p:spPr/>
        <p:txBody>
          <a:bodyPr/>
          <a:lstStyle>
            <a:lvl1pPr>
              <a:defRPr/>
            </a:lvl1pPr>
          </a:lstStyle>
          <a:p>
            <a:pPr>
              <a:defRPr/>
            </a:pPr>
            <a:fld id="{5C618F54-E675-4498-B909-C4BAAF6422BD}" type="slidenum">
              <a:rPr lang="en-US"/>
              <a:pPr>
                <a:defRPr/>
              </a:pPr>
              <a:t>‹#›</a:t>
            </a:fld>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A80FBF31-89CE-4360-B830-5A78340DD8B7}" type="datetime1">
              <a:rPr lang="en-US"/>
              <a:pPr/>
              <a:t>12/31/2019</a:t>
            </a:fld>
            <a:endParaRPr lang="en-US"/>
          </a:p>
        </p:txBody>
      </p:sp>
      <p:sp>
        <p:nvSpPr>
          <p:cNvPr id="6" name="Footer Placeholder 4"/>
          <p:cNvSpPr>
            <a:spLocks noGrp="1"/>
          </p:cNvSpPr>
          <p:nvPr>
            <p:ph type="ftr" sz="quarter" idx="11"/>
          </p:nvPr>
        </p:nvSpPr>
        <p:spPr/>
        <p:txBody>
          <a:bodyPr/>
          <a:lstStyle>
            <a:lvl1pPr>
              <a:defRPr/>
            </a:lvl1pPr>
          </a:lstStyle>
          <a:p>
            <a:r>
              <a:rPr lang="en-US"/>
              <a:t>Copyright © [2012] Pearson Education, Inc. Publishing as Prentice Hall</a:t>
            </a:r>
          </a:p>
        </p:txBody>
      </p:sp>
      <p:sp>
        <p:nvSpPr>
          <p:cNvPr id="7" name="Slide Number Placeholder 5"/>
          <p:cNvSpPr>
            <a:spLocks noGrp="1"/>
          </p:cNvSpPr>
          <p:nvPr>
            <p:ph type="sldNum" sz="quarter" idx="12"/>
          </p:nvPr>
        </p:nvSpPr>
        <p:spPr/>
        <p:txBody>
          <a:bodyPr/>
          <a:lstStyle>
            <a:lvl1pPr>
              <a:defRPr/>
            </a:lvl1pPr>
          </a:lstStyle>
          <a:p>
            <a:pPr>
              <a:defRPr/>
            </a:pPr>
            <a:fld id="{114A0536-B85C-4E6E-8B46-662991E46CB4}" type="slidenum">
              <a:rPr lang="en-US"/>
              <a:pPr>
                <a:defRPr/>
              </a:pPr>
              <a:t>‹#›</a:t>
            </a:fld>
            <a:endParaRPr 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350D5B7B-C950-4529-8EC5-B083686B986E}" type="datetime1">
              <a:rPr lang="en-US"/>
              <a:pPr/>
              <a:t>12/31/2019</a:t>
            </a:fld>
            <a:endParaRPr lang="en-US"/>
          </a:p>
        </p:txBody>
      </p:sp>
      <p:sp>
        <p:nvSpPr>
          <p:cNvPr id="6" name="Footer Placeholder 4"/>
          <p:cNvSpPr>
            <a:spLocks noGrp="1"/>
          </p:cNvSpPr>
          <p:nvPr>
            <p:ph type="ftr" sz="quarter" idx="11"/>
          </p:nvPr>
        </p:nvSpPr>
        <p:spPr/>
        <p:txBody>
          <a:bodyPr/>
          <a:lstStyle>
            <a:lvl1pPr>
              <a:defRPr/>
            </a:lvl1pPr>
          </a:lstStyle>
          <a:p>
            <a:r>
              <a:rPr lang="en-US"/>
              <a:t>Copyright © [2012] Pearson Education, Inc. Publishing as Prentice Hall</a:t>
            </a:r>
          </a:p>
        </p:txBody>
      </p:sp>
      <p:sp>
        <p:nvSpPr>
          <p:cNvPr id="7" name="Slide Number Placeholder 5"/>
          <p:cNvSpPr>
            <a:spLocks noGrp="1"/>
          </p:cNvSpPr>
          <p:nvPr>
            <p:ph type="sldNum" sz="quarter" idx="12"/>
          </p:nvPr>
        </p:nvSpPr>
        <p:spPr/>
        <p:txBody>
          <a:bodyPr/>
          <a:lstStyle>
            <a:lvl1pPr>
              <a:defRPr/>
            </a:lvl1pPr>
          </a:lstStyle>
          <a:p>
            <a:pPr>
              <a:defRPr/>
            </a:pPr>
            <a:fld id="{3F4132A3-905E-43FE-95D0-561D4E4901DF}" type="slidenum">
              <a:rPr lang="en-US"/>
              <a:pPr>
                <a:defRPr/>
              </a:pPr>
              <a:t>‹#›</a:t>
            </a:fld>
            <a:endParaRPr 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03C9EC44-F626-4D7A-ADA1-A34EF9BBE037}" type="datetime1">
              <a:rPr lang="en-US"/>
              <a:pPr/>
              <a:t>12/31/2019</a:t>
            </a:fld>
            <a:endParaRPr lang="en-US"/>
          </a:p>
        </p:txBody>
      </p:sp>
      <p:sp>
        <p:nvSpPr>
          <p:cNvPr id="5" name="Footer Placeholder 4"/>
          <p:cNvSpPr>
            <a:spLocks noGrp="1"/>
          </p:cNvSpPr>
          <p:nvPr>
            <p:ph type="ftr" sz="quarter" idx="11"/>
          </p:nvPr>
        </p:nvSpPr>
        <p:spPr/>
        <p:txBody>
          <a:bodyPr/>
          <a:lstStyle>
            <a:lvl1pPr>
              <a:defRPr/>
            </a:lvl1pPr>
          </a:lstStyle>
          <a:p>
            <a:r>
              <a:rPr lang="en-US"/>
              <a:t>Copyright © [2012] Pearson Education, Inc. Publishing as Prentice Hall</a:t>
            </a:r>
          </a:p>
        </p:txBody>
      </p:sp>
      <p:sp>
        <p:nvSpPr>
          <p:cNvPr id="6" name="Slide Number Placeholder 5"/>
          <p:cNvSpPr>
            <a:spLocks noGrp="1"/>
          </p:cNvSpPr>
          <p:nvPr>
            <p:ph type="sldNum" sz="quarter" idx="12"/>
          </p:nvPr>
        </p:nvSpPr>
        <p:spPr/>
        <p:txBody>
          <a:bodyPr/>
          <a:lstStyle>
            <a:lvl1pPr>
              <a:defRPr/>
            </a:lvl1pPr>
          </a:lstStyle>
          <a:p>
            <a:pPr>
              <a:defRPr/>
            </a:pPr>
            <a:fld id="{5A3C4F7B-FDD0-460D-A719-29C923A7340B}" type="slidenum">
              <a:rPr lang="en-US"/>
              <a:pPr>
                <a:defRPr/>
              </a:pPr>
              <a:t>‹#›</a:t>
            </a:fld>
            <a:endParaRPr 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9DEA2970-3A5F-4647-8671-7D4EB9532FD8}" type="datetime1">
              <a:rPr lang="en-US"/>
              <a:pPr/>
              <a:t>12/31/2019</a:t>
            </a:fld>
            <a:endParaRPr lang="en-US"/>
          </a:p>
        </p:txBody>
      </p:sp>
      <p:sp>
        <p:nvSpPr>
          <p:cNvPr id="5" name="Footer Placeholder 4"/>
          <p:cNvSpPr>
            <a:spLocks noGrp="1"/>
          </p:cNvSpPr>
          <p:nvPr>
            <p:ph type="ftr" sz="quarter" idx="11"/>
          </p:nvPr>
        </p:nvSpPr>
        <p:spPr/>
        <p:txBody>
          <a:bodyPr/>
          <a:lstStyle>
            <a:lvl1pPr>
              <a:defRPr/>
            </a:lvl1pPr>
          </a:lstStyle>
          <a:p>
            <a:r>
              <a:rPr lang="en-US"/>
              <a:t>Copyright © [2012] Pearson Education, Inc. Publishing as Prentice Hall</a:t>
            </a:r>
          </a:p>
        </p:txBody>
      </p:sp>
      <p:sp>
        <p:nvSpPr>
          <p:cNvPr id="6" name="Slide Number Placeholder 5"/>
          <p:cNvSpPr>
            <a:spLocks noGrp="1"/>
          </p:cNvSpPr>
          <p:nvPr>
            <p:ph type="sldNum" sz="quarter" idx="12"/>
          </p:nvPr>
        </p:nvSpPr>
        <p:spPr/>
        <p:txBody>
          <a:bodyPr/>
          <a:lstStyle>
            <a:lvl1pPr>
              <a:defRPr/>
            </a:lvl1pPr>
          </a:lstStyle>
          <a:p>
            <a:pPr>
              <a:defRPr/>
            </a:pPr>
            <a:fld id="{767A59D5-04F6-4337-AE0E-3819D0C30778}" type="slidenum">
              <a:rPr lang="en-US"/>
              <a:pPr>
                <a:defRPr/>
              </a:pPr>
              <a:t>‹#›</a:t>
            </a:fld>
            <a:endParaRPr 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fld id="{E0BFD596-7048-473C-9886-3A92B60A1880}" type="datetime1">
              <a:rPr lang="en-US"/>
              <a:pPr/>
              <a:t>12/31/2019</a:t>
            </a:fld>
            <a:endParaRPr lang="en-US"/>
          </a:p>
        </p:txBody>
      </p:sp>
      <p:sp>
        <p:nvSpPr>
          <p:cNvPr id="5" name="Footer Placeholder 4"/>
          <p:cNvSpPr>
            <a:spLocks noGrp="1"/>
          </p:cNvSpPr>
          <p:nvPr>
            <p:ph type="ftr" sz="quarter" idx="11"/>
          </p:nvPr>
        </p:nvSpPr>
        <p:spPr/>
        <p:txBody>
          <a:bodyPr/>
          <a:lstStyle>
            <a:lvl1pPr>
              <a:defRPr/>
            </a:lvl1pPr>
          </a:lstStyle>
          <a:p>
            <a:r>
              <a:rPr lang="en-US"/>
              <a:t>Copyright © [2012] Pearson Education, Inc. Publishing as Prentice Hall</a:t>
            </a:r>
          </a:p>
        </p:txBody>
      </p:sp>
      <p:sp>
        <p:nvSpPr>
          <p:cNvPr id="6" name="Slide Number Placeholder 5"/>
          <p:cNvSpPr>
            <a:spLocks noGrp="1"/>
          </p:cNvSpPr>
          <p:nvPr>
            <p:ph type="sldNum" sz="quarter" idx="12"/>
          </p:nvPr>
        </p:nvSpPr>
        <p:spPr/>
        <p:txBody>
          <a:bodyPr/>
          <a:lstStyle>
            <a:lvl1pPr>
              <a:defRPr/>
            </a:lvl1pPr>
          </a:lstStyle>
          <a:p>
            <a:pPr>
              <a:defRPr/>
            </a:pPr>
            <a:fld id="{06D27847-A2AB-4C85-BBFF-94980A5955AB}" type="slidenum">
              <a:rPr lang="en-US"/>
              <a:pPr>
                <a:defRPr/>
              </a:pPr>
              <a:t>‹#›</a:t>
            </a:fld>
            <a:endParaRPr 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D451B338-746A-433B-AF8B-0D0D09FC1EE6}" type="datetime1">
              <a:rPr lang="en-US"/>
              <a:pPr/>
              <a:t>12/31/2019</a:t>
            </a:fld>
            <a:endParaRPr lang="en-US"/>
          </a:p>
        </p:txBody>
      </p:sp>
      <p:sp>
        <p:nvSpPr>
          <p:cNvPr id="5" name="Footer Placeholder 4"/>
          <p:cNvSpPr>
            <a:spLocks noGrp="1"/>
          </p:cNvSpPr>
          <p:nvPr>
            <p:ph type="ftr" sz="quarter" idx="11"/>
          </p:nvPr>
        </p:nvSpPr>
        <p:spPr/>
        <p:txBody>
          <a:bodyPr/>
          <a:lstStyle>
            <a:lvl1pPr>
              <a:defRPr/>
            </a:lvl1pPr>
          </a:lstStyle>
          <a:p>
            <a:r>
              <a:rPr lang="en-US"/>
              <a:t>Copyright © [2012] Pearson Education, Inc. Publishing as Prentice Hall</a:t>
            </a:r>
          </a:p>
        </p:txBody>
      </p:sp>
      <p:sp>
        <p:nvSpPr>
          <p:cNvPr id="6" name="Slide Number Placeholder 5"/>
          <p:cNvSpPr>
            <a:spLocks noGrp="1"/>
          </p:cNvSpPr>
          <p:nvPr>
            <p:ph type="sldNum" sz="quarter" idx="12"/>
          </p:nvPr>
        </p:nvSpPr>
        <p:spPr/>
        <p:txBody>
          <a:bodyPr/>
          <a:lstStyle>
            <a:lvl1pPr>
              <a:defRPr/>
            </a:lvl1pPr>
          </a:lstStyle>
          <a:p>
            <a:pPr>
              <a:defRPr/>
            </a:pPr>
            <a:fld id="{B6121269-1299-4CC7-89CF-751B9536510D}" type="slidenum">
              <a:rPr lang="en-US"/>
              <a:pPr>
                <a:defRPr/>
              </a:pPr>
              <a:t>‹#›</a:t>
            </a:fld>
            <a:endParaRPr 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fld id="{473ED522-A77A-48E1-9872-7D980E92909E}" type="datetime1">
              <a:rPr lang="en-US"/>
              <a:pPr/>
              <a:t>12/31/2019</a:t>
            </a:fld>
            <a:endParaRPr lang="en-US"/>
          </a:p>
        </p:txBody>
      </p:sp>
      <p:sp>
        <p:nvSpPr>
          <p:cNvPr id="5" name="Footer Placeholder 4"/>
          <p:cNvSpPr>
            <a:spLocks noGrp="1"/>
          </p:cNvSpPr>
          <p:nvPr>
            <p:ph type="ftr" sz="quarter" idx="11"/>
          </p:nvPr>
        </p:nvSpPr>
        <p:spPr/>
        <p:txBody>
          <a:bodyPr/>
          <a:lstStyle>
            <a:lvl1pPr>
              <a:defRPr/>
            </a:lvl1pPr>
          </a:lstStyle>
          <a:p>
            <a:r>
              <a:rPr lang="en-US"/>
              <a:t>Copyright © [2012] Pearson Education, Inc. Publishing as Prentice Hall</a:t>
            </a:r>
          </a:p>
        </p:txBody>
      </p:sp>
      <p:sp>
        <p:nvSpPr>
          <p:cNvPr id="6" name="Slide Number Placeholder 5"/>
          <p:cNvSpPr>
            <a:spLocks noGrp="1"/>
          </p:cNvSpPr>
          <p:nvPr>
            <p:ph type="sldNum" sz="quarter" idx="12"/>
          </p:nvPr>
        </p:nvSpPr>
        <p:spPr/>
        <p:txBody>
          <a:bodyPr/>
          <a:lstStyle>
            <a:lvl1pPr>
              <a:defRPr/>
            </a:lvl1pPr>
          </a:lstStyle>
          <a:p>
            <a:pPr>
              <a:defRPr/>
            </a:pPr>
            <a:fld id="{E1377D89-E689-4979-9151-0E77CC234A01}" type="slidenum">
              <a:rPr lang="en-US"/>
              <a:pPr>
                <a:defRPr/>
              </a:pPr>
              <a:t>‹#›</a:t>
            </a:fld>
            <a:endParaRPr lang="en-US"/>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fld id="{F0E2399F-5A85-4D52-8F2D-60CBBD4AB4C8}" type="datetime1">
              <a:rPr lang="en-US"/>
              <a:pPr/>
              <a:t>12/31/2019</a:t>
            </a:fld>
            <a:endParaRPr lang="en-US"/>
          </a:p>
        </p:txBody>
      </p:sp>
      <p:sp>
        <p:nvSpPr>
          <p:cNvPr id="6" name="Footer Placeholder 4"/>
          <p:cNvSpPr>
            <a:spLocks noGrp="1"/>
          </p:cNvSpPr>
          <p:nvPr>
            <p:ph type="ftr" sz="quarter" idx="11"/>
          </p:nvPr>
        </p:nvSpPr>
        <p:spPr/>
        <p:txBody>
          <a:bodyPr/>
          <a:lstStyle>
            <a:lvl1pPr>
              <a:defRPr/>
            </a:lvl1pPr>
          </a:lstStyle>
          <a:p>
            <a:r>
              <a:rPr lang="en-US"/>
              <a:t>Copyright © [2012] Pearson Education, Inc. Publishing as Prentice Hall</a:t>
            </a:r>
          </a:p>
        </p:txBody>
      </p:sp>
      <p:sp>
        <p:nvSpPr>
          <p:cNvPr id="7" name="Slide Number Placeholder 5"/>
          <p:cNvSpPr>
            <a:spLocks noGrp="1"/>
          </p:cNvSpPr>
          <p:nvPr>
            <p:ph type="sldNum" sz="quarter" idx="12"/>
          </p:nvPr>
        </p:nvSpPr>
        <p:spPr/>
        <p:txBody>
          <a:bodyPr/>
          <a:lstStyle>
            <a:lvl1pPr>
              <a:defRPr/>
            </a:lvl1pPr>
          </a:lstStyle>
          <a:p>
            <a:pPr>
              <a:defRPr/>
            </a:pPr>
            <a:fld id="{D0B8426A-13FA-4B43-B39A-F3C20A33C2D4}" type="slidenum">
              <a:rPr lang="en-US"/>
              <a:pPr>
                <a:defRPr/>
              </a:pPr>
              <a:t>‹#›</a:t>
            </a:fld>
            <a:endParaRPr 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fld id="{01ABA255-3579-4550-A5E2-9A99B6190CC4}" type="datetime1">
              <a:rPr lang="en-US"/>
              <a:pPr/>
              <a:t>12/31/2019</a:t>
            </a:fld>
            <a:endParaRPr lang="en-US"/>
          </a:p>
        </p:txBody>
      </p:sp>
      <p:sp>
        <p:nvSpPr>
          <p:cNvPr id="8" name="Footer Placeholder 4"/>
          <p:cNvSpPr>
            <a:spLocks noGrp="1"/>
          </p:cNvSpPr>
          <p:nvPr>
            <p:ph type="ftr" sz="quarter" idx="11"/>
          </p:nvPr>
        </p:nvSpPr>
        <p:spPr/>
        <p:txBody>
          <a:bodyPr/>
          <a:lstStyle>
            <a:lvl1pPr>
              <a:defRPr/>
            </a:lvl1pPr>
          </a:lstStyle>
          <a:p>
            <a:r>
              <a:rPr lang="en-US"/>
              <a:t>Copyright © [2012] Pearson Education, Inc. Publishing as Prentice Hall</a:t>
            </a:r>
          </a:p>
        </p:txBody>
      </p:sp>
      <p:sp>
        <p:nvSpPr>
          <p:cNvPr id="9" name="Slide Number Placeholder 5"/>
          <p:cNvSpPr>
            <a:spLocks noGrp="1"/>
          </p:cNvSpPr>
          <p:nvPr>
            <p:ph type="sldNum" sz="quarter" idx="12"/>
          </p:nvPr>
        </p:nvSpPr>
        <p:spPr/>
        <p:txBody>
          <a:bodyPr/>
          <a:lstStyle>
            <a:lvl1pPr>
              <a:defRPr/>
            </a:lvl1pPr>
          </a:lstStyle>
          <a:p>
            <a:pPr>
              <a:defRPr/>
            </a:pPr>
            <a:fld id="{27EB7D8E-B00A-43A8-BAAE-6C3BAEA60A52}" type="slidenum">
              <a:rPr lang="en-US"/>
              <a:pPr>
                <a:defRPr/>
              </a:pPr>
              <a:t>‹#›</a:t>
            </a:fld>
            <a:endParaRPr 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fld id="{30AF8761-122B-4F58-9C73-097AFCA48598}" type="datetime1">
              <a:rPr lang="en-US"/>
              <a:pPr/>
              <a:t>12/31/2019</a:t>
            </a:fld>
            <a:endParaRPr lang="en-US"/>
          </a:p>
        </p:txBody>
      </p:sp>
      <p:sp>
        <p:nvSpPr>
          <p:cNvPr id="4" name="Footer Placeholder 4"/>
          <p:cNvSpPr>
            <a:spLocks noGrp="1"/>
          </p:cNvSpPr>
          <p:nvPr>
            <p:ph type="ftr" sz="quarter" idx="11"/>
          </p:nvPr>
        </p:nvSpPr>
        <p:spPr/>
        <p:txBody>
          <a:bodyPr/>
          <a:lstStyle>
            <a:lvl1pPr>
              <a:defRPr/>
            </a:lvl1pPr>
          </a:lstStyle>
          <a:p>
            <a:r>
              <a:rPr lang="en-US"/>
              <a:t>Copyright © [2012] Pearson Education, Inc. Publishing as Prentice Hall</a:t>
            </a:r>
          </a:p>
        </p:txBody>
      </p:sp>
      <p:sp>
        <p:nvSpPr>
          <p:cNvPr id="5" name="Slide Number Placeholder 5"/>
          <p:cNvSpPr>
            <a:spLocks noGrp="1"/>
          </p:cNvSpPr>
          <p:nvPr>
            <p:ph type="sldNum" sz="quarter" idx="12"/>
          </p:nvPr>
        </p:nvSpPr>
        <p:spPr/>
        <p:txBody>
          <a:bodyPr/>
          <a:lstStyle>
            <a:lvl1pPr>
              <a:defRPr/>
            </a:lvl1pPr>
          </a:lstStyle>
          <a:p>
            <a:pPr>
              <a:defRPr/>
            </a:pPr>
            <a:fld id="{5F37A99E-3864-4615-B4A8-61B97D7F2980}"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fld id="{744752A9-3A8E-4FD5-9706-E36BAB012186}" type="datetime1">
              <a:rPr lang="en-US"/>
              <a:pPr/>
              <a:t>12/31/2019</a:t>
            </a:fld>
            <a:endParaRPr lang="en-US"/>
          </a:p>
        </p:txBody>
      </p:sp>
      <p:sp>
        <p:nvSpPr>
          <p:cNvPr id="6" name="Footer Placeholder 5"/>
          <p:cNvSpPr>
            <a:spLocks noGrp="1"/>
          </p:cNvSpPr>
          <p:nvPr>
            <p:ph type="ftr" sz="quarter" idx="11"/>
          </p:nvPr>
        </p:nvSpPr>
        <p:spPr/>
        <p:txBody>
          <a:bodyPr/>
          <a:lstStyle>
            <a:lvl1pPr>
              <a:defRPr/>
            </a:lvl1pPr>
          </a:lstStyle>
          <a:p>
            <a:r>
              <a:rPr lang="en-US"/>
              <a:t>Copyright © [2012] Pearson Education, Inc. Publishing as Prentice Hall</a:t>
            </a:r>
          </a:p>
        </p:txBody>
      </p:sp>
      <p:sp>
        <p:nvSpPr>
          <p:cNvPr id="7" name="Slide Number Placeholder 6"/>
          <p:cNvSpPr>
            <a:spLocks noGrp="1"/>
          </p:cNvSpPr>
          <p:nvPr>
            <p:ph type="sldNum" sz="quarter" idx="12"/>
          </p:nvPr>
        </p:nvSpPr>
        <p:spPr/>
        <p:txBody>
          <a:bodyPr/>
          <a:lstStyle>
            <a:lvl1pPr>
              <a:defRPr/>
            </a:lvl1pPr>
          </a:lstStyle>
          <a:p>
            <a:pPr>
              <a:defRPr/>
            </a:pPr>
            <a:fld id="{CA63E61E-05F8-4B51-A4F9-D66CB41703B7}" type="slidenum">
              <a:rPr lang="en-US"/>
              <a:pPr>
                <a:defRPr/>
              </a:pPr>
              <a:t>‹#›</a:t>
            </a:fld>
            <a:endParaRPr 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9C57EFF9-A291-4317-B121-AEF159193AED}" type="datetime1">
              <a:rPr lang="en-US"/>
              <a:pPr/>
              <a:t>12/31/2019</a:t>
            </a:fld>
            <a:endParaRPr lang="en-US"/>
          </a:p>
        </p:txBody>
      </p:sp>
      <p:sp>
        <p:nvSpPr>
          <p:cNvPr id="3" name="Footer Placeholder 4"/>
          <p:cNvSpPr>
            <a:spLocks noGrp="1"/>
          </p:cNvSpPr>
          <p:nvPr>
            <p:ph type="ftr" sz="quarter" idx="11"/>
          </p:nvPr>
        </p:nvSpPr>
        <p:spPr/>
        <p:txBody>
          <a:bodyPr/>
          <a:lstStyle>
            <a:lvl1pPr>
              <a:defRPr/>
            </a:lvl1pPr>
          </a:lstStyle>
          <a:p>
            <a:r>
              <a:rPr lang="en-US"/>
              <a:t>Copyright © [2012] Pearson Education, Inc. Publishing as Prentice Hall</a:t>
            </a:r>
          </a:p>
        </p:txBody>
      </p:sp>
      <p:sp>
        <p:nvSpPr>
          <p:cNvPr id="4" name="Slide Number Placeholder 5"/>
          <p:cNvSpPr>
            <a:spLocks noGrp="1"/>
          </p:cNvSpPr>
          <p:nvPr>
            <p:ph type="sldNum" sz="quarter" idx="12"/>
          </p:nvPr>
        </p:nvSpPr>
        <p:spPr/>
        <p:txBody>
          <a:bodyPr/>
          <a:lstStyle>
            <a:lvl1pPr>
              <a:defRPr/>
            </a:lvl1pPr>
          </a:lstStyle>
          <a:p>
            <a:pPr>
              <a:defRPr/>
            </a:pPr>
            <a:fld id="{ED3B6E19-E953-4D2B-AFB4-01D43163D497}" type="slidenum">
              <a:rPr lang="en-US"/>
              <a:pPr>
                <a:defRPr/>
              </a:pPr>
              <a:t>‹#›</a:t>
            </a:fld>
            <a:endParaRPr lang="en-US"/>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BD3BF221-FDAA-4C61-901A-293C819BCD5D}" type="datetime1">
              <a:rPr lang="en-US"/>
              <a:pPr/>
              <a:t>12/31/2019</a:t>
            </a:fld>
            <a:endParaRPr lang="en-US"/>
          </a:p>
        </p:txBody>
      </p:sp>
      <p:sp>
        <p:nvSpPr>
          <p:cNvPr id="6" name="Footer Placeholder 4"/>
          <p:cNvSpPr>
            <a:spLocks noGrp="1"/>
          </p:cNvSpPr>
          <p:nvPr>
            <p:ph type="ftr" sz="quarter" idx="11"/>
          </p:nvPr>
        </p:nvSpPr>
        <p:spPr/>
        <p:txBody>
          <a:bodyPr/>
          <a:lstStyle>
            <a:lvl1pPr>
              <a:defRPr/>
            </a:lvl1pPr>
          </a:lstStyle>
          <a:p>
            <a:r>
              <a:rPr lang="en-US"/>
              <a:t>Copyright © [2012] Pearson Education, Inc. Publishing as Prentice Hall</a:t>
            </a:r>
          </a:p>
        </p:txBody>
      </p:sp>
      <p:sp>
        <p:nvSpPr>
          <p:cNvPr id="7" name="Slide Number Placeholder 5"/>
          <p:cNvSpPr>
            <a:spLocks noGrp="1"/>
          </p:cNvSpPr>
          <p:nvPr>
            <p:ph type="sldNum" sz="quarter" idx="12"/>
          </p:nvPr>
        </p:nvSpPr>
        <p:spPr/>
        <p:txBody>
          <a:bodyPr/>
          <a:lstStyle>
            <a:lvl1pPr>
              <a:defRPr/>
            </a:lvl1pPr>
          </a:lstStyle>
          <a:p>
            <a:pPr>
              <a:defRPr/>
            </a:pPr>
            <a:fld id="{76DE2EFD-9CC5-432F-9E38-6265F4F80FE0}" type="slidenum">
              <a:rPr lang="en-US"/>
              <a:pPr>
                <a:defRPr/>
              </a:pPr>
              <a:t>‹#›</a:t>
            </a:fld>
            <a:endParaRPr lang="en-US"/>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D339C192-B8DC-4DCC-8B65-6B95DEA6E43A}" type="datetime1">
              <a:rPr lang="en-US"/>
              <a:pPr/>
              <a:t>12/31/2019</a:t>
            </a:fld>
            <a:endParaRPr lang="en-US"/>
          </a:p>
        </p:txBody>
      </p:sp>
      <p:sp>
        <p:nvSpPr>
          <p:cNvPr id="6" name="Footer Placeholder 4"/>
          <p:cNvSpPr>
            <a:spLocks noGrp="1"/>
          </p:cNvSpPr>
          <p:nvPr>
            <p:ph type="ftr" sz="quarter" idx="11"/>
          </p:nvPr>
        </p:nvSpPr>
        <p:spPr/>
        <p:txBody>
          <a:bodyPr/>
          <a:lstStyle>
            <a:lvl1pPr>
              <a:defRPr/>
            </a:lvl1pPr>
          </a:lstStyle>
          <a:p>
            <a:r>
              <a:rPr lang="en-US"/>
              <a:t>Copyright © [2012] Pearson Education, Inc. Publishing as Prentice Hall</a:t>
            </a:r>
          </a:p>
        </p:txBody>
      </p:sp>
      <p:sp>
        <p:nvSpPr>
          <p:cNvPr id="7" name="Slide Number Placeholder 5"/>
          <p:cNvSpPr>
            <a:spLocks noGrp="1"/>
          </p:cNvSpPr>
          <p:nvPr>
            <p:ph type="sldNum" sz="quarter" idx="12"/>
          </p:nvPr>
        </p:nvSpPr>
        <p:spPr/>
        <p:txBody>
          <a:bodyPr/>
          <a:lstStyle>
            <a:lvl1pPr>
              <a:defRPr/>
            </a:lvl1pPr>
          </a:lstStyle>
          <a:p>
            <a:pPr>
              <a:defRPr/>
            </a:pPr>
            <a:fld id="{E74FBFE1-7110-4285-A7CA-66F23C76ECDA}" type="slidenum">
              <a:rPr lang="en-US"/>
              <a:pPr>
                <a:defRPr/>
              </a:pPr>
              <a:t>‹#›</a:t>
            </a:fld>
            <a:endParaRPr lang="en-US"/>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24767437-24ED-4E69-8916-EB5A0CC8EEB3}" type="datetime1">
              <a:rPr lang="en-US"/>
              <a:pPr/>
              <a:t>12/31/2019</a:t>
            </a:fld>
            <a:endParaRPr lang="en-US"/>
          </a:p>
        </p:txBody>
      </p:sp>
      <p:sp>
        <p:nvSpPr>
          <p:cNvPr id="5" name="Footer Placeholder 4"/>
          <p:cNvSpPr>
            <a:spLocks noGrp="1"/>
          </p:cNvSpPr>
          <p:nvPr>
            <p:ph type="ftr" sz="quarter" idx="11"/>
          </p:nvPr>
        </p:nvSpPr>
        <p:spPr/>
        <p:txBody>
          <a:bodyPr/>
          <a:lstStyle>
            <a:lvl1pPr>
              <a:defRPr/>
            </a:lvl1pPr>
          </a:lstStyle>
          <a:p>
            <a:r>
              <a:rPr lang="en-US"/>
              <a:t>Copyright © [2012] Pearson Education, Inc. Publishing as Prentice Hall</a:t>
            </a:r>
          </a:p>
        </p:txBody>
      </p:sp>
      <p:sp>
        <p:nvSpPr>
          <p:cNvPr id="6" name="Slide Number Placeholder 5"/>
          <p:cNvSpPr>
            <a:spLocks noGrp="1"/>
          </p:cNvSpPr>
          <p:nvPr>
            <p:ph type="sldNum" sz="quarter" idx="12"/>
          </p:nvPr>
        </p:nvSpPr>
        <p:spPr/>
        <p:txBody>
          <a:bodyPr/>
          <a:lstStyle>
            <a:lvl1pPr>
              <a:defRPr/>
            </a:lvl1pPr>
          </a:lstStyle>
          <a:p>
            <a:pPr>
              <a:defRPr/>
            </a:pPr>
            <a:fld id="{7590D041-5512-4F07-8022-2C31503724BF}" type="slidenum">
              <a:rPr lang="en-US"/>
              <a:pPr>
                <a:defRPr/>
              </a:pPr>
              <a:t>‹#›</a:t>
            </a:fld>
            <a:endParaRPr lang="en-US"/>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169FDE43-4B4B-449B-9139-169036E1B3DB}" type="datetime1">
              <a:rPr lang="en-US"/>
              <a:pPr/>
              <a:t>12/31/2019</a:t>
            </a:fld>
            <a:endParaRPr lang="en-US"/>
          </a:p>
        </p:txBody>
      </p:sp>
      <p:sp>
        <p:nvSpPr>
          <p:cNvPr id="5" name="Footer Placeholder 4"/>
          <p:cNvSpPr>
            <a:spLocks noGrp="1"/>
          </p:cNvSpPr>
          <p:nvPr>
            <p:ph type="ftr" sz="quarter" idx="11"/>
          </p:nvPr>
        </p:nvSpPr>
        <p:spPr/>
        <p:txBody>
          <a:bodyPr/>
          <a:lstStyle>
            <a:lvl1pPr>
              <a:defRPr/>
            </a:lvl1pPr>
          </a:lstStyle>
          <a:p>
            <a:r>
              <a:rPr lang="en-US"/>
              <a:t>Copyright © [2012] Pearson Education, Inc. Publishing as Prentice Hall</a:t>
            </a:r>
          </a:p>
        </p:txBody>
      </p:sp>
      <p:sp>
        <p:nvSpPr>
          <p:cNvPr id="6" name="Slide Number Placeholder 5"/>
          <p:cNvSpPr>
            <a:spLocks noGrp="1"/>
          </p:cNvSpPr>
          <p:nvPr>
            <p:ph type="sldNum" sz="quarter" idx="12"/>
          </p:nvPr>
        </p:nvSpPr>
        <p:spPr/>
        <p:txBody>
          <a:bodyPr/>
          <a:lstStyle>
            <a:lvl1pPr>
              <a:defRPr/>
            </a:lvl1pPr>
          </a:lstStyle>
          <a:p>
            <a:pPr>
              <a:defRPr/>
            </a:pPr>
            <a:fld id="{419AE996-24B7-4490-9ED3-10620FA9D1E2}"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fld id="{72FDC2B6-CB96-4354-A738-49291645A1F2}" type="datetime1">
              <a:rPr lang="en-US"/>
              <a:pPr/>
              <a:t>12/31/2019</a:t>
            </a:fld>
            <a:endParaRPr lang="en-US"/>
          </a:p>
        </p:txBody>
      </p:sp>
      <p:sp>
        <p:nvSpPr>
          <p:cNvPr id="8" name="Footer Placeholder 7"/>
          <p:cNvSpPr>
            <a:spLocks noGrp="1"/>
          </p:cNvSpPr>
          <p:nvPr>
            <p:ph type="ftr" sz="quarter" idx="11"/>
          </p:nvPr>
        </p:nvSpPr>
        <p:spPr/>
        <p:txBody>
          <a:bodyPr/>
          <a:lstStyle>
            <a:lvl1pPr>
              <a:defRPr/>
            </a:lvl1pPr>
          </a:lstStyle>
          <a:p>
            <a:r>
              <a:rPr lang="en-US"/>
              <a:t>Copyright © [2012] Pearson Education, Inc. Publishing as Prentice Hall</a:t>
            </a:r>
          </a:p>
        </p:txBody>
      </p:sp>
      <p:sp>
        <p:nvSpPr>
          <p:cNvPr id="9" name="Slide Number Placeholder 8"/>
          <p:cNvSpPr>
            <a:spLocks noGrp="1"/>
          </p:cNvSpPr>
          <p:nvPr>
            <p:ph type="sldNum" sz="quarter" idx="12"/>
          </p:nvPr>
        </p:nvSpPr>
        <p:spPr/>
        <p:txBody>
          <a:bodyPr/>
          <a:lstStyle>
            <a:lvl1pPr>
              <a:defRPr/>
            </a:lvl1pPr>
          </a:lstStyle>
          <a:p>
            <a:pPr>
              <a:defRPr/>
            </a:pPr>
            <a:fld id="{B183D096-AB20-4DE2-B7DC-D363A8C1D99D}"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fld id="{EECE1C72-8202-4972-B9B7-DE998409DC48}" type="datetime1">
              <a:rPr lang="en-US"/>
              <a:pPr/>
              <a:t>12/31/2019</a:t>
            </a:fld>
            <a:endParaRPr lang="en-US"/>
          </a:p>
        </p:txBody>
      </p:sp>
      <p:sp>
        <p:nvSpPr>
          <p:cNvPr id="4" name="Footer Placeholder 3"/>
          <p:cNvSpPr>
            <a:spLocks noGrp="1"/>
          </p:cNvSpPr>
          <p:nvPr>
            <p:ph type="ftr" sz="quarter" idx="11"/>
          </p:nvPr>
        </p:nvSpPr>
        <p:spPr/>
        <p:txBody>
          <a:bodyPr/>
          <a:lstStyle>
            <a:lvl1pPr>
              <a:defRPr/>
            </a:lvl1pPr>
          </a:lstStyle>
          <a:p>
            <a:r>
              <a:rPr lang="en-US"/>
              <a:t>Copyright © [2012] Pearson Education, Inc. Publishing as Prentice Hall</a:t>
            </a:r>
          </a:p>
        </p:txBody>
      </p:sp>
      <p:sp>
        <p:nvSpPr>
          <p:cNvPr id="5" name="Slide Number Placeholder 4"/>
          <p:cNvSpPr>
            <a:spLocks noGrp="1"/>
          </p:cNvSpPr>
          <p:nvPr>
            <p:ph type="sldNum" sz="quarter" idx="12"/>
          </p:nvPr>
        </p:nvSpPr>
        <p:spPr/>
        <p:txBody>
          <a:bodyPr/>
          <a:lstStyle>
            <a:lvl1pPr>
              <a:defRPr/>
            </a:lvl1pPr>
          </a:lstStyle>
          <a:p>
            <a:pPr>
              <a:defRPr/>
            </a:pPr>
            <a:fld id="{9C57FDFD-E3B6-4C26-B7B3-CE4F62E59C9B}"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152031BA-5E4F-414F-BA0C-E0C4DB986C51}" type="datetime1">
              <a:rPr lang="en-US"/>
              <a:pPr/>
              <a:t>12/31/2019</a:t>
            </a:fld>
            <a:endParaRPr lang="en-US"/>
          </a:p>
        </p:txBody>
      </p:sp>
      <p:sp>
        <p:nvSpPr>
          <p:cNvPr id="3" name="Footer Placeholder 2"/>
          <p:cNvSpPr>
            <a:spLocks noGrp="1"/>
          </p:cNvSpPr>
          <p:nvPr>
            <p:ph type="ftr" sz="quarter" idx="11"/>
          </p:nvPr>
        </p:nvSpPr>
        <p:spPr/>
        <p:txBody>
          <a:bodyPr/>
          <a:lstStyle>
            <a:lvl1pPr>
              <a:defRPr/>
            </a:lvl1pPr>
          </a:lstStyle>
          <a:p>
            <a:r>
              <a:rPr lang="en-US"/>
              <a:t>Copyright © [2012] Pearson Education, Inc. Publishing as Prentice Hall</a:t>
            </a:r>
          </a:p>
        </p:txBody>
      </p:sp>
      <p:sp>
        <p:nvSpPr>
          <p:cNvPr id="4" name="Slide Number Placeholder 3"/>
          <p:cNvSpPr>
            <a:spLocks noGrp="1"/>
          </p:cNvSpPr>
          <p:nvPr>
            <p:ph type="sldNum" sz="quarter" idx="12"/>
          </p:nvPr>
        </p:nvSpPr>
        <p:spPr/>
        <p:txBody>
          <a:bodyPr/>
          <a:lstStyle>
            <a:lvl1pPr>
              <a:defRPr/>
            </a:lvl1pPr>
          </a:lstStyle>
          <a:p>
            <a:pPr>
              <a:defRPr/>
            </a:pPr>
            <a:fld id="{3D7323AE-21E0-4366-A3AC-BD2CD5679559}"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8E7A1048-36DF-48E8-A25E-3744B8D1A357}" type="datetime1">
              <a:rPr lang="en-US"/>
              <a:pPr/>
              <a:t>12/31/2019</a:t>
            </a:fld>
            <a:endParaRPr lang="en-US"/>
          </a:p>
        </p:txBody>
      </p:sp>
      <p:sp>
        <p:nvSpPr>
          <p:cNvPr id="6" name="Footer Placeholder 5"/>
          <p:cNvSpPr>
            <a:spLocks noGrp="1"/>
          </p:cNvSpPr>
          <p:nvPr>
            <p:ph type="ftr" sz="quarter" idx="11"/>
          </p:nvPr>
        </p:nvSpPr>
        <p:spPr/>
        <p:txBody>
          <a:bodyPr/>
          <a:lstStyle>
            <a:lvl1pPr>
              <a:defRPr/>
            </a:lvl1pPr>
          </a:lstStyle>
          <a:p>
            <a:r>
              <a:rPr lang="en-US"/>
              <a:t>Copyright © [2012] Pearson Education, Inc. Publishing as Prentice Hall</a:t>
            </a:r>
          </a:p>
        </p:txBody>
      </p:sp>
      <p:sp>
        <p:nvSpPr>
          <p:cNvPr id="7" name="Slide Number Placeholder 6"/>
          <p:cNvSpPr>
            <a:spLocks noGrp="1"/>
          </p:cNvSpPr>
          <p:nvPr>
            <p:ph type="sldNum" sz="quarter" idx="12"/>
          </p:nvPr>
        </p:nvSpPr>
        <p:spPr/>
        <p:txBody>
          <a:bodyPr/>
          <a:lstStyle>
            <a:lvl1pPr>
              <a:defRPr/>
            </a:lvl1pPr>
          </a:lstStyle>
          <a:p>
            <a:pPr>
              <a:defRPr/>
            </a:pPr>
            <a:fld id="{4F77C911-3D10-4341-A4A7-A99186245674}"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7E8D7281-3F35-4D8A-8022-3F96A4447C6E}" type="datetime1">
              <a:rPr lang="en-US"/>
              <a:pPr/>
              <a:t>12/31/2019</a:t>
            </a:fld>
            <a:endParaRPr lang="en-US"/>
          </a:p>
        </p:txBody>
      </p:sp>
      <p:sp>
        <p:nvSpPr>
          <p:cNvPr id="6" name="Footer Placeholder 5"/>
          <p:cNvSpPr>
            <a:spLocks noGrp="1"/>
          </p:cNvSpPr>
          <p:nvPr>
            <p:ph type="ftr" sz="quarter" idx="11"/>
          </p:nvPr>
        </p:nvSpPr>
        <p:spPr/>
        <p:txBody>
          <a:bodyPr/>
          <a:lstStyle>
            <a:lvl1pPr>
              <a:defRPr/>
            </a:lvl1pPr>
          </a:lstStyle>
          <a:p>
            <a:r>
              <a:rPr lang="en-US"/>
              <a:t>Copyright © [2012] Pearson Education, Inc. Publishing as Prentice Hall</a:t>
            </a:r>
          </a:p>
        </p:txBody>
      </p:sp>
      <p:sp>
        <p:nvSpPr>
          <p:cNvPr id="7" name="Slide Number Placeholder 6"/>
          <p:cNvSpPr>
            <a:spLocks noGrp="1"/>
          </p:cNvSpPr>
          <p:nvPr>
            <p:ph type="sldNum" sz="quarter" idx="12"/>
          </p:nvPr>
        </p:nvSpPr>
        <p:spPr/>
        <p:txBody>
          <a:bodyPr/>
          <a:lstStyle>
            <a:lvl1pPr>
              <a:defRPr/>
            </a:lvl1pPr>
          </a:lstStyle>
          <a:p>
            <a:pPr>
              <a:defRPr/>
            </a:pPr>
            <a:fld id="{4F76DF41-4D4E-4C3F-8D26-6600ED6A1514}"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100000">
              <a:schemeClr val="accent6">
                <a:lumMod val="40000"/>
                <a:lumOff val="60000"/>
              </a:schemeClr>
            </a:gs>
            <a:gs pos="9000">
              <a:schemeClr val="accent1">
                <a:lumMod val="20000"/>
                <a:lumOff val="80000"/>
              </a:schemeClr>
            </a:gs>
            <a:gs pos="32001">
              <a:schemeClr val="tx2">
                <a:lumMod val="20000"/>
                <a:lumOff val="80000"/>
              </a:schemeClr>
            </a:gs>
            <a:gs pos="47000">
              <a:schemeClr val="accent2">
                <a:lumMod val="20000"/>
                <a:lumOff val="80000"/>
              </a:schemeClr>
            </a:gs>
            <a:gs pos="85001">
              <a:schemeClr val="accent4">
                <a:lumMod val="20000"/>
                <a:lumOff val="80000"/>
              </a:schemeClr>
            </a:gs>
            <a:gs pos="77000">
              <a:schemeClr val="accent3">
                <a:lumMod val="20000"/>
                <a:lumOff val="80000"/>
              </a:schemeClr>
            </a:gs>
          </a:gsLst>
          <a:lin ang="13500000" scaled="1"/>
          <a:tileRect/>
        </a:gra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Calibri" pitchFamily="34" charset="0"/>
              </a:defRPr>
            </a:lvl1pPr>
          </a:lstStyle>
          <a:p>
            <a:fld id="{4ADFF857-C5DC-4904-92CB-F80472E33B09}" type="datetime1">
              <a:rPr lang="en-US"/>
              <a:pPr/>
              <a:t>12/31/2019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latin typeface="Calibri" pitchFamily="34" charset="0"/>
              </a:defRPr>
            </a:lvl1pPr>
          </a:lstStyle>
          <a:p>
            <a:r>
              <a:rPr lang="en-US"/>
              <a:t>Copyright © 2013 Pearson Education, Inc. Publishing as Prentice Hall</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r>
              <a:rPr lang="en-US"/>
              <a:t>1-</a:t>
            </a:r>
            <a:fld id="{31930A1D-A34A-4B07-8D7E-18523C218BCD}"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29" r:id="rId1"/>
    <p:sldLayoutId id="2147483695" r:id="rId2"/>
    <p:sldLayoutId id="2147483730" r:id="rId3"/>
    <p:sldLayoutId id="2147483731" r:id="rId4"/>
    <p:sldLayoutId id="2147483732" r:id="rId5"/>
    <p:sldLayoutId id="2147483733" r:id="rId6"/>
    <p:sldLayoutId id="2147483734" r:id="rId7"/>
    <p:sldLayoutId id="2147483735" r:id="rId8"/>
    <p:sldLayoutId id="2147483736" r:id="rId9"/>
    <p:sldLayoutId id="2147483737" r:id="rId10"/>
    <p:sldLayoutId id="2147483738" r:id="rId11"/>
  </p:sldLayoutIdLst>
  <p:hf hd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3314"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3315"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Calibri" pitchFamily="34" charset="0"/>
              </a:defRPr>
            </a:lvl1pPr>
          </a:lstStyle>
          <a:p>
            <a:fld id="{61043EE9-D1B1-4D6D-9582-D490E646F1C1}" type="datetime1">
              <a:rPr lang="en-US"/>
              <a:pPr/>
              <a:t>12/31/2019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latin typeface="Calibri" pitchFamily="34" charset="0"/>
              </a:defRPr>
            </a:lvl1pPr>
          </a:lstStyle>
          <a:p>
            <a:r>
              <a:rPr lang="en-US"/>
              <a:t>Copyright © [2012] Pearson Education, Inc. Publishing as Prentice Hall</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18AA0294-9869-498E-960D-5C5577713BC4}"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06" r:id="rId1"/>
    <p:sldLayoutId id="2147483705" r:id="rId2"/>
    <p:sldLayoutId id="2147483704" r:id="rId3"/>
    <p:sldLayoutId id="2147483703" r:id="rId4"/>
    <p:sldLayoutId id="2147483702" r:id="rId5"/>
    <p:sldLayoutId id="2147483701" r:id="rId6"/>
    <p:sldLayoutId id="2147483700" r:id="rId7"/>
    <p:sldLayoutId id="2147483699" r:id="rId8"/>
    <p:sldLayoutId id="2147483698" r:id="rId9"/>
    <p:sldLayoutId id="2147483697" r:id="rId10"/>
    <p:sldLayoutId id="2147483696" r:id="rId11"/>
  </p:sldLayoutIdLst>
  <p:hf hd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5602"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25603"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Calibri" pitchFamily="34" charset="0"/>
              </a:defRPr>
            </a:lvl1pPr>
          </a:lstStyle>
          <a:p>
            <a:fld id="{0F242A0E-1EBC-439E-B3AE-61B004C1E727}" type="datetime1">
              <a:rPr lang="en-US"/>
              <a:pPr/>
              <a:t>12/31/2019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latin typeface="Calibri" pitchFamily="34" charset="0"/>
              </a:defRPr>
            </a:lvl1pPr>
          </a:lstStyle>
          <a:p>
            <a:r>
              <a:rPr lang="en-US"/>
              <a:t>Copyright © [2012] Pearson Education, Inc. Publishing as Prentice Hall</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DA701A43-4D9D-4E1A-AF1B-8FA5AC0C603C}"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17" r:id="rId1"/>
    <p:sldLayoutId id="2147483716" r:id="rId2"/>
    <p:sldLayoutId id="2147483715" r:id="rId3"/>
    <p:sldLayoutId id="2147483714" r:id="rId4"/>
    <p:sldLayoutId id="2147483713" r:id="rId5"/>
    <p:sldLayoutId id="2147483712" r:id="rId6"/>
    <p:sldLayoutId id="2147483711" r:id="rId7"/>
    <p:sldLayoutId id="2147483710" r:id="rId8"/>
    <p:sldLayoutId id="2147483709" r:id="rId9"/>
    <p:sldLayoutId id="2147483708" r:id="rId10"/>
    <p:sldLayoutId id="2147483707" r:id="rId11"/>
  </p:sldLayoutIdLst>
  <p:hf hd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7890"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37891"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Calibri" pitchFamily="34" charset="0"/>
              </a:defRPr>
            </a:lvl1pPr>
          </a:lstStyle>
          <a:p>
            <a:fld id="{36BE26AA-6F36-4330-8249-63C6D1D40881}" type="datetime1">
              <a:rPr lang="en-US"/>
              <a:pPr/>
              <a:t>12/31/2019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latin typeface="Calibri" pitchFamily="34" charset="0"/>
              </a:defRPr>
            </a:lvl1pPr>
          </a:lstStyle>
          <a:p>
            <a:r>
              <a:rPr lang="en-US"/>
              <a:t>Copyright © [2012] Pearson Education, Inc. Publishing as Prentice Hall</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A21E718D-B14A-4ECD-A97B-0111DA21AF8F}"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28" r:id="rId1"/>
    <p:sldLayoutId id="2147483727" r:id="rId2"/>
    <p:sldLayoutId id="2147483726" r:id="rId3"/>
    <p:sldLayoutId id="2147483725" r:id="rId4"/>
    <p:sldLayoutId id="2147483724" r:id="rId5"/>
    <p:sldLayoutId id="2147483723" r:id="rId6"/>
    <p:sldLayoutId id="2147483722" r:id="rId7"/>
    <p:sldLayoutId id="2147483721" r:id="rId8"/>
    <p:sldLayoutId id="2147483720" r:id="rId9"/>
    <p:sldLayoutId id="2147483719" r:id="rId10"/>
    <p:sldLayoutId id="2147483718" r:id="rId11"/>
  </p:sldLayoutIdLst>
  <p:hf hd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a:t>Copyright © 2013 Pearson Education, Inc. Publishing as Prentice Hall</a:t>
            </a:r>
          </a:p>
        </p:txBody>
      </p:sp>
      <p:sp>
        <p:nvSpPr>
          <p:cNvPr id="8" name="TextBox 7"/>
          <p:cNvSpPr txBox="1"/>
          <p:nvPr/>
        </p:nvSpPr>
        <p:spPr>
          <a:xfrm>
            <a:off x="2384914" y="1219200"/>
            <a:ext cx="6559616" cy="4647426"/>
          </a:xfrm>
          <a:prstGeom prst="rect">
            <a:avLst/>
          </a:prstGeom>
          <a:noFill/>
          <a:effectLst>
            <a:outerShdw blurRad="50800" dist="38100" dir="13500000" algn="br" rotWithShape="0">
              <a:prstClr val="black">
                <a:alpha val="40000"/>
              </a:prstClr>
            </a:outerShdw>
          </a:effectLst>
        </p:spPr>
        <p:txBody>
          <a:bodyPr wrap="none">
            <a:spAutoFit/>
          </a:bodyPr>
          <a:lstStyle/>
          <a:p>
            <a:pPr algn="r" fontAlgn="auto">
              <a:spcBef>
                <a:spcPts val="0"/>
              </a:spcBef>
              <a:spcAft>
                <a:spcPts val="0"/>
              </a:spcAft>
              <a:defRPr/>
            </a:pPr>
            <a:r>
              <a:rPr lang="en-US" sz="3600" b="1" dirty="0">
                <a:ln w="1905"/>
                <a:solidFill>
                  <a:srgbClr val="FF0000"/>
                </a:solidFill>
                <a:effectLst>
                  <a:innerShdw blurRad="69850" dist="43180" dir="5400000">
                    <a:srgbClr val="000000">
                      <a:alpha val="65000"/>
                    </a:srgbClr>
                  </a:innerShdw>
                </a:effectLst>
                <a:latin typeface="+mn-lt"/>
                <a:cs typeface="+mn-cs"/>
              </a:rPr>
              <a:t>Project Management:</a:t>
            </a:r>
          </a:p>
          <a:p>
            <a:pPr algn="r" fontAlgn="auto">
              <a:spcBef>
                <a:spcPts val="0"/>
              </a:spcBef>
              <a:spcAft>
                <a:spcPts val="0"/>
              </a:spcAft>
              <a:defRPr/>
            </a:pPr>
            <a:r>
              <a:rPr lang="en-US" sz="3600" b="1" dirty="0">
                <a:ln w="1905"/>
                <a:solidFill>
                  <a:srgbClr val="FF0000"/>
                </a:solidFill>
                <a:effectLst>
                  <a:innerShdw blurRad="69850" dist="43180" dir="5400000">
                    <a:srgbClr val="000000">
                      <a:alpha val="65000"/>
                    </a:srgbClr>
                  </a:innerShdw>
                </a:effectLst>
                <a:latin typeface="+mn-lt"/>
                <a:cs typeface="+mn-cs"/>
              </a:rPr>
              <a:t>Process, Technology, and Practice</a:t>
            </a:r>
          </a:p>
          <a:p>
            <a:pPr algn="r" fontAlgn="auto">
              <a:spcBef>
                <a:spcPts val="0"/>
              </a:spcBef>
              <a:spcAft>
                <a:spcPts val="0"/>
              </a:spcAft>
              <a:defRPr/>
            </a:pPr>
            <a:endParaRPr lang="en-US" sz="2800" b="1" dirty="0">
              <a:latin typeface="+mn-lt"/>
              <a:cs typeface="+mn-cs"/>
            </a:endParaRPr>
          </a:p>
          <a:p>
            <a:pPr algn="r" fontAlgn="auto">
              <a:spcBef>
                <a:spcPts val="0"/>
              </a:spcBef>
              <a:spcAft>
                <a:spcPts val="0"/>
              </a:spcAft>
              <a:defRPr/>
            </a:pPr>
            <a:endParaRPr lang="en-US" sz="2800" b="1" dirty="0">
              <a:latin typeface="+mn-lt"/>
              <a:cs typeface="+mn-cs"/>
            </a:endParaRPr>
          </a:p>
          <a:p>
            <a:pPr algn="r" fontAlgn="auto">
              <a:spcBef>
                <a:spcPts val="0"/>
              </a:spcBef>
              <a:spcAft>
                <a:spcPts val="0"/>
              </a:spcAft>
              <a:defRPr/>
            </a:pPr>
            <a:endParaRPr lang="en-US" sz="2800" b="1" dirty="0">
              <a:latin typeface="+mn-lt"/>
              <a:cs typeface="+mn-cs"/>
            </a:endParaRPr>
          </a:p>
          <a:p>
            <a:pPr algn="r" fontAlgn="auto">
              <a:spcBef>
                <a:spcPts val="0"/>
              </a:spcBef>
              <a:spcAft>
                <a:spcPts val="0"/>
              </a:spcAft>
              <a:defRPr/>
            </a:pPr>
            <a:r>
              <a:rPr lang="en-US" sz="2800" dirty="0">
                <a:latin typeface="+mn-lt"/>
                <a:cs typeface="+mn-cs"/>
              </a:rPr>
              <a:t>Ganesh Vaidyanathan</a:t>
            </a:r>
          </a:p>
          <a:p>
            <a:pPr algn="r" fontAlgn="auto">
              <a:spcBef>
                <a:spcPts val="0"/>
              </a:spcBef>
              <a:spcAft>
                <a:spcPts val="0"/>
              </a:spcAft>
              <a:defRPr/>
            </a:pPr>
            <a:endParaRPr lang="en-US" sz="2800" dirty="0">
              <a:latin typeface="+mn-lt"/>
              <a:cs typeface="+mn-cs"/>
            </a:endParaRPr>
          </a:p>
          <a:p>
            <a:pPr algn="r" fontAlgn="auto">
              <a:spcBef>
                <a:spcPts val="0"/>
              </a:spcBef>
              <a:spcAft>
                <a:spcPts val="0"/>
              </a:spcAft>
              <a:defRPr/>
            </a:pPr>
            <a:endParaRPr lang="en-US" sz="2800" b="1" dirty="0">
              <a:latin typeface="+mn-lt"/>
              <a:cs typeface="+mn-cs"/>
            </a:endParaRPr>
          </a:p>
          <a:p>
            <a:pPr algn="r" fontAlgn="auto">
              <a:spcBef>
                <a:spcPts val="0"/>
              </a:spcBef>
              <a:spcAft>
                <a:spcPts val="0"/>
              </a:spcAft>
              <a:defRPr/>
            </a:pPr>
            <a:r>
              <a:rPr lang="en-US" sz="2800" b="1" dirty="0">
                <a:latin typeface="+mn-lt"/>
                <a:cs typeface="+mn-cs"/>
              </a:rPr>
              <a:t>Chapter 1</a:t>
            </a:r>
          </a:p>
          <a:p>
            <a:pPr algn="r" fontAlgn="auto">
              <a:spcBef>
                <a:spcPts val="0"/>
              </a:spcBef>
              <a:spcAft>
                <a:spcPts val="0"/>
              </a:spcAft>
              <a:defRPr/>
            </a:pPr>
            <a:r>
              <a:rPr lang="en-US" sz="2800" dirty="0">
                <a:latin typeface="+mn-lt"/>
                <a:cs typeface="+mn-cs"/>
              </a:rPr>
              <a:t>Projects and Project management</a:t>
            </a:r>
          </a:p>
        </p:txBody>
      </p:sp>
      <p:sp>
        <p:nvSpPr>
          <p:cNvPr id="12" name="Slide Number Placeholder 11"/>
          <p:cNvSpPr>
            <a:spLocks noGrp="1"/>
          </p:cNvSpPr>
          <p:nvPr>
            <p:ph type="sldNum" sz="quarter" idx="12"/>
          </p:nvPr>
        </p:nvSpPr>
        <p:spPr/>
        <p:txBody>
          <a:bodyPr/>
          <a:lstStyle/>
          <a:p>
            <a:pPr>
              <a:defRPr/>
            </a:pPr>
            <a:r>
              <a:rPr lang="en-US"/>
              <a:t>1-</a:t>
            </a:r>
            <a:fld id="{272E77D3-4CD2-4109-928C-5F401D5764E3}" type="slidenum">
              <a:rPr lang="en-US"/>
              <a:pPr>
                <a:defRPr/>
              </a:pPr>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p:cNvSpPr>
            <a:spLocks noGrp="1"/>
          </p:cNvSpPr>
          <p:nvPr>
            <p:ph type="ftr" sz="quarter" idx="15"/>
          </p:nvPr>
        </p:nvSpPr>
        <p:spPr/>
        <p:txBody>
          <a:bodyPr/>
          <a:lstStyle/>
          <a:p>
            <a:r>
              <a:rPr lang="en-US"/>
              <a:t>Copyright © 2013 Pearson Education, Inc. Publishing as Prentice Hall</a:t>
            </a:r>
          </a:p>
        </p:txBody>
      </p:sp>
      <p:sp>
        <p:nvSpPr>
          <p:cNvPr id="70657" name="Text Placeholder 2"/>
          <p:cNvSpPr>
            <a:spLocks noGrp="1"/>
          </p:cNvSpPr>
          <p:nvPr>
            <p:ph type="body" sz="quarter" idx="13"/>
          </p:nvPr>
        </p:nvSpPr>
        <p:spPr>
          <a:xfrm>
            <a:off x="1316038" y="1071563"/>
            <a:ext cx="3925887" cy="339725"/>
          </a:xfrm>
        </p:spPr>
        <p:txBody>
          <a:bodyPr/>
          <a:lstStyle/>
          <a:p>
            <a:pPr eaLnBrk="1" hangingPunct="1"/>
            <a:r>
              <a:rPr lang="en-US"/>
              <a:t>Classification of Projects</a:t>
            </a:r>
          </a:p>
        </p:txBody>
      </p:sp>
      <p:graphicFrame>
        <p:nvGraphicFramePr>
          <p:cNvPr id="7" name="Table 6"/>
          <p:cNvGraphicFramePr>
            <a:graphicFrameLocks noGrp="1"/>
          </p:cNvGraphicFramePr>
          <p:nvPr>
            <p:extLst>
              <p:ext uri="{D42A27DB-BD31-4B8C-83A1-F6EECF244321}">
                <p14:modId xmlns:p14="http://schemas.microsoft.com/office/powerpoint/2010/main" val="1519444909"/>
              </p:ext>
            </p:extLst>
          </p:nvPr>
        </p:nvGraphicFramePr>
        <p:xfrm>
          <a:off x="92075" y="1600200"/>
          <a:ext cx="8912506" cy="3962400"/>
        </p:xfrm>
        <a:graphic>
          <a:graphicData uri="http://schemas.openxmlformats.org/drawingml/2006/table">
            <a:tbl>
              <a:tblPr/>
              <a:tblGrid>
                <a:gridCol w="1654315">
                  <a:extLst>
                    <a:ext uri="{9D8B030D-6E8A-4147-A177-3AD203B41FA5}">
                      <a16:colId xmlns:a16="http://schemas.microsoft.com/office/drawing/2014/main" val="20000"/>
                    </a:ext>
                  </a:extLst>
                </a:gridCol>
                <a:gridCol w="1624084">
                  <a:extLst>
                    <a:ext uri="{9D8B030D-6E8A-4147-A177-3AD203B41FA5}">
                      <a16:colId xmlns:a16="http://schemas.microsoft.com/office/drawing/2014/main" val="20001"/>
                    </a:ext>
                  </a:extLst>
                </a:gridCol>
                <a:gridCol w="1947914">
                  <a:extLst>
                    <a:ext uri="{9D8B030D-6E8A-4147-A177-3AD203B41FA5}">
                      <a16:colId xmlns:a16="http://schemas.microsoft.com/office/drawing/2014/main" val="20002"/>
                    </a:ext>
                  </a:extLst>
                </a:gridCol>
                <a:gridCol w="1846164">
                  <a:extLst>
                    <a:ext uri="{9D8B030D-6E8A-4147-A177-3AD203B41FA5}">
                      <a16:colId xmlns:a16="http://schemas.microsoft.com/office/drawing/2014/main" val="20003"/>
                    </a:ext>
                  </a:extLst>
                </a:gridCol>
                <a:gridCol w="1840029">
                  <a:extLst>
                    <a:ext uri="{9D8B030D-6E8A-4147-A177-3AD203B41FA5}">
                      <a16:colId xmlns:a16="http://schemas.microsoft.com/office/drawing/2014/main" val="20004"/>
                    </a:ext>
                  </a:extLst>
                </a:gridCol>
              </a:tblGrid>
              <a:tr h="148356">
                <a:tc gridSpan="5">
                  <a:txBody>
                    <a:bodyPr/>
                    <a:lstStyle/>
                    <a:p>
                      <a:pPr marL="0" marR="0">
                        <a:spcBef>
                          <a:spcPts val="0"/>
                        </a:spcBef>
                        <a:spcAft>
                          <a:spcPts val="0"/>
                        </a:spcAft>
                        <a:tabLst>
                          <a:tab pos="228600" algn="l"/>
                        </a:tabLst>
                      </a:pPr>
                      <a:r>
                        <a:rPr lang="en-US" sz="2000" b="1" dirty="0">
                          <a:solidFill>
                            <a:srgbClr val="FFFFFF"/>
                          </a:solidFill>
                          <a:latin typeface="Times New Roman"/>
                          <a:ea typeface="Times New Roman"/>
                          <a:cs typeface="Times New Roman"/>
                        </a:rPr>
                        <a:t>Dimension of Projects Based on </a:t>
                      </a:r>
                      <a:r>
                        <a:rPr lang="en-US" sz="2000" b="1" dirty="0">
                          <a:solidFill>
                            <a:srgbClr val="FFFF00"/>
                          </a:solidFill>
                          <a:latin typeface="Times New Roman"/>
                          <a:ea typeface="Times New Roman"/>
                          <a:cs typeface="Times New Roman"/>
                        </a:rPr>
                        <a:t>Technology Uncertainty</a:t>
                      </a:r>
                      <a:endParaRPr lang="en-US" sz="2000" dirty="0">
                        <a:solidFill>
                          <a:srgbClr val="FFFF00"/>
                        </a:solidFill>
                        <a:latin typeface="Times New Roman"/>
                        <a:ea typeface="Times New Roman"/>
                        <a:cs typeface="Times New Roman"/>
                      </a:endParaRPr>
                    </a:p>
                  </a:txBody>
                  <a:tcPr marL="55634" marR="55634" marT="0" marB="0">
                    <a:lnL>
                      <a:noFill/>
                    </a:lnL>
                    <a:lnR>
                      <a:noFill/>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F81BD"/>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96713">
                <a:tc>
                  <a:txBody>
                    <a:bodyPr/>
                    <a:lstStyle/>
                    <a:p>
                      <a:pPr marL="0" marR="0">
                        <a:spcBef>
                          <a:spcPts val="0"/>
                        </a:spcBef>
                        <a:spcAft>
                          <a:spcPts val="0"/>
                        </a:spcAft>
                        <a:tabLst>
                          <a:tab pos="228600" algn="l"/>
                        </a:tabLst>
                      </a:pPr>
                      <a:r>
                        <a:rPr lang="en-US" sz="2000" b="1" dirty="0">
                          <a:solidFill>
                            <a:srgbClr val="FFFFFF"/>
                          </a:solidFill>
                          <a:latin typeface="Times New Roman"/>
                          <a:ea typeface="Times New Roman"/>
                          <a:cs typeface="Times New Roman"/>
                        </a:rPr>
                        <a:t>Project Type</a:t>
                      </a:r>
                      <a:endParaRPr lang="en-US" sz="2000" dirty="0">
                        <a:latin typeface="Times New Roman"/>
                        <a:ea typeface="Times New Roman"/>
                        <a:cs typeface="Times New Roman"/>
                      </a:endParaRPr>
                    </a:p>
                  </a:txBody>
                  <a:tcPr marL="55634" marR="55634"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F81BD"/>
                    </a:solidFill>
                  </a:tcPr>
                </a:tc>
                <a:tc>
                  <a:txBody>
                    <a:bodyPr/>
                    <a:lstStyle/>
                    <a:p>
                      <a:pPr marL="0" marR="0" algn="ctr">
                        <a:spcBef>
                          <a:spcPts val="0"/>
                        </a:spcBef>
                        <a:spcAft>
                          <a:spcPts val="0"/>
                        </a:spcAft>
                        <a:tabLst>
                          <a:tab pos="228600" algn="l"/>
                        </a:tabLst>
                      </a:pPr>
                      <a:r>
                        <a:rPr lang="en-US" sz="2000">
                          <a:latin typeface="Times New Roman"/>
                          <a:ea typeface="Times New Roman"/>
                          <a:cs typeface="Times New Roman"/>
                        </a:rPr>
                        <a:t>A</a:t>
                      </a:r>
                    </a:p>
                  </a:txBody>
                  <a:tcPr marL="55634" marR="55634"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8D8D8"/>
                    </a:solidFill>
                  </a:tcPr>
                </a:tc>
                <a:tc>
                  <a:txBody>
                    <a:bodyPr/>
                    <a:lstStyle/>
                    <a:p>
                      <a:pPr marL="0" marR="0" algn="ctr">
                        <a:spcBef>
                          <a:spcPts val="0"/>
                        </a:spcBef>
                        <a:spcAft>
                          <a:spcPts val="0"/>
                        </a:spcAft>
                        <a:tabLst>
                          <a:tab pos="228600" algn="l"/>
                        </a:tabLst>
                      </a:pPr>
                      <a:r>
                        <a:rPr lang="en-US" sz="2000">
                          <a:latin typeface="Times New Roman"/>
                          <a:ea typeface="Times New Roman"/>
                          <a:cs typeface="Times New Roman"/>
                        </a:rPr>
                        <a:t>B</a:t>
                      </a:r>
                    </a:p>
                  </a:txBody>
                  <a:tcPr marL="55634" marR="55634"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8D8D8"/>
                    </a:solidFill>
                  </a:tcPr>
                </a:tc>
                <a:tc>
                  <a:txBody>
                    <a:bodyPr/>
                    <a:lstStyle/>
                    <a:p>
                      <a:pPr marL="0" marR="0" algn="ctr">
                        <a:spcBef>
                          <a:spcPts val="0"/>
                        </a:spcBef>
                        <a:spcAft>
                          <a:spcPts val="0"/>
                        </a:spcAft>
                        <a:tabLst>
                          <a:tab pos="228600" algn="l"/>
                        </a:tabLst>
                      </a:pPr>
                      <a:r>
                        <a:rPr lang="en-US" sz="2000">
                          <a:latin typeface="Times New Roman"/>
                          <a:ea typeface="Times New Roman"/>
                          <a:cs typeface="Times New Roman"/>
                        </a:rPr>
                        <a:t>C</a:t>
                      </a:r>
                    </a:p>
                  </a:txBody>
                  <a:tcPr marL="55634" marR="55634"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8D8D8"/>
                    </a:solidFill>
                  </a:tcPr>
                </a:tc>
                <a:tc>
                  <a:txBody>
                    <a:bodyPr/>
                    <a:lstStyle/>
                    <a:p>
                      <a:pPr marL="0" marR="0" algn="ctr">
                        <a:spcBef>
                          <a:spcPts val="0"/>
                        </a:spcBef>
                        <a:spcAft>
                          <a:spcPts val="0"/>
                        </a:spcAft>
                        <a:tabLst>
                          <a:tab pos="228600" algn="l"/>
                        </a:tabLst>
                      </a:pPr>
                      <a:r>
                        <a:rPr lang="en-US" sz="2000">
                          <a:latin typeface="Times New Roman"/>
                          <a:ea typeface="Times New Roman"/>
                          <a:cs typeface="Times New Roman"/>
                        </a:rPr>
                        <a:t>D</a:t>
                      </a:r>
                    </a:p>
                  </a:txBody>
                  <a:tcPr marL="55634" marR="55634"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8D8D8"/>
                    </a:solidFill>
                  </a:tcPr>
                </a:tc>
                <a:extLst>
                  <a:ext uri="{0D108BD9-81ED-4DB2-BD59-A6C34878D82A}">
                    <a16:rowId xmlns:a16="http://schemas.microsoft.com/office/drawing/2014/main" val="10001"/>
                  </a:ext>
                </a:extLst>
              </a:tr>
              <a:tr h="296713">
                <a:tc>
                  <a:txBody>
                    <a:bodyPr/>
                    <a:lstStyle/>
                    <a:p>
                      <a:pPr marL="0" marR="0">
                        <a:spcBef>
                          <a:spcPts val="0"/>
                        </a:spcBef>
                        <a:spcAft>
                          <a:spcPts val="0"/>
                        </a:spcAft>
                        <a:tabLst>
                          <a:tab pos="228600" algn="l"/>
                        </a:tabLst>
                      </a:pPr>
                      <a:r>
                        <a:rPr lang="en-US" sz="2000" b="1">
                          <a:solidFill>
                            <a:srgbClr val="FFFFFF"/>
                          </a:solidFill>
                          <a:latin typeface="Times New Roman"/>
                          <a:ea typeface="Times New Roman"/>
                          <a:cs typeface="Times New Roman"/>
                        </a:rPr>
                        <a:t>Classification</a:t>
                      </a:r>
                      <a:endParaRPr lang="en-US" sz="2000">
                        <a:latin typeface="Times New Roman"/>
                        <a:ea typeface="Times New Roman"/>
                        <a:cs typeface="Times New Roman"/>
                      </a:endParaRPr>
                    </a:p>
                  </a:txBody>
                  <a:tcPr marL="55634" marR="55634"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F81BD"/>
                    </a:solidFill>
                  </a:tcPr>
                </a:tc>
                <a:tc>
                  <a:txBody>
                    <a:bodyPr/>
                    <a:lstStyle/>
                    <a:p>
                      <a:pPr marL="0" marR="0" algn="ctr">
                        <a:spcBef>
                          <a:spcPts val="0"/>
                        </a:spcBef>
                        <a:spcAft>
                          <a:spcPts val="0"/>
                        </a:spcAft>
                        <a:tabLst>
                          <a:tab pos="228600" algn="l"/>
                        </a:tabLst>
                      </a:pPr>
                      <a:r>
                        <a:rPr lang="en-US" sz="2000">
                          <a:latin typeface="Times New Roman"/>
                          <a:ea typeface="Times New Roman"/>
                          <a:cs typeface="Times New Roman"/>
                        </a:rPr>
                        <a:t>Mature</a:t>
                      </a:r>
                    </a:p>
                  </a:txBody>
                  <a:tcPr marL="55634" marR="55634"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tabLst>
                          <a:tab pos="228600" algn="l"/>
                        </a:tabLst>
                      </a:pPr>
                      <a:r>
                        <a:rPr lang="en-US" sz="2000">
                          <a:latin typeface="Times New Roman"/>
                          <a:ea typeface="Times New Roman"/>
                          <a:cs typeface="Times New Roman"/>
                        </a:rPr>
                        <a:t>Improvement</a:t>
                      </a:r>
                    </a:p>
                  </a:txBody>
                  <a:tcPr marL="55634" marR="55634"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tabLst>
                          <a:tab pos="228600" algn="l"/>
                        </a:tabLst>
                      </a:pPr>
                      <a:r>
                        <a:rPr lang="en-US" sz="2000">
                          <a:latin typeface="Times New Roman"/>
                          <a:ea typeface="Times New Roman"/>
                          <a:cs typeface="Times New Roman"/>
                        </a:rPr>
                        <a:t>Integration</a:t>
                      </a:r>
                    </a:p>
                  </a:txBody>
                  <a:tcPr marL="55634" marR="55634"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tabLst>
                          <a:tab pos="228600" algn="l"/>
                        </a:tabLst>
                      </a:pPr>
                      <a:r>
                        <a:rPr lang="en-US" sz="2000" dirty="0">
                          <a:latin typeface="Times New Roman"/>
                          <a:ea typeface="Times New Roman"/>
                          <a:cs typeface="Times New Roman"/>
                        </a:rPr>
                        <a:t>New Development</a:t>
                      </a:r>
                    </a:p>
                  </a:txBody>
                  <a:tcPr marL="55634" marR="55634"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741781">
                <a:tc>
                  <a:txBody>
                    <a:bodyPr/>
                    <a:lstStyle/>
                    <a:p>
                      <a:pPr marL="0" marR="0">
                        <a:spcBef>
                          <a:spcPts val="0"/>
                        </a:spcBef>
                        <a:spcAft>
                          <a:spcPts val="0"/>
                        </a:spcAft>
                        <a:tabLst>
                          <a:tab pos="228600" algn="l"/>
                        </a:tabLst>
                      </a:pPr>
                      <a:r>
                        <a:rPr lang="en-US" sz="2000" b="1">
                          <a:solidFill>
                            <a:srgbClr val="FFFFFF"/>
                          </a:solidFill>
                          <a:latin typeface="Times New Roman"/>
                          <a:ea typeface="Times New Roman"/>
                          <a:cs typeface="Times New Roman"/>
                        </a:rPr>
                        <a:t>Description</a:t>
                      </a:r>
                      <a:endParaRPr lang="en-US" sz="2000">
                        <a:latin typeface="Times New Roman"/>
                        <a:ea typeface="Times New Roman"/>
                        <a:cs typeface="Times New Roman"/>
                      </a:endParaRPr>
                    </a:p>
                  </a:txBody>
                  <a:tcPr marL="55634" marR="55634" marT="0" marB="0">
                    <a:lnL>
                      <a:noFill/>
                    </a:lnL>
                    <a:lnR>
                      <a:noFill/>
                    </a:lnR>
                    <a:lnT w="12700" cap="flat" cmpd="sng" algn="ctr">
                      <a:solidFill>
                        <a:srgbClr val="000000"/>
                      </a:solidFill>
                      <a:prstDash val="solid"/>
                      <a:round/>
                      <a:headEnd type="none" w="med" len="med"/>
                      <a:tailEnd type="none" w="med" len="med"/>
                    </a:lnT>
                    <a:lnB>
                      <a:noFill/>
                    </a:lnB>
                    <a:solidFill>
                      <a:srgbClr val="4F81BD"/>
                    </a:solidFill>
                  </a:tcPr>
                </a:tc>
                <a:tc>
                  <a:txBody>
                    <a:bodyPr/>
                    <a:lstStyle/>
                    <a:p>
                      <a:pPr marL="0" marR="0">
                        <a:spcBef>
                          <a:spcPts val="0"/>
                        </a:spcBef>
                        <a:spcAft>
                          <a:spcPts val="0"/>
                        </a:spcAft>
                        <a:tabLst>
                          <a:tab pos="228600" algn="l"/>
                        </a:tabLst>
                      </a:pPr>
                      <a:r>
                        <a:rPr lang="en-US" sz="2000">
                          <a:latin typeface="Times New Roman"/>
                          <a:ea typeface="Times New Roman"/>
                          <a:cs typeface="Times New Roman"/>
                        </a:rPr>
                        <a:t>Using existing and well tested technologies</a:t>
                      </a:r>
                    </a:p>
                  </a:txBody>
                  <a:tcPr marL="55634" marR="55634" marT="0" marB="0">
                    <a:lnL>
                      <a:noFill/>
                    </a:lnL>
                    <a:lnR>
                      <a:noFill/>
                    </a:lnR>
                    <a:lnT w="12700" cap="flat" cmpd="sng" algn="ctr">
                      <a:solidFill>
                        <a:srgbClr val="000000"/>
                      </a:solidFill>
                      <a:prstDash val="solid"/>
                      <a:round/>
                      <a:headEnd type="none" w="med" len="med"/>
                      <a:tailEnd type="none" w="med" len="med"/>
                    </a:lnT>
                    <a:lnB>
                      <a:noFill/>
                    </a:lnB>
                    <a:solidFill>
                      <a:srgbClr val="D8D8D8"/>
                    </a:solidFill>
                  </a:tcPr>
                </a:tc>
                <a:tc>
                  <a:txBody>
                    <a:bodyPr/>
                    <a:lstStyle/>
                    <a:p>
                      <a:pPr marL="0" marR="0">
                        <a:spcBef>
                          <a:spcPts val="0"/>
                        </a:spcBef>
                        <a:spcAft>
                          <a:spcPts val="0"/>
                        </a:spcAft>
                        <a:tabLst>
                          <a:tab pos="228600" algn="l"/>
                        </a:tabLst>
                      </a:pPr>
                      <a:r>
                        <a:rPr lang="en-US" sz="2000" dirty="0">
                          <a:latin typeface="Times New Roman"/>
                          <a:ea typeface="Times New Roman"/>
                          <a:cs typeface="Times New Roman"/>
                        </a:rPr>
                        <a:t>Adapting existing well tested technologies with slight improvements</a:t>
                      </a:r>
                    </a:p>
                  </a:txBody>
                  <a:tcPr marL="55634" marR="55634" marT="0" marB="0">
                    <a:lnL>
                      <a:noFill/>
                    </a:lnL>
                    <a:lnR>
                      <a:noFill/>
                    </a:lnR>
                    <a:lnT w="12700" cap="flat" cmpd="sng" algn="ctr">
                      <a:solidFill>
                        <a:srgbClr val="000000"/>
                      </a:solidFill>
                      <a:prstDash val="solid"/>
                      <a:round/>
                      <a:headEnd type="none" w="med" len="med"/>
                      <a:tailEnd type="none" w="med" len="med"/>
                    </a:lnT>
                    <a:lnB>
                      <a:noFill/>
                    </a:lnB>
                    <a:solidFill>
                      <a:srgbClr val="D8D8D8"/>
                    </a:solidFill>
                  </a:tcPr>
                </a:tc>
                <a:tc>
                  <a:txBody>
                    <a:bodyPr/>
                    <a:lstStyle/>
                    <a:p>
                      <a:pPr marL="0" marR="0">
                        <a:spcBef>
                          <a:spcPts val="0"/>
                        </a:spcBef>
                        <a:spcAft>
                          <a:spcPts val="0"/>
                        </a:spcAft>
                        <a:tabLst>
                          <a:tab pos="228600" algn="l"/>
                        </a:tabLst>
                      </a:pPr>
                      <a:r>
                        <a:rPr lang="en-US" sz="2000" dirty="0">
                          <a:latin typeface="Times New Roman"/>
                          <a:ea typeface="Times New Roman"/>
                          <a:cs typeface="Times New Roman"/>
                        </a:rPr>
                        <a:t>Integrating existing mature technologies</a:t>
                      </a:r>
                    </a:p>
                  </a:txBody>
                  <a:tcPr marL="55634" marR="55634" marT="0" marB="0">
                    <a:lnL>
                      <a:noFill/>
                    </a:lnL>
                    <a:lnR>
                      <a:noFill/>
                    </a:lnR>
                    <a:lnT w="12700" cap="flat" cmpd="sng" algn="ctr">
                      <a:solidFill>
                        <a:srgbClr val="000000"/>
                      </a:solidFill>
                      <a:prstDash val="solid"/>
                      <a:round/>
                      <a:headEnd type="none" w="med" len="med"/>
                      <a:tailEnd type="none" w="med" len="med"/>
                    </a:lnT>
                    <a:lnB>
                      <a:noFill/>
                    </a:lnB>
                    <a:solidFill>
                      <a:srgbClr val="D8D8D8"/>
                    </a:solidFill>
                  </a:tcPr>
                </a:tc>
                <a:tc>
                  <a:txBody>
                    <a:bodyPr/>
                    <a:lstStyle/>
                    <a:p>
                      <a:pPr marL="0" marR="0">
                        <a:spcBef>
                          <a:spcPts val="0"/>
                        </a:spcBef>
                        <a:spcAft>
                          <a:spcPts val="0"/>
                        </a:spcAft>
                        <a:tabLst>
                          <a:tab pos="228600" algn="l"/>
                        </a:tabLst>
                      </a:pPr>
                      <a:r>
                        <a:rPr lang="en-US" sz="2000">
                          <a:latin typeface="Times New Roman"/>
                          <a:ea typeface="Times New Roman"/>
                          <a:cs typeface="Times New Roman"/>
                        </a:rPr>
                        <a:t>New technologies </a:t>
                      </a:r>
                    </a:p>
                  </a:txBody>
                  <a:tcPr marL="55634" marR="55634" marT="0" marB="0">
                    <a:lnL>
                      <a:noFill/>
                    </a:lnL>
                    <a:lnR>
                      <a:noFill/>
                    </a:lnR>
                    <a:lnT w="12700" cap="flat" cmpd="sng" algn="ctr">
                      <a:solidFill>
                        <a:srgbClr val="000000"/>
                      </a:solidFill>
                      <a:prstDash val="solid"/>
                      <a:round/>
                      <a:headEnd type="none" w="med" len="med"/>
                      <a:tailEnd type="none" w="med" len="med"/>
                    </a:lnT>
                    <a:lnB>
                      <a:noFill/>
                    </a:lnB>
                    <a:solidFill>
                      <a:srgbClr val="D8D8D8"/>
                    </a:solidFill>
                  </a:tcPr>
                </a:tc>
                <a:extLst>
                  <a:ext uri="{0D108BD9-81ED-4DB2-BD59-A6C34878D82A}">
                    <a16:rowId xmlns:a16="http://schemas.microsoft.com/office/drawing/2014/main" val="10003"/>
                  </a:ext>
                </a:extLst>
              </a:tr>
              <a:tr h="890138">
                <a:tc>
                  <a:txBody>
                    <a:bodyPr/>
                    <a:lstStyle/>
                    <a:p>
                      <a:pPr marL="0" marR="0">
                        <a:spcBef>
                          <a:spcPts val="0"/>
                        </a:spcBef>
                        <a:spcAft>
                          <a:spcPts val="0"/>
                        </a:spcAft>
                        <a:tabLst>
                          <a:tab pos="228600" algn="l"/>
                        </a:tabLst>
                      </a:pPr>
                      <a:r>
                        <a:rPr lang="en-US" sz="2000" b="1" dirty="0">
                          <a:solidFill>
                            <a:srgbClr val="FFFFFF"/>
                          </a:solidFill>
                          <a:latin typeface="Times New Roman"/>
                          <a:ea typeface="Times New Roman"/>
                          <a:cs typeface="Times New Roman"/>
                        </a:rPr>
                        <a:t>Examples</a:t>
                      </a:r>
                      <a:endParaRPr lang="en-US" sz="2000" dirty="0">
                        <a:latin typeface="Times New Roman"/>
                        <a:ea typeface="Times New Roman"/>
                        <a:cs typeface="Times New Roman"/>
                      </a:endParaRPr>
                    </a:p>
                  </a:txBody>
                  <a:tcPr marL="55634" marR="55634" marT="0" marB="0">
                    <a:lnL>
                      <a:noFill/>
                    </a:lnL>
                    <a:lnR>
                      <a:noFill/>
                    </a:lnR>
                    <a:lnT>
                      <a:noFill/>
                    </a:lnT>
                    <a:lnB w="28575" cap="flat" cmpd="sng" algn="ctr">
                      <a:solidFill>
                        <a:srgbClr val="000000"/>
                      </a:solidFill>
                      <a:prstDash val="solid"/>
                      <a:round/>
                      <a:headEnd type="none" w="med" len="med"/>
                      <a:tailEnd type="none" w="med" len="med"/>
                    </a:lnB>
                    <a:solidFill>
                      <a:srgbClr val="4F81BD"/>
                    </a:solidFill>
                  </a:tcPr>
                </a:tc>
                <a:tc>
                  <a:txBody>
                    <a:bodyPr/>
                    <a:lstStyle/>
                    <a:p>
                      <a:pPr marL="0" marR="0">
                        <a:spcBef>
                          <a:spcPts val="0"/>
                        </a:spcBef>
                        <a:spcAft>
                          <a:spcPts val="0"/>
                        </a:spcAft>
                        <a:tabLst>
                          <a:tab pos="228600" algn="l"/>
                        </a:tabLst>
                      </a:pPr>
                      <a:r>
                        <a:rPr lang="en-US" sz="2000" dirty="0">
                          <a:latin typeface="Times New Roman"/>
                          <a:ea typeface="Times New Roman"/>
                          <a:cs typeface="Times New Roman"/>
                        </a:rPr>
                        <a:t>New website</a:t>
                      </a:r>
                    </a:p>
                  </a:txBody>
                  <a:tcPr marL="55634" marR="55634" marT="0" marB="0">
                    <a:lnL>
                      <a:noFill/>
                    </a:lnL>
                    <a:lnR>
                      <a:noFill/>
                    </a:lnR>
                    <a:lnT>
                      <a:noFill/>
                    </a:lnT>
                    <a:lnB w="28575" cap="flat" cmpd="sng" algn="ctr">
                      <a:solidFill>
                        <a:srgbClr val="000000"/>
                      </a:solidFill>
                      <a:prstDash val="solid"/>
                      <a:round/>
                      <a:headEnd type="none" w="med" len="med"/>
                      <a:tailEnd type="none" w="med" len="med"/>
                    </a:lnB>
                    <a:solidFill>
                      <a:srgbClr val="D8D8D8"/>
                    </a:solidFill>
                  </a:tcPr>
                </a:tc>
                <a:tc>
                  <a:txBody>
                    <a:bodyPr/>
                    <a:lstStyle/>
                    <a:p>
                      <a:pPr marL="0" marR="0">
                        <a:spcBef>
                          <a:spcPts val="0"/>
                        </a:spcBef>
                        <a:spcAft>
                          <a:spcPts val="0"/>
                        </a:spcAft>
                        <a:tabLst>
                          <a:tab pos="228600" algn="l"/>
                        </a:tabLst>
                      </a:pPr>
                      <a:r>
                        <a:rPr lang="en-US" sz="2000">
                          <a:latin typeface="Times New Roman"/>
                          <a:ea typeface="Times New Roman"/>
                          <a:cs typeface="Times New Roman"/>
                        </a:rPr>
                        <a:t>A new website with database integration and new features</a:t>
                      </a:r>
                    </a:p>
                  </a:txBody>
                  <a:tcPr marL="55634" marR="55634" marT="0" marB="0">
                    <a:lnL>
                      <a:noFill/>
                    </a:lnL>
                    <a:lnR>
                      <a:noFill/>
                    </a:lnR>
                    <a:lnT>
                      <a:noFill/>
                    </a:lnT>
                    <a:lnB w="28575" cap="flat" cmpd="sng" algn="ctr">
                      <a:solidFill>
                        <a:srgbClr val="000000"/>
                      </a:solidFill>
                      <a:prstDash val="solid"/>
                      <a:round/>
                      <a:headEnd type="none" w="med" len="med"/>
                      <a:tailEnd type="none" w="med" len="med"/>
                    </a:lnB>
                    <a:solidFill>
                      <a:srgbClr val="D8D8D8"/>
                    </a:solidFill>
                  </a:tcPr>
                </a:tc>
                <a:tc>
                  <a:txBody>
                    <a:bodyPr/>
                    <a:lstStyle/>
                    <a:p>
                      <a:pPr marL="0" marR="0">
                        <a:spcBef>
                          <a:spcPts val="0"/>
                        </a:spcBef>
                        <a:spcAft>
                          <a:spcPts val="0"/>
                        </a:spcAft>
                        <a:tabLst>
                          <a:tab pos="228600" algn="l"/>
                        </a:tabLst>
                      </a:pPr>
                      <a:r>
                        <a:rPr lang="en-US" sz="2000" dirty="0">
                          <a:latin typeface="Times New Roman"/>
                          <a:ea typeface="Times New Roman"/>
                          <a:cs typeface="Times New Roman"/>
                        </a:rPr>
                        <a:t>SAP implementation, New hardware, Military systems</a:t>
                      </a:r>
                    </a:p>
                  </a:txBody>
                  <a:tcPr marL="55634" marR="55634" marT="0" marB="0">
                    <a:lnL>
                      <a:noFill/>
                    </a:lnL>
                    <a:lnR>
                      <a:noFill/>
                    </a:lnR>
                    <a:lnT>
                      <a:noFill/>
                    </a:lnT>
                    <a:lnB w="28575" cap="flat" cmpd="sng" algn="ctr">
                      <a:solidFill>
                        <a:srgbClr val="000000"/>
                      </a:solidFill>
                      <a:prstDash val="solid"/>
                      <a:round/>
                      <a:headEnd type="none" w="med" len="med"/>
                      <a:tailEnd type="none" w="med" len="med"/>
                    </a:lnB>
                    <a:solidFill>
                      <a:srgbClr val="D8D8D8"/>
                    </a:solidFill>
                  </a:tcPr>
                </a:tc>
                <a:tc>
                  <a:txBody>
                    <a:bodyPr/>
                    <a:lstStyle/>
                    <a:p>
                      <a:pPr marL="0" marR="0">
                        <a:spcBef>
                          <a:spcPts val="0"/>
                        </a:spcBef>
                        <a:spcAft>
                          <a:spcPts val="0"/>
                        </a:spcAft>
                        <a:tabLst>
                          <a:tab pos="228600" algn="l"/>
                        </a:tabLst>
                      </a:pPr>
                      <a:r>
                        <a:rPr lang="en-US" sz="2000" dirty="0">
                          <a:latin typeface="Times New Roman"/>
                          <a:ea typeface="Times New Roman"/>
                          <a:cs typeface="Times New Roman"/>
                        </a:rPr>
                        <a:t>Space projects </a:t>
                      </a:r>
                    </a:p>
                  </a:txBody>
                  <a:tcPr marL="55634" marR="55634" marT="0" marB="0">
                    <a:lnL>
                      <a:noFill/>
                    </a:lnL>
                    <a:lnR>
                      <a:noFill/>
                    </a:lnR>
                    <a:lnT>
                      <a:noFill/>
                    </a:lnT>
                    <a:lnB w="28575" cap="flat" cmpd="sng" algn="ctr">
                      <a:solidFill>
                        <a:srgbClr val="000000"/>
                      </a:solidFill>
                      <a:prstDash val="solid"/>
                      <a:round/>
                      <a:headEnd type="none" w="med" len="med"/>
                      <a:tailEnd type="none" w="med" len="med"/>
                    </a:lnB>
                    <a:solidFill>
                      <a:srgbClr val="D8D8D8"/>
                    </a:solidFill>
                  </a:tcPr>
                </a:tc>
                <a:extLst>
                  <a:ext uri="{0D108BD9-81ED-4DB2-BD59-A6C34878D82A}">
                    <a16:rowId xmlns:a16="http://schemas.microsoft.com/office/drawing/2014/main" val="10004"/>
                  </a:ext>
                </a:extLst>
              </a:tr>
            </a:tbl>
          </a:graphicData>
        </a:graphic>
      </p:graphicFrame>
      <p:sp>
        <p:nvSpPr>
          <p:cNvPr id="5" name="Slide Number Placeholder 4"/>
          <p:cNvSpPr>
            <a:spLocks noGrp="1"/>
          </p:cNvSpPr>
          <p:nvPr>
            <p:ph type="sldNum" sz="quarter" idx="16"/>
          </p:nvPr>
        </p:nvSpPr>
        <p:spPr/>
        <p:txBody>
          <a:bodyPr/>
          <a:lstStyle/>
          <a:p>
            <a:pPr>
              <a:defRPr/>
            </a:pPr>
            <a:r>
              <a:rPr lang="en-US"/>
              <a:t>1-</a:t>
            </a:r>
            <a:fld id="{8D6F477F-250F-40B2-9BB6-DDFC365F54D7}" type="slidenum">
              <a:rPr lang="en-US"/>
              <a:pPr>
                <a:defRPr/>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p:cNvSpPr>
            <a:spLocks noGrp="1"/>
          </p:cNvSpPr>
          <p:nvPr>
            <p:ph type="ftr" sz="quarter" idx="15"/>
          </p:nvPr>
        </p:nvSpPr>
        <p:spPr/>
        <p:txBody>
          <a:bodyPr/>
          <a:lstStyle/>
          <a:p>
            <a:r>
              <a:rPr lang="en-US"/>
              <a:t>Copyright © 2013 Pearson Education, Inc. Publishing as Prentice Hall</a:t>
            </a:r>
          </a:p>
        </p:txBody>
      </p:sp>
      <p:sp>
        <p:nvSpPr>
          <p:cNvPr id="71681" name="Text Placeholder 2"/>
          <p:cNvSpPr>
            <a:spLocks noGrp="1"/>
          </p:cNvSpPr>
          <p:nvPr>
            <p:ph type="body" sz="quarter" idx="13"/>
          </p:nvPr>
        </p:nvSpPr>
        <p:spPr>
          <a:xfrm>
            <a:off x="1316038" y="1071563"/>
            <a:ext cx="3925887" cy="339725"/>
          </a:xfrm>
        </p:spPr>
        <p:txBody>
          <a:bodyPr/>
          <a:lstStyle/>
          <a:p>
            <a:pPr eaLnBrk="1" hangingPunct="1"/>
            <a:r>
              <a:rPr lang="en-US"/>
              <a:t>Classification of Projects</a:t>
            </a:r>
          </a:p>
        </p:txBody>
      </p:sp>
      <p:graphicFrame>
        <p:nvGraphicFramePr>
          <p:cNvPr id="8" name="Table 7"/>
          <p:cNvGraphicFramePr>
            <a:graphicFrameLocks noGrp="1"/>
          </p:cNvGraphicFramePr>
          <p:nvPr>
            <p:extLst>
              <p:ext uri="{D42A27DB-BD31-4B8C-83A1-F6EECF244321}">
                <p14:modId xmlns:p14="http://schemas.microsoft.com/office/powerpoint/2010/main" val="1874920928"/>
              </p:ext>
            </p:extLst>
          </p:nvPr>
        </p:nvGraphicFramePr>
        <p:xfrm>
          <a:off x="325438" y="1549400"/>
          <a:ext cx="8228012" cy="3962400"/>
        </p:xfrm>
        <a:graphic>
          <a:graphicData uri="http://schemas.openxmlformats.org/drawingml/2006/table">
            <a:tbl>
              <a:tblPr/>
              <a:tblGrid>
                <a:gridCol w="2057003">
                  <a:extLst>
                    <a:ext uri="{9D8B030D-6E8A-4147-A177-3AD203B41FA5}">
                      <a16:colId xmlns:a16="http://schemas.microsoft.com/office/drawing/2014/main" val="20000"/>
                    </a:ext>
                  </a:extLst>
                </a:gridCol>
                <a:gridCol w="2057003">
                  <a:extLst>
                    <a:ext uri="{9D8B030D-6E8A-4147-A177-3AD203B41FA5}">
                      <a16:colId xmlns:a16="http://schemas.microsoft.com/office/drawing/2014/main" val="20001"/>
                    </a:ext>
                  </a:extLst>
                </a:gridCol>
                <a:gridCol w="2057003">
                  <a:extLst>
                    <a:ext uri="{9D8B030D-6E8A-4147-A177-3AD203B41FA5}">
                      <a16:colId xmlns:a16="http://schemas.microsoft.com/office/drawing/2014/main" val="20002"/>
                    </a:ext>
                  </a:extLst>
                </a:gridCol>
                <a:gridCol w="2057003">
                  <a:extLst>
                    <a:ext uri="{9D8B030D-6E8A-4147-A177-3AD203B41FA5}">
                      <a16:colId xmlns:a16="http://schemas.microsoft.com/office/drawing/2014/main" val="20003"/>
                    </a:ext>
                  </a:extLst>
                </a:gridCol>
              </a:tblGrid>
              <a:tr h="0">
                <a:tc gridSpan="4">
                  <a:txBody>
                    <a:bodyPr/>
                    <a:lstStyle/>
                    <a:p>
                      <a:pPr marL="0" marR="0">
                        <a:spcBef>
                          <a:spcPts val="0"/>
                        </a:spcBef>
                        <a:spcAft>
                          <a:spcPts val="0"/>
                        </a:spcAft>
                        <a:tabLst>
                          <a:tab pos="228600" algn="l"/>
                        </a:tabLst>
                      </a:pPr>
                      <a:r>
                        <a:rPr lang="en-US" sz="2000" b="1" dirty="0">
                          <a:solidFill>
                            <a:srgbClr val="FFFFFF"/>
                          </a:solidFill>
                          <a:latin typeface="Times New Roman"/>
                          <a:ea typeface="Times New Roman"/>
                          <a:cs typeface="Times New Roman"/>
                        </a:rPr>
                        <a:t>Dimension of Projects Based on </a:t>
                      </a:r>
                      <a:r>
                        <a:rPr lang="en-US" sz="2000" b="1" dirty="0">
                          <a:solidFill>
                            <a:srgbClr val="FFFF00"/>
                          </a:solidFill>
                          <a:latin typeface="Times New Roman"/>
                          <a:ea typeface="Times New Roman"/>
                          <a:cs typeface="Times New Roman"/>
                        </a:rPr>
                        <a:t>Complexity</a:t>
                      </a:r>
                      <a:endParaRPr lang="en-US" sz="2000" dirty="0">
                        <a:solidFill>
                          <a:srgbClr val="FFFF00"/>
                        </a:solidFill>
                        <a:latin typeface="Times New Roman"/>
                        <a:ea typeface="Times New Roman"/>
                        <a:cs typeface="Times New Roman"/>
                      </a:endParaRPr>
                    </a:p>
                  </a:txBody>
                  <a:tcPr marL="68580" marR="68580" marT="0" marB="0">
                    <a:lnL>
                      <a:noFill/>
                    </a:lnL>
                    <a:lnR>
                      <a:noFill/>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F81BD"/>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0">
                <a:tc>
                  <a:txBody>
                    <a:bodyPr/>
                    <a:lstStyle/>
                    <a:p>
                      <a:pPr marL="0" marR="0">
                        <a:spcBef>
                          <a:spcPts val="0"/>
                        </a:spcBef>
                        <a:spcAft>
                          <a:spcPts val="0"/>
                        </a:spcAft>
                        <a:tabLst>
                          <a:tab pos="228600" algn="l"/>
                        </a:tabLst>
                      </a:pPr>
                      <a:r>
                        <a:rPr lang="en-US" sz="2000" b="1" dirty="0">
                          <a:solidFill>
                            <a:srgbClr val="FFFFFF"/>
                          </a:solidFill>
                          <a:latin typeface="Times New Roman"/>
                          <a:ea typeface="Times New Roman"/>
                          <a:cs typeface="Times New Roman"/>
                        </a:rPr>
                        <a:t>Complexity Level</a:t>
                      </a:r>
                      <a:endParaRPr lang="en-US" sz="2000" dirty="0">
                        <a:latin typeface="Times New Roman"/>
                        <a:ea typeface="Times New Roman"/>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F81BD"/>
                    </a:solidFill>
                  </a:tcPr>
                </a:tc>
                <a:tc>
                  <a:txBody>
                    <a:bodyPr/>
                    <a:lstStyle/>
                    <a:p>
                      <a:pPr marL="0" marR="0" algn="ctr">
                        <a:spcBef>
                          <a:spcPts val="0"/>
                        </a:spcBef>
                        <a:spcAft>
                          <a:spcPts val="0"/>
                        </a:spcAft>
                        <a:tabLst>
                          <a:tab pos="228600" algn="l"/>
                        </a:tabLst>
                      </a:pPr>
                      <a:r>
                        <a:rPr lang="en-US" sz="2000">
                          <a:latin typeface="Times New Roman"/>
                          <a:ea typeface="Times New Roman"/>
                          <a:cs typeface="Times New Roman"/>
                        </a:rPr>
                        <a:t>1</a:t>
                      </a: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8D8D8"/>
                    </a:solidFill>
                  </a:tcPr>
                </a:tc>
                <a:tc>
                  <a:txBody>
                    <a:bodyPr/>
                    <a:lstStyle/>
                    <a:p>
                      <a:pPr marL="0" marR="0" algn="ctr">
                        <a:spcBef>
                          <a:spcPts val="0"/>
                        </a:spcBef>
                        <a:spcAft>
                          <a:spcPts val="0"/>
                        </a:spcAft>
                        <a:tabLst>
                          <a:tab pos="228600" algn="l"/>
                        </a:tabLst>
                      </a:pPr>
                      <a:r>
                        <a:rPr lang="en-US" sz="2000">
                          <a:latin typeface="Times New Roman"/>
                          <a:ea typeface="Times New Roman"/>
                          <a:cs typeface="Times New Roman"/>
                        </a:rPr>
                        <a:t>2</a:t>
                      </a: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8D8D8"/>
                    </a:solidFill>
                  </a:tcPr>
                </a:tc>
                <a:tc>
                  <a:txBody>
                    <a:bodyPr/>
                    <a:lstStyle/>
                    <a:p>
                      <a:pPr marL="0" marR="0" algn="ctr">
                        <a:spcBef>
                          <a:spcPts val="0"/>
                        </a:spcBef>
                        <a:spcAft>
                          <a:spcPts val="0"/>
                        </a:spcAft>
                        <a:tabLst>
                          <a:tab pos="228600" algn="l"/>
                        </a:tabLst>
                      </a:pPr>
                      <a:r>
                        <a:rPr lang="en-US" sz="2000">
                          <a:latin typeface="Times New Roman"/>
                          <a:ea typeface="Times New Roman"/>
                          <a:cs typeface="Times New Roman"/>
                        </a:rPr>
                        <a:t>3</a:t>
                      </a: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8D8D8"/>
                    </a:solidFill>
                  </a:tcPr>
                </a:tc>
                <a:extLst>
                  <a:ext uri="{0D108BD9-81ED-4DB2-BD59-A6C34878D82A}">
                    <a16:rowId xmlns:a16="http://schemas.microsoft.com/office/drawing/2014/main" val="10001"/>
                  </a:ext>
                </a:extLst>
              </a:tr>
              <a:tr h="0">
                <a:tc>
                  <a:txBody>
                    <a:bodyPr/>
                    <a:lstStyle/>
                    <a:p>
                      <a:pPr marL="0" marR="0">
                        <a:spcBef>
                          <a:spcPts val="0"/>
                        </a:spcBef>
                        <a:spcAft>
                          <a:spcPts val="0"/>
                        </a:spcAft>
                        <a:tabLst>
                          <a:tab pos="228600" algn="l"/>
                        </a:tabLst>
                      </a:pPr>
                      <a:r>
                        <a:rPr lang="en-US" sz="2000" b="1">
                          <a:solidFill>
                            <a:srgbClr val="FFFFFF"/>
                          </a:solidFill>
                          <a:latin typeface="Times New Roman"/>
                          <a:ea typeface="Times New Roman"/>
                          <a:cs typeface="Times New Roman"/>
                        </a:rPr>
                        <a:t>Classification</a:t>
                      </a:r>
                      <a:endParaRPr lang="en-US" sz="2000">
                        <a:latin typeface="Times New Roman"/>
                        <a:ea typeface="Times New Roman"/>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F81BD"/>
                    </a:solidFill>
                  </a:tcPr>
                </a:tc>
                <a:tc>
                  <a:txBody>
                    <a:bodyPr/>
                    <a:lstStyle/>
                    <a:p>
                      <a:pPr marL="0" marR="0" algn="ctr">
                        <a:spcBef>
                          <a:spcPts val="0"/>
                        </a:spcBef>
                        <a:spcAft>
                          <a:spcPts val="0"/>
                        </a:spcAft>
                        <a:tabLst>
                          <a:tab pos="228600" algn="l"/>
                        </a:tabLst>
                      </a:pPr>
                      <a:r>
                        <a:rPr lang="en-US" sz="2000">
                          <a:latin typeface="Times New Roman"/>
                          <a:ea typeface="Times New Roman"/>
                          <a:cs typeface="Times New Roman"/>
                        </a:rPr>
                        <a:t>Low</a:t>
                      </a: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tabLst>
                          <a:tab pos="228600" algn="l"/>
                        </a:tabLst>
                      </a:pPr>
                      <a:r>
                        <a:rPr lang="en-US" sz="2000">
                          <a:latin typeface="Times New Roman"/>
                          <a:ea typeface="Times New Roman"/>
                          <a:cs typeface="Times New Roman"/>
                        </a:rPr>
                        <a:t>Medium</a:t>
                      </a: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tabLst>
                          <a:tab pos="228600" algn="l"/>
                        </a:tabLst>
                      </a:pPr>
                      <a:r>
                        <a:rPr lang="en-US" sz="2000" dirty="0">
                          <a:latin typeface="Times New Roman"/>
                          <a:ea typeface="Times New Roman"/>
                          <a:cs typeface="Times New Roman"/>
                        </a:rPr>
                        <a:t>High</a:t>
                      </a: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0">
                <a:tc>
                  <a:txBody>
                    <a:bodyPr/>
                    <a:lstStyle/>
                    <a:p>
                      <a:pPr marL="0" marR="0">
                        <a:spcBef>
                          <a:spcPts val="0"/>
                        </a:spcBef>
                        <a:spcAft>
                          <a:spcPts val="0"/>
                        </a:spcAft>
                        <a:tabLst>
                          <a:tab pos="228600" algn="l"/>
                        </a:tabLst>
                      </a:pPr>
                      <a:r>
                        <a:rPr lang="en-US" sz="2000" b="1" dirty="0">
                          <a:solidFill>
                            <a:srgbClr val="FFFFFF"/>
                          </a:solidFill>
                          <a:latin typeface="Times New Roman"/>
                          <a:ea typeface="Times New Roman"/>
                          <a:cs typeface="Times New Roman"/>
                        </a:rPr>
                        <a:t>Description</a:t>
                      </a:r>
                      <a:endParaRPr lang="en-US" sz="2000" dirty="0">
                        <a:latin typeface="Times New Roman"/>
                        <a:ea typeface="Times New Roman"/>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solidFill>
                      <a:srgbClr val="4F81BD"/>
                    </a:solidFill>
                  </a:tcPr>
                </a:tc>
                <a:tc>
                  <a:txBody>
                    <a:bodyPr/>
                    <a:lstStyle/>
                    <a:p>
                      <a:pPr marL="0" marR="0">
                        <a:spcBef>
                          <a:spcPts val="0"/>
                        </a:spcBef>
                        <a:spcAft>
                          <a:spcPts val="0"/>
                        </a:spcAft>
                        <a:tabLst>
                          <a:tab pos="228600" algn="l"/>
                        </a:tabLst>
                      </a:pPr>
                      <a:r>
                        <a:rPr lang="en-US" sz="2000">
                          <a:latin typeface="Times New Roman"/>
                          <a:ea typeface="Times New Roman"/>
                          <a:cs typeface="Times New Roman"/>
                        </a:rPr>
                        <a:t>Assembling components and modules in order to perform a single function</a:t>
                      </a:r>
                    </a:p>
                  </a:txBody>
                  <a:tcPr marL="68580" marR="68580" marT="0" marB="0">
                    <a:lnL>
                      <a:noFill/>
                    </a:lnL>
                    <a:lnR>
                      <a:noFill/>
                    </a:lnR>
                    <a:lnT w="12700" cap="flat" cmpd="sng" algn="ctr">
                      <a:solidFill>
                        <a:srgbClr val="000000"/>
                      </a:solidFill>
                      <a:prstDash val="solid"/>
                      <a:round/>
                      <a:headEnd type="none" w="med" len="med"/>
                      <a:tailEnd type="none" w="med" len="med"/>
                    </a:lnT>
                    <a:lnB>
                      <a:noFill/>
                    </a:lnB>
                    <a:solidFill>
                      <a:srgbClr val="D8D8D8"/>
                    </a:solidFill>
                  </a:tcPr>
                </a:tc>
                <a:tc>
                  <a:txBody>
                    <a:bodyPr/>
                    <a:lstStyle/>
                    <a:p>
                      <a:pPr marL="0" marR="0">
                        <a:spcBef>
                          <a:spcPts val="0"/>
                        </a:spcBef>
                        <a:spcAft>
                          <a:spcPts val="0"/>
                        </a:spcAft>
                        <a:tabLst>
                          <a:tab pos="228600" algn="l"/>
                        </a:tabLst>
                      </a:pPr>
                      <a:r>
                        <a:rPr lang="en-US" sz="2000" dirty="0">
                          <a:latin typeface="Times New Roman"/>
                          <a:ea typeface="Times New Roman"/>
                          <a:cs typeface="Times New Roman"/>
                        </a:rPr>
                        <a:t>Develop subsystems in order to perform a wide range of functions or activities</a:t>
                      </a:r>
                    </a:p>
                  </a:txBody>
                  <a:tcPr marL="68580" marR="68580" marT="0" marB="0">
                    <a:lnL>
                      <a:noFill/>
                    </a:lnL>
                    <a:lnR>
                      <a:noFill/>
                    </a:lnR>
                    <a:lnT w="12700" cap="flat" cmpd="sng" algn="ctr">
                      <a:solidFill>
                        <a:srgbClr val="000000"/>
                      </a:solidFill>
                      <a:prstDash val="solid"/>
                      <a:round/>
                      <a:headEnd type="none" w="med" len="med"/>
                      <a:tailEnd type="none" w="med" len="med"/>
                    </a:lnT>
                    <a:lnB>
                      <a:noFill/>
                    </a:lnB>
                    <a:solidFill>
                      <a:srgbClr val="D8D8D8"/>
                    </a:solidFill>
                  </a:tcPr>
                </a:tc>
                <a:tc>
                  <a:txBody>
                    <a:bodyPr/>
                    <a:lstStyle/>
                    <a:p>
                      <a:pPr marL="0" marR="0">
                        <a:spcBef>
                          <a:spcPts val="0"/>
                        </a:spcBef>
                        <a:spcAft>
                          <a:spcPts val="0"/>
                        </a:spcAft>
                        <a:tabLst>
                          <a:tab pos="228600" algn="l"/>
                        </a:tabLst>
                      </a:pPr>
                      <a:r>
                        <a:rPr lang="en-US" sz="2000" dirty="0">
                          <a:latin typeface="Times New Roman"/>
                          <a:ea typeface="Times New Roman"/>
                          <a:cs typeface="Times New Roman"/>
                        </a:rPr>
                        <a:t>Build large systems that function</a:t>
                      </a:r>
                      <a:r>
                        <a:rPr lang="en-US" sz="2000" baseline="0" dirty="0">
                          <a:latin typeface="Times New Roman"/>
                          <a:ea typeface="Times New Roman"/>
                          <a:cs typeface="Times New Roman"/>
                        </a:rPr>
                        <a:t> </a:t>
                      </a:r>
                      <a:r>
                        <a:rPr lang="en-US" sz="2000" dirty="0">
                          <a:latin typeface="Times New Roman"/>
                          <a:ea typeface="Times New Roman"/>
                          <a:cs typeface="Times New Roman"/>
                        </a:rPr>
                        <a:t>as a single entity in order to achieve a common purpose</a:t>
                      </a:r>
                    </a:p>
                  </a:txBody>
                  <a:tcPr marL="68580" marR="68580" marT="0" marB="0">
                    <a:lnL>
                      <a:noFill/>
                    </a:lnL>
                    <a:lnR>
                      <a:noFill/>
                    </a:lnR>
                    <a:lnT w="12700" cap="flat" cmpd="sng" algn="ctr">
                      <a:solidFill>
                        <a:srgbClr val="000000"/>
                      </a:solidFill>
                      <a:prstDash val="solid"/>
                      <a:round/>
                      <a:headEnd type="none" w="med" len="med"/>
                      <a:tailEnd type="none" w="med" len="med"/>
                    </a:lnT>
                    <a:lnB>
                      <a:noFill/>
                    </a:lnB>
                    <a:solidFill>
                      <a:srgbClr val="D8D8D8"/>
                    </a:solidFill>
                  </a:tcPr>
                </a:tc>
                <a:extLst>
                  <a:ext uri="{0D108BD9-81ED-4DB2-BD59-A6C34878D82A}">
                    <a16:rowId xmlns:a16="http://schemas.microsoft.com/office/drawing/2014/main" val="10003"/>
                  </a:ext>
                </a:extLst>
              </a:tr>
              <a:tr h="0">
                <a:tc>
                  <a:txBody>
                    <a:bodyPr/>
                    <a:lstStyle/>
                    <a:p>
                      <a:pPr marL="0" marR="0">
                        <a:spcBef>
                          <a:spcPts val="0"/>
                        </a:spcBef>
                        <a:spcAft>
                          <a:spcPts val="0"/>
                        </a:spcAft>
                        <a:tabLst>
                          <a:tab pos="228600" algn="l"/>
                        </a:tabLst>
                      </a:pPr>
                      <a:r>
                        <a:rPr lang="en-US" sz="2000" b="1">
                          <a:solidFill>
                            <a:srgbClr val="FFFFFF"/>
                          </a:solidFill>
                          <a:latin typeface="Times New Roman"/>
                          <a:ea typeface="Times New Roman"/>
                          <a:cs typeface="Times New Roman"/>
                        </a:rPr>
                        <a:t>Examples</a:t>
                      </a:r>
                      <a:endParaRPr lang="en-US" sz="2000">
                        <a:latin typeface="Times New Roman"/>
                        <a:ea typeface="Times New Roman"/>
                        <a:cs typeface="Times New Roman"/>
                      </a:endParaRPr>
                    </a:p>
                  </a:txBody>
                  <a:tcPr marL="68580" marR="68580" marT="0" marB="0">
                    <a:lnL>
                      <a:noFill/>
                    </a:lnL>
                    <a:lnR>
                      <a:noFill/>
                    </a:lnR>
                    <a:lnT>
                      <a:noFill/>
                    </a:lnT>
                    <a:lnB w="28575" cap="flat" cmpd="sng" algn="ctr">
                      <a:solidFill>
                        <a:srgbClr val="000000"/>
                      </a:solidFill>
                      <a:prstDash val="solid"/>
                      <a:round/>
                      <a:headEnd type="none" w="med" len="med"/>
                      <a:tailEnd type="none" w="med" len="med"/>
                    </a:lnB>
                    <a:solidFill>
                      <a:srgbClr val="4F81BD"/>
                    </a:solidFill>
                  </a:tcPr>
                </a:tc>
                <a:tc>
                  <a:txBody>
                    <a:bodyPr/>
                    <a:lstStyle/>
                    <a:p>
                      <a:pPr marL="0" marR="0">
                        <a:spcBef>
                          <a:spcPts val="0"/>
                        </a:spcBef>
                        <a:spcAft>
                          <a:spcPts val="0"/>
                        </a:spcAft>
                        <a:tabLst>
                          <a:tab pos="228600" algn="l"/>
                        </a:tabLst>
                      </a:pPr>
                      <a:r>
                        <a:rPr lang="en-US" sz="2000">
                          <a:latin typeface="Times New Roman"/>
                          <a:ea typeface="Times New Roman"/>
                          <a:cs typeface="Times New Roman"/>
                        </a:rPr>
                        <a:t>DVDs, CDs, Refrigerators</a:t>
                      </a:r>
                    </a:p>
                  </a:txBody>
                  <a:tcPr marL="68580" marR="68580" marT="0" marB="0">
                    <a:lnL>
                      <a:noFill/>
                    </a:lnL>
                    <a:lnR>
                      <a:noFill/>
                    </a:lnR>
                    <a:lnT>
                      <a:noFill/>
                    </a:lnT>
                    <a:lnB w="28575" cap="flat" cmpd="sng" algn="ctr">
                      <a:solidFill>
                        <a:srgbClr val="000000"/>
                      </a:solidFill>
                      <a:prstDash val="solid"/>
                      <a:round/>
                      <a:headEnd type="none" w="med" len="med"/>
                      <a:tailEnd type="none" w="med" len="med"/>
                    </a:lnB>
                  </a:tcPr>
                </a:tc>
                <a:tc>
                  <a:txBody>
                    <a:bodyPr/>
                    <a:lstStyle/>
                    <a:p>
                      <a:pPr marL="0" marR="0">
                        <a:spcBef>
                          <a:spcPts val="0"/>
                        </a:spcBef>
                        <a:spcAft>
                          <a:spcPts val="0"/>
                        </a:spcAft>
                        <a:tabLst>
                          <a:tab pos="228600" algn="l"/>
                        </a:tabLst>
                      </a:pPr>
                      <a:r>
                        <a:rPr lang="en-US" sz="2000">
                          <a:latin typeface="Times New Roman"/>
                          <a:ea typeface="Times New Roman"/>
                          <a:cs typeface="Times New Roman"/>
                        </a:rPr>
                        <a:t>Computers, iPads, Smart phones, radar, aircraft, ships</a:t>
                      </a:r>
                    </a:p>
                  </a:txBody>
                  <a:tcPr marL="68580" marR="68580" marT="0" marB="0">
                    <a:lnL>
                      <a:noFill/>
                    </a:lnL>
                    <a:lnR>
                      <a:noFill/>
                    </a:lnR>
                    <a:lnT>
                      <a:noFill/>
                    </a:lnT>
                    <a:lnB w="28575" cap="flat" cmpd="sng" algn="ctr">
                      <a:solidFill>
                        <a:srgbClr val="000000"/>
                      </a:solidFill>
                      <a:prstDash val="solid"/>
                      <a:round/>
                      <a:headEnd type="none" w="med" len="med"/>
                      <a:tailEnd type="none" w="med" len="med"/>
                    </a:lnB>
                  </a:tcPr>
                </a:tc>
                <a:tc>
                  <a:txBody>
                    <a:bodyPr/>
                    <a:lstStyle/>
                    <a:p>
                      <a:pPr marL="0" marR="0">
                        <a:spcBef>
                          <a:spcPts val="0"/>
                        </a:spcBef>
                        <a:spcAft>
                          <a:spcPts val="0"/>
                        </a:spcAft>
                        <a:tabLst>
                          <a:tab pos="228600" algn="l"/>
                        </a:tabLst>
                      </a:pPr>
                      <a:r>
                        <a:rPr lang="en-US" sz="2000" dirty="0">
                          <a:latin typeface="Times New Roman"/>
                          <a:ea typeface="Times New Roman"/>
                          <a:cs typeface="Times New Roman"/>
                        </a:rPr>
                        <a:t>Cloud services, a city, public transportation system</a:t>
                      </a:r>
                    </a:p>
                  </a:txBody>
                  <a:tcPr marL="68580" marR="68580" marT="0" marB="0">
                    <a:lnL>
                      <a:noFill/>
                    </a:lnL>
                    <a:lnR>
                      <a:noFill/>
                    </a:lnR>
                    <a:lnT>
                      <a:noFill/>
                    </a:lnT>
                    <a:lnB w="2857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5" name="Slide Number Placeholder 4"/>
          <p:cNvSpPr>
            <a:spLocks noGrp="1"/>
          </p:cNvSpPr>
          <p:nvPr>
            <p:ph type="sldNum" sz="quarter" idx="16"/>
          </p:nvPr>
        </p:nvSpPr>
        <p:spPr/>
        <p:txBody>
          <a:bodyPr/>
          <a:lstStyle/>
          <a:p>
            <a:pPr>
              <a:defRPr/>
            </a:pPr>
            <a:r>
              <a:rPr lang="en-US"/>
              <a:t>1-</a:t>
            </a:r>
            <a:fld id="{F1C30ACB-DDE2-482E-8E28-866AAFF05259}" type="slidenum">
              <a:rPr lang="en-US"/>
              <a:pPr>
                <a:defRPr/>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5"/>
          </p:nvPr>
        </p:nvSpPr>
        <p:spPr/>
        <p:txBody>
          <a:bodyPr/>
          <a:lstStyle/>
          <a:p>
            <a:r>
              <a:rPr lang="en-US"/>
              <a:t>Copyright © 2013 Pearson Education, Inc. Publishing as Prentice Hall</a:t>
            </a:r>
          </a:p>
        </p:txBody>
      </p:sp>
      <p:sp>
        <p:nvSpPr>
          <p:cNvPr id="73729" name="Content Placeholder 1"/>
          <p:cNvSpPr>
            <a:spLocks noGrp="1"/>
          </p:cNvSpPr>
          <p:nvPr>
            <p:ph idx="1"/>
          </p:nvPr>
        </p:nvSpPr>
        <p:spPr>
          <a:xfrm>
            <a:off x="238125" y="1600200"/>
            <a:ext cx="8667750" cy="4525963"/>
          </a:xfrm>
        </p:spPr>
        <p:txBody>
          <a:bodyPr/>
          <a:lstStyle/>
          <a:p>
            <a:pPr eaLnBrk="1" hangingPunct="1"/>
            <a:r>
              <a:rPr lang="en-US" sz="2400"/>
              <a:t>Project life span is a progression through a series of differing stages of development of a project. It is the total phases through which a project passes from the time it is initially conceived until the time it is either in use as a success or abandoned as a failure.</a:t>
            </a:r>
          </a:p>
          <a:p>
            <a:pPr lvl="1" eaLnBrk="1" hangingPunct="1">
              <a:buFont typeface="Arial" charset="0"/>
              <a:buChar char="•"/>
            </a:pPr>
            <a:r>
              <a:rPr lang="en-US" sz="2400"/>
              <a:t>Phase 1 – Conceptualization or Pre-Feasibility</a:t>
            </a:r>
          </a:p>
          <a:p>
            <a:pPr lvl="1" eaLnBrk="1" hangingPunct="1">
              <a:buFont typeface="Arial" charset="0"/>
              <a:buChar char="•"/>
            </a:pPr>
            <a:r>
              <a:rPr lang="en-US" sz="2400"/>
              <a:t>Phase 2 – Planning or Feasibility or Demonstration</a:t>
            </a:r>
          </a:p>
          <a:p>
            <a:pPr lvl="1" eaLnBrk="1" hangingPunct="1">
              <a:buFont typeface="Arial" charset="0"/>
              <a:buChar char="•"/>
            </a:pPr>
            <a:r>
              <a:rPr lang="en-US" sz="2400"/>
              <a:t>Phase 3 – Design/Development</a:t>
            </a:r>
          </a:p>
          <a:p>
            <a:pPr lvl="1" eaLnBrk="1" hangingPunct="1">
              <a:buFont typeface="Arial" charset="0"/>
              <a:buChar char="•"/>
            </a:pPr>
            <a:r>
              <a:rPr lang="en-US" sz="2400"/>
              <a:t>Phase 4 – Implementation/Execution/Testing</a:t>
            </a:r>
          </a:p>
          <a:p>
            <a:pPr lvl="1" eaLnBrk="1" hangingPunct="1">
              <a:buFont typeface="Arial" charset="0"/>
              <a:buChar char="•"/>
            </a:pPr>
            <a:r>
              <a:rPr lang="en-US" sz="2400"/>
              <a:t>Phase 5 – Launch or Termination or Closure</a:t>
            </a:r>
          </a:p>
          <a:p>
            <a:pPr lvl="1" eaLnBrk="1" hangingPunct="1">
              <a:buFont typeface="Arial" charset="0"/>
              <a:buChar char="•"/>
            </a:pPr>
            <a:r>
              <a:rPr lang="en-US" sz="2400"/>
              <a:t>Phase 6 – Post Implementation Review  </a:t>
            </a:r>
            <a:br>
              <a:rPr lang="en-US" sz="2400"/>
            </a:br>
            <a:endParaRPr lang="en-US" sz="2400"/>
          </a:p>
        </p:txBody>
      </p:sp>
      <p:sp>
        <p:nvSpPr>
          <p:cNvPr id="73730" name="Text Placeholder 2"/>
          <p:cNvSpPr>
            <a:spLocks noGrp="1"/>
          </p:cNvSpPr>
          <p:nvPr>
            <p:ph type="body" sz="quarter" idx="13"/>
          </p:nvPr>
        </p:nvSpPr>
        <p:spPr>
          <a:xfrm>
            <a:off x="1316038" y="1071563"/>
            <a:ext cx="3925887" cy="339725"/>
          </a:xfrm>
        </p:spPr>
        <p:txBody>
          <a:bodyPr/>
          <a:lstStyle/>
          <a:p>
            <a:pPr eaLnBrk="1" hangingPunct="1"/>
            <a:r>
              <a:rPr lang="en-US"/>
              <a:t>Project Life Span</a:t>
            </a:r>
          </a:p>
        </p:txBody>
      </p:sp>
      <p:sp>
        <p:nvSpPr>
          <p:cNvPr id="6" name="Slide Number Placeholder 5"/>
          <p:cNvSpPr>
            <a:spLocks noGrp="1"/>
          </p:cNvSpPr>
          <p:nvPr>
            <p:ph type="sldNum" sz="quarter" idx="16"/>
          </p:nvPr>
        </p:nvSpPr>
        <p:spPr/>
        <p:txBody>
          <a:bodyPr/>
          <a:lstStyle/>
          <a:p>
            <a:pPr>
              <a:defRPr/>
            </a:pPr>
            <a:r>
              <a:rPr lang="en-US"/>
              <a:t>1-</a:t>
            </a:r>
            <a:fld id="{2A04422F-D0BB-488D-9840-8B7782A22A40}" type="slidenum">
              <a:rPr lang="en-US"/>
              <a:pPr>
                <a:defRPr/>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5"/>
          </p:nvPr>
        </p:nvSpPr>
        <p:spPr/>
        <p:txBody>
          <a:bodyPr/>
          <a:lstStyle/>
          <a:p>
            <a:r>
              <a:rPr lang="en-US"/>
              <a:t>Copyright © 2013 Pearson Education, Inc. Publishing as Prentice Hall</a:t>
            </a:r>
          </a:p>
        </p:txBody>
      </p:sp>
      <p:sp>
        <p:nvSpPr>
          <p:cNvPr id="74753" name="Content Placeholder 1"/>
          <p:cNvSpPr>
            <a:spLocks noGrp="1"/>
          </p:cNvSpPr>
          <p:nvPr>
            <p:ph idx="1"/>
          </p:nvPr>
        </p:nvSpPr>
        <p:spPr>
          <a:xfrm>
            <a:off x="287338" y="1600200"/>
            <a:ext cx="8556625" cy="4525963"/>
          </a:xfrm>
        </p:spPr>
        <p:txBody>
          <a:bodyPr/>
          <a:lstStyle/>
          <a:p>
            <a:pPr eaLnBrk="1" hangingPunct="1"/>
            <a:r>
              <a:rPr lang="en-US" sz="2400" i="1"/>
              <a:t>Phase 1: Conceptualization or Pre-Feasibility</a:t>
            </a:r>
            <a:endParaRPr lang="en-US" sz="2400"/>
          </a:p>
          <a:p>
            <a:pPr lvl="1" eaLnBrk="1" hangingPunct="1">
              <a:buFont typeface="Arial" charset="0"/>
              <a:buChar char="•"/>
            </a:pPr>
            <a:r>
              <a:rPr lang="en-US" sz="2400"/>
              <a:t>Conceptualization: A conceptualization is an idea or thought that refers to the reflection of a targeted business function or process and how the various facets of the process or function relate to each other.</a:t>
            </a:r>
          </a:p>
          <a:p>
            <a:pPr lvl="2" eaLnBrk="1" hangingPunct="1"/>
            <a:r>
              <a:rPr lang="en-US" sz="2200"/>
              <a:t>A thought process is a series of ideas, thoughts, or decisions.</a:t>
            </a:r>
          </a:p>
          <a:p>
            <a:pPr lvl="2" eaLnBrk="1" hangingPunct="1"/>
            <a:r>
              <a:rPr lang="en-US" sz="2200"/>
              <a:t>How and when does this conceptualization process originate? </a:t>
            </a:r>
          </a:p>
          <a:p>
            <a:pPr lvl="1" eaLnBrk="1" hangingPunct="1">
              <a:buFont typeface="Arial" charset="0"/>
              <a:buChar char="•"/>
            </a:pPr>
            <a:r>
              <a:rPr lang="en-US" sz="2400"/>
              <a:t>Pre-feasibility  study: A pre-feasibility study is a preliminary study to assess whether to conduct a full feasibility study or not. </a:t>
            </a:r>
          </a:p>
          <a:p>
            <a:pPr lvl="1" eaLnBrk="1" hangingPunct="1">
              <a:buFont typeface="Arial" charset="0"/>
              <a:buChar char="•"/>
            </a:pPr>
            <a:endParaRPr lang="en-US" sz="2400"/>
          </a:p>
        </p:txBody>
      </p:sp>
      <p:sp>
        <p:nvSpPr>
          <p:cNvPr id="74754" name="Text Placeholder 2"/>
          <p:cNvSpPr>
            <a:spLocks noGrp="1"/>
          </p:cNvSpPr>
          <p:nvPr>
            <p:ph type="body" sz="quarter" idx="13"/>
          </p:nvPr>
        </p:nvSpPr>
        <p:spPr>
          <a:xfrm>
            <a:off x="1316038" y="1071563"/>
            <a:ext cx="3925887" cy="339725"/>
          </a:xfrm>
        </p:spPr>
        <p:txBody>
          <a:bodyPr/>
          <a:lstStyle/>
          <a:p>
            <a:pPr eaLnBrk="1" hangingPunct="1"/>
            <a:r>
              <a:rPr lang="en-US"/>
              <a:t>Project Life Span</a:t>
            </a:r>
          </a:p>
        </p:txBody>
      </p:sp>
      <p:sp>
        <p:nvSpPr>
          <p:cNvPr id="6" name="Slide Number Placeholder 5"/>
          <p:cNvSpPr>
            <a:spLocks noGrp="1"/>
          </p:cNvSpPr>
          <p:nvPr>
            <p:ph type="sldNum" sz="quarter" idx="16"/>
          </p:nvPr>
        </p:nvSpPr>
        <p:spPr/>
        <p:txBody>
          <a:bodyPr/>
          <a:lstStyle/>
          <a:p>
            <a:pPr>
              <a:defRPr/>
            </a:pPr>
            <a:r>
              <a:rPr lang="en-US"/>
              <a:t>1-</a:t>
            </a:r>
            <a:fld id="{C784F38F-5E7C-4250-A6B0-801452D14A67}" type="slidenum">
              <a:rPr lang="en-US"/>
              <a:pPr>
                <a:defRPr/>
              </a:pPr>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5"/>
          </p:nvPr>
        </p:nvSpPr>
        <p:spPr/>
        <p:txBody>
          <a:bodyPr/>
          <a:lstStyle/>
          <a:p>
            <a:r>
              <a:rPr lang="en-US"/>
              <a:t>Copyright © 2013 Pearson Education, Inc. Publishing as Prentice Hall</a:t>
            </a:r>
          </a:p>
        </p:txBody>
      </p:sp>
      <p:sp>
        <p:nvSpPr>
          <p:cNvPr id="75777" name="Content Placeholder 1"/>
          <p:cNvSpPr>
            <a:spLocks noGrp="1"/>
          </p:cNvSpPr>
          <p:nvPr>
            <p:ph idx="1"/>
          </p:nvPr>
        </p:nvSpPr>
        <p:spPr>
          <a:xfrm>
            <a:off x="312738" y="1600200"/>
            <a:ext cx="8580437" cy="4525963"/>
          </a:xfrm>
        </p:spPr>
        <p:txBody>
          <a:bodyPr/>
          <a:lstStyle/>
          <a:p>
            <a:pPr eaLnBrk="1" hangingPunct="1"/>
            <a:r>
              <a:rPr lang="en-US" sz="2400" i="1"/>
              <a:t>Phase 2: Planning or Feasibility or Demonstration</a:t>
            </a:r>
            <a:endParaRPr lang="en-US" sz="2400"/>
          </a:p>
          <a:p>
            <a:pPr lvl="1" eaLnBrk="1" hangingPunct="1">
              <a:buFont typeface="Arial" charset="0"/>
              <a:buChar char="•"/>
            </a:pPr>
            <a:r>
              <a:rPr lang="en-US" sz="2400"/>
              <a:t>Before the start of any major project, a complete, realistic, and accurate project plan is very important.</a:t>
            </a:r>
          </a:p>
          <a:p>
            <a:pPr lvl="1" eaLnBrk="1" hangingPunct="1">
              <a:buFont typeface="Arial" charset="0"/>
              <a:buChar char="•"/>
            </a:pPr>
            <a:r>
              <a:rPr lang="en-US" sz="2400"/>
              <a:t>Project planning is the process of setting goals, developing strategies to support an organization’s strategic goals, and outlining tasks and schedules to accomplish project goals. </a:t>
            </a:r>
          </a:p>
          <a:p>
            <a:pPr lvl="2" eaLnBrk="1" hangingPunct="1"/>
            <a:r>
              <a:rPr lang="en-US" sz="2200"/>
              <a:t>Planning a project assumes that the project under consideration has been approved for implementation. </a:t>
            </a:r>
          </a:p>
          <a:p>
            <a:pPr lvl="2" eaLnBrk="1" hangingPunct="1"/>
            <a:r>
              <a:rPr lang="en-US" sz="2200"/>
              <a:t>The approval can result from Phase 1 conceptualization or pre-feasibility findings. </a:t>
            </a:r>
          </a:p>
          <a:p>
            <a:pPr lvl="1" eaLnBrk="1" hangingPunct="1">
              <a:buFont typeface="Arial" charset="0"/>
              <a:buChar char="•"/>
            </a:pPr>
            <a:r>
              <a:rPr lang="en-US" sz="2400"/>
              <a:t>A feasibility study is a detailed study in a controlled process to identify potential problems and opportunities.</a:t>
            </a:r>
          </a:p>
          <a:p>
            <a:pPr lvl="1" eaLnBrk="1" hangingPunct="1">
              <a:buFont typeface="Arial" charset="0"/>
              <a:buChar char="•"/>
            </a:pPr>
            <a:endParaRPr lang="en-US" sz="2400"/>
          </a:p>
        </p:txBody>
      </p:sp>
      <p:sp>
        <p:nvSpPr>
          <p:cNvPr id="75778" name="Text Placeholder 2"/>
          <p:cNvSpPr>
            <a:spLocks noGrp="1"/>
          </p:cNvSpPr>
          <p:nvPr>
            <p:ph type="body" sz="quarter" idx="13"/>
          </p:nvPr>
        </p:nvSpPr>
        <p:spPr>
          <a:xfrm>
            <a:off x="1316038" y="1071563"/>
            <a:ext cx="3925887" cy="339725"/>
          </a:xfrm>
        </p:spPr>
        <p:txBody>
          <a:bodyPr/>
          <a:lstStyle/>
          <a:p>
            <a:pPr eaLnBrk="1" hangingPunct="1"/>
            <a:r>
              <a:rPr lang="en-US"/>
              <a:t>Project Life Span</a:t>
            </a:r>
          </a:p>
        </p:txBody>
      </p:sp>
      <p:sp>
        <p:nvSpPr>
          <p:cNvPr id="6" name="Slide Number Placeholder 5"/>
          <p:cNvSpPr>
            <a:spLocks noGrp="1"/>
          </p:cNvSpPr>
          <p:nvPr>
            <p:ph type="sldNum" sz="quarter" idx="16"/>
          </p:nvPr>
        </p:nvSpPr>
        <p:spPr/>
        <p:txBody>
          <a:bodyPr/>
          <a:lstStyle/>
          <a:p>
            <a:pPr>
              <a:defRPr/>
            </a:pPr>
            <a:r>
              <a:rPr lang="en-US"/>
              <a:t>1-</a:t>
            </a:r>
            <a:fld id="{A088233E-1CA8-4C9B-A575-07082ABBEDAF}" type="slidenum">
              <a:rPr lang="en-US"/>
              <a:pPr>
                <a:defRPr/>
              </a:pPr>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5"/>
          </p:nvPr>
        </p:nvSpPr>
        <p:spPr/>
        <p:txBody>
          <a:bodyPr/>
          <a:lstStyle/>
          <a:p>
            <a:r>
              <a:rPr lang="en-US"/>
              <a:t>Copyright © 2013 Pearson Education, Inc. Publishing as Prentice Hall</a:t>
            </a:r>
          </a:p>
        </p:txBody>
      </p:sp>
      <p:sp>
        <p:nvSpPr>
          <p:cNvPr id="76801" name="Content Placeholder 1"/>
          <p:cNvSpPr>
            <a:spLocks noGrp="1"/>
          </p:cNvSpPr>
          <p:nvPr>
            <p:ph idx="1"/>
          </p:nvPr>
        </p:nvSpPr>
        <p:spPr>
          <a:xfrm>
            <a:off x="312738" y="1600200"/>
            <a:ext cx="8580437" cy="4525963"/>
          </a:xfrm>
        </p:spPr>
        <p:txBody>
          <a:bodyPr/>
          <a:lstStyle/>
          <a:p>
            <a:pPr eaLnBrk="1" hangingPunct="1"/>
            <a:r>
              <a:rPr lang="en-US" sz="2400" i="1"/>
              <a:t>Phase 3: Design/Development or Development or Engineering/Manufacturing Development</a:t>
            </a:r>
            <a:endParaRPr lang="en-US" sz="2400"/>
          </a:p>
          <a:p>
            <a:pPr lvl="1" eaLnBrk="1" hangingPunct="1">
              <a:buFont typeface="Arial" charset="0"/>
              <a:buChar char="•"/>
            </a:pPr>
            <a:r>
              <a:rPr lang="en-US" sz="2400"/>
              <a:t>Once Phase 2 is completed, Phase 3 is initiated, and takes a project from planning through construction or realization of project scope. </a:t>
            </a:r>
          </a:p>
          <a:p>
            <a:pPr lvl="1" eaLnBrk="1" hangingPunct="1">
              <a:buFont typeface="Arial" charset="0"/>
              <a:buChar char="•"/>
            </a:pPr>
            <a:r>
              <a:rPr lang="en-US" sz="2400"/>
              <a:t>Design and development follows customer requirements and assesses for quality against predefined criteria. </a:t>
            </a:r>
          </a:p>
          <a:p>
            <a:pPr lvl="1" eaLnBrk="1" hangingPunct="1">
              <a:buFont typeface="Arial" charset="0"/>
              <a:buChar char="•"/>
            </a:pPr>
            <a:r>
              <a:rPr lang="en-US" sz="2400"/>
              <a:t>While analysis is discovering what the requirements are, design is evaluating a number of choices and choosing the best solution. </a:t>
            </a:r>
          </a:p>
        </p:txBody>
      </p:sp>
      <p:sp>
        <p:nvSpPr>
          <p:cNvPr id="76802" name="Text Placeholder 2"/>
          <p:cNvSpPr>
            <a:spLocks noGrp="1"/>
          </p:cNvSpPr>
          <p:nvPr>
            <p:ph type="body" sz="quarter" idx="13"/>
          </p:nvPr>
        </p:nvSpPr>
        <p:spPr>
          <a:xfrm>
            <a:off x="1316038" y="1071563"/>
            <a:ext cx="3925887" cy="339725"/>
          </a:xfrm>
        </p:spPr>
        <p:txBody>
          <a:bodyPr/>
          <a:lstStyle/>
          <a:p>
            <a:pPr eaLnBrk="1" hangingPunct="1"/>
            <a:r>
              <a:rPr lang="en-US"/>
              <a:t>Project Life Span</a:t>
            </a:r>
          </a:p>
        </p:txBody>
      </p:sp>
      <p:sp>
        <p:nvSpPr>
          <p:cNvPr id="6" name="Slide Number Placeholder 5"/>
          <p:cNvSpPr>
            <a:spLocks noGrp="1"/>
          </p:cNvSpPr>
          <p:nvPr>
            <p:ph type="sldNum" sz="quarter" idx="16"/>
          </p:nvPr>
        </p:nvSpPr>
        <p:spPr/>
        <p:txBody>
          <a:bodyPr/>
          <a:lstStyle/>
          <a:p>
            <a:pPr>
              <a:defRPr/>
            </a:pPr>
            <a:r>
              <a:rPr lang="en-US"/>
              <a:t>1-</a:t>
            </a:r>
            <a:fld id="{558E60D9-44BA-481D-83A8-F6413D48E492}" type="slidenum">
              <a:rPr lang="en-US"/>
              <a:pPr>
                <a:defRPr/>
              </a:pPr>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5"/>
          </p:nvPr>
        </p:nvSpPr>
        <p:spPr/>
        <p:txBody>
          <a:bodyPr/>
          <a:lstStyle/>
          <a:p>
            <a:r>
              <a:rPr lang="en-US"/>
              <a:t>Copyright © 2013 Pearson Education, Inc. Publishing as Prentice Hall</a:t>
            </a:r>
          </a:p>
        </p:txBody>
      </p:sp>
      <p:sp>
        <p:nvSpPr>
          <p:cNvPr id="77825" name="Content Placeholder 1"/>
          <p:cNvSpPr>
            <a:spLocks noGrp="1"/>
          </p:cNvSpPr>
          <p:nvPr>
            <p:ph idx="1"/>
          </p:nvPr>
        </p:nvSpPr>
        <p:spPr>
          <a:xfrm>
            <a:off x="276225" y="1600200"/>
            <a:ext cx="8580438" cy="4525963"/>
          </a:xfrm>
        </p:spPr>
        <p:txBody>
          <a:bodyPr/>
          <a:lstStyle/>
          <a:p>
            <a:pPr eaLnBrk="1" hangingPunct="1"/>
            <a:r>
              <a:rPr lang="en-US" sz="2400" i="1"/>
              <a:t>Phase 4: Implementation or Execution and Testing or Production and Deployment</a:t>
            </a:r>
          </a:p>
          <a:p>
            <a:pPr lvl="1" eaLnBrk="1" hangingPunct="1">
              <a:buFont typeface="Arial" charset="0"/>
              <a:buChar char="•"/>
            </a:pPr>
            <a:r>
              <a:rPr lang="en-US" sz="2400"/>
              <a:t>This is the phase where products, services, and systems are realized. After the design of a product and its components, the method of manufacturing or production is defined in this phase. </a:t>
            </a:r>
          </a:p>
          <a:p>
            <a:pPr lvl="1" eaLnBrk="1" hangingPunct="1">
              <a:buFont typeface="Arial" charset="0"/>
              <a:buChar char="•"/>
            </a:pPr>
            <a:r>
              <a:rPr lang="en-US" sz="2400"/>
              <a:t>This phase usually consists of both implementation and testing of the implemented product or system. </a:t>
            </a:r>
          </a:p>
          <a:p>
            <a:pPr lvl="1" eaLnBrk="1" hangingPunct="1">
              <a:buFont typeface="Arial" charset="0"/>
              <a:buChar char="•"/>
            </a:pPr>
            <a:r>
              <a:rPr lang="en-US" sz="2400"/>
              <a:t>Drawings, specifications, and contract documents that were prepared in the design phase will be implemented, software will be coded, contracts will be tendered and awarded, and construction work will be undertaken. </a:t>
            </a:r>
          </a:p>
        </p:txBody>
      </p:sp>
      <p:sp>
        <p:nvSpPr>
          <p:cNvPr id="77826" name="Text Placeholder 2"/>
          <p:cNvSpPr>
            <a:spLocks noGrp="1"/>
          </p:cNvSpPr>
          <p:nvPr>
            <p:ph type="body" sz="quarter" idx="13"/>
          </p:nvPr>
        </p:nvSpPr>
        <p:spPr>
          <a:xfrm>
            <a:off x="1316038" y="1071563"/>
            <a:ext cx="3925887" cy="339725"/>
          </a:xfrm>
        </p:spPr>
        <p:txBody>
          <a:bodyPr/>
          <a:lstStyle/>
          <a:p>
            <a:pPr eaLnBrk="1" hangingPunct="1"/>
            <a:r>
              <a:rPr lang="en-US"/>
              <a:t>Project Life Span</a:t>
            </a:r>
          </a:p>
        </p:txBody>
      </p:sp>
      <p:sp>
        <p:nvSpPr>
          <p:cNvPr id="6" name="Slide Number Placeholder 5"/>
          <p:cNvSpPr>
            <a:spLocks noGrp="1"/>
          </p:cNvSpPr>
          <p:nvPr>
            <p:ph type="sldNum" sz="quarter" idx="16"/>
          </p:nvPr>
        </p:nvSpPr>
        <p:spPr/>
        <p:txBody>
          <a:bodyPr/>
          <a:lstStyle/>
          <a:p>
            <a:pPr>
              <a:defRPr/>
            </a:pPr>
            <a:r>
              <a:rPr lang="en-US"/>
              <a:t>1-</a:t>
            </a:r>
            <a:fld id="{F5182AE6-DF50-4AE7-ACEB-BEB729FC18C3}" type="slidenum">
              <a:rPr lang="en-US"/>
              <a:pPr>
                <a:defRPr/>
              </a:pPr>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5"/>
          </p:nvPr>
        </p:nvSpPr>
        <p:spPr/>
        <p:txBody>
          <a:bodyPr/>
          <a:lstStyle/>
          <a:p>
            <a:r>
              <a:rPr lang="en-US"/>
              <a:t>Copyright © 2013 Pearson Education, Inc. Publishing as Prentice Hall</a:t>
            </a:r>
          </a:p>
        </p:txBody>
      </p:sp>
      <p:sp>
        <p:nvSpPr>
          <p:cNvPr id="78849" name="Content Placeholder 1"/>
          <p:cNvSpPr>
            <a:spLocks noGrp="1"/>
          </p:cNvSpPr>
          <p:nvPr>
            <p:ph idx="1"/>
          </p:nvPr>
        </p:nvSpPr>
        <p:spPr>
          <a:xfrm>
            <a:off x="533400" y="1549400"/>
            <a:ext cx="8153400" cy="4525963"/>
          </a:xfrm>
        </p:spPr>
        <p:txBody>
          <a:bodyPr/>
          <a:lstStyle/>
          <a:p>
            <a:pPr eaLnBrk="1" hangingPunct="1"/>
            <a:r>
              <a:rPr lang="en-US" sz="2400"/>
              <a:t>Project closure: Business stakeholders agree to release the product and launch the product for the user or consumer.</a:t>
            </a:r>
          </a:p>
          <a:p>
            <a:pPr eaLnBrk="1" hangingPunct="1"/>
            <a:r>
              <a:rPr lang="en-US" sz="2400" i="1"/>
              <a:t>Phase 5: Launch or Termination or Closure</a:t>
            </a:r>
            <a:endParaRPr lang="en-US" sz="2400"/>
          </a:p>
          <a:p>
            <a:pPr lvl="1" eaLnBrk="1" hangingPunct="1">
              <a:buFont typeface="Arial" charset="0"/>
              <a:buChar char="•"/>
            </a:pPr>
            <a:r>
              <a:rPr lang="en-US" sz="2400"/>
              <a:t>A project is brought to its proper completion in this phase. </a:t>
            </a:r>
          </a:p>
          <a:p>
            <a:pPr lvl="1" eaLnBrk="1" hangingPunct="1">
              <a:buFont typeface="Arial" charset="0"/>
              <a:buChar char="•"/>
            </a:pPr>
            <a:r>
              <a:rPr lang="en-US" sz="2400"/>
              <a:t>This is where the business stakeholders agree to release the product and launch the product for the user or consumer. </a:t>
            </a:r>
          </a:p>
          <a:p>
            <a:pPr lvl="1" eaLnBrk="1" hangingPunct="1">
              <a:buFont typeface="Arial" charset="0"/>
              <a:buChar char="•"/>
            </a:pPr>
            <a:r>
              <a:rPr lang="en-US" sz="2400"/>
              <a:t>The client’s formal acceptance is essential in this phase. </a:t>
            </a:r>
          </a:p>
          <a:p>
            <a:pPr lvl="1" eaLnBrk="1" hangingPunct="1">
              <a:buFont typeface="Arial" charset="0"/>
              <a:buChar char="•"/>
            </a:pPr>
            <a:r>
              <a:rPr lang="en-US" sz="2400"/>
              <a:t>Often, lessons learned from previous project completions and installations are used in this phase. </a:t>
            </a:r>
          </a:p>
          <a:p>
            <a:pPr lvl="1" eaLnBrk="1" hangingPunct="1">
              <a:buFont typeface="Arial" charset="0"/>
              <a:buChar char="•"/>
            </a:pPr>
            <a:r>
              <a:rPr lang="en-US" sz="2400"/>
              <a:t>Launch of a product or system usually combines contributions from multiple disciplines in an organization. </a:t>
            </a:r>
          </a:p>
        </p:txBody>
      </p:sp>
      <p:sp>
        <p:nvSpPr>
          <p:cNvPr id="78850" name="Text Placeholder 2"/>
          <p:cNvSpPr>
            <a:spLocks noGrp="1"/>
          </p:cNvSpPr>
          <p:nvPr>
            <p:ph type="body" sz="quarter" idx="13"/>
          </p:nvPr>
        </p:nvSpPr>
        <p:spPr>
          <a:xfrm>
            <a:off x="1316038" y="1071563"/>
            <a:ext cx="3925887" cy="339725"/>
          </a:xfrm>
        </p:spPr>
        <p:txBody>
          <a:bodyPr/>
          <a:lstStyle/>
          <a:p>
            <a:pPr eaLnBrk="1" hangingPunct="1"/>
            <a:r>
              <a:rPr lang="en-US"/>
              <a:t>Project Life Span</a:t>
            </a:r>
          </a:p>
        </p:txBody>
      </p:sp>
      <p:sp>
        <p:nvSpPr>
          <p:cNvPr id="6" name="Slide Number Placeholder 5"/>
          <p:cNvSpPr>
            <a:spLocks noGrp="1"/>
          </p:cNvSpPr>
          <p:nvPr>
            <p:ph type="sldNum" sz="quarter" idx="16"/>
          </p:nvPr>
        </p:nvSpPr>
        <p:spPr/>
        <p:txBody>
          <a:bodyPr/>
          <a:lstStyle/>
          <a:p>
            <a:pPr>
              <a:defRPr/>
            </a:pPr>
            <a:r>
              <a:rPr lang="en-US"/>
              <a:t>1-</a:t>
            </a:r>
            <a:fld id="{ED318CC6-7CB3-4E6C-9020-490EF017BC80}" type="slidenum">
              <a:rPr lang="en-US"/>
              <a:pPr>
                <a:defRPr/>
              </a:pPr>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5"/>
          </p:nvPr>
        </p:nvSpPr>
        <p:spPr/>
        <p:txBody>
          <a:bodyPr/>
          <a:lstStyle/>
          <a:p>
            <a:r>
              <a:rPr lang="en-US"/>
              <a:t>Copyright © 2013 Pearson Education, Inc. Publishing as Prentice Hall</a:t>
            </a:r>
          </a:p>
        </p:txBody>
      </p:sp>
      <p:sp>
        <p:nvSpPr>
          <p:cNvPr id="79873" name="Content Placeholder 1"/>
          <p:cNvSpPr>
            <a:spLocks noGrp="1"/>
          </p:cNvSpPr>
          <p:nvPr>
            <p:ph idx="1"/>
          </p:nvPr>
        </p:nvSpPr>
        <p:spPr>
          <a:xfrm>
            <a:off x="312738" y="1600200"/>
            <a:ext cx="8543925" cy="4525963"/>
          </a:xfrm>
        </p:spPr>
        <p:txBody>
          <a:bodyPr/>
          <a:lstStyle/>
          <a:p>
            <a:pPr eaLnBrk="1" hangingPunct="1"/>
            <a:r>
              <a:rPr lang="en-US" sz="2400" i="1"/>
              <a:t>Phase 6: Post-Implementation Review</a:t>
            </a:r>
          </a:p>
          <a:p>
            <a:pPr lvl="1" eaLnBrk="1" hangingPunct="1">
              <a:buFont typeface="Arial" charset="0"/>
              <a:buChar char="•"/>
            </a:pPr>
            <a:r>
              <a:rPr lang="en-US" sz="2400"/>
              <a:t>Progress and success are measured, project documents are archived, lessons learned are captured, and project activities are formally closed. </a:t>
            </a:r>
          </a:p>
          <a:p>
            <a:pPr lvl="1" eaLnBrk="1" hangingPunct="1">
              <a:buFont typeface="Arial" charset="0"/>
              <a:buChar char="•"/>
            </a:pPr>
            <a:r>
              <a:rPr lang="en-US" sz="2400"/>
              <a:t>The post-implementation phase allows an organization to step back and review processes and results. </a:t>
            </a:r>
          </a:p>
          <a:p>
            <a:pPr lvl="1" eaLnBrk="1" hangingPunct="1">
              <a:buFont typeface="Arial" charset="0"/>
              <a:buChar char="•"/>
            </a:pPr>
            <a:r>
              <a:rPr lang="en-US" sz="2400"/>
              <a:t>The organization will consider processes that need adjustment, highlight the most effective processes, and provide action items to improve future projects. </a:t>
            </a:r>
          </a:p>
          <a:p>
            <a:pPr lvl="1" eaLnBrk="1" hangingPunct="1">
              <a:buFont typeface="Arial" charset="0"/>
              <a:buChar char="•"/>
            </a:pPr>
            <a:r>
              <a:rPr lang="en-US" sz="2400"/>
              <a:t>Post-occupancy evaluations are also used to assess the effectiveness of construction or production or implementation. </a:t>
            </a:r>
          </a:p>
        </p:txBody>
      </p:sp>
      <p:sp>
        <p:nvSpPr>
          <p:cNvPr id="79874" name="Text Placeholder 2"/>
          <p:cNvSpPr>
            <a:spLocks noGrp="1"/>
          </p:cNvSpPr>
          <p:nvPr>
            <p:ph type="body" sz="quarter" idx="13"/>
          </p:nvPr>
        </p:nvSpPr>
        <p:spPr>
          <a:xfrm>
            <a:off x="1316038" y="1071563"/>
            <a:ext cx="3925887" cy="339725"/>
          </a:xfrm>
        </p:spPr>
        <p:txBody>
          <a:bodyPr/>
          <a:lstStyle/>
          <a:p>
            <a:pPr eaLnBrk="1" hangingPunct="1"/>
            <a:r>
              <a:rPr lang="en-US"/>
              <a:t>Project Life Span</a:t>
            </a:r>
          </a:p>
        </p:txBody>
      </p:sp>
      <p:sp>
        <p:nvSpPr>
          <p:cNvPr id="6" name="Slide Number Placeholder 5"/>
          <p:cNvSpPr>
            <a:spLocks noGrp="1"/>
          </p:cNvSpPr>
          <p:nvPr>
            <p:ph type="sldNum" sz="quarter" idx="16"/>
          </p:nvPr>
        </p:nvSpPr>
        <p:spPr/>
        <p:txBody>
          <a:bodyPr/>
          <a:lstStyle/>
          <a:p>
            <a:pPr>
              <a:defRPr/>
            </a:pPr>
            <a:r>
              <a:rPr lang="en-US"/>
              <a:t>1-</a:t>
            </a:r>
            <a:fld id="{D1018D24-1DC8-4C27-AE8B-8E8F4B27A54F}" type="slidenum">
              <a:rPr lang="en-US"/>
              <a:pPr>
                <a:defRPr/>
              </a:pPr>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p:cNvSpPr>
            <a:spLocks noGrp="1"/>
          </p:cNvSpPr>
          <p:nvPr>
            <p:ph type="ftr" sz="quarter" idx="15"/>
          </p:nvPr>
        </p:nvSpPr>
        <p:spPr/>
        <p:txBody>
          <a:bodyPr/>
          <a:lstStyle/>
          <a:p>
            <a:r>
              <a:rPr lang="en-US"/>
              <a:t>Copyright © 2013 Pearson Education, Inc. Publishing as Prentice Hall</a:t>
            </a:r>
          </a:p>
        </p:txBody>
      </p:sp>
      <p:sp>
        <p:nvSpPr>
          <p:cNvPr id="80897" name="Text Placeholder 2"/>
          <p:cNvSpPr>
            <a:spLocks noGrp="1"/>
          </p:cNvSpPr>
          <p:nvPr>
            <p:ph type="body" sz="quarter" idx="13"/>
          </p:nvPr>
        </p:nvSpPr>
        <p:spPr>
          <a:xfrm>
            <a:off x="1316038" y="1071563"/>
            <a:ext cx="3925887" cy="339725"/>
          </a:xfrm>
        </p:spPr>
        <p:txBody>
          <a:bodyPr/>
          <a:lstStyle/>
          <a:p>
            <a:pPr eaLnBrk="1" hangingPunct="1"/>
            <a:r>
              <a:rPr lang="en-US"/>
              <a:t>Project Life Span</a:t>
            </a:r>
          </a:p>
        </p:txBody>
      </p:sp>
      <p:sp>
        <p:nvSpPr>
          <p:cNvPr id="5" name="Slide Number Placeholder 4"/>
          <p:cNvSpPr>
            <a:spLocks noGrp="1"/>
          </p:cNvSpPr>
          <p:nvPr>
            <p:ph type="sldNum" sz="quarter" idx="16"/>
          </p:nvPr>
        </p:nvSpPr>
        <p:spPr/>
        <p:txBody>
          <a:bodyPr/>
          <a:lstStyle/>
          <a:p>
            <a:pPr>
              <a:defRPr/>
            </a:pPr>
            <a:r>
              <a:rPr lang="en-US"/>
              <a:t>1-</a:t>
            </a:r>
            <a:fld id="{98EBDCA8-770F-479C-A2D3-88696475E814}" type="slidenum">
              <a:rPr lang="en-US"/>
              <a:pPr>
                <a:defRPr/>
              </a:pPr>
              <a:t>19</a:t>
            </a:fld>
            <a:endParaRPr lang="en-US"/>
          </a:p>
        </p:txBody>
      </p:sp>
      <p:pic>
        <p:nvPicPr>
          <p:cNvPr id="80900" name="Picture 2"/>
          <p:cNvPicPr>
            <a:picLocks noChangeAspect="1" noChangeArrowheads="1"/>
          </p:cNvPicPr>
          <p:nvPr/>
        </p:nvPicPr>
        <p:blipFill>
          <a:blip r:embed="rId2"/>
          <a:srcRect/>
          <a:stretch>
            <a:fillRect/>
          </a:stretch>
        </p:blipFill>
        <p:spPr bwMode="auto">
          <a:xfrm>
            <a:off x="188913" y="1693863"/>
            <a:ext cx="8815387" cy="3792537"/>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Footer Placeholder 4"/>
          <p:cNvSpPr>
            <a:spLocks noGrp="1"/>
          </p:cNvSpPr>
          <p:nvPr>
            <p:ph type="ftr" sz="quarter" idx="15"/>
          </p:nvPr>
        </p:nvSpPr>
        <p:spPr/>
        <p:txBody>
          <a:bodyPr/>
          <a:lstStyle/>
          <a:p>
            <a:r>
              <a:rPr lang="en-US"/>
              <a:t>Copyright © 2013 Pearson Education, Inc. Publishing as Prentice Hall</a:t>
            </a:r>
          </a:p>
        </p:txBody>
      </p:sp>
      <p:sp>
        <p:nvSpPr>
          <p:cNvPr id="53249" name="Text Placeholder 2"/>
          <p:cNvSpPr>
            <a:spLocks noGrp="1"/>
          </p:cNvSpPr>
          <p:nvPr>
            <p:ph type="body" sz="quarter" idx="13"/>
          </p:nvPr>
        </p:nvSpPr>
        <p:spPr>
          <a:xfrm>
            <a:off x="1316038" y="1071563"/>
            <a:ext cx="5402262" cy="339725"/>
          </a:xfrm>
        </p:spPr>
        <p:txBody>
          <a:bodyPr/>
          <a:lstStyle/>
          <a:p>
            <a:pPr eaLnBrk="1" hangingPunct="1"/>
            <a:r>
              <a:rPr lang="en-US"/>
              <a:t>Projects and Project Management</a:t>
            </a:r>
          </a:p>
        </p:txBody>
      </p:sp>
      <p:sp>
        <p:nvSpPr>
          <p:cNvPr id="5" name="Slide Number Placeholder 4"/>
          <p:cNvSpPr>
            <a:spLocks noGrp="1"/>
          </p:cNvSpPr>
          <p:nvPr>
            <p:ph type="sldNum" sz="quarter" idx="16"/>
          </p:nvPr>
        </p:nvSpPr>
        <p:spPr/>
        <p:txBody>
          <a:bodyPr/>
          <a:lstStyle/>
          <a:p>
            <a:pPr>
              <a:defRPr/>
            </a:pPr>
            <a:r>
              <a:rPr lang="en-US"/>
              <a:t>1-</a:t>
            </a:r>
            <a:fld id="{4F0FB480-1220-4E64-AA73-A5DB2B777BDF}" type="slidenum">
              <a:rPr lang="en-US"/>
              <a:pPr>
                <a:defRPr/>
              </a:pPr>
              <a:t>2</a:t>
            </a:fld>
            <a:endParaRPr lang="en-US"/>
          </a:p>
        </p:txBody>
      </p:sp>
      <p:pic>
        <p:nvPicPr>
          <p:cNvPr id="53252" name="Picture 3" descr="C:\Users\gvaidyan\AppData\Local\Microsoft\Windows\Temporary Internet Files\Content.IE5\VKFELGM6\MP900443544[1].jpg"/>
          <p:cNvPicPr>
            <a:picLocks noChangeAspect="1" noChangeArrowheads="1"/>
          </p:cNvPicPr>
          <p:nvPr/>
        </p:nvPicPr>
        <p:blipFill>
          <a:blip r:embed="rId3"/>
          <a:srcRect/>
          <a:stretch>
            <a:fillRect/>
          </a:stretch>
        </p:blipFill>
        <p:spPr bwMode="auto">
          <a:xfrm>
            <a:off x="517525" y="1595438"/>
            <a:ext cx="2609850" cy="1490662"/>
          </a:xfrm>
          <a:prstGeom prst="rect">
            <a:avLst/>
          </a:prstGeom>
          <a:noFill/>
          <a:ln w="9525">
            <a:noFill/>
            <a:miter lim="800000"/>
            <a:headEnd/>
            <a:tailEnd/>
          </a:ln>
        </p:spPr>
      </p:pic>
      <p:sp>
        <p:nvSpPr>
          <p:cNvPr id="7" name="Rectangle 6"/>
          <p:cNvSpPr/>
          <p:nvPr/>
        </p:nvSpPr>
        <p:spPr>
          <a:xfrm rot="21366295">
            <a:off x="1917285" y="2644796"/>
            <a:ext cx="1150374" cy="324464"/>
          </a:xfrm>
          <a:prstGeom prst="rect">
            <a:avLst/>
          </a:prstGeom>
          <a:scene3d>
            <a:camera prst="isometricOffAxis2Top"/>
            <a:lightRig rig="threePt" dir="t"/>
          </a:scene3d>
        </p:spPr>
        <p:style>
          <a:lnRef idx="1">
            <a:schemeClr val="dk1"/>
          </a:lnRef>
          <a:fillRef idx="2">
            <a:schemeClr val="dk1"/>
          </a:fillRef>
          <a:effectRef idx="1">
            <a:schemeClr val="dk1"/>
          </a:effectRef>
          <a:fontRef idx="minor">
            <a:schemeClr val="dk1"/>
          </a:fontRef>
        </p:style>
        <p:txBody>
          <a:bodyPr anchor="ctr"/>
          <a:lstStyle/>
          <a:p>
            <a:pPr algn="ctr" fontAlgn="auto">
              <a:spcBef>
                <a:spcPts val="0"/>
              </a:spcBef>
              <a:spcAft>
                <a:spcPts val="0"/>
              </a:spcAft>
              <a:defRPr/>
            </a:pPr>
            <a:endParaRPr lang="en-US" sz="2000"/>
          </a:p>
        </p:txBody>
      </p:sp>
      <p:sp>
        <p:nvSpPr>
          <p:cNvPr id="8" name="Rectangle 7"/>
          <p:cNvSpPr/>
          <p:nvPr/>
        </p:nvSpPr>
        <p:spPr>
          <a:xfrm rot="21366295">
            <a:off x="1966449" y="2575976"/>
            <a:ext cx="1150374" cy="324464"/>
          </a:xfrm>
          <a:prstGeom prst="rect">
            <a:avLst/>
          </a:prstGeom>
          <a:scene3d>
            <a:camera prst="isometricOffAxis2Top"/>
            <a:lightRig rig="threePt" dir="t"/>
          </a:scene3d>
        </p:spPr>
        <p:style>
          <a:lnRef idx="1">
            <a:schemeClr val="dk1"/>
          </a:lnRef>
          <a:fillRef idx="2">
            <a:schemeClr val="dk1"/>
          </a:fillRef>
          <a:effectRef idx="1">
            <a:schemeClr val="dk1"/>
          </a:effectRef>
          <a:fontRef idx="minor">
            <a:schemeClr val="dk1"/>
          </a:fontRef>
        </p:style>
        <p:txBody>
          <a:bodyPr anchor="ctr"/>
          <a:lstStyle/>
          <a:p>
            <a:pPr algn="ctr" fontAlgn="auto">
              <a:spcBef>
                <a:spcPts val="0"/>
              </a:spcBef>
              <a:spcAft>
                <a:spcPts val="0"/>
              </a:spcAft>
              <a:defRPr/>
            </a:pPr>
            <a:endParaRPr lang="en-US" sz="2000"/>
          </a:p>
        </p:txBody>
      </p:sp>
      <p:cxnSp>
        <p:nvCxnSpPr>
          <p:cNvPr id="9" name="Straight Connector 8"/>
          <p:cNvCxnSpPr/>
          <p:nvPr/>
        </p:nvCxnSpPr>
        <p:spPr>
          <a:xfrm>
            <a:off x="2124075" y="1730375"/>
            <a:ext cx="14288" cy="98742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2925763" y="1765300"/>
            <a:ext cx="14287" cy="987425"/>
          </a:xfrm>
          <a:prstGeom prst="line">
            <a:avLst/>
          </a:prstGeom>
          <a:ln w="38100"/>
        </p:spPr>
        <p:style>
          <a:lnRef idx="1">
            <a:schemeClr val="accent1"/>
          </a:lnRef>
          <a:fillRef idx="0">
            <a:schemeClr val="accent1"/>
          </a:fillRef>
          <a:effectRef idx="0">
            <a:schemeClr val="accent1"/>
          </a:effectRef>
          <a:fontRef idx="minor">
            <a:schemeClr val="tx1"/>
          </a:fontRef>
        </p:style>
      </p:cxnSp>
      <p:pic>
        <p:nvPicPr>
          <p:cNvPr id="53257" name="Picture 3" descr="C:\Users\gvaidyan\AppData\Local\Microsoft\Windows\Temporary Internet Files\Content.IE5\VKFELGM6\MP900443544[1].jpg"/>
          <p:cNvPicPr>
            <a:picLocks noChangeAspect="1" noChangeArrowheads="1"/>
          </p:cNvPicPr>
          <p:nvPr/>
        </p:nvPicPr>
        <p:blipFill>
          <a:blip r:embed="rId3"/>
          <a:srcRect/>
          <a:stretch>
            <a:fillRect/>
          </a:stretch>
        </p:blipFill>
        <p:spPr bwMode="auto">
          <a:xfrm>
            <a:off x="3192463" y="1600200"/>
            <a:ext cx="2608262" cy="1490663"/>
          </a:xfrm>
          <a:prstGeom prst="rect">
            <a:avLst/>
          </a:prstGeom>
          <a:noFill/>
          <a:ln w="9525">
            <a:noFill/>
            <a:miter lim="800000"/>
            <a:headEnd/>
            <a:tailEnd/>
          </a:ln>
        </p:spPr>
      </p:pic>
      <p:sp>
        <p:nvSpPr>
          <p:cNvPr id="12" name="Rectangle 11"/>
          <p:cNvSpPr/>
          <p:nvPr/>
        </p:nvSpPr>
        <p:spPr>
          <a:xfrm rot="21366295">
            <a:off x="4591657" y="2649712"/>
            <a:ext cx="1150374" cy="324464"/>
          </a:xfrm>
          <a:prstGeom prst="rect">
            <a:avLst/>
          </a:prstGeom>
          <a:scene3d>
            <a:camera prst="isometricOffAxis2Top"/>
            <a:lightRig rig="threePt" dir="t"/>
          </a:scene3d>
        </p:spPr>
        <p:style>
          <a:lnRef idx="1">
            <a:schemeClr val="dk1"/>
          </a:lnRef>
          <a:fillRef idx="2">
            <a:schemeClr val="dk1"/>
          </a:fillRef>
          <a:effectRef idx="1">
            <a:schemeClr val="dk1"/>
          </a:effectRef>
          <a:fontRef idx="minor">
            <a:schemeClr val="dk1"/>
          </a:fontRef>
        </p:style>
        <p:txBody>
          <a:bodyPr anchor="ctr"/>
          <a:lstStyle/>
          <a:p>
            <a:pPr algn="ctr" fontAlgn="auto">
              <a:spcBef>
                <a:spcPts val="0"/>
              </a:spcBef>
              <a:spcAft>
                <a:spcPts val="0"/>
              </a:spcAft>
              <a:defRPr/>
            </a:pPr>
            <a:endParaRPr lang="en-US" sz="2000"/>
          </a:p>
        </p:txBody>
      </p:sp>
      <p:sp>
        <p:nvSpPr>
          <p:cNvPr id="13" name="Rectangle 12"/>
          <p:cNvSpPr/>
          <p:nvPr/>
        </p:nvSpPr>
        <p:spPr>
          <a:xfrm rot="21366295">
            <a:off x="4640821" y="2580892"/>
            <a:ext cx="1150374" cy="324464"/>
          </a:xfrm>
          <a:prstGeom prst="rect">
            <a:avLst/>
          </a:prstGeom>
          <a:scene3d>
            <a:camera prst="isometricOffAxis2Top"/>
            <a:lightRig rig="threePt" dir="t"/>
          </a:scene3d>
        </p:spPr>
        <p:style>
          <a:lnRef idx="1">
            <a:schemeClr val="dk1"/>
          </a:lnRef>
          <a:fillRef idx="2">
            <a:schemeClr val="dk1"/>
          </a:fillRef>
          <a:effectRef idx="1">
            <a:schemeClr val="dk1"/>
          </a:effectRef>
          <a:fontRef idx="minor">
            <a:schemeClr val="dk1"/>
          </a:fontRef>
        </p:style>
        <p:txBody>
          <a:bodyPr anchor="ctr"/>
          <a:lstStyle/>
          <a:p>
            <a:pPr algn="ctr" fontAlgn="auto">
              <a:spcBef>
                <a:spcPts val="0"/>
              </a:spcBef>
              <a:spcAft>
                <a:spcPts val="0"/>
              </a:spcAft>
              <a:defRPr/>
            </a:pPr>
            <a:endParaRPr lang="en-US" sz="2000"/>
          </a:p>
        </p:txBody>
      </p:sp>
      <p:cxnSp>
        <p:nvCxnSpPr>
          <p:cNvPr id="14" name="Straight Connector 13"/>
          <p:cNvCxnSpPr/>
          <p:nvPr/>
        </p:nvCxnSpPr>
        <p:spPr>
          <a:xfrm>
            <a:off x="4797425" y="1735138"/>
            <a:ext cx="15875" cy="989012"/>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5599113" y="1770063"/>
            <a:ext cx="15875" cy="98742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024438" y="1711325"/>
            <a:ext cx="14287" cy="98742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5413375" y="1730375"/>
            <a:ext cx="14288" cy="1090613"/>
          </a:xfrm>
          <a:prstGeom prst="line">
            <a:avLst/>
          </a:prstGeom>
          <a:ln w="38100"/>
        </p:spPr>
        <p:style>
          <a:lnRef idx="1">
            <a:schemeClr val="accent1"/>
          </a:lnRef>
          <a:fillRef idx="0">
            <a:schemeClr val="accent1"/>
          </a:fillRef>
          <a:effectRef idx="0">
            <a:schemeClr val="accent1"/>
          </a:effectRef>
          <a:fontRef idx="minor">
            <a:schemeClr val="tx1"/>
          </a:fontRef>
        </p:style>
      </p:cxnSp>
      <p:pic>
        <p:nvPicPr>
          <p:cNvPr id="53264" name="Picture 3" descr="C:\Users\gvaidyan\AppData\Local\Microsoft\Windows\Temporary Internet Files\Content.IE5\VKFELGM6\MP900443544[1].jpg"/>
          <p:cNvPicPr>
            <a:picLocks noChangeAspect="1" noChangeArrowheads="1"/>
          </p:cNvPicPr>
          <p:nvPr/>
        </p:nvPicPr>
        <p:blipFill>
          <a:blip r:embed="rId3"/>
          <a:srcRect/>
          <a:stretch>
            <a:fillRect/>
          </a:stretch>
        </p:blipFill>
        <p:spPr bwMode="auto">
          <a:xfrm>
            <a:off x="5837238" y="1590675"/>
            <a:ext cx="2608262" cy="1490663"/>
          </a:xfrm>
          <a:prstGeom prst="rect">
            <a:avLst/>
          </a:prstGeom>
          <a:noFill/>
          <a:ln w="9525">
            <a:noFill/>
            <a:miter lim="800000"/>
            <a:headEnd/>
            <a:tailEnd/>
          </a:ln>
        </p:spPr>
      </p:pic>
      <p:sp>
        <p:nvSpPr>
          <p:cNvPr id="19" name="Rectangle 18"/>
          <p:cNvSpPr/>
          <p:nvPr/>
        </p:nvSpPr>
        <p:spPr>
          <a:xfrm rot="21366295">
            <a:off x="7236534" y="2846352"/>
            <a:ext cx="1150374" cy="324464"/>
          </a:xfrm>
          <a:prstGeom prst="rect">
            <a:avLst/>
          </a:prstGeom>
          <a:scene3d>
            <a:camera prst="isometricOffAxis2Top"/>
            <a:lightRig rig="threePt" dir="t"/>
          </a:scene3d>
        </p:spPr>
        <p:style>
          <a:lnRef idx="1">
            <a:schemeClr val="dk1"/>
          </a:lnRef>
          <a:fillRef idx="2">
            <a:schemeClr val="dk1"/>
          </a:fillRef>
          <a:effectRef idx="1">
            <a:schemeClr val="dk1"/>
          </a:effectRef>
          <a:fontRef idx="minor">
            <a:schemeClr val="dk1"/>
          </a:fontRef>
        </p:style>
        <p:txBody>
          <a:bodyPr anchor="ctr"/>
          <a:lstStyle/>
          <a:p>
            <a:pPr algn="ctr" fontAlgn="auto">
              <a:spcBef>
                <a:spcPts val="0"/>
              </a:spcBef>
              <a:spcAft>
                <a:spcPts val="0"/>
              </a:spcAft>
              <a:defRPr/>
            </a:pPr>
            <a:endParaRPr lang="en-US" sz="2000"/>
          </a:p>
        </p:txBody>
      </p:sp>
      <p:sp>
        <p:nvSpPr>
          <p:cNvPr id="20" name="Rectangle 19"/>
          <p:cNvSpPr/>
          <p:nvPr/>
        </p:nvSpPr>
        <p:spPr>
          <a:xfrm rot="21366295">
            <a:off x="7285698" y="2777532"/>
            <a:ext cx="1150374" cy="324464"/>
          </a:xfrm>
          <a:prstGeom prst="rect">
            <a:avLst/>
          </a:prstGeom>
          <a:scene3d>
            <a:camera prst="isometricOffAxis2Top"/>
            <a:lightRig rig="threePt" dir="t"/>
          </a:scene3d>
        </p:spPr>
        <p:style>
          <a:lnRef idx="1">
            <a:schemeClr val="dk1"/>
          </a:lnRef>
          <a:fillRef idx="2">
            <a:schemeClr val="dk1"/>
          </a:fillRef>
          <a:effectRef idx="1">
            <a:schemeClr val="dk1"/>
          </a:effectRef>
          <a:fontRef idx="minor">
            <a:schemeClr val="dk1"/>
          </a:fontRef>
        </p:style>
        <p:txBody>
          <a:bodyPr anchor="ctr"/>
          <a:lstStyle/>
          <a:p>
            <a:pPr algn="ctr" fontAlgn="auto">
              <a:spcBef>
                <a:spcPts val="0"/>
              </a:spcBef>
              <a:spcAft>
                <a:spcPts val="0"/>
              </a:spcAft>
              <a:defRPr/>
            </a:pPr>
            <a:endParaRPr lang="en-US" sz="2000"/>
          </a:p>
        </p:txBody>
      </p:sp>
      <p:cxnSp>
        <p:nvCxnSpPr>
          <p:cNvPr id="21" name="Straight Connector 20"/>
          <p:cNvCxnSpPr/>
          <p:nvPr/>
        </p:nvCxnSpPr>
        <p:spPr>
          <a:xfrm>
            <a:off x="7443788" y="1931988"/>
            <a:ext cx="14287" cy="98742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8243888" y="1966913"/>
            <a:ext cx="15875" cy="98742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7669213" y="1906588"/>
            <a:ext cx="14287" cy="989012"/>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058150" y="1927225"/>
            <a:ext cx="14288" cy="1090613"/>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7448550" y="1951038"/>
            <a:ext cx="588963" cy="1587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7683500" y="1878013"/>
            <a:ext cx="619125" cy="4445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V="1">
            <a:off x="8053388" y="1922463"/>
            <a:ext cx="265112" cy="7302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V="1">
            <a:off x="7462838" y="1892300"/>
            <a:ext cx="220662" cy="58738"/>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9" name="Freeform 28"/>
          <p:cNvSpPr/>
          <p:nvPr/>
        </p:nvSpPr>
        <p:spPr>
          <a:xfrm>
            <a:off x="7462838" y="1738313"/>
            <a:ext cx="292100" cy="212725"/>
          </a:xfrm>
          <a:custGeom>
            <a:avLst/>
            <a:gdLst>
              <a:gd name="connsiteX0" fmla="*/ 0 w 292510"/>
              <a:gd name="connsiteY0" fmla="*/ 213851 h 213851"/>
              <a:gd name="connsiteX1" fmla="*/ 88490 w 292510"/>
              <a:gd name="connsiteY1" fmla="*/ 7374 h 213851"/>
              <a:gd name="connsiteX2" fmla="*/ 265471 w 292510"/>
              <a:gd name="connsiteY2" fmla="*/ 169606 h 213851"/>
              <a:gd name="connsiteX3" fmla="*/ 250722 w 292510"/>
              <a:gd name="connsiteY3" fmla="*/ 169606 h 213851"/>
            </a:gdLst>
            <a:ahLst/>
            <a:cxnLst>
              <a:cxn ang="0">
                <a:pos x="connsiteX0" y="connsiteY0"/>
              </a:cxn>
              <a:cxn ang="0">
                <a:pos x="connsiteX1" y="connsiteY1"/>
              </a:cxn>
              <a:cxn ang="0">
                <a:pos x="connsiteX2" y="connsiteY2"/>
              </a:cxn>
              <a:cxn ang="0">
                <a:pos x="connsiteX3" y="connsiteY3"/>
              </a:cxn>
            </a:cxnLst>
            <a:rect l="l" t="t" r="r" b="b"/>
            <a:pathLst>
              <a:path w="292510" h="213851">
                <a:moveTo>
                  <a:pt x="0" y="213851"/>
                </a:moveTo>
                <a:cubicBezTo>
                  <a:pt x="22122" y="114299"/>
                  <a:pt x="44245" y="14748"/>
                  <a:pt x="88490" y="7374"/>
                </a:cubicBezTo>
                <a:cubicBezTo>
                  <a:pt x="132735" y="0"/>
                  <a:pt x="238432" y="142567"/>
                  <a:pt x="265471" y="169606"/>
                </a:cubicBezTo>
                <a:cubicBezTo>
                  <a:pt x="292510" y="196645"/>
                  <a:pt x="250722" y="169606"/>
                  <a:pt x="250722" y="169606"/>
                </a:cubicBezTo>
              </a:path>
            </a:pathLst>
          </a:custGeom>
          <a:ln w="28575"/>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sz="2000"/>
          </a:p>
        </p:txBody>
      </p:sp>
      <p:sp>
        <p:nvSpPr>
          <p:cNvPr id="30" name="Freeform 29"/>
          <p:cNvSpPr/>
          <p:nvPr/>
        </p:nvSpPr>
        <p:spPr>
          <a:xfrm>
            <a:off x="8027988" y="1771650"/>
            <a:ext cx="292100" cy="214313"/>
          </a:xfrm>
          <a:custGeom>
            <a:avLst/>
            <a:gdLst>
              <a:gd name="connsiteX0" fmla="*/ 0 w 292510"/>
              <a:gd name="connsiteY0" fmla="*/ 213851 h 213851"/>
              <a:gd name="connsiteX1" fmla="*/ 88490 w 292510"/>
              <a:gd name="connsiteY1" fmla="*/ 7374 h 213851"/>
              <a:gd name="connsiteX2" fmla="*/ 265471 w 292510"/>
              <a:gd name="connsiteY2" fmla="*/ 169606 h 213851"/>
              <a:gd name="connsiteX3" fmla="*/ 250722 w 292510"/>
              <a:gd name="connsiteY3" fmla="*/ 169606 h 213851"/>
            </a:gdLst>
            <a:ahLst/>
            <a:cxnLst>
              <a:cxn ang="0">
                <a:pos x="connsiteX0" y="connsiteY0"/>
              </a:cxn>
              <a:cxn ang="0">
                <a:pos x="connsiteX1" y="connsiteY1"/>
              </a:cxn>
              <a:cxn ang="0">
                <a:pos x="connsiteX2" y="connsiteY2"/>
              </a:cxn>
              <a:cxn ang="0">
                <a:pos x="connsiteX3" y="connsiteY3"/>
              </a:cxn>
            </a:cxnLst>
            <a:rect l="l" t="t" r="r" b="b"/>
            <a:pathLst>
              <a:path w="292510" h="213851">
                <a:moveTo>
                  <a:pt x="0" y="213851"/>
                </a:moveTo>
                <a:cubicBezTo>
                  <a:pt x="22122" y="114299"/>
                  <a:pt x="44245" y="14748"/>
                  <a:pt x="88490" y="7374"/>
                </a:cubicBezTo>
                <a:cubicBezTo>
                  <a:pt x="132735" y="0"/>
                  <a:pt x="238432" y="142567"/>
                  <a:pt x="265471" y="169606"/>
                </a:cubicBezTo>
                <a:cubicBezTo>
                  <a:pt x="292510" y="196645"/>
                  <a:pt x="250722" y="169606"/>
                  <a:pt x="250722" y="169606"/>
                </a:cubicBezTo>
              </a:path>
            </a:pathLst>
          </a:custGeom>
          <a:ln w="28575"/>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sz="2000"/>
          </a:p>
        </p:txBody>
      </p:sp>
      <p:pic>
        <p:nvPicPr>
          <p:cNvPr id="53277" name="Picture 3" descr="C:\Users\gvaidyan\AppData\Local\Microsoft\Windows\Temporary Internet Files\Content.IE5\VKFELGM6\MP900443544[1].jpg"/>
          <p:cNvPicPr>
            <a:picLocks noChangeAspect="1" noChangeArrowheads="1"/>
          </p:cNvPicPr>
          <p:nvPr/>
        </p:nvPicPr>
        <p:blipFill>
          <a:blip r:embed="rId3"/>
          <a:srcRect/>
          <a:stretch>
            <a:fillRect/>
          </a:stretch>
        </p:blipFill>
        <p:spPr bwMode="auto">
          <a:xfrm>
            <a:off x="561975" y="4383088"/>
            <a:ext cx="2608263" cy="1490662"/>
          </a:xfrm>
          <a:prstGeom prst="rect">
            <a:avLst/>
          </a:prstGeom>
          <a:noFill/>
          <a:ln w="9525">
            <a:noFill/>
            <a:miter lim="800000"/>
            <a:headEnd/>
            <a:tailEnd/>
          </a:ln>
        </p:spPr>
      </p:pic>
      <p:sp>
        <p:nvSpPr>
          <p:cNvPr id="32" name="Rectangle 31"/>
          <p:cNvSpPr/>
          <p:nvPr/>
        </p:nvSpPr>
        <p:spPr>
          <a:xfrm rot="21366295">
            <a:off x="1356251" y="5037256"/>
            <a:ext cx="1150374" cy="324464"/>
          </a:xfrm>
          <a:prstGeom prst="rect">
            <a:avLst/>
          </a:prstGeom>
          <a:scene3d>
            <a:camera prst="isometricOffAxis2Top"/>
            <a:lightRig rig="threePt" dir="t"/>
          </a:scene3d>
        </p:spPr>
        <p:style>
          <a:lnRef idx="1">
            <a:schemeClr val="dk1"/>
          </a:lnRef>
          <a:fillRef idx="2">
            <a:schemeClr val="dk1"/>
          </a:fillRef>
          <a:effectRef idx="1">
            <a:schemeClr val="dk1"/>
          </a:effectRef>
          <a:fontRef idx="minor">
            <a:schemeClr val="dk1"/>
          </a:fontRef>
        </p:style>
        <p:txBody>
          <a:bodyPr anchor="ctr"/>
          <a:lstStyle/>
          <a:p>
            <a:pPr algn="ctr" fontAlgn="auto">
              <a:spcBef>
                <a:spcPts val="0"/>
              </a:spcBef>
              <a:spcAft>
                <a:spcPts val="0"/>
              </a:spcAft>
              <a:defRPr/>
            </a:pPr>
            <a:endParaRPr lang="en-US" sz="2000"/>
          </a:p>
        </p:txBody>
      </p:sp>
      <p:sp>
        <p:nvSpPr>
          <p:cNvPr id="33" name="Rectangle 32"/>
          <p:cNvSpPr/>
          <p:nvPr/>
        </p:nvSpPr>
        <p:spPr>
          <a:xfrm rot="21366295">
            <a:off x="1405415" y="4997932"/>
            <a:ext cx="1150374" cy="324464"/>
          </a:xfrm>
          <a:prstGeom prst="rect">
            <a:avLst/>
          </a:prstGeom>
          <a:scene3d>
            <a:camera prst="isometricOffAxis2Top"/>
            <a:lightRig rig="threePt" dir="t"/>
          </a:scene3d>
        </p:spPr>
        <p:style>
          <a:lnRef idx="1">
            <a:schemeClr val="dk1"/>
          </a:lnRef>
          <a:fillRef idx="2">
            <a:schemeClr val="dk1"/>
          </a:fillRef>
          <a:effectRef idx="1">
            <a:schemeClr val="dk1"/>
          </a:effectRef>
          <a:fontRef idx="minor">
            <a:schemeClr val="dk1"/>
          </a:fontRef>
        </p:style>
        <p:txBody>
          <a:bodyPr anchor="ctr"/>
          <a:lstStyle/>
          <a:p>
            <a:pPr algn="ctr" fontAlgn="auto">
              <a:spcBef>
                <a:spcPts val="0"/>
              </a:spcBef>
              <a:spcAft>
                <a:spcPts val="0"/>
              </a:spcAft>
              <a:defRPr/>
            </a:pPr>
            <a:endParaRPr lang="en-US" sz="2000"/>
          </a:p>
        </p:txBody>
      </p:sp>
      <p:cxnSp>
        <p:nvCxnSpPr>
          <p:cNvPr id="34" name="Straight Connector 33"/>
          <p:cNvCxnSpPr/>
          <p:nvPr/>
        </p:nvCxnSpPr>
        <p:spPr>
          <a:xfrm>
            <a:off x="1503363" y="4384675"/>
            <a:ext cx="15875" cy="741363"/>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2305050" y="4521200"/>
            <a:ext cx="14288" cy="63817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1728788" y="4408488"/>
            <a:ext cx="15875" cy="6921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2116138" y="4546600"/>
            <a:ext cx="17462" cy="677863"/>
          </a:xfrm>
          <a:prstGeom prst="line">
            <a:avLst/>
          </a:prstGeom>
          <a:ln w="38100"/>
        </p:spPr>
        <p:style>
          <a:lnRef idx="1">
            <a:schemeClr val="accent1"/>
          </a:lnRef>
          <a:fillRef idx="0">
            <a:schemeClr val="accent1"/>
          </a:fillRef>
          <a:effectRef idx="0">
            <a:schemeClr val="accent1"/>
          </a:effectRef>
          <a:fontRef idx="minor">
            <a:schemeClr val="tx1"/>
          </a:fontRef>
        </p:style>
      </p:cxnSp>
      <p:pic>
        <p:nvPicPr>
          <p:cNvPr id="53284" name="Picture 3" descr="C:\Users\gvaidyan\AppData\Local\Microsoft\Windows\Temporary Internet Files\Content.IE5\VKFELGM6\MP900443544[1].jpg"/>
          <p:cNvPicPr>
            <a:picLocks noChangeAspect="1" noChangeArrowheads="1"/>
          </p:cNvPicPr>
          <p:nvPr/>
        </p:nvPicPr>
        <p:blipFill>
          <a:blip r:embed="rId3"/>
          <a:srcRect/>
          <a:stretch>
            <a:fillRect/>
          </a:stretch>
        </p:blipFill>
        <p:spPr bwMode="auto">
          <a:xfrm>
            <a:off x="3222625" y="4359275"/>
            <a:ext cx="2608263" cy="1490663"/>
          </a:xfrm>
          <a:prstGeom prst="rect">
            <a:avLst/>
          </a:prstGeom>
          <a:noFill/>
          <a:ln w="9525">
            <a:noFill/>
            <a:miter lim="800000"/>
            <a:headEnd/>
            <a:tailEnd/>
          </a:ln>
        </p:spPr>
      </p:pic>
      <p:sp>
        <p:nvSpPr>
          <p:cNvPr id="42" name="Freeform 41"/>
          <p:cNvSpPr/>
          <p:nvPr/>
        </p:nvSpPr>
        <p:spPr>
          <a:xfrm>
            <a:off x="4572000" y="4621213"/>
            <a:ext cx="855663" cy="739775"/>
          </a:xfrm>
          <a:custGeom>
            <a:avLst/>
            <a:gdLst>
              <a:gd name="connsiteX0" fmla="*/ 88491 w 619433"/>
              <a:gd name="connsiteY0" fmla="*/ 44246 h 423837"/>
              <a:gd name="connsiteX1" fmla="*/ 88491 w 619433"/>
              <a:gd name="connsiteY1" fmla="*/ 44246 h 423837"/>
              <a:gd name="connsiteX2" fmla="*/ 0 w 619433"/>
              <a:gd name="connsiteY2" fmla="*/ 117988 h 423837"/>
              <a:gd name="connsiteX3" fmla="*/ 29497 w 619433"/>
              <a:gd name="connsiteY3" fmla="*/ 250723 h 423837"/>
              <a:gd name="connsiteX4" fmla="*/ 44246 w 619433"/>
              <a:gd name="connsiteY4" fmla="*/ 324465 h 423837"/>
              <a:gd name="connsiteX5" fmla="*/ 44246 w 619433"/>
              <a:gd name="connsiteY5" fmla="*/ 324465 h 423837"/>
              <a:gd name="connsiteX6" fmla="*/ 162233 w 619433"/>
              <a:gd name="connsiteY6" fmla="*/ 383459 h 423837"/>
              <a:gd name="connsiteX7" fmla="*/ 250723 w 619433"/>
              <a:gd name="connsiteY7" fmla="*/ 398207 h 423837"/>
              <a:gd name="connsiteX8" fmla="*/ 398207 w 619433"/>
              <a:gd name="connsiteY8" fmla="*/ 412955 h 423837"/>
              <a:gd name="connsiteX9" fmla="*/ 398207 w 619433"/>
              <a:gd name="connsiteY9" fmla="*/ 412955 h 423837"/>
              <a:gd name="connsiteX10" fmla="*/ 501446 w 619433"/>
              <a:gd name="connsiteY10" fmla="*/ 339213 h 423837"/>
              <a:gd name="connsiteX11" fmla="*/ 560439 w 619433"/>
              <a:gd name="connsiteY11" fmla="*/ 280220 h 423837"/>
              <a:gd name="connsiteX12" fmla="*/ 619433 w 619433"/>
              <a:gd name="connsiteY12" fmla="*/ 147484 h 423837"/>
              <a:gd name="connsiteX13" fmla="*/ 575188 w 619433"/>
              <a:gd name="connsiteY13" fmla="*/ 14749 h 423837"/>
              <a:gd name="connsiteX14" fmla="*/ 530942 w 619433"/>
              <a:gd name="connsiteY14" fmla="*/ 0 h 423837"/>
              <a:gd name="connsiteX15" fmla="*/ 427704 w 619433"/>
              <a:gd name="connsiteY15" fmla="*/ 29497 h 423837"/>
              <a:gd name="connsiteX16" fmla="*/ 88491 w 619433"/>
              <a:gd name="connsiteY16" fmla="*/ 44246 h 4238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19433" h="423837">
                <a:moveTo>
                  <a:pt x="88491" y="44246"/>
                </a:moveTo>
                <a:lnTo>
                  <a:pt x="88491" y="44246"/>
                </a:lnTo>
                <a:lnTo>
                  <a:pt x="0" y="117988"/>
                </a:lnTo>
                <a:cubicBezTo>
                  <a:pt x="9832" y="162233"/>
                  <a:pt x="18504" y="206752"/>
                  <a:pt x="29497" y="250723"/>
                </a:cubicBezTo>
                <a:cubicBezTo>
                  <a:pt x="47355" y="322155"/>
                  <a:pt x="44246" y="268127"/>
                  <a:pt x="44246" y="324465"/>
                </a:cubicBezTo>
                <a:lnTo>
                  <a:pt x="44246" y="324465"/>
                </a:lnTo>
                <a:cubicBezTo>
                  <a:pt x="83575" y="344130"/>
                  <a:pt x="120823" y="368670"/>
                  <a:pt x="162233" y="383459"/>
                </a:cubicBezTo>
                <a:cubicBezTo>
                  <a:pt x="190394" y="393517"/>
                  <a:pt x="221532" y="391720"/>
                  <a:pt x="250723" y="398207"/>
                </a:cubicBezTo>
                <a:cubicBezTo>
                  <a:pt x="366061" y="423837"/>
                  <a:pt x="194317" y="412955"/>
                  <a:pt x="398207" y="412955"/>
                </a:cubicBezTo>
                <a:lnTo>
                  <a:pt x="398207" y="412955"/>
                </a:lnTo>
                <a:cubicBezTo>
                  <a:pt x="432620" y="388374"/>
                  <a:pt x="471542" y="369117"/>
                  <a:pt x="501446" y="339213"/>
                </a:cubicBezTo>
                <a:cubicBezTo>
                  <a:pt x="580103" y="260556"/>
                  <a:pt x="442452" y="319548"/>
                  <a:pt x="560439" y="280220"/>
                </a:cubicBezTo>
                <a:cubicBezTo>
                  <a:pt x="595541" y="174914"/>
                  <a:pt x="572689" y="217600"/>
                  <a:pt x="619433" y="147484"/>
                </a:cubicBezTo>
                <a:cubicBezTo>
                  <a:pt x="612237" y="104308"/>
                  <a:pt x="615067" y="46653"/>
                  <a:pt x="575188" y="14749"/>
                </a:cubicBezTo>
                <a:cubicBezTo>
                  <a:pt x="563048" y="5037"/>
                  <a:pt x="545691" y="4916"/>
                  <a:pt x="530942" y="0"/>
                </a:cubicBezTo>
                <a:cubicBezTo>
                  <a:pt x="508138" y="7602"/>
                  <a:pt x="448752" y="28655"/>
                  <a:pt x="427704" y="29497"/>
                </a:cubicBezTo>
                <a:cubicBezTo>
                  <a:pt x="324548" y="33623"/>
                  <a:pt x="221227" y="29497"/>
                  <a:pt x="88491" y="44246"/>
                </a:cubicBezTo>
                <a:close/>
              </a:path>
            </a:pathLst>
          </a:cu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2000"/>
          </a:p>
        </p:txBody>
      </p:sp>
      <p:cxnSp>
        <p:nvCxnSpPr>
          <p:cNvPr id="43" name="Straight Connector 42"/>
          <p:cNvCxnSpPr/>
          <p:nvPr/>
        </p:nvCxnSpPr>
        <p:spPr>
          <a:xfrm>
            <a:off x="5299075" y="4471988"/>
            <a:ext cx="6350" cy="763587"/>
          </a:xfrm>
          <a:prstGeom prst="line">
            <a:avLst/>
          </a:prstGeom>
          <a:ln w="38100"/>
        </p:spPr>
        <p:style>
          <a:lnRef idx="1">
            <a:schemeClr val="accent1"/>
          </a:lnRef>
          <a:fillRef idx="0">
            <a:schemeClr val="accent1"/>
          </a:fillRef>
          <a:effectRef idx="0">
            <a:schemeClr val="accent1"/>
          </a:effectRef>
          <a:fontRef idx="minor">
            <a:schemeClr val="tx1"/>
          </a:fontRef>
        </p:style>
      </p:cxnSp>
      <p:pic>
        <p:nvPicPr>
          <p:cNvPr id="53287" name="Picture 3" descr="C:\Users\gvaidyan\AppData\Local\Microsoft\Windows\Temporary Internet Files\Content.IE5\VKFELGM6\MP900443544[1].jpg"/>
          <p:cNvPicPr>
            <a:picLocks noChangeAspect="1" noChangeArrowheads="1"/>
          </p:cNvPicPr>
          <p:nvPr/>
        </p:nvPicPr>
        <p:blipFill>
          <a:blip r:embed="rId3"/>
          <a:srcRect/>
          <a:stretch>
            <a:fillRect/>
          </a:stretch>
        </p:blipFill>
        <p:spPr bwMode="auto">
          <a:xfrm>
            <a:off x="5876925" y="4343400"/>
            <a:ext cx="2608263" cy="1490663"/>
          </a:xfrm>
          <a:prstGeom prst="rect">
            <a:avLst/>
          </a:prstGeom>
          <a:noFill/>
          <a:ln w="9525">
            <a:noFill/>
            <a:miter lim="800000"/>
            <a:headEnd/>
            <a:tailEnd/>
          </a:ln>
        </p:spPr>
      </p:pic>
      <p:cxnSp>
        <p:nvCxnSpPr>
          <p:cNvPr id="49" name="Straight Connector 48"/>
          <p:cNvCxnSpPr>
            <a:endCxn id="50" idx="4"/>
          </p:cNvCxnSpPr>
          <p:nvPr/>
        </p:nvCxnSpPr>
        <p:spPr>
          <a:xfrm>
            <a:off x="7959725" y="4351338"/>
            <a:ext cx="11113" cy="579437"/>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0" name="Donut 49"/>
          <p:cNvSpPr/>
          <p:nvPr/>
        </p:nvSpPr>
        <p:spPr>
          <a:xfrm flipV="1">
            <a:off x="7786688" y="4930775"/>
            <a:ext cx="369887" cy="546100"/>
          </a:xfrm>
          <a:prstGeom prst="donu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2000">
              <a:solidFill>
                <a:schemeClr val="tx1"/>
              </a:solidFill>
            </a:endParaRPr>
          </a:p>
        </p:txBody>
      </p:sp>
      <p:sp>
        <p:nvSpPr>
          <p:cNvPr id="53290" name="TextBox 50"/>
          <p:cNvSpPr txBox="1">
            <a:spLocks noChangeArrowheads="1"/>
          </p:cNvSpPr>
          <p:nvPr/>
        </p:nvSpPr>
        <p:spPr bwMode="auto">
          <a:xfrm>
            <a:off x="574675" y="3116263"/>
            <a:ext cx="2595563" cy="708025"/>
          </a:xfrm>
          <a:prstGeom prst="rect">
            <a:avLst/>
          </a:prstGeom>
          <a:noFill/>
          <a:ln w="9525">
            <a:noFill/>
            <a:miter lim="800000"/>
            <a:headEnd/>
            <a:tailEnd/>
          </a:ln>
        </p:spPr>
        <p:txBody>
          <a:bodyPr>
            <a:spAutoFit/>
          </a:bodyPr>
          <a:lstStyle/>
          <a:p>
            <a:r>
              <a:rPr lang="en-US" sz="2000">
                <a:latin typeface="Calibri" pitchFamily="34" charset="0"/>
              </a:rPr>
              <a:t>Proposed in Project Charter</a:t>
            </a:r>
          </a:p>
        </p:txBody>
      </p:sp>
      <p:sp>
        <p:nvSpPr>
          <p:cNvPr id="53291" name="TextBox 51"/>
          <p:cNvSpPr txBox="1">
            <a:spLocks noChangeArrowheads="1"/>
          </p:cNvSpPr>
          <p:nvPr/>
        </p:nvSpPr>
        <p:spPr bwMode="auto">
          <a:xfrm>
            <a:off x="3219450" y="3092450"/>
            <a:ext cx="2595563" cy="708025"/>
          </a:xfrm>
          <a:prstGeom prst="rect">
            <a:avLst/>
          </a:prstGeom>
          <a:noFill/>
          <a:ln w="9525">
            <a:noFill/>
            <a:miter lim="800000"/>
            <a:headEnd/>
            <a:tailEnd/>
          </a:ln>
        </p:spPr>
        <p:txBody>
          <a:bodyPr>
            <a:spAutoFit/>
          </a:bodyPr>
          <a:lstStyle/>
          <a:p>
            <a:r>
              <a:rPr lang="en-US" sz="2000">
                <a:latin typeface="Calibri" pitchFamily="34" charset="0"/>
              </a:rPr>
              <a:t>Specified in Project Scope</a:t>
            </a:r>
          </a:p>
        </p:txBody>
      </p:sp>
      <p:sp>
        <p:nvSpPr>
          <p:cNvPr id="53292" name="TextBox 52"/>
          <p:cNvSpPr txBox="1">
            <a:spLocks noChangeArrowheads="1"/>
          </p:cNvSpPr>
          <p:nvPr/>
        </p:nvSpPr>
        <p:spPr bwMode="auto">
          <a:xfrm>
            <a:off x="5821363" y="3082925"/>
            <a:ext cx="2595562" cy="400050"/>
          </a:xfrm>
          <a:prstGeom prst="rect">
            <a:avLst/>
          </a:prstGeom>
          <a:noFill/>
          <a:ln w="9525">
            <a:noFill/>
            <a:miter lim="800000"/>
            <a:headEnd/>
            <a:tailEnd/>
          </a:ln>
        </p:spPr>
        <p:txBody>
          <a:bodyPr>
            <a:spAutoFit/>
          </a:bodyPr>
          <a:lstStyle/>
          <a:p>
            <a:r>
              <a:rPr lang="en-US" sz="2000">
                <a:latin typeface="Calibri" pitchFamily="34" charset="0"/>
              </a:rPr>
              <a:t>Designed </a:t>
            </a:r>
          </a:p>
        </p:txBody>
      </p:sp>
      <p:sp>
        <p:nvSpPr>
          <p:cNvPr id="53293" name="TextBox 53"/>
          <p:cNvSpPr txBox="1">
            <a:spLocks noChangeArrowheads="1"/>
          </p:cNvSpPr>
          <p:nvPr/>
        </p:nvSpPr>
        <p:spPr bwMode="auto">
          <a:xfrm>
            <a:off x="515938" y="5934075"/>
            <a:ext cx="2595562" cy="400050"/>
          </a:xfrm>
          <a:prstGeom prst="rect">
            <a:avLst/>
          </a:prstGeom>
          <a:noFill/>
          <a:ln w="9525">
            <a:noFill/>
            <a:miter lim="800000"/>
            <a:headEnd/>
            <a:tailEnd/>
          </a:ln>
        </p:spPr>
        <p:txBody>
          <a:bodyPr>
            <a:spAutoFit/>
          </a:bodyPr>
          <a:lstStyle/>
          <a:p>
            <a:r>
              <a:rPr lang="en-US" sz="2000">
                <a:latin typeface="Calibri" pitchFamily="34" charset="0"/>
              </a:rPr>
              <a:t>Programmed </a:t>
            </a:r>
          </a:p>
        </p:txBody>
      </p:sp>
      <p:sp>
        <p:nvSpPr>
          <p:cNvPr id="53294" name="TextBox 54"/>
          <p:cNvSpPr txBox="1">
            <a:spLocks noChangeArrowheads="1"/>
          </p:cNvSpPr>
          <p:nvPr/>
        </p:nvSpPr>
        <p:spPr bwMode="auto">
          <a:xfrm>
            <a:off x="3176588" y="5908675"/>
            <a:ext cx="2595562" cy="400050"/>
          </a:xfrm>
          <a:prstGeom prst="rect">
            <a:avLst/>
          </a:prstGeom>
          <a:noFill/>
          <a:ln w="9525">
            <a:noFill/>
            <a:miter lim="800000"/>
            <a:headEnd/>
            <a:tailEnd/>
          </a:ln>
        </p:spPr>
        <p:txBody>
          <a:bodyPr>
            <a:spAutoFit/>
          </a:bodyPr>
          <a:lstStyle/>
          <a:p>
            <a:r>
              <a:rPr lang="en-US" sz="2000">
                <a:latin typeface="Calibri" pitchFamily="34" charset="0"/>
              </a:rPr>
              <a:t>Installed at user site </a:t>
            </a:r>
          </a:p>
        </p:txBody>
      </p:sp>
      <p:sp>
        <p:nvSpPr>
          <p:cNvPr id="53295" name="TextBox 55"/>
          <p:cNvSpPr txBox="1">
            <a:spLocks noChangeArrowheads="1"/>
          </p:cNvSpPr>
          <p:nvPr/>
        </p:nvSpPr>
        <p:spPr bwMode="auto">
          <a:xfrm>
            <a:off x="5821363" y="5868988"/>
            <a:ext cx="2595562" cy="401637"/>
          </a:xfrm>
          <a:prstGeom prst="rect">
            <a:avLst/>
          </a:prstGeom>
          <a:noFill/>
          <a:ln w="9525">
            <a:noFill/>
            <a:miter lim="800000"/>
            <a:headEnd/>
            <a:tailEnd/>
          </a:ln>
        </p:spPr>
        <p:txBody>
          <a:bodyPr>
            <a:spAutoFit/>
          </a:bodyPr>
          <a:lstStyle/>
          <a:p>
            <a:r>
              <a:rPr lang="en-US" sz="2000">
                <a:latin typeface="Calibri" pitchFamily="34" charset="0"/>
              </a:rPr>
              <a:t>What the user wanted!</a:t>
            </a:r>
          </a:p>
        </p:txBody>
      </p:sp>
      <p:sp>
        <p:nvSpPr>
          <p:cNvPr id="39" name="Rectangle 38"/>
          <p:cNvSpPr/>
          <p:nvPr/>
        </p:nvSpPr>
        <p:spPr>
          <a:xfrm rot="21366295">
            <a:off x="4432218" y="5129316"/>
            <a:ext cx="896581" cy="324464"/>
          </a:xfrm>
          <a:prstGeom prst="rect">
            <a:avLst/>
          </a:prstGeom>
          <a:scene3d>
            <a:camera prst="isometricOffAxis2Top"/>
            <a:lightRig rig="threePt" dir="t"/>
          </a:scene3d>
        </p:spPr>
        <p:style>
          <a:lnRef idx="1">
            <a:schemeClr val="dk1"/>
          </a:lnRef>
          <a:fillRef idx="2">
            <a:schemeClr val="dk1"/>
          </a:fillRef>
          <a:effectRef idx="1">
            <a:schemeClr val="dk1"/>
          </a:effectRef>
          <a:fontRef idx="minor">
            <a:schemeClr val="dk1"/>
          </a:fontRef>
        </p:style>
        <p:txBody>
          <a:bodyPr anchor="ctr"/>
          <a:lstStyle/>
          <a:p>
            <a:pPr algn="ctr" fontAlgn="auto">
              <a:spcBef>
                <a:spcPts val="0"/>
              </a:spcBef>
              <a:spcAft>
                <a:spcPts val="0"/>
              </a:spcAft>
              <a:defRPr/>
            </a:pPr>
            <a:endParaRPr lang="en-US" sz="2000"/>
          </a:p>
        </p:txBody>
      </p:sp>
      <p:sp>
        <p:nvSpPr>
          <p:cNvPr id="40" name="Rectangle 39"/>
          <p:cNvSpPr/>
          <p:nvPr/>
        </p:nvSpPr>
        <p:spPr>
          <a:xfrm rot="21366295">
            <a:off x="4443903" y="5091266"/>
            <a:ext cx="934103" cy="324464"/>
          </a:xfrm>
          <a:prstGeom prst="rect">
            <a:avLst/>
          </a:prstGeom>
          <a:scene3d>
            <a:camera prst="isometricOffAxis2Top"/>
            <a:lightRig rig="threePt" dir="t"/>
          </a:scene3d>
        </p:spPr>
        <p:style>
          <a:lnRef idx="1">
            <a:schemeClr val="dk1"/>
          </a:lnRef>
          <a:fillRef idx="2">
            <a:schemeClr val="dk1"/>
          </a:fillRef>
          <a:effectRef idx="1">
            <a:schemeClr val="dk1"/>
          </a:effectRef>
          <a:fontRef idx="minor">
            <a:schemeClr val="dk1"/>
          </a:fontRef>
        </p:style>
        <p:txBody>
          <a:bodyPr anchor="ctr"/>
          <a:lstStyle/>
          <a:p>
            <a:pPr algn="ctr" fontAlgn="auto">
              <a:spcBef>
                <a:spcPts val="0"/>
              </a:spcBef>
              <a:spcAft>
                <a:spcPts val="0"/>
              </a:spcAft>
              <a:defRPr/>
            </a:pPr>
            <a:endParaRPr lang="en-US" sz="2000"/>
          </a:p>
        </p:txBody>
      </p:sp>
      <p:cxnSp>
        <p:nvCxnSpPr>
          <p:cNvPr id="41" name="Straight Connector 40"/>
          <p:cNvCxnSpPr/>
          <p:nvPr/>
        </p:nvCxnSpPr>
        <p:spPr>
          <a:xfrm>
            <a:off x="4521200" y="4359275"/>
            <a:ext cx="7938" cy="87947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4659313" y="4371975"/>
            <a:ext cx="33337" cy="804863"/>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5110163" y="4510088"/>
            <a:ext cx="7937" cy="788987"/>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69" name="Oval 68"/>
          <p:cNvSpPr/>
          <p:nvPr/>
        </p:nvSpPr>
        <p:spPr>
          <a:xfrm>
            <a:off x="5360988" y="5611813"/>
            <a:ext cx="176212" cy="1508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0" name="Oval 69"/>
          <p:cNvSpPr/>
          <p:nvPr/>
        </p:nvSpPr>
        <p:spPr>
          <a:xfrm>
            <a:off x="3997325" y="5526088"/>
            <a:ext cx="176213" cy="1508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6" name="Can 45"/>
          <p:cNvSpPr/>
          <p:nvPr/>
        </p:nvSpPr>
        <p:spPr>
          <a:xfrm>
            <a:off x="5426075" y="4503738"/>
            <a:ext cx="46038" cy="1208087"/>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2000"/>
          </a:p>
        </p:txBody>
      </p:sp>
      <p:sp>
        <p:nvSpPr>
          <p:cNvPr id="47" name="Can 46"/>
          <p:cNvSpPr/>
          <p:nvPr/>
        </p:nvSpPr>
        <p:spPr>
          <a:xfrm>
            <a:off x="4059238" y="4344988"/>
            <a:ext cx="46037" cy="126365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20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5"/>
          </p:nvPr>
        </p:nvSpPr>
        <p:spPr/>
        <p:txBody>
          <a:bodyPr/>
          <a:lstStyle/>
          <a:p>
            <a:r>
              <a:rPr lang="en-US"/>
              <a:t>Copyright © 2013 Pearson Education, Inc. Publishing as Prentice Hall</a:t>
            </a:r>
          </a:p>
        </p:txBody>
      </p:sp>
      <p:sp>
        <p:nvSpPr>
          <p:cNvPr id="86017" name="Content Placeholder 1"/>
          <p:cNvSpPr>
            <a:spLocks noGrp="1"/>
          </p:cNvSpPr>
          <p:nvPr>
            <p:ph idx="1"/>
          </p:nvPr>
        </p:nvSpPr>
        <p:spPr>
          <a:xfrm>
            <a:off x="444500" y="1600200"/>
            <a:ext cx="8242300" cy="4525963"/>
          </a:xfrm>
        </p:spPr>
        <p:txBody>
          <a:bodyPr/>
          <a:lstStyle/>
          <a:p>
            <a:pPr eaLnBrk="1" hangingPunct="1"/>
            <a:r>
              <a:rPr lang="en-US" sz="2400"/>
              <a:t>Inadequate rationale, objectives, tasks, and goals</a:t>
            </a:r>
          </a:p>
          <a:p>
            <a:pPr eaLnBrk="1" hangingPunct="1"/>
            <a:r>
              <a:rPr lang="en-US" sz="2400"/>
              <a:t>Wrong project manager</a:t>
            </a:r>
          </a:p>
          <a:p>
            <a:pPr eaLnBrk="1" hangingPunct="1"/>
            <a:r>
              <a:rPr lang="en-US" sz="2400"/>
              <a:t>Unsupportive top management</a:t>
            </a:r>
          </a:p>
          <a:p>
            <a:pPr eaLnBrk="1" hangingPunct="1"/>
            <a:r>
              <a:rPr lang="en-US" sz="2400"/>
              <a:t>Lack or misuse of project management techniques</a:t>
            </a:r>
          </a:p>
          <a:p>
            <a:pPr eaLnBrk="1" hangingPunct="1"/>
            <a:r>
              <a:rPr lang="en-US" sz="2400"/>
              <a:t>Inadequate project planning</a:t>
            </a:r>
          </a:p>
          <a:p>
            <a:pPr eaLnBrk="1" hangingPunct="1"/>
            <a:r>
              <a:rPr lang="en-US" sz="2400"/>
              <a:t>Lack of commitment to the project</a:t>
            </a:r>
          </a:p>
          <a:p>
            <a:pPr eaLnBrk="1" hangingPunct="1"/>
            <a:endParaRPr lang="en-US" sz="2400"/>
          </a:p>
        </p:txBody>
      </p:sp>
      <p:sp>
        <p:nvSpPr>
          <p:cNvPr id="86018" name="Text Placeholder 2"/>
          <p:cNvSpPr>
            <a:spLocks noGrp="1"/>
          </p:cNvSpPr>
          <p:nvPr>
            <p:ph type="body" sz="quarter" idx="13"/>
          </p:nvPr>
        </p:nvSpPr>
        <p:spPr>
          <a:xfrm>
            <a:off x="1316038" y="1071563"/>
            <a:ext cx="5495925" cy="339725"/>
          </a:xfrm>
        </p:spPr>
        <p:txBody>
          <a:bodyPr/>
          <a:lstStyle/>
          <a:p>
            <a:pPr eaLnBrk="1" hangingPunct="1"/>
            <a:r>
              <a:rPr lang="en-US"/>
              <a:t>Project Management Failure Factors</a:t>
            </a:r>
          </a:p>
        </p:txBody>
      </p:sp>
      <p:sp>
        <p:nvSpPr>
          <p:cNvPr id="6" name="Slide Number Placeholder 5"/>
          <p:cNvSpPr>
            <a:spLocks noGrp="1"/>
          </p:cNvSpPr>
          <p:nvPr>
            <p:ph type="sldNum" sz="quarter" idx="16"/>
          </p:nvPr>
        </p:nvSpPr>
        <p:spPr/>
        <p:txBody>
          <a:bodyPr/>
          <a:lstStyle/>
          <a:p>
            <a:pPr>
              <a:defRPr/>
            </a:pPr>
            <a:r>
              <a:rPr lang="en-US"/>
              <a:t>1-</a:t>
            </a:r>
            <a:fld id="{1F66098D-D5A4-4B78-BE30-FD053D22643F}" type="slidenum">
              <a:rPr lang="en-US"/>
              <a:pPr>
                <a:defRPr/>
              </a:pPr>
              <a:t>20</a:t>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5"/>
          </p:nvPr>
        </p:nvSpPr>
        <p:spPr/>
        <p:txBody>
          <a:bodyPr/>
          <a:lstStyle/>
          <a:p>
            <a:r>
              <a:rPr lang="en-US"/>
              <a:t>Copyright © 2013 Pearson Education, Inc. Publishing as Prentice Hall</a:t>
            </a:r>
          </a:p>
        </p:txBody>
      </p:sp>
      <p:sp>
        <p:nvSpPr>
          <p:cNvPr id="87041" name="Content Placeholder 1"/>
          <p:cNvSpPr>
            <a:spLocks noGrp="1"/>
          </p:cNvSpPr>
          <p:nvPr>
            <p:ph idx="1"/>
          </p:nvPr>
        </p:nvSpPr>
        <p:spPr>
          <a:xfrm>
            <a:off x="444500" y="1600200"/>
            <a:ext cx="8242300" cy="4525963"/>
          </a:xfrm>
        </p:spPr>
        <p:txBody>
          <a:bodyPr/>
          <a:lstStyle/>
          <a:p>
            <a:pPr eaLnBrk="1" hangingPunct="1"/>
            <a:r>
              <a:rPr lang="en-US" sz="2400"/>
              <a:t>Factors and constraints affect either the success or the failure of projects:</a:t>
            </a:r>
          </a:p>
          <a:p>
            <a:pPr lvl="1" eaLnBrk="1" hangingPunct="1">
              <a:buFont typeface="Arial" charset="0"/>
              <a:buChar char="•"/>
            </a:pPr>
            <a:r>
              <a:rPr lang="en-US" sz="2400"/>
              <a:t>Completion of project within scope or customer requirements</a:t>
            </a:r>
          </a:p>
          <a:p>
            <a:pPr lvl="1" eaLnBrk="1" hangingPunct="1">
              <a:buFont typeface="Arial" charset="0"/>
              <a:buChar char="•"/>
            </a:pPr>
            <a:r>
              <a:rPr lang="en-US" sz="2400"/>
              <a:t>Completion of project within allocated budget</a:t>
            </a:r>
          </a:p>
          <a:p>
            <a:pPr lvl="1" eaLnBrk="1" hangingPunct="1">
              <a:buFont typeface="Arial" charset="0"/>
              <a:buChar char="•"/>
            </a:pPr>
            <a:r>
              <a:rPr lang="en-US" sz="2400"/>
              <a:t>Completion of project within allocated schedule or period of time</a:t>
            </a:r>
          </a:p>
          <a:p>
            <a:pPr lvl="1" eaLnBrk="1" hangingPunct="1">
              <a:buFont typeface="Arial" charset="0"/>
              <a:buChar char="•"/>
            </a:pPr>
            <a:r>
              <a:rPr lang="en-US" sz="2400"/>
              <a:t>Completion of project using allocated resources</a:t>
            </a:r>
          </a:p>
          <a:p>
            <a:pPr lvl="1" eaLnBrk="1" hangingPunct="1">
              <a:buFont typeface="Arial" charset="0"/>
              <a:buChar char="•"/>
            </a:pPr>
            <a:r>
              <a:rPr lang="en-US" sz="2400"/>
              <a:t>Completion of project within established performance and technology standards</a:t>
            </a:r>
          </a:p>
          <a:p>
            <a:pPr lvl="1" eaLnBrk="1" hangingPunct="1">
              <a:buFont typeface="Arial" charset="0"/>
              <a:buChar char="•"/>
            </a:pPr>
            <a:r>
              <a:rPr lang="en-US" sz="2400"/>
              <a:t>Completion of project to maximize project value for stakeholders</a:t>
            </a:r>
          </a:p>
        </p:txBody>
      </p:sp>
      <p:sp>
        <p:nvSpPr>
          <p:cNvPr id="87042" name="Text Placeholder 2"/>
          <p:cNvSpPr>
            <a:spLocks noGrp="1"/>
          </p:cNvSpPr>
          <p:nvPr>
            <p:ph type="body" sz="quarter" idx="13"/>
          </p:nvPr>
        </p:nvSpPr>
        <p:spPr>
          <a:xfrm>
            <a:off x="1316038" y="1071563"/>
            <a:ext cx="5495925" cy="339725"/>
          </a:xfrm>
        </p:spPr>
        <p:txBody>
          <a:bodyPr/>
          <a:lstStyle/>
          <a:p>
            <a:pPr eaLnBrk="1" hangingPunct="1"/>
            <a:r>
              <a:rPr lang="en-US"/>
              <a:t>Project Management Failure Factors</a:t>
            </a:r>
          </a:p>
        </p:txBody>
      </p:sp>
      <p:sp>
        <p:nvSpPr>
          <p:cNvPr id="6" name="Slide Number Placeholder 5"/>
          <p:cNvSpPr>
            <a:spLocks noGrp="1"/>
          </p:cNvSpPr>
          <p:nvPr>
            <p:ph type="sldNum" sz="quarter" idx="16"/>
          </p:nvPr>
        </p:nvSpPr>
        <p:spPr/>
        <p:txBody>
          <a:bodyPr/>
          <a:lstStyle/>
          <a:p>
            <a:pPr>
              <a:defRPr/>
            </a:pPr>
            <a:r>
              <a:rPr lang="en-US"/>
              <a:t>1-</a:t>
            </a:r>
            <a:fld id="{6272DA29-1613-4601-8294-73ADF842C4D8}" type="slidenum">
              <a:rPr lang="en-US"/>
              <a:pPr>
                <a:defRPr/>
              </a:pPr>
              <a:t>21</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5"/>
          </p:nvPr>
        </p:nvSpPr>
        <p:spPr/>
        <p:txBody>
          <a:bodyPr/>
          <a:lstStyle/>
          <a:p>
            <a:r>
              <a:rPr lang="en-US"/>
              <a:t>Copyright © 2013 Pearson Education, Inc. Publishing as Prentice Hall</a:t>
            </a:r>
          </a:p>
        </p:txBody>
      </p:sp>
      <p:sp>
        <p:nvSpPr>
          <p:cNvPr id="88065" name="Text Placeholder 2"/>
          <p:cNvSpPr>
            <a:spLocks noGrp="1"/>
          </p:cNvSpPr>
          <p:nvPr>
            <p:ph type="body" sz="quarter" idx="13"/>
          </p:nvPr>
        </p:nvSpPr>
        <p:spPr>
          <a:xfrm>
            <a:off x="1316038" y="1071563"/>
            <a:ext cx="3925887" cy="339725"/>
          </a:xfrm>
        </p:spPr>
        <p:txBody>
          <a:bodyPr/>
          <a:lstStyle/>
          <a:p>
            <a:pPr eaLnBrk="1" hangingPunct="1"/>
            <a:r>
              <a:rPr lang="en-US"/>
              <a:t>Factors and Constraints</a:t>
            </a:r>
          </a:p>
        </p:txBody>
      </p:sp>
      <p:sp>
        <p:nvSpPr>
          <p:cNvPr id="7" name="Slide Number Placeholder 6"/>
          <p:cNvSpPr>
            <a:spLocks noGrp="1"/>
          </p:cNvSpPr>
          <p:nvPr>
            <p:ph type="sldNum" sz="quarter" idx="16"/>
          </p:nvPr>
        </p:nvSpPr>
        <p:spPr/>
        <p:txBody>
          <a:bodyPr/>
          <a:lstStyle/>
          <a:p>
            <a:pPr>
              <a:defRPr/>
            </a:pPr>
            <a:r>
              <a:rPr lang="en-US"/>
              <a:t>1-</a:t>
            </a:r>
            <a:fld id="{140F45BC-1443-4BAD-8523-2009F3AE7392}" type="slidenum">
              <a:rPr lang="en-US"/>
              <a:pPr>
                <a:defRPr/>
              </a:pPr>
              <a:t>22</a:t>
            </a:fld>
            <a:endParaRPr lang="en-US"/>
          </a:p>
        </p:txBody>
      </p:sp>
      <p:pic>
        <p:nvPicPr>
          <p:cNvPr id="88068" name="Picture 2"/>
          <p:cNvPicPr>
            <a:picLocks noChangeAspect="1" noChangeArrowheads="1"/>
          </p:cNvPicPr>
          <p:nvPr/>
        </p:nvPicPr>
        <p:blipFill>
          <a:blip r:embed="rId2"/>
          <a:srcRect/>
          <a:stretch>
            <a:fillRect/>
          </a:stretch>
        </p:blipFill>
        <p:spPr bwMode="auto">
          <a:xfrm>
            <a:off x="488950" y="1639888"/>
            <a:ext cx="8128000" cy="4367212"/>
          </a:xfrm>
          <a:prstGeom prst="rect">
            <a:avLst/>
          </a:prstGeom>
          <a:noFill/>
          <a:ln w="9525">
            <a:noFill/>
            <a:miter lim="800000"/>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5"/>
          </p:nvPr>
        </p:nvSpPr>
        <p:spPr/>
        <p:txBody>
          <a:bodyPr/>
          <a:lstStyle/>
          <a:p>
            <a:r>
              <a:rPr lang="en-US"/>
              <a:t>Copyright © 2013 Pearson Education, Inc. Publishing as Prentice Hall</a:t>
            </a:r>
          </a:p>
        </p:txBody>
      </p:sp>
      <p:sp>
        <p:nvSpPr>
          <p:cNvPr id="89089" name="Content Placeholder 1"/>
          <p:cNvSpPr>
            <a:spLocks noGrp="1"/>
          </p:cNvSpPr>
          <p:nvPr>
            <p:ph idx="1"/>
          </p:nvPr>
        </p:nvSpPr>
        <p:spPr>
          <a:xfrm>
            <a:off x="287338" y="1600200"/>
            <a:ext cx="8580437" cy="4525963"/>
          </a:xfrm>
        </p:spPr>
        <p:txBody>
          <a:bodyPr/>
          <a:lstStyle/>
          <a:p>
            <a:pPr eaLnBrk="1" hangingPunct="1"/>
            <a:r>
              <a:rPr lang="en-US" sz="2400"/>
              <a:t>The scope of a project is the work that needs to be accomplished to deliver the results of the project with specified features and functions.</a:t>
            </a:r>
          </a:p>
          <a:p>
            <a:pPr marL="342900" lvl="1" indent="-342900" eaLnBrk="1" hangingPunct="1">
              <a:buFont typeface="Wingdings" pitchFamily="2" charset="2"/>
              <a:buChar char="§"/>
            </a:pPr>
            <a:r>
              <a:rPr lang="en-US" sz="2400"/>
              <a:t>Scope is based on the customer and organizational requirements of a project, and the scope constraint refers to what must be done to produce the project's end result.</a:t>
            </a:r>
          </a:p>
          <a:p>
            <a:pPr eaLnBrk="1" hangingPunct="1"/>
            <a:r>
              <a:rPr lang="en-US" sz="2400"/>
              <a:t>The scope of a product is the general work that needs to be accomplished to deliver a product, a system, a structure, or a service with the specified features and functions. </a:t>
            </a:r>
          </a:p>
          <a:p>
            <a:pPr eaLnBrk="1" hangingPunct="1"/>
            <a:r>
              <a:rPr lang="en-US" sz="2400"/>
              <a:t>The product scope consists of the features and functions that characterize a product, a service, a system, or a structure.</a:t>
            </a:r>
          </a:p>
        </p:txBody>
      </p:sp>
      <p:sp>
        <p:nvSpPr>
          <p:cNvPr id="89090" name="Text Placeholder 2"/>
          <p:cNvSpPr>
            <a:spLocks noGrp="1"/>
          </p:cNvSpPr>
          <p:nvPr>
            <p:ph type="body" sz="quarter" idx="13"/>
          </p:nvPr>
        </p:nvSpPr>
        <p:spPr>
          <a:xfrm>
            <a:off x="1316038" y="1071563"/>
            <a:ext cx="5495925" cy="339725"/>
          </a:xfrm>
        </p:spPr>
        <p:txBody>
          <a:bodyPr/>
          <a:lstStyle/>
          <a:p>
            <a:pPr eaLnBrk="1" hangingPunct="1"/>
            <a:r>
              <a:rPr lang="en-US"/>
              <a:t>Project Scope and Product Scope</a:t>
            </a:r>
          </a:p>
        </p:txBody>
      </p:sp>
      <p:sp>
        <p:nvSpPr>
          <p:cNvPr id="6" name="Slide Number Placeholder 5"/>
          <p:cNvSpPr>
            <a:spLocks noGrp="1"/>
          </p:cNvSpPr>
          <p:nvPr>
            <p:ph type="sldNum" sz="quarter" idx="16"/>
          </p:nvPr>
        </p:nvSpPr>
        <p:spPr/>
        <p:txBody>
          <a:bodyPr/>
          <a:lstStyle/>
          <a:p>
            <a:pPr>
              <a:defRPr/>
            </a:pPr>
            <a:r>
              <a:rPr lang="en-US"/>
              <a:t>1-</a:t>
            </a:r>
            <a:fld id="{95729942-C495-4F76-92D5-120EC4E955DA}" type="slidenum">
              <a:rPr lang="en-US"/>
              <a:pPr>
                <a:defRPr/>
              </a:pPr>
              <a:t>23</a:t>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5"/>
          </p:nvPr>
        </p:nvSpPr>
        <p:spPr/>
        <p:txBody>
          <a:bodyPr/>
          <a:lstStyle/>
          <a:p>
            <a:r>
              <a:rPr lang="en-US"/>
              <a:t>Copyright © 2013 Pearson Education, Inc. Publishing as Prentice Hall</a:t>
            </a:r>
          </a:p>
        </p:txBody>
      </p:sp>
      <p:sp>
        <p:nvSpPr>
          <p:cNvPr id="90113" name="Content Placeholder 1"/>
          <p:cNvSpPr>
            <a:spLocks noGrp="1"/>
          </p:cNvSpPr>
          <p:nvPr>
            <p:ph idx="1"/>
          </p:nvPr>
        </p:nvSpPr>
        <p:spPr>
          <a:xfrm>
            <a:off x="444500" y="1600200"/>
            <a:ext cx="8242300" cy="4525963"/>
          </a:xfrm>
        </p:spPr>
        <p:txBody>
          <a:bodyPr/>
          <a:lstStyle/>
          <a:p>
            <a:pPr eaLnBrk="1" hangingPunct="1"/>
            <a:r>
              <a:rPr lang="en-US" sz="2400"/>
              <a:t>Project schedule: The list of all activities of a project with intended start and end dates linked by dependencies and constrains of a project</a:t>
            </a:r>
          </a:p>
          <a:p>
            <a:pPr eaLnBrk="1" hangingPunct="1"/>
            <a:r>
              <a:rPr lang="en-US" sz="2400"/>
              <a:t>Project cost: The sum of all costs to complete a project</a:t>
            </a:r>
          </a:p>
          <a:p>
            <a:pPr eaLnBrk="1" hangingPunct="1"/>
            <a:r>
              <a:rPr lang="en-US" sz="2400"/>
              <a:t>Project resources: An available supply of assets, capabilities, processes, attributes, and knowledge in an organization</a:t>
            </a:r>
          </a:p>
          <a:p>
            <a:pPr eaLnBrk="1" hangingPunct="1"/>
            <a:r>
              <a:rPr lang="en-US" sz="2400"/>
              <a:t>Project performance: The overall quality of a project in terms of its impacts and benefits</a:t>
            </a:r>
          </a:p>
          <a:p>
            <a:pPr eaLnBrk="1" hangingPunct="1"/>
            <a:r>
              <a:rPr lang="en-US" sz="2400"/>
              <a:t>Project value: The overall worth of a project</a:t>
            </a:r>
          </a:p>
        </p:txBody>
      </p:sp>
      <p:sp>
        <p:nvSpPr>
          <p:cNvPr id="90114" name="Text Placeholder 2"/>
          <p:cNvSpPr>
            <a:spLocks noGrp="1"/>
          </p:cNvSpPr>
          <p:nvPr>
            <p:ph type="body" sz="quarter" idx="13"/>
          </p:nvPr>
        </p:nvSpPr>
        <p:spPr>
          <a:xfrm>
            <a:off x="1316038" y="1071563"/>
            <a:ext cx="5495925" cy="339725"/>
          </a:xfrm>
        </p:spPr>
        <p:txBody>
          <a:bodyPr/>
          <a:lstStyle/>
          <a:p>
            <a:pPr eaLnBrk="1" hangingPunct="1"/>
            <a:r>
              <a:rPr lang="en-US"/>
              <a:t>Other factors of success</a:t>
            </a:r>
          </a:p>
        </p:txBody>
      </p:sp>
      <p:sp>
        <p:nvSpPr>
          <p:cNvPr id="6" name="Slide Number Placeholder 5"/>
          <p:cNvSpPr>
            <a:spLocks noGrp="1"/>
          </p:cNvSpPr>
          <p:nvPr>
            <p:ph type="sldNum" sz="quarter" idx="16"/>
          </p:nvPr>
        </p:nvSpPr>
        <p:spPr/>
        <p:txBody>
          <a:bodyPr/>
          <a:lstStyle/>
          <a:p>
            <a:pPr>
              <a:defRPr/>
            </a:pPr>
            <a:r>
              <a:rPr lang="en-US"/>
              <a:t>1-</a:t>
            </a:r>
            <a:fld id="{B15B2C89-0BA8-43AB-A782-23CF131076A8}" type="slidenum">
              <a:rPr lang="en-US"/>
              <a:pPr>
                <a:defRPr/>
              </a:pPr>
              <a:t>24</a:t>
            </a:fld>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p:cNvSpPr>
            <a:spLocks noGrp="1"/>
          </p:cNvSpPr>
          <p:nvPr>
            <p:ph type="ftr" sz="quarter" idx="15"/>
          </p:nvPr>
        </p:nvSpPr>
        <p:spPr/>
        <p:txBody>
          <a:bodyPr/>
          <a:lstStyle/>
          <a:p>
            <a:r>
              <a:rPr lang="en-US"/>
              <a:t>Copyright © 2013 Pearson Education, Inc. Publishing as Prentice Hall</a:t>
            </a:r>
          </a:p>
        </p:txBody>
      </p:sp>
      <p:sp>
        <p:nvSpPr>
          <p:cNvPr id="91137" name="Text Placeholder 2"/>
          <p:cNvSpPr>
            <a:spLocks noGrp="1"/>
          </p:cNvSpPr>
          <p:nvPr>
            <p:ph type="body" sz="quarter" idx="13"/>
          </p:nvPr>
        </p:nvSpPr>
        <p:spPr>
          <a:xfrm>
            <a:off x="1316038" y="1071563"/>
            <a:ext cx="3925887" cy="339725"/>
          </a:xfrm>
        </p:spPr>
        <p:txBody>
          <a:bodyPr/>
          <a:lstStyle/>
          <a:p>
            <a:pPr eaLnBrk="1" hangingPunct="1"/>
            <a:r>
              <a:rPr lang="en-US"/>
              <a:t>Six Factors of Project Success</a:t>
            </a:r>
          </a:p>
        </p:txBody>
      </p:sp>
      <p:graphicFrame>
        <p:nvGraphicFramePr>
          <p:cNvPr id="7" name="Table 6"/>
          <p:cNvGraphicFramePr>
            <a:graphicFrameLocks noGrp="1"/>
          </p:cNvGraphicFramePr>
          <p:nvPr/>
        </p:nvGraphicFramePr>
        <p:xfrm>
          <a:off x="288925" y="1563688"/>
          <a:ext cx="8565266" cy="4023360"/>
        </p:xfrm>
        <a:graphic>
          <a:graphicData uri="http://schemas.openxmlformats.org/drawingml/2006/table">
            <a:tbl>
              <a:tblPr/>
              <a:tblGrid>
                <a:gridCol w="1439225">
                  <a:extLst>
                    <a:ext uri="{9D8B030D-6E8A-4147-A177-3AD203B41FA5}">
                      <a16:colId xmlns:a16="http://schemas.microsoft.com/office/drawing/2014/main" val="20000"/>
                    </a:ext>
                  </a:extLst>
                </a:gridCol>
                <a:gridCol w="7126041">
                  <a:extLst>
                    <a:ext uri="{9D8B030D-6E8A-4147-A177-3AD203B41FA5}">
                      <a16:colId xmlns:a16="http://schemas.microsoft.com/office/drawing/2014/main" val="20001"/>
                    </a:ext>
                  </a:extLst>
                </a:gridCol>
              </a:tblGrid>
              <a:tr h="223815">
                <a:tc gridSpan="2">
                  <a:txBody>
                    <a:bodyPr/>
                    <a:lstStyle/>
                    <a:p>
                      <a:pPr marL="0" marR="0">
                        <a:spcBef>
                          <a:spcPts val="0"/>
                        </a:spcBef>
                        <a:spcAft>
                          <a:spcPts val="0"/>
                        </a:spcAft>
                      </a:pPr>
                      <a:r>
                        <a:rPr lang="en-US" sz="2400" b="1" dirty="0">
                          <a:solidFill>
                            <a:srgbClr val="FFFFFF"/>
                          </a:solidFill>
                          <a:latin typeface="Calibri"/>
                          <a:ea typeface="Times New Roman"/>
                        </a:rPr>
                        <a:t>Impact of six factors on project success</a:t>
                      </a:r>
                      <a:endParaRPr lang="en-US" sz="2400" dirty="0">
                        <a:latin typeface="Times New Roman"/>
                        <a:ea typeface="Times New Roman"/>
                      </a:endParaRPr>
                    </a:p>
                  </a:txBody>
                  <a:tcPr marL="68580" marR="68580" marT="0" marB="0">
                    <a:lnL>
                      <a:noFill/>
                    </a:lnL>
                    <a:lnR>
                      <a:noFill/>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4F81BD"/>
                    </a:solidFill>
                  </a:tcPr>
                </a:tc>
                <a:tc hMerge="1">
                  <a:txBody>
                    <a:bodyPr/>
                    <a:lstStyle/>
                    <a:p>
                      <a:endParaRPr lang="en-US"/>
                    </a:p>
                  </a:txBody>
                  <a:tcPr/>
                </a:tc>
                <a:extLst>
                  <a:ext uri="{0D108BD9-81ED-4DB2-BD59-A6C34878D82A}">
                    <a16:rowId xmlns:a16="http://schemas.microsoft.com/office/drawing/2014/main" val="10000"/>
                  </a:ext>
                </a:extLst>
              </a:tr>
              <a:tr h="223815">
                <a:tc>
                  <a:txBody>
                    <a:bodyPr/>
                    <a:lstStyle/>
                    <a:p>
                      <a:pPr marL="0" marR="0">
                        <a:spcBef>
                          <a:spcPts val="0"/>
                        </a:spcBef>
                        <a:spcAft>
                          <a:spcPts val="0"/>
                        </a:spcAft>
                      </a:pPr>
                      <a:r>
                        <a:rPr lang="en-US" sz="2400" b="1">
                          <a:solidFill>
                            <a:srgbClr val="FFFFFF"/>
                          </a:solidFill>
                          <a:latin typeface="Calibri"/>
                          <a:ea typeface="Times New Roman"/>
                        </a:rPr>
                        <a:t>Factors</a:t>
                      </a:r>
                      <a:endParaRPr lang="en-US" sz="2400">
                        <a:latin typeface="Times New Roman"/>
                        <a:ea typeface="Times New Roman"/>
                      </a:endParaRPr>
                    </a:p>
                  </a:txBody>
                  <a:tcPr marL="68580" marR="68580" marT="0" marB="0">
                    <a:lnL>
                      <a:noFill/>
                    </a:lnL>
                    <a:lnR>
                      <a:noFill/>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F81BD"/>
                    </a:solidFill>
                  </a:tcPr>
                </a:tc>
                <a:tc>
                  <a:txBody>
                    <a:bodyPr/>
                    <a:lstStyle/>
                    <a:p>
                      <a:pPr marL="0" marR="0">
                        <a:spcBef>
                          <a:spcPts val="0"/>
                        </a:spcBef>
                        <a:spcAft>
                          <a:spcPts val="0"/>
                        </a:spcAft>
                      </a:pPr>
                      <a:r>
                        <a:rPr lang="en-US" sz="2400">
                          <a:latin typeface="Calibri"/>
                          <a:ea typeface="Times New Roman"/>
                        </a:rPr>
                        <a:t>Impacts</a:t>
                      </a:r>
                      <a:endParaRPr lang="en-US" sz="2400">
                        <a:latin typeface="Times New Roman"/>
                        <a:ea typeface="Times New Roman"/>
                      </a:endParaRPr>
                    </a:p>
                  </a:txBody>
                  <a:tcPr marL="68580" marR="68580" marT="0" marB="0">
                    <a:lnL>
                      <a:noFill/>
                    </a:lnL>
                    <a:lnR>
                      <a:noFill/>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8D8D8"/>
                    </a:solidFill>
                  </a:tcPr>
                </a:tc>
                <a:extLst>
                  <a:ext uri="{0D108BD9-81ED-4DB2-BD59-A6C34878D82A}">
                    <a16:rowId xmlns:a16="http://schemas.microsoft.com/office/drawing/2014/main" val="10001"/>
                  </a:ext>
                </a:extLst>
              </a:tr>
              <a:tr h="671444">
                <a:tc>
                  <a:txBody>
                    <a:bodyPr/>
                    <a:lstStyle/>
                    <a:p>
                      <a:pPr marL="0" marR="0">
                        <a:spcBef>
                          <a:spcPts val="0"/>
                        </a:spcBef>
                        <a:spcAft>
                          <a:spcPts val="0"/>
                        </a:spcAft>
                      </a:pPr>
                      <a:r>
                        <a:rPr lang="en-US" sz="2400" b="1">
                          <a:solidFill>
                            <a:srgbClr val="FFFFFF"/>
                          </a:solidFill>
                          <a:latin typeface="Calibri"/>
                          <a:ea typeface="Times New Roman"/>
                        </a:rPr>
                        <a:t>Scope</a:t>
                      </a:r>
                      <a:endParaRPr lang="en-US" sz="2400">
                        <a:latin typeface="Times New Roman"/>
                        <a:ea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solidFill>
                      <a:srgbClr val="4F81BD"/>
                    </a:solidFill>
                  </a:tcPr>
                </a:tc>
                <a:tc>
                  <a:txBody>
                    <a:bodyPr/>
                    <a:lstStyle/>
                    <a:p>
                      <a:pPr marL="0" marR="0">
                        <a:spcBef>
                          <a:spcPts val="0"/>
                        </a:spcBef>
                        <a:spcAft>
                          <a:spcPts val="0"/>
                        </a:spcAft>
                      </a:pPr>
                      <a:r>
                        <a:rPr lang="en-US" sz="2400">
                          <a:latin typeface="Calibri"/>
                          <a:ea typeface="Times New Roman"/>
                        </a:rPr>
                        <a:t>Increase in scope can lead to increased time, increased cost, better or worse performance, increase in resources, and increase or decrease in value</a:t>
                      </a:r>
                      <a:endParaRPr lang="en-US" sz="2400">
                        <a:latin typeface="Times New Roman"/>
                        <a:ea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2"/>
                  </a:ext>
                </a:extLst>
              </a:tr>
              <a:tr h="447629">
                <a:tc>
                  <a:txBody>
                    <a:bodyPr/>
                    <a:lstStyle/>
                    <a:p>
                      <a:pPr marL="0" marR="0">
                        <a:spcBef>
                          <a:spcPts val="0"/>
                        </a:spcBef>
                        <a:spcAft>
                          <a:spcPts val="0"/>
                        </a:spcAft>
                      </a:pPr>
                      <a:r>
                        <a:rPr lang="en-US" sz="2400" b="1">
                          <a:solidFill>
                            <a:srgbClr val="FFFFFF"/>
                          </a:solidFill>
                          <a:latin typeface="Calibri"/>
                          <a:ea typeface="Times New Roman"/>
                        </a:rPr>
                        <a:t>Time</a:t>
                      </a:r>
                      <a:endParaRPr lang="en-US" sz="2400">
                        <a:latin typeface="Times New Roman"/>
                        <a:ea typeface="Times New Roman"/>
                      </a:endParaRPr>
                    </a:p>
                  </a:txBody>
                  <a:tcPr marL="68580" marR="68580" marT="0" marB="0">
                    <a:lnL>
                      <a:noFill/>
                    </a:lnL>
                    <a:lnR>
                      <a:noFill/>
                    </a:lnR>
                    <a:lnT>
                      <a:noFill/>
                    </a:lnT>
                    <a:lnB>
                      <a:noFill/>
                    </a:lnB>
                    <a:solidFill>
                      <a:srgbClr val="4F81BD"/>
                    </a:solidFill>
                  </a:tcPr>
                </a:tc>
                <a:tc>
                  <a:txBody>
                    <a:bodyPr/>
                    <a:lstStyle/>
                    <a:p>
                      <a:pPr marL="0" marR="0">
                        <a:spcBef>
                          <a:spcPts val="0"/>
                        </a:spcBef>
                        <a:spcAft>
                          <a:spcPts val="0"/>
                        </a:spcAft>
                      </a:pPr>
                      <a:r>
                        <a:rPr lang="en-US" sz="2400">
                          <a:latin typeface="Calibri"/>
                          <a:ea typeface="Times New Roman"/>
                        </a:rPr>
                        <a:t>Tight time constraint can lead to increased cost, reduced scope, reduced performance, increase in resources, and reduced value</a:t>
                      </a:r>
                      <a:endParaRPr lang="en-US" sz="2400">
                        <a:latin typeface="Times New Roman"/>
                        <a:ea typeface="Times New Roman"/>
                      </a:endParaRPr>
                    </a:p>
                  </a:txBody>
                  <a:tcPr marL="68580" marR="68580" marT="0" marB="0">
                    <a:lnL>
                      <a:noFill/>
                    </a:lnL>
                    <a:lnR>
                      <a:noFill/>
                    </a:lnR>
                    <a:lnT>
                      <a:noFill/>
                    </a:lnT>
                    <a:lnB>
                      <a:noFill/>
                    </a:lnB>
                    <a:solidFill>
                      <a:srgbClr val="D8D8D8"/>
                    </a:solidFill>
                  </a:tcPr>
                </a:tc>
                <a:extLst>
                  <a:ext uri="{0D108BD9-81ED-4DB2-BD59-A6C34878D82A}">
                    <a16:rowId xmlns:a16="http://schemas.microsoft.com/office/drawing/2014/main" val="10003"/>
                  </a:ext>
                </a:extLst>
              </a:tr>
              <a:tr h="671444">
                <a:tc>
                  <a:txBody>
                    <a:bodyPr/>
                    <a:lstStyle/>
                    <a:p>
                      <a:pPr marL="0" marR="0">
                        <a:spcBef>
                          <a:spcPts val="0"/>
                        </a:spcBef>
                        <a:spcAft>
                          <a:spcPts val="0"/>
                        </a:spcAft>
                      </a:pPr>
                      <a:r>
                        <a:rPr lang="en-US" sz="2400" b="1">
                          <a:solidFill>
                            <a:srgbClr val="FFFFFF"/>
                          </a:solidFill>
                          <a:latin typeface="Calibri"/>
                          <a:ea typeface="Times New Roman"/>
                        </a:rPr>
                        <a:t>Cost</a:t>
                      </a:r>
                      <a:endParaRPr lang="en-US" sz="2400">
                        <a:latin typeface="Times New Roman"/>
                        <a:ea typeface="Times New Roman"/>
                      </a:endParaRPr>
                    </a:p>
                  </a:txBody>
                  <a:tcPr marL="68580" marR="68580" marT="0" marB="0">
                    <a:lnL>
                      <a:noFill/>
                    </a:lnL>
                    <a:lnR>
                      <a:noFill/>
                    </a:lnR>
                    <a:lnT>
                      <a:noFill/>
                    </a:lnT>
                    <a:lnB>
                      <a:noFill/>
                    </a:lnB>
                    <a:solidFill>
                      <a:srgbClr val="4F81BD"/>
                    </a:solidFill>
                  </a:tcPr>
                </a:tc>
                <a:tc>
                  <a:txBody>
                    <a:bodyPr/>
                    <a:lstStyle/>
                    <a:p>
                      <a:pPr marL="0" marR="0">
                        <a:spcBef>
                          <a:spcPts val="0"/>
                        </a:spcBef>
                        <a:spcAft>
                          <a:spcPts val="0"/>
                        </a:spcAft>
                      </a:pPr>
                      <a:r>
                        <a:rPr lang="en-US" sz="2400" dirty="0">
                          <a:latin typeface="Calibri"/>
                          <a:ea typeface="Times New Roman"/>
                        </a:rPr>
                        <a:t>Tight budget constraint can lead to increased time, reduced scope, reduced performance, increase or decrease in resources, and reduced value</a:t>
                      </a:r>
                      <a:endParaRPr lang="en-US" sz="2400" dirty="0">
                        <a:latin typeface="Times New Roman"/>
                        <a:ea typeface="Times New Roman"/>
                      </a:endParaRPr>
                    </a:p>
                  </a:txBody>
                  <a:tcPr marL="68580" marR="68580" marT="0" marB="0">
                    <a:lnL>
                      <a:noFill/>
                    </a:lnL>
                    <a:lnR>
                      <a:noFill/>
                    </a:lnR>
                    <a:lnT>
                      <a:noFill/>
                    </a:lnT>
                    <a:lnB>
                      <a:noFill/>
                    </a:lnB>
                  </a:tcPr>
                </a:tc>
                <a:extLst>
                  <a:ext uri="{0D108BD9-81ED-4DB2-BD59-A6C34878D82A}">
                    <a16:rowId xmlns:a16="http://schemas.microsoft.com/office/drawing/2014/main" val="10004"/>
                  </a:ext>
                </a:extLst>
              </a:tr>
            </a:tbl>
          </a:graphicData>
        </a:graphic>
      </p:graphicFrame>
      <p:sp>
        <p:nvSpPr>
          <p:cNvPr id="5" name="Slide Number Placeholder 4"/>
          <p:cNvSpPr>
            <a:spLocks noGrp="1"/>
          </p:cNvSpPr>
          <p:nvPr>
            <p:ph type="sldNum" sz="quarter" idx="16"/>
          </p:nvPr>
        </p:nvSpPr>
        <p:spPr/>
        <p:txBody>
          <a:bodyPr/>
          <a:lstStyle/>
          <a:p>
            <a:pPr>
              <a:defRPr/>
            </a:pPr>
            <a:r>
              <a:rPr lang="en-US"/>
              <a:t>1-</a:t>
            </a:r>
            <a:fld id="{E0398504-C717-4EFA-9A31-173ACAB341C3}" type="slidenum">
              <a:rPr lang="en-US"/>
              <a:pPr>
                <a:defRPr/>
              </a:pPr>
              <a:t>25</a:t>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p:cNvSpPr>
            <a:spLocks noGrp="1"/>
          </p:cNvSpPr>
          <p:nvPr>
            <p:ph type="ftr" sz="quarter" idx="15"/>
          </p:nvPr>
        </p:nvSpPr>
        <p:spPr/>
        <p:txBody>
          <a:bodyPr/>
          <a:lstStyle/>
          <a:p>
            <a:r>
              <a:rPr lang="en-US"/>
              <a:t>Copyright © 2013 Pearson Education, Inc. Publishing as Prentice Hall</a:t>
            </a:r>
          </a:p>
        </p:txBody>
      </p:sp>
      <p:sp>
        <p:nvSpPr>
          <p:cNvPr id="92161" name="Text Placeholder 2"/>
          <p:cNvSpPr>
            <a:spLocks noGrp="1"/>
          </p:cNvSpPr>
          <p:nvPr>
            <p:ph type="body" sz="quarter" idx="13"/>
          </p:nvPr>
        </p:nvSpPr>
        <p:spPr>
          <a:xfrm>
            <a:off x="1316038" y="1071563"/>
            <a:ext cx="3925887" cy="339725"/>
          </a:xfrm>
        </p:spPr>
        <p:txBody>
          <a:bodyPr/>
          <a:lstStyle/>
          <a:p>
            <a:pPr eaLnBrk="1" hangingPunct="1"/>
            <a:r>
              <a:rPr lang="en-US"/>
              <a:t>Six Factors of Project Success</a:t>
            </a:r>
          </a:p>
        </p:txBody>
      </p:sp>
      <p:graphicFrame>
        <p:nvGraphicFramePr>
          <p:cNvPr id="7" name="Table 6"/>
          <p:cNvGraphicFramePr>
            <a:graphicFrameLocks noGrp="1"/>
          </p:cNvGraphicFramePr>
          <p:nvPr/>
        </p:nvGraphicFramePr>
        <p:xfrm>
          <a:off x="288925" y="1563688"/>
          <a:ext cx="8565266" cy="4389120"/>
        </p:xfrm>
        <a:graphic>
          <a:graphicData uri="http://schemas.openxmlformats.org/drawingml/2006/table">
            <a:tbl>
              <a:tblPr/>
              <a:tblGrid>
                <a:gridCol w="1965318">
                  <a:extLst>
                    <a:ext uri="{9D8B030D-6E8A-4147-A177-3AD203B41FA5}">
                      <a16:colId xmlns:a16="http://schemas.microsoft.com/office/drawing/2014/main" val="20000"/>
                    </a:ext>
                  </a:extLst>
                </a:gridCol>
                <a:gridCol w="6599948">
                  <a:extLst>
                    <a:ext uri="{9D8B030D-6E8A-4147-A177-3AD203B41FA5}">
                      <a16:colId xmlns:a16="http://schemas.microsoft.com/office/drawing/2014/main" val="20001"/>
                    </a:ext>
                  </a:extLst>
                </a:gridCol>
              </a:tblGrid>
              <a:tr h="223815">
                <a:tc gridSpan="2">
                  <a:txBody>
                    <a:bodyPr/>
                    <a:lstStyle/>
                    <a:p>
                      <a:pPr marL="0" marR="0">
                        <a:spcBef>
                          <a:spcPts val="0"/>
                        </a:spcBef>
                        <a:spcAft>
                          <a:spcPts val="0"/>
                        </a:spcAft>
                      </a:pPr>
                      <a:r>
                        <a:rPr lang="en-US" sz="2400" b="1" dirty="0">
                          <a:solidFill>
                            <a:srgbClr val="FFFFFF"/>
                          </a:solidFill>
                          <a:latin typeface="Calibri"/>
                          <a:ea typeface="Times New Roman"/>
                        </a:rPr>
                        <a:t>Impact of six factors on project success</a:t>
                      </a:r>
                      <a:endParaRPr lang="en-US" sz="2400" dirty="0">
                        <a:latin typeface="Times New Roman"/>
                        <a:ea typeface="Times New Roman"/>
                      </a:endParaRPr>
                    </a:p>
                  </a:txBody>
                  <a:tcPr marL="68580" marR="68580" marT="0" marB="0">
                    <a:lnL>
                      <a:noFill/>
                    </a:lnL>
                    <a:lnR>
                      <a:noFill/>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4F81BD"/>
                    </a:solidFill>
                  </a:tcPr>
                </a:tc>
                <a:tc hMerge="1">
                  <a:txBody>
                    <a:bodyPr/>
                    <a:lstStyle/>
                    <a:p>
                      <a:endParaRPr lang="en-US"/>
                    </a:p>
                  </a:txBody>
                  <a:tcPr/>
                </a:tc>
                <a:extLst>
                  <a:ext uri="{0D108BD9-81ED-4DB2-BD59-A6C34878D82A}">
                    <a16:rowId xmlns:a16="http://schemas.microsoft.com/office/drawing/2014/main" val="10000"/>
                  </a:ext>
                </a:extLst>
              </a:tr>
              <a:tr h="223815">
                <a:tc>
                  <a:txBody>
                    <a:bodyPr/>
                    <a:lstStyle/>
                    <a:p>
                      <a:pPr marL="0" marR="0">
                        <a:spcBef>
                          <a:spcPts val="0"/>
                        </a:spcBef>
                        <a:spcAft>
                          <a:spcPts val="0"/>
                        </a:spcAft>
                      </a:pPr>
                      <a:r>
                        <a:rPr lang="en-US" sz="2400" b="1">
                          <a:solidFill>
                            <a:srgbClr val="FFFFFF"/>
                          </a:solidFill>
                          <a:latin typeface="Calibri"/>
                          <a:ea typeface="Times New Roman"/>
                        </a:rPr>
                        <a:t>Factors</a:t>
                      </a:r>
                      <a:endParaRPr lang="en-US" sz="2400">
                        <a:latin typeface="Times New Roman"/>
                        <a:ea typeface="Times New Roman"/>
                      </a:endParaRPr>
                    </a:p>
                  </a:txBody>
                  <a:tcPr marL="68580" marR="68580" marT="0" marB="0">
                    <a:lnL>
                      <a:noFill/>
                    </a:lnL>
                    <a:lnR>
                      <a:noFill/>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F81BD"/>
                    </a:solidFill>
                  </a:tcPr>
                </a:tc>
                <a:tc>
                  <a:txBody>
                    <a:bodyPr/>
                    <a:lstStyle/>
                    <a:p>
                      <a:pPr marL="0" marR="0">
                        <a:spcBef>
                          <a:spcPts val="0"/>
                        </a:spcBef>
                        <a:spcAft>
                          <a:spcPts val="0"/>
                        </a:spcAft>
                      </a:pPr>
                      <a:r>
                        <a:rPr lang="en-US" sz="2400">
                          <a:latin typeface="Calibri"/>
                          <a:ea typeface="Times New Roman"/>
                        </a:rPr>
                        <a:t>Impacts</a:t>
                      </a:r>
                      <a:endParaRPr lang="en-US" sz="2400">
                        <a:latin typeface="Times New Roman"/>
                        <a:ea typeface="Times New Roman"/>
                      </a:endParaRPr>
                    </a:p>
                  </a:txBody>
                  <a:tcPr marL="68580" marR="68580" marT="0" marB="0">
                    <a:lnL>
                      <a:noFill/>
                    </a:lnL>
                    <a:lnR>
                      <a:noFill/>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8D8D8"/>
                    </a:solidFill>
                  </a:tcPr>
                </a:tc>
                <a:extLst>
                  <a:ext uri="{0D108BD9-81ED-4DB2-BD59-A6C34878D82A}">
                    <a16:rowId xmlns:a16="http://schemas.microsoft.com/office/drawing/2014/main" val="10001"/>
                  </a:ext>
                </a:extLst>
              </a:tr>
              <a:tr h="447629">
                <a:tc>
                  <a:txBody>
                    <a:bodyPr/>
                    <a:lstStyle/>
                    <a:p>
                      <a:pPr marL="0" marR="0">
                        <a:spcBef>
                          <a:spcPts val="0"/>
                        </a:spcBef>
                        <a:spcAft>
                          <a:spcPts val="0"/>
                        </a:spcAft>
                      </a:pPr>
                      <a:r>
                        <a:rPr lang="en-US" sz="2400" b="1" dirty="0">
                          <a:solidFill>
                            <a:srgbClr val="FFFFFF"/>
                          </a:solidFill>
                          <a:latin typeface="Calibri"/>
                          <a:ea typeface="Times New Roman"/>
                        </a:rPr>
                        <a:t>Resources</a:t>
                      </a:r>
                      <a:endParaRPr lang="en-US" sz="2400" dirty="0">
                        <a:latin typeface="Times New Roman"/>
                        <a:ea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solidFill>
                      <a:srgbClr val="4F81BD"/>
                    </a:solidFill>
                  </a:tcPr>
                </a:tc>
                <a:tc>
                  <a:txBody>
                    <a:bodyPr/>
                    <a:lstStyle/>
                    <a:p>
                      <a:pPr marL="0" marR="0">
                        <a:spcBef>
                          <a:spcPts val="0"/>
                        </a:spcBef>
                        <a:spcAft>
                          <a:spcPts val="0"/>
                        </a:spcAft>
                      </a:pPr>
                      <a:r>
                        <a:rPr lang="en-US" sz="2400">
                          <a:latin typeface="Calibri"/>
                          <a:ea typeface="Times New Roman"/>
                        </a:rPr>
                        <a:t>Unskilled, less, faulty, bad quality resources lead to increased time, reduced performance, reduced value, higher costs, and short of scope</a:t>
                      </a:r>
                      <a:endParaRPr lang="en-US" sz="2400">
                        <a:latin typeface="Times New Roman"/>
                        <a:ea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solidFill>
                      <a:srgbClr val="D8D8D8"/>
                    </a:solidFill>
                  </a:tcPr>
                </a:tc>
                <a:extLst>
                  <a:ext uri="{0D108BD9-81ED-4DB2-BD59-A6C34878D82A}">
                    <a16:rowId xmlns:a16="http://schemas.microsoft.com/office/drawing/2014/main" val="10002"/>
                  </a:ext>
                </a:extLst>
              </a:tr>
              <a:tr h="671444">
                <a:tc>
                  <a:txBody>
                    <a:bodyPr/>
                    <a:lstStyle/>
                    <a:p>
                      <a:pPr marL="0" marR="0">
                        <a:spcBef>
                          <a:spcPts val="0"/>
                        </a:spcBef>
                        <a:spcAft>
                          <a:spcPts val="0"/>
                        </a:spcAft>
                      </a:pPr>
                      <a:r>
                        <a:rPr lang="en-US" sz="2400" b="1">
                          <a:solidFill>
                            <a:srgbClr val="FFFFFF"/>
                          </a:solidFill>
                          <a:latin typeface="Calibri"/>
                          <a:ea typeface="Times New Roman"/>
                        </a:rPr>
                        <a:t>Performance</a:t>
                      </a:r>
                      <a:endParaRPr lang="en-US" sz="2400">
                        <a:latin typeface="Times New Roman"/>
                        <a:ea typeface="Times New Roman"/>
                      </a:endParaRPr>
                    </a:p>
                  </a:txBody>
                  <a:tcPr marL="68580" marR="68580" marT="0" marB="0">
                    <a:lnL>
                      <a:noFill/>
                    </a:lnL>
                    <a:lnR>
                      <a:noFill/>
                    </a:lnR>
                    <a:lnT>
                      <a:noFill/>
                    </a:lnT>
                    <a:lnB>
                      <a:noFill/>
                    </a:lnB>
                    <a:solidFill>
                      <a:srgbClr val="4F81BD"/>
                    </a:solidFill>
                  </a:tcPr>
                </a:tc>
                <a:tc>
                  <a:txBody>
                    <a:bodyPr/>
                    <a:lstStyle/>
                    <a:p>
                      <a:pPr marL="0" marR="0">
                        <a:spcBef>
                          <a:spcPts val="0"/>
                        </a:spcBef>
                        <a:spcAft>
                          <a:spcPts val="0"/>
                        </a:spcAft>
                      </a:pPr>
                      <a:r>
                        <a:rPr lang="en-US" sz="2400" dirty="0">
                          <a:latin typeface="Calibri"/>
                          <a:ea typeface="Times New Roman"/>
                        </a:rPr>
                        <a:t>Stringent performance measures can lead to increased time, increased scope, increased cost, increase or decrease in resources, and increase or decrease in value</a:t>
                      </a:r>
                      <a:endParaRPr lang="en-US" sz="2400" dirty="0">
                        <a:latin typeface="Times New Roman"/>
                        <a:ea typeface="Times New Roman"/>
                      </a:endParaRPr>
                    </a:p>
                  </a:txBody>
                  <a:tcPr marL="68580" marR="68580" marT="0" marB="0">
                    <a:lnL>
                      <a:noFill/>
                    </a:lnL>
                    <a:lnR>
                      <a:noFill/>
                    </a:lnR>
                    <a:lnT>
                      <a:noFill/>
                    </a:lnT>
                    <a:lnB>
                      <a:noFill/>
                    </a:lnB>
                  </a:tcPr>
                </a:tc>
                <a:extLst>
                  <a:ext uri="{0D108BD9-81ED-4DB2-BD59-A6C34878D82A}">
                    <a16:rowId xmlns:a16="http://schemas.microsoft.com/office/drawing/2014/main" val="10003"/>
                  </a:ext>
                </a:extLst>
              </a:tr>
              <a:tr h="671444">
                <a:tc>
                  <a:txBody>
                    <a:bodyPr/>
                    <a:lstStyle/>
                    <a:p>
                      <a:pPr marL="0" marR="0">
                        <a:spcBef>
                          <a:spcPts val="0"/>
                        </a:spcBef>
                        <a:spcAft>
                          <a:spcPts val="0"/>
                        </a:spcAft>
                      </a:pPr>
                      <a:r>
                        <a:rPr lang="en-US" sz="2400" b="1">
                          <a:solidFill>
                            <a:srgbClr val="FFFFFF"/>
                          </a:solidFill>
                          <a:latin typeface="Calibri"/>
                          <a:ea typeface="Times New Roman"/>
                        </a:rPr>
                        <a:t>Value</a:t>
                      </a:r>
                      <a:endParaRPr lang="en-US" sz="2400">
                        <a:latin typeface="Times New Roman"/>
                        <a:ea typeface="Times New Roman"/>
                      </a:endParaRPr>
                    </a:p>
                  </a:txBody>
                  <a:tcPr marL="68580" marR="68580" marT="0" marB="0">
                    <a:lnL>
                      <a:noFill/>
                    </a:lnL>
                    <a:lnR>
                      <a:noFill/>
                    </a:lnR>
                    <a:lnT>
                      <a:noFill/>
                    </a:lnT>
                    <a:lnB w="28575" cap="flat" cmpd="sng" algn="ctr">
                      <a:solidFill>
                        <a:srgbClr val="000000"/>
                      </a:solidFill>
                      <a:prstDash val="solid"/>
                      <a:round/>
                      <a:headEnd type="none" w="med" len="med"/>
                      <a:tailEnd type="none" w="med" len="med"/>
                    </a:lnB>
                    <a:solidFill>
                      <a:srgbClr val="4F81BD"/>
                    </a:solidFill>
                  </a:tcPr>
                </a:tc>
                <a:tc>
                  <a:txBody>
                    <a:bodyPr/>
                    <a:lstStyle/>
                    <a:p>
                      <a:pPr marL="0" marR="0">
                        <a:spcBef>
                          <a:spcPts val="0"/>
                        </a:spcBef>
                        <a:spcAft>
                          <a:spcPts val="0"/>
                        </a:spcAft>
                      </a:pPr>
                      <a:r>
                        <a:rPr lang="en-US" sz="2400" dirty="0">
                          <a:latin typeface="Calibri"/>
                          <a:ea typeface="Times New Roman"/>
                        </a:rPr>
                        <a:t>Expected value measures can lead to increased scope, increased time, increased cost, demand for better resources, and better or worse performance</a:t>
                      </a:r>
                      <a:endParaRPr lang="en-US" sz="2400" dirty="0">
                        <a:latin typeface="Times New Roman"/>
                        <a:ea typeface="Times New Roman"/>
                      </a:endParaRPr>
                    </a:p>
                  </a:txBody>
                  <a:tcPr marL="68580" marR="68580" marT="0" marB="0">
                    <a:lnL>
                      <a:noFill/>
                    </a:lnL>
                    <a:lnR>
                      <a:noFill/>
                    </a:lnR>
                    <a:lnT>
                      <a:noFill/>
                    </a:lnT>
                    <a:lnB w="28575" cap="flat" cmpd="sng" algn="ctr">
                      <a:solidFill>
                        <a:srgbClr val="000000"/>
                      </a:solidFill>
                      <a:prstDash val="solid"/>
                      <a:round/>
                      <a:headEnd type="none" w="med" len="med"/>
                      <a:tailEnd type="none" w="med" len="med"/>
                    </a:lnB>
                    <a:solidFill>
                      <a:srgbClr val="D8D8D8"/>
                    </a:solidFill>
                  </a:tcPr>
                </a:tc>
                <a:extLst>
                  <a:ext uri="{0D108BD9-81ED-4DB2-BD59-A6C34878D82A}">
                    <a16:rowId xmlns:a16="http://schemas.microsoft.com/office/drawing/2014/main" val="10004"/>
                  </a:ext>
                </a:extLst>
              </a:tr>
            </a:tbl>
          </a:graphicData>
        </a:graphic>
      </p:graphicFrame>
      <p:sp>
        <p:nvSpPr>
          <p:cNvPr id="5" name="Slide Number Placeholder 4"/>
          <p:cNvSpPr>
            <a:spLocks noGrp="1"/>
          </p:cNvSpPr>
          <p:nvPr>
            <p:ph type="sldNum" sz="quarter" idx="16"/>
          </p:nvPr>
        </p:nvSpPr>
        <p:spPr/>
        <p:txBody>
          <a:bodyPr/>
          <a:lstStyle/>
          <a:p>
            <a:pPr>
              <a:defRPr/>
            </a:pPr>
            <a:r>
              <a:rPr lang="en-US"/>
              <a:t>1-</a:t>
            </a:r>
            <a:fld id="{04E891BE-9634-4B16-A149-A1CA7539AC27}" type="slidenum">
              <a:rPr lang="en-US"/>
              <a:pPr>
                <a:defRPr/>
              </a:pPr>
              <a:t>26</a:t>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p:cNvSpPr>
            <a:spLocks noGrp="1"/>
          </p:cNvSpPr>
          <p:nvPr>
            <p:ph type="ftr" sz="quarter" idx="15"/>
          </p:nvPr>
        </p:nvSpPr>
        <p:spPr/>
        <p:txBody>
          <a:bodyPr/>
          <a:lstStyle/>
          <a:p>
            <a:r>
              <a:rPr lang="en-US"/>
              <a:t>Copyright © 2013 Pearson Education, Inc. Publishing as Prentice Hall</a:t>
            </a:r>
          </a:p>
        </p:txBody>
      </p:sp>
      <p:sp>
        <p:nvSpPr>
          <p:cNvPr id="95233" name="Text Placeholder 2"/>
          <p:cNvSpPr>
            <a:spLocks noGrp="1"/>
          </p:cNvSpPr>
          <p:nvPr>
            <p:ph type="body" sz="quarter" idx="13"/>
          </p:nvPr>
        </p:nvSpPr>
        <p:spPr>
          <a:xfrm>
            <a:off x="1316038" y="1071563"/>
            <a:ext cx="5310187" cy="339725"/>
          </a:xfrm>
        </p:spPr>
        <p:txBody>
          <a:bodyPr/>
          <a:lstStyle/>
          <a:p>
            <a:pPr eaLnBrk="1" hangingPunct="1"/>
            <a:r>
              <a:rPr lang="en-US"/>
              <a:t>Project Management Components</a:t>
            </a:r>
          </a:p>
        </p:txBody>
      </p:sp>
      <p:sp>
        <p:nvSpPr>
          <p:cNvPr id="5" name="Slide Number Placeholder 4"/>
          <p:cNvSpPr>
            <a:spLocks noGrp="1"/>
          </p:cNvSpPr>
          <p:nvPr>
            <p:ph type="sldNum" sz="quarter" idx="16"/>
          </p:nvPr>
        </p:nvSpPr>
        <p:spPr/>
        <p:txBody>
          <a:bodyPr/>
          <a:lstStyle/>
          <a:p>
            <a:pPr>
              <a:defRPr/>
            </a:pPr>
            <a:r>
              <a:rPr lang="en-US"/>
              <a:t>1-</a:t>
            </a:r>
            <a:fld id="{69355741-E38F-45CC-A754-9D84C8184974}" type="slidenum">
              <a:rPr lang="en-US"/>
              <a:pPr>
                <a:defRPr/>
              </a:pPr>
              <a:t>27</a:t>
            </a:fld>
            <a:endParaRPr lang="en-US"/>
          </a:p>
        </p:txBody>
      </p:sp>
      <p:pic>
        <p:nvPicPr>
          <p:cNvPr id="95236" name="Picture 2"/>
          <p:cNvPicPr>
            <a:picLocks noChangeAspect="1" noChangeArrowheads="1"/>
          </p:cNvPicPr>
          <p:nvPr/>
        </p:nvPicPr>
        <p:blipFill>
          <a:blip r:embed="rId2"/>
          <a:srcRect/>
          <a:stretch>
            <a:fillRect/>
          </a:stretch>
        </p:blipFill>
        <p:spPr bwMode="auto">
          <a:xfrm>
            <a:off x="1311275" y="1450975"/>
            <a:ext cx="6948488" cy="4902200"/>
          </a:xfrm>
          <a:prstGeom prst="rect">
            <a:avLst/>
          </a:prstGeom>
          <a:noFill/>
          <a:ln w="9525">
            <a:noFill/>
            <a:miter lim="800000"/>
            <a:headEnd/>
            <a:tailEnd/>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5"/>
          </p:nvPr>
        </p:nvSpPr>
        <p:spPr/>
        <p:txBody>
          <a:bodyPr/>
          <a:lstStyle/>
          <a:p>
            <a:r>
              <a:rPr lang="en-US"/>
              <a:t>Copyright © 2013 Pearson Education, Inc. Publishing as Prentice Hall</a:t>
            </a:r>
          </a:p>
        </p:txBody>
      </p:sp>
      <p:sp>
        <p:nvSpPr>
          <p:cNvPr id="96257" name="Content Placeholder 1"/>
          <p:cNvSpPr>
            <a:spLocks noGrp="1"/>
          </p:cNvSpPr>
          <p:nvPr>
            <p:ph idx="1"/>
          </p:nvPr>
        </p:nvSpPr>
        <p:spPr>
          <a:xfrm>
            <a:off x="457200" y="1600200"/>
            <a:ext cx="8229600" cy="4867275"/>
          </a:xfrm>
        </p:spPr>
        <p:txBody>
          <a:bodyPr/>
          <a:lstStyle/>
          <a:p>
            <a:pPr eaLnBrk="1" hangingPunct="1"/>
            <a:r>
              <a:rPr lang="en-US" sz="2400"/>
              <a:t>A project is a unique activity that adds value, has beginning and end dates, and has constraints that include scope, cost, schedule, resource, performance, and value (customer satisfaction). </a:t>
            </a:r>
          </a:p>
          <a:p>
            <a:pPr eaLnBrk="1" hangingPunct="1"/>
            <a:r>
              <a:rPr lang="en-US" sz="2400"/>
              <a:t>Using technological uncertainty and technological complexity as two dimensions, we can classify projects. </a:t>
            </a:r>
          </a:p>
          <a:p>
            <a:pPr eaLnBrk="1" hangingPunct="1"/>
            <a:r>
              <a:rPr lang="en-US" sz="2400"/>
              <a:t>In general, there are six distinct phases of a project in a project life span</a:t>
            </a:r>
          </a:p>
          <a:p>
            <a:pPr eaLnBrk="1" hangingPunct="1"/>
            <a:r>
              <a:rPr lang="en-US" sz="2400"/>
              <a:t>Organizations that work on various projects need to acquire good project management skills and techniques. </a:t>
            </a:r>
          </a:p>
        </p:txBody>
      </p:sp>
      <p:sp>
        <p:nvSpPr>
          <p:cNvPr id="96258" name="Text Placeholder 2"/>
          <p:cNvSpPr>
            <a:spLocks noGrp="1"/>
          </p:cNvSpPr>
          <p:nvPr>
            <p:ph type="body" sz="quarter" idx="13"/>
          </p:nvPr>
        </p:nvSpPr>
        <p:spPr>
          <a:xfrm>
            <a:off x="1316038" y="1071563"/>
            <a:ext cx="3925887" cy="339725"/>
          </a:xfrm>
        </p:spPr>
        <p:txBody>
          <a:bodyPr/>
          <a:lstStyle/>
          <a:p>
            <a:pPr eaLnBrk="1" hangingPunct="1"/>
            <a:r>
              <a:rPr lang="en-US"/>
              <a:t>Summary</a:t>
            </a:r>
          </a:p>
        </p:txBody>
      </p:sp>
      <p:sp>
        <p:nvSpPr>
          <p:cNvPr id="6" name="Slide Number Placeholder 5"/>
          <p:cNvSpPr>
            <a:spLocks noGrp="1"/>
          </p:cNvSpPr>
          <p:nvPr>
            <p:ph type="sldNum" sz="quarter" idx="16"/>
          </p:nvPr>
        </p:nvSpPr>
        <p:spPr/>
        <p:txBody>
          <a:bodyPr/>
          <a:lstStyle/>
          <a:p>
            <a:pPr>
              <a:defRPr/>
            </a:pPr>
            <a:r>
              <a:rPr lang="en-US"/>
              <a:t>1-</a:t>
            </a:r>
            <a:fld id="{EDE8ECF5-8C2F-43CE-B98F-B724C49EAD86}" type="slidenum">
              <a:rPr lang="en-US"/>
              <a:pPr>
                <a:defRPr/>
              </a:pPr>
              <a:t>28</a:t>
            </a:fld>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a:t>Copyright © 2013 Pearson Education, Inc. Publishing as Prentice Hall</a:t>
            </a:r>
          </a:p>
        </p:txBody>
      </p:sp>
      <p:sp>
        <p:nvSpPr>
          <p:cNvPr id="5" name="Slide Number Placeholder 4"/>
          <p:cNvSpPr>
            <a:spLocks noGrp="1"/>
          </p:cNvSpPr>
          <p:nvPr>
            <p:ph type="sldNum" sz="quarter" idx="12"/>
          </p:nvPr>
        </p:nvSpPr>
        <p:spPr/>
        <p:txBody>
          <a:bodyPr/>
          <a:lstStyle/>
          <a:p>
            <a:pPr>
              <a:defRPr/>
            </a:pPr>
            <a:r>
              <a:rPr lang="en-US"/>
              <a:t>1-</a:t>
            </a:r>
            <a:fld id="{86FCEA43-79D3-4921-9FD1-5C8EBC09AA2A}" type="slidenum">
              <a:rPr lang="en-US"/>
              <a:pPr>
                <a:defRPr/>
              </a:pPr>
              <a:t>29</a:t>
            </a:fld>
            <a:endParaRPr lang="en-US"/>
          </a:p>
        </p:txBody>
      </p:sp>
      <p:pic>
        <p:nvPicPr>
          <p:cNvPr id="105475" name="Picture 3" descr="3293795473_47524415"/>
          <p:cNvPicPr>
            <a:picLocks noChangeAspect="1" noChangeArrowheads="1"/>
          </p:cNvPicPr>
          <p:nvPr/>
        </p:nvPicPr>
        <p:blipFill>
          <a:blip r:embed="rId2"/>
          <a:srcRect/>
          <a:stretch>
            <a:fillRect/>
          </a:stretch>
        </p:blipFill>
        <p:spPr bwMode="auto">
          <a:xfrm>
            <a:off x="593725" y="1504950"/>
            <a:ext cx="7864475" cy="2457450"/>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4"/>
          <p:cNvSpPr>
            <a:spLocks noGrp="1"/>
          </p:cNvSpPr>
          <p:nvPr>
            <p:ph type="ftr" sz="quarter" idx="15"/>
          </p:nvPr>
        </p:nvSpPr>
        <p:spPr/>
        <p:txBody>
          <a:bodyPr/>
          <a:lstStyle/>
          <a:p>
            <a:r>
              <a:rPr lang="en-US"/>
              <a:t>Copyright © 2013 Pearson Education, Inc. Publishing as Prentice Hall</a:t>
            </a:r>
          </a:p>
        </p:txBody>
      </p:sp>
      <p:pic>
        <p:nvPicPr>
          <p:cNvPr id="59393" name="Picture 2" descr="http://www.clker.com/cliparts/e/9/f/6/12754629751302444469600px-soccer_ball.svg-th.png"/>
          <p:cNvPicPr>
            <a:picLocks noChangeAspect="1" noChangeArrowheads="1"/>
          </p:cNvPicPr>
          <p:nvPr/>
        </p:nvPicPr>
        <p:blipFill>
          <a:blip r:embed="rId3"/>
          <a:srcRect/>
          <a:stretch>
            <a:fillRect/>
          </a:stretch>
        </p:blipFill>
        <p:spPr bwMode="auto">
          <a:xfrm>
            <a:off x="190500" y="114300"/>
            <a:ext cx="952500" cy="952500"/>
          </a:xfrm>
          <a:prstGeom prst="rect">
            <a:avLst/>
          </a:prstGeom>
          <a:noFill/>
          <a:ln w="9525">
            <a:noFill/>
            <a:miter lim="800000"/>
            <a:headEnd/>
            <a:tailEnd/>
          </a:ln>
        </p:spPr>
      </p:pic>
      <p:sp>
        <p:nvSpPr>
          <p:cNvPr id="8" name="TextBox 7"/>
          <p:cNvSpPr txBox="1"/>
          <p:nvPr/>
        </p:nvSpPr>
        <p:spPr>
          <a:xfrm>
            <a:off x="1295400" y="304800"/>
            <a:ext cx="7610994" cy="707886"/>
          </a:xfrm>
          <a:prstGeom prst="rect">
            <a:avLst/>
          </a:prstGeom>
          <a:noFill/>
        </p:spPr>
        <p:txBody>
          <a:bodyPr wrap="none">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fontAlgn="auto">
              <a:spcBef>
                <a:spcPts val="0"/>
              </a:spcBef>
              <a:spcAft>
                <a:spcPts val="0"/>
              </a:spcAft>
              <a:defRPr/>
            </a:pPr>
            <a:r>
              <a:rPr lang="en-US" sz="4000" b="1" dirty="0">
                <a:ln w="0"/>
                <a:solidFill>
                  <a:srgbClr val="C00000"/>
                </a:solidFill>
                <a:effectLst>
                  <a:outerShdw blurRad="60007" dist="310007" dir="7680000" sy="30000" kx="1300200" algn="ctr" rotWithShape="0">
                    <a:prstClr val="black">
                      <a:alpha val="32000"/>
                    </a:prstClr>
                  </a:outerShdw>
                  <a:reflection blurRad="12700" stA="50000" endPos="50000" dist="5000" dir="5400000" sy="-100000" rotWithShape="0"/>
                </a:effectLst>
                <a:latin typeface="+mn-lt"/>
                <a:cs typeface="+mn-cs"/>
              </a:rPr>
              <a:t>Projects and Project Management</a:t>
            </a:r>
          </a:p>
        </p:txBody>
      </p:sp>
      <p:sp>
        <p:nvSpPr>
          <p:cNvPr id="59395" name="TextBox 8"/>
          <p:cNvSpPr txBox="1">
            <a:spLocks noChangeArrowheads="1"/>
          </p:cNvSpPr>
          <p:nvPr/>
        </p:nvSpPr>
        <p:spPr bwMode="auto">
          <a:xfrm>
            <a:off x="1270000" y="1020763"/>
            <a:ext cx="2082800" cy="400050"/>
          </a:xfrm>
          <a:prstGeom prst="rect">
            <a:avLst/>
          </a:prstGeom>
          <a:noFill/>
          <a:ln w="9525">
            <a:noFill/>
            <a:miter lim="800000"/>
            <a:headEnd/>
            <a:tailEnd/>
          </a:ln>
        </p:spPr>
        <p:txBody>
          <a:bodyPr wrap="none">
            <a:spAutoFit/>
          </a:bodyPr>
          <a:lstStyle/>
          <a:p>
            <a:r>
              <a:rPr lang="en-US" sz="2000" b="1">
                <a:latin typeface="Calibri" pitchFamily="34" charset="0"/>
              </a:rPr>
              <a:t>Overview of Book</a:t>
            </a:r>
          </a:p>
        </p:txBody>
      </p:sp>
      <p:sp>
        <p:nvSpPr>
          <p:cNvPr id="4" name="Slide Number Placeholder 3"/>
          <p:cNvSpPr>
            <a:spLocks noGrp="1"/>
          </p:cNvSpPr>
          <p:nvPr>
            <p:ph type="sldNum" sz="quarter" idx="16"/>
          </p:nvPr>
        </p:nvSpPr>
        <p:spPr/>
        <p:txBody>
          <a:bodyPr/>
          <a:lstStyle/>
          <a:p>
            <a:pPr>
              <a:defRPr/>
            </a:pPr>
            <a:r>
              <a:rPr lang="en-US"/>
              <a:t>1-</a:t>
            </a:r>
            <a:fld id="{808DA79F-1A10-445F-8423-491AF4A5C41F}" type="slidenum">
              <a:rPr lang="en-US"/>
              <a:pPr>
                <a:defRPr/>
              </a:pPr>
              <a:t>3</a:t>
            </a:fld>
            <a:endParaRPr lang="en-US"/>
          </a:p>
        </p:txBody>
      </p:sp>
      <p:pic>
        <p:nvPicPr>
          <p:cNvPr id="59398" name="Picture 2"/>
          <p:cNvPicPr>
            <a:picLocks noChangeAspect="1" noChangeArrowheads="1"/>
          </p:cNvPicPr>
          <p:nvPr/>
        </p:nvPicPr>
        <p:blipFill>
          <a:blip r:embed="rId4"/>
          <a:srcRect/>
          <a:stretch>
            <a:fillRect/>
          </a:stretch>
        </p:blipFill>
        <p:spPr bwMode="auto">
          <a:xfrm>
            <a:off x="1214438" y="1544638"/>
            <a:ext cx="6919912" cy="4460875"/>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5"/>
          </p:nvPr>
        </p:nvSpPr>
        <p:spPr/>
        <p:txBody>
          <a:bodyPr/>
          <a:lstStyle/>
          <a:p>
            <a:r>
              <a:rPr lang="en-US"/>
              <a:t>Copyright © 2013 Pearson Education, Inc. Publishing as Prentice Hall</a:t>
            </a:r>
          </a:p>
        </p:txBody>
      </p:sp>
      <p:sp>
        <p:nvSpPr>
          <p:cNvPr id="61441" name="Content Placeholder 1"/>
          <p:cNvSpPr>
            <a:spLocks noGrp="1"/>
          </p:cNvSpPr>
          <p:nvPr>
            <p:ph idx="1"/>
          </p:nvPr>
        </p:nvSpPr>
        <p:spPr>
          <a:xfrm>
            <a:off x="982663" y="1638300"/>
            <a:ext cx="7974012" cy="4525963"/>
          </a:xfrm>
        </p:spPr>
        <p:txBody>
          <a:bodyPr/>
          <a:lstStyle/>
          <a:p>
            <a:pPr eaLnBrk="1" hangingPunct="1"/>
            <a:r>
              <a:rPr lang="en-US" sz="2400"/>
              <a:t>Understand what a project is, provide examples of projects, and understand different types of projects pertaining to various industries.</a:t>
            </a:r>
          </a:p>
          <a:p>
            <a:pPr eaLnBrk="1" hangingPunct="1"/>
            <a:r>
              <a:rPr lang="en-US" sz="2400"/>
              <a:t>Classify projects based on technology uncertainty and system scope.</a:t>
            </a:r>
          </a:p>
          <a:p>
            <a:pPr eaLnBrk="1" hangingPunct="1"/>
            <a:r>
              <a:rPr lang="en-US" sz="2400"/>
              <a:t>Identify project life span in various industries and explain the basic six phases of a project.</a:t>
            </a:r>
          </a:p>
          <a:p>
            <a:pPr eaLnBrk="1" hangingPunct="1"/>
            <a:r>
              <a:rPr lang="en-US" sz="2400"/>
              <a:t>Describe project management and its benefits.</a:t>
            </a:r>
          </a:p>
          <a:p>
            <a:pPr eaLnBrk="1" hangingPunct="1"/>
            <a:endParaRPr lang="en-US" sz="2400"/>
          </a:p>
        </p:txBody>
      </p:sp>
      <p:sp>
        <p:nvSpPr>
          <p:cNvPr id="61442" name="Text Placeholder 2"/>
          <p:cNvSpPr>
            <a:spLocks noGrp="1"/>
          </p:cNvSpPr>
          <p:nvPr>
            <p:ph type="body" sz="quarter" idx="13"/>
          </p:nvPr>
        </p:nvSpPr>
        <p:spPr>
          <a:xfrm>
            <a:off x="1316038" y="1071563"/>
            <a:ext cx="3925887" cy="339725"/>
          </a:xfrm>
        </p:spPr>
        <p:txBody>
          <a:bodyPr/>
          <a:lstStyle/>
          <a:p>
            <a:pPr eaLnBrk="1" hangingPunct="1"/>
            <a:r>
              <a:rPr lang="en-US"/>
              <a:t>Learning objectives</a:t>
            </a:r>
          </a:p>
        </p:txBody>
      </p:sp>
      <p:sp>
        <p:nvSpPr>
          <p:cNvPr id="6" name="Slide Number Placeholder 5"/>
          <p:cNvSpPr>
            <a:spLocks noGrp="1"/>
          </p:cNvSpPr>
          <p:nvPr>
            <p:ph type="sldNum" sz="quarter" idx="16"/>
          </p:nvPr>
        </p:nvSpPr>
        <p:spPr/>
        <p:txBody>
          <a:bodyPr/>
          <a:lstStyle/>
          <a:p>
            <a:pPr>
              <a:defRPr/>
            </a:pPr>
            <a:r>
              <a:rPr lang="en-US"/>
              <a:t>1-</a:t>
            </a:r>
            <a:fld id="{FA137B2F-7B4A-436E-AD7E-1C7C2ED97D9C}" type="slidenum">
              <a:rPr lang="en-US"/>
              <a:pPr>
                <a:defRPr/>
              </a:pPr>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5"/>
          </p:nvPr>
        </p:nvSpPr>
        <p:spPr/>
        <p:txBody>
          <a:bodyPr/>
          <a:lstStyle/>
          <a:p>
            <a:r>
              <a:rPr lang="en-US"/>
              <a:t>Copyright © 2013 Pearson Education, Inc. Publishing as Prentice Hall</a:t>
            </a:r>
          </a:p>
        </p:txBody>
      </p:sp>
      <p:sp>
        <p:nvSpPr>
          <p:cNvPr id="62465" name="Content Placeholder 1"/>
          <p:cNvSpPr>
            <a:spLocks noGrp="1"/>
          </p:cNvSpPr>
          <p:nvPr>
            <p:ph idx="1"/>
          </p:nvPr>
        </p:nvSpPr>
        <p:spPr>
          <a:xfrm>
            <a:off x="804863" y="1638300"/>
            <a:ext cx="8151812" cy="4525963"/>
          </a:xfrm>
        </p:spPr>
        <p:txBody>
          <a:bodyPr/>
          <a:lstStyle/>
          <a:p>
            <a:pPr eaLnBrk="1" hangingPunct="1"/>
            <a:r>
              <a:rPr lang="en-US" sz="2400"/>
              <a:t>Identify factors for project success and project management success and understand how these factors affect either the success or failure of projects as well how each one of these factors impact the other five factors in project success.</a:t>
            </a:r>
          </a:p>
          <a:p>
            <a:pPr eaLnBrk="1" hangingPunct="1"/>
            <a:r>
              <a:rPr lang="en-US" sz="2400"/>
              <a:t>Identify project management components and understand how these components can be used to realize project success.</a:t>
            </a:r>
          </a:p>
          <a:p>
            <a:pPr eaLnBrk="1" hangingPunct="1"/>
            <a:endParaRPr lang="en-US" sz="2400"/>
          </a:p>
        </p:txBody>
      </p:sp>
      <p:sp>
        <p:nvSpPr>
          <p:cNvPr id="62466" name="Text Placeholder 2"/>
          <p:cNvSpPr>
            <a:spLocks noGrp="1"/>
          </p:cNvSpPr>
          <p:nvPr>
            <p:ph type="body" sz="quarter" idx="13"/>
          </p:nvPr>
        </p:nvSpPr>
        <p:spPr>
          <a:xfrm>
            <a:off x="1316038" y="1071563"/>
            <a:ext cx="3925887" cy="339725"/>
          </a:xfrm>
        </p:spPr>
        <p:txBody>
          <a:bodyPr/>
          <a:lstStyle/>
          <a:p>
            <a:pPr eaLnBrk="1" hangingPunct="1"/>
            <a:r>
              <a:rPr lang="en-US"/>
              <a:t>Learning objectives</a:t>
            </a:r>
          </a:p>
        </p:txBody>
      </p:sp>
      <p:sp>
        <p:nvSpPr>
          <p:cNvPr id="6" name="Slide Number Placeholder 5"/>
          <p:cNvSpPr>
            <a:spLocks noGrp="1"/>
          </p:cNvSpPr>
          <p:nvPr>
            <p:ph type="sldNum" sz="quarter" idx="16"/>
          </p:nvPr>
        </p:nvSpPr>
        <p:spPr/>
        <p:txBody>
          <a:bodyPr/>
          <a:lstStyle/>
          <a:p>
            <a:pPr>
              <a:defRPr/>
            </a:pPr>
            <a:r>
              <a:rPr lang="en-US"/>
              <a:t>1-</a:t>
            </a:r>
            <a:fld id="{A424B0CE-F90B-4507-91FF-FEFA6C2787B9}" type="slidenum">
              <a:rPr lang="en-US"/>
              <a:pPr>
                <a:defRPr/>
              </a:pPr>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5"/>
          </p:nvPr>
        </p:nvSpPr>
        <p:spPr/>
        <p:txBody>
          <a:bodyPr/>
          <a:lstStyle/>
          <a:p>
            <a:r>
              <a:rPr lang="en-US"/>
              <a:t>Copyright © 2013 Pearson Education, Inc. Publishing as Prentice Hall</a:t>
            </a:r>
          </a:p>
        </p:txBody>
      </p:sp>
      <p:sp>
        <p:nvSpPr>
          <p:cNvPr id="5" name="Slide Number Placeholder 4"/>
          <p:cNvSpPr>
            <a:spLocks noGrp="1"/>
          </p:cNvSpPr>
          <p:nvPr>
            <p:ph type="sldNum" sz="quarter" idx="16"/>
          </p:nvPr>
        </p:nvSpPr>
        <p:spPr/>
        <p:txBody>
          <a:bodyPr/>
          <a:lstStyle/>
          <a:p>
            <a:pPr>
              <a:defRPr/>
            </a:pPr>
            <a:r>
              <a:rPr lang="en-US"/>
              <a:t>1-</a:t>
            </a:r>
            <a:fld id="{12F1B462-6111-4435-B5E9-4356AA7B2525}" type="slidenum">
              <a:rPr lang="en-US"/>
              <a:pPr>
                <a:defRPr/>
              </a:pPr>
              <a:t>6</a:t>
            </a:fld>
            <a:endParaRPr lang="en-US"/>
          </a:p>
        </p:txBody>
      </p:sp>
      <p:pic>
        <p:nvPicPr>
          <p:cNvPr id="63491" name="Picture 2"/>
          <p:cNvPicPr>
            <a:picLocks noChangeAspect="1" noChangeArrowheads="1"/>
          </p:cNvPicPr>
          <p:nvPr/>
        </p:nvPicPr>
        <p:blipFill>
          <a:blip r:embed="rId2"/>
          <a:srcRect/>
          <a:stretch>
            <a:fillRect/>
          </a:stretch>
        </p:blipFill>
        <p:spPr bwMode="auto">
          <a:xfrm>
            <a:off x="204788" y="1214438"/>
            <a:ext cx="8696325" cy="4303712"/>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ooter Placeholder 4"/>
          <p:cNvSpPr>
            <a:spLocks noGrp="1"/>
          </p:cNvSpPr>
          <p:nvPr>
            <p:ph type="ftr" sz="quarter" idx="15"/>
          </p:nvPr>
        </p:nvSpPr>
        <p:spPr/>
        <p:txBody>
          <a:bodyPr/>
          <a:lstStyle/>
          <a:p>
            <a:r>
              <a:rPr lang="en-US"/>
              <a:t>Copyright © 2013 Pearson Education, Inc. Publishing as Prentice Hall</a:t>
            </a:r>
          </a:p>
        </p:txBody>
      </p:sp>
      <p:sp>
        <p:nvSpPr>
          <p:cNvPr id="64513" name="Content Placeholder 1"/>
          <p:cNvSpPr>
            <a:spLocks noGrp="1"/>
          </p:cNvSpPr>
          <p:nvPr>
            <p:ph idx="1"/>
          </p:nvPr>
        </p:nvSpPr>
        <p:spPr>
          <a:xfrm>
            <a:off x="596900" y="1600200"/>
            <a:ext cx="8089900" cy="4525963"/>
          </a:xfrm>
        </p:spPr>
        <p:txBody>
          <a:bodyPr/>
          <a:lstStyle/>
          <a:p>
            <a:pPr eaLnBrk="1" hangingPunct="1"/>
            <a:r>
              <a:rPr lang="en-US" sz="2400"/>
              <a:t>A project:</a:t>
            </a:r>
          </a:p>
          <a:p>
            <a:pPr marL="563563" lvl="1" indent="-100013" eaLnBrk="1" hangingPunct="1">
              <a:buFont typeface="Arial" charset="0"/>
              <a:buChar char="•"/>
            </a:pPr>
            <a:r>
              <a:rPr lang="en-US" sz="2400"/>
              <a:t> Is a unique activity.</a:t>
            </a:r>
          </a:p>
          <a:p>
            <a:pPr marL="563563" lvl="1" indent="-100013" eaLnBrk="1" hangingPunct="1">
              <a:buFont typeface="Arial" charset="0"/>
              <a:buChar char="•"/>
            </a:pPr>
            <a:r>
              <a:rPr lang="en-US" sz="2400"/>
              <a:t> Has a beginning.</a:t>
            </a:r>
          </a:p>
          <a:p>
            <a:pPr marL="563563" lvl="1" indent="-100013" eaLnBrk="1" hangingPunct="1">
              <a:buFont typeface="Arial" charset="0"/>
              <a:buChar char="•"/>
            </a:pPr>
            <a:r>
              <a:rPr lang="en-US" sz="2400"/>
              <a:t> Has an end – a definite end.</a:t>
            </a:r>
          </a:p>
          <a:p>
            <a:pPr marL="563563" lvl="1" indent="-100013" eaLnBrk="1" hangingPunct="1">
              <a:buFont typeface="Arial" charset="0"/>
              <a:buChar char="•"/>
            </a:pPr>
            <a:r>
              <a:rPr lang="en-US" sz="2400"/>
              <a:t> Has constraints and requirements.</a:t>
            </a:r>
          </a:p>
          <a:p>
            <a:pPr marL="1020763" lvl="2" indent="-100013" eaLnBrk="1" hangingPunct="1"/>
            <a:r>
              <a:rPr lang="en-US" sz="2400"/>
              <a:t> Scope, Cost, Schedule, Resources, Performance, Value</a:t>
            </a:r>
          </a:p>
          <a:p>
            <a:pPr marL="563563" lvl="1" indent="-100013" eaLnBrk="1" hangingPunct="1">
              <a:buFont typeface="Arial" charset="0"/>
              <a:buChar char="•"/>
            </a:pPr>
            <a:r>
              <a:rPr lang="en-US" sz="2400"/>
              <a:t> Has to add value.</a:t>
            </a:r>
          </a:p>
          <a:p>
            <a:pPr eaLnBrk="1" hangingPunct="1"/>
            <a:endParaRPr lang="en-US" sz="2400"/>
          </a:p>
        </p:txBody>
      </p:sp>
      <p:sp>
        <p:nvSpPr>
          <p:cNvPr id="64514" name="Text Placeholder 2"/>
          <p:cNvSpPr>
            <a:spLocks noGrp="1"/>
          </p:cNvSpPr>
          <p:nvPr>
            <p:ph type="body" sz="quarter" idx="13"/>
          </p:nvPr>
        </p:nvSpPr>
        <p:spPr>
          <a:xfrm>
            <a:off x="1316038" y="1071563"/>
            <a:ext cx="3925887" cy="339725"/>
          </a:xfrm>
        </p:spPr>
        <p:txBody>
          <a:bodyPr/>
          <a:lstStyle/>
          <a:p>
            <a:pPr eaLnBrk="1" hangingPunct="1"/>
            <a:r>
              <a:rPr lang="en-US"/>
              <a:t>Projects</a:t>
            </a:r>
          </a:p>
        </p:txBody>
      </p:sp>
      <p:sp>
        <p:nvSpPr>
          <p:cNvPr id="4" name="Rounded Rectangle 3"/>
          <p:cNvSpPr/>
          <p:nvPr/>
        </p:nvSpPr>
        <p:spPr>
          <a:xfrm>
            <a:off x="2043113" y="4694238"/>
            <a:ext cx="2173287" cy="1246187"/>
          </a:xfrm>
          <a:prstGeom prst="roundRect">
            <a:avLst/>
          </a:prstGeom>
        </p:spPr>
        <p:style>
          <a:lnRef idx="3">
            <a:schemeClr val="lt1"/>
          </a:lnRef>
          <a:fillRef idx="1">
            <a:schemeClr val="dk1"/>
          </a:fillRef>
          <a:effectRef idx="1">
            <a:schemeClr val="dk1"/>
          </a:effectRef>
          <a:fontRef idx="minor">
            <a:schemeClr val="lt1"/>
          </a:fontRef>
        </p:style>
        <p:txBody>
          <a:bodyPr anchor="ctr"/>
          <a:lstStyle/>
          <a:p>
            <a:pPr algn="ctr" fontAlgn="auto">
              <a:spcBef>
                <a:spcPts val="0"/>
              </a:spcBef>
              <a:spcAft>
                <a:spcPts val="0"/>
              </a:spcAft>
              <a:defRPr/>
            </a:pPr>
            <a:endParaRPr lang="en-US"/>
          </a:p>
        </p:txBody>
      </p:sp>
      <p:sp>
        <p:nvSpPr>
          <p:cNvPr id="5" name="TextBox 4"/>
          <p:cNvSpPr txBox="1"/>
          <p:nvPr/>
        </p:nvSpPr>
        <p:spPr>
          <a:xfrm>
            <a:off x="2084388" y="4886325"/>
            <a:ext cx="2090737" cy="1108075"/>
          </a:xfrm>
          <a:prstGeom prst="rect">
            <a:avLst/>
          </a:prstGeom>
          <a:noFill/>
        </p:spPr>
        <p:txBody>
          <a:bodyPr wrap="none">
            <a:spAutoFit/>
          </a:bodyPr>
          <a:lstStyle/>
          <a:p>
            <a:pPr fontAlgn="auto">
              <a:spcBef>
                <a:spcPts val="0"/>
              </a:spcBef>
              <a:spcAft>
                <a:spcPts val="0"/>
              </a:spcAft>
              <a:defRPr/>
            </a:pPr>
            <a:r>
              <a:rPr lang="en-US" sz="1100" b="1" dirty="0">
                <a:solidFill>
                  <a:schemeClr val="bg1"/>
                </a:solidFill>
                <a:latin typeface="Bradley Hand ITC" pitchFamily="66" charset="0"/>
                <a:cs typeface="+mn-cs"/>
              </a:rPr>
              <a:t>Chores for the day…</a:t>
            </a:r>
          </a:p>
          <a:p>
            <a:pPr marL="342900" indent="-342900" fontAlgn="auto">
              <a:spcBef>
                <a:spcPts val="0"/>
              </a:spcBef>
              <a:spcAft>
                <a:spcPts val="0"/>
              </a:spcAft>
              <a:buFontTx/>
              <a:buAutoNum type="arabicPeriod"/>
              <a:defRPr/>
            </a:pPr>
            <a:r>
              <a:rPr lang="en-US" sz="1100" b="1" dirty="0">
                <a:solidFill>
                  <a:schemeClr val="bg1"/>
                </a:solidFill>
                <a:latin typeface="Bradley Hand ITC" pitchFamily="66" charset="0"/>
                <a:cs typeface="+mn-cs"/>
              </a:rPr>
              <a:t>Clean room</a:t>
            </a:r>
          </a:p>
          <a:p>
            <a:pPr marL="342900" indent="-342900" fontAlgn="auto">
              <a:spcBef>
                <a:spcPts val="0"/>
              </a:spcBef>
              <a:spcAft>
                <a:spcPts val="0"/>
              </a:spcAft>
              <a:buFontTx/>
              <a:buAutoNum type="arabicPeriod"/>
              <a:defRPr/>
            </a:pPr>
            <a:r>
              <a:rPr lang="en-US" sz="1100" b="1" dirty="0">
                <a:solidFill>
                  <a:schemeClr val="bg1"/>
                </a:solidFill>
                <a:latin typeface="Bradley Hand ITC" pitchFamily="66" charset="0"/>
                <a:cs typeface="+mn-cs"/>
              </a:rPr>
              <a:t>Do Homework</a:t>
            </a:r>
          </a:p>
          <a:p>
            <a:pPr marL="342900" indent="-342900" fontAlgn="auto">
              <a:spcBef>
                <a:spcPts val="0"/>
              </a:spcBef>
              <a:spcAft>
                <a:spcPts val="0"/>
              </a:spcAft>
              <a:buFontTx/>
              <a:buAutoNum type="arabicPeriod"/>
              <a:defRPr/>
            </a:pPr>
            <a:r>
              <a:rPr lang="en-US" sz="1100" b="1" dirty="0">
                <a:solidFill>
                  <a:schemeClr val="bg1"/>
                </a:solidFill>
                <a:latin typeface="Bradley Hand ITC" pitchFamily="66" charset="0"/>
                <a:cs typeface="+mn-cs"/>
              </a:rPr>
              <a:t>Make a sandwich  - </a:t>
            </a:r>
          </a:p>
          <a:p>
            <a:pPr marL="342900" indent="-342900" fontAlgn="auto">
              <a:spcBef>
                <a:spcPts val="0"/>
              </a:spcBef>
              <a:spcAft>
                <a:spcPts val="0"/>
              </a:spcAft>
              <a:defRPr/>
            </a:pPr>
            <a:r>
              <a:rPr lang="en-US" sz="1100" b="1" dirty="0">
                <a:solidFill>
                  <a:schemeClr val="bg1"/>
                </a:solidFill>
                <a:latin typeface="Bradley Hand ITC" pitchFamily="66" charset="0"/>
                <a:cs typeface="+mn-cs"/>
              </a:rPr>
              <a:t>	everything is in the fridge</a:t>
            </a:r>
          </a:p>
          <a:p>
            <a:pPr marL="342900" indent="-342900" fontAlgn="auto">
              <a:spcBef>
                <a:spcPts val="0"/>
              </a:spcBef>
              <a:spcAft>
                <a:spcPts val="0"/>
              </a:spcAft>
              <a:defRPr/>
            </a:pPr>
            <a:r>
              <a:rPr lang="en-US" sz="1100" b="1" dirty="0">
                <a:solidFill>
                  <a:schemeClr val="bg1"/>
                </a:solidFill>
                <a:latin typeface="Bradley Hand ITC" pitchFamily="66" charset="0"/>
                <a:cs typeface="+mn-cs"/>
              </a:rPr>
              <a:t>4.     Complete Journal entry</a:t>
            </a:r>
          </a:p>
        </p:txBody>
      </p:sp>
      <p:pic>
        <p:nvPicPr>
          <p:cNvPr id="64517" name="Picture 16" descr="C:\Program Files (x86)\Microsoft Office\MEDIA\CAGCAT10\j0291984.wmf"/>
          <p:cNvPicPr>
            <a:picLocks noChangeAspect="1" noChangeArrowheads="1"/>
          </p:cNvPicPr>
          <p:nvPr/>
        </p:nvPicPr>
        <p:blipFill>
          <a:blip r:embed="rId2"/>
          <a:srcRect/>
          <a:stretch>
            <a:fillRect/>
          </a:stretch>
        </p:blipFill>
        <p:spPr bwMode="auto">
          <a:xfrm>
            <a:off x="5346700" y="4162425"/>
            <a:ext cx="1517650" cy="1606550"/>
          </a:xfrm>
          <a:prstGeom prst="rect">
            <a:avLst/>
          </a:prstGeom>
          <a:noFill/>
          <a:ln w="9525">
            <a:noFill/>
            <a:miter lim="800000"/>
            <a:headEnd/>
            <a:tailEnd/>
          </a:ln>
        </p:spPr>
      </p:pic>
      <p:sp>
        <p:nvSpPr>
          <p:cNvPr id="64518" name="TextBox 6"/>
          <p:cNvSpPr txBox="1">
            <a:spLocks noChangeArrowheads="1"/>
          </p:cNvSpPr>
          <p:nvPr/>
        </p:nvSpPr>
        <p:spPr bwMode="auto">
          <a:xfrm>
            <a:off x="2743200" y="5954713"/>
            <a:ext cx="744538" cy="369887"/>
          </a:xfrm>
          <a:prstGeom prst="rect">
            <a:avLst/>
          </a:prstGeom>
          <a:noFill/>
          <a:ln w="9525">
            <a:noFill/>
            <a:miter lim="800000"/>
            <a:headEnd/>
            <a:tailEnd/>
          </a:ln>
        </p:spPr>
        <p:txBody>
          <a:bodyPr wrap="none">
            <a:spAutoFit/>
          </a:bodyPr>
          <a:lstStyle/>
          <a:p>
            <a:r>
              <a:rPr lang="en-US">
                <a:latin typeface="Calibri" pitchFamily="34" charset="0"/>
              </a:rPr>
              <a:t>Chore</a:t>
            </a:r>
          </a:p>
        </p:txBody>
      </p:sp>
      <p:sp>
        <p:nvSpPr>
          <p:cNvPr id="64519" name="TextBox 7"/>
          <p:cNvSpPr txBox="1">
            <a:spLocks noChangeArrowheads="1"/>
          </p:cNvSpPr>
          <p:nvPr/>
        </p:nvSpPr>
        <p:spPr bwMode="auto">
          <a:xfrm>
            <a:off x="5726113" y="5878513"/>
            <a:ext cx="846137" cy="369887"/>
          </a:xfrm>
          <a:prstGeom prst="rect">
            <a:avLst/>
          </a:prstGeom>
          <a:noFill/>
          <a:ln w="9525">
            <a:noFill/>
            <a:miter lim="800000"/>
            <a:headEnd/>
            <a:tailEnd/>
          </a:ln>
        </p:spPr>
        <p:txBody>
          <a:bodyPr wrap="none">
            <a:spAutoFit/>
          </a:bodyPr>
          <a:lstStyle/>
          <a:p>
            <a:r>
              <a:rPr lang="en-US">
                <a:latin typeface="Calibri" pitchFamily="34" charset="0"/>
              </a:rPr>
              <a:t>Project</a:t>
            </a:r>
          </a:p>
        </p:txBody>
      </p:sp>
      <p:sp>
        <p:nvSpPr>
          <p:cNvPr id="11" name="Slide Number Placeholder 10"/>
          <p:cNvSpPr>
            <a:spLocks noGrp="1"/>
          </p:cNvSpPr>
          <p:nvPr>
            <p:ph type="sldNum" sz="quarter" idx="16"/>
          </p:nvPr>
        </p:nvSpPr>
        <p:spPr/>
        <p:txBody>
          <a:bodyPr/>
          <a:lstStyle/>
          <a:p>
            <a:pPr>
              <a:defRPr/>
            </a:pPr>
            <a:r>
              <a:rPr lang="en-US"/>
              <a:t>1-</a:t>
            </a:r>
            <a:fld id="{7A010332-6924-474E-80AE-151913DF0443}" type="slidenum">
              <a:rPr lang="en-US"/>
              <a:pPr>
                <a:defRPr/>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5"/>
          </p:nvPr>
        </p:nvSpPr>
        <p:spPr/>
        <p:txBody>
          <a:bodyPr/>
          <a:lstStyle/>
          <a:p>
            <a:r>
              <a:rPr lang="en-US"/>
              <a:t>Copyright © 2013 Pearson Education, Inc. Publishing as Prentice Hall</a:t>
            </a:r>
          </a:p>
        </p:txBody>
      </p:sp>
      <p:sp>
        <p:nvSpPr>
          <p:cNvPr id="65537" name="Content Placeholder 1"/>
          <p:cNvSpPr>
            <a:spLocks noGrp="1"/>
          </p:cNvSpPr>
          <p:nvPr>
            <p:ph idx="1"/>
          </p:nvPr>
        </p:nvSpPr>
        <p:spPr>
          <a:xfrm>
            <a:off x="300038" y="1600200"/>
            <a:ext cx="8386762" cy="4213225"/>
          </a:xfrm>
        </p:spPr>
        <p:txBody>
          <a:bodyPr/>
          <a:lstStyle/>
          <a:p>
            <a:pPr eaLnBrk="1" hangingPunct="1"/>
            <a:r>
              <a:rPr lang="en-US" sz="2400" dirty="0"/>
              <a:t>Computer related hardware and software projects</a:t>
            </a:r>
            <a:endParaRPr lang="ar-EG" sz="2400" dirty="0"/>
          </a:p>
          <a:p>
            <a:pPr eaLnBrk="1" hangingPunct="1"/>
            <a:r>
              <a:rPr lang="en-US" sz="2400" dirty="0"/>
              <a:t>Healthcare: Stakeholders may include</a:t>
            </a:r>
            <a:endParaRPr lang="ar-EG" sz="2400" dirty="0"/>
          </a:p>
          <a:p>
            <a:pPr lvl="2" eaLnBrk="1" hangingPunct="1"/>
            <a:r>
              <a:rPr lang="en-US" sz="2400" dirty="0"/>
              <a:t>Doctors, Pharmaceutical and Insurance companies.</a:t>
            </a:r>
          </a:p>
          <a:p>
            <a:pPr lvl="2" eaLnBrk="1" hangingPunct="1"/>
            <a:r>
              <a:rPr lang="en-US" sz="2400" dirty="0"/>
              <a:t>Payers: Individuals, businesses, government organizations. </a:t>
            </a:r>
          </a:p>
          <a:p>
            <a:pPr lvl="2" eaLnBrk="1" hangingPunct="1"/>
            <a:r>
              <a:rPr lang="en-US" sz="2400" dirty="0"/>
              <a:t>Fiscal intermediaries: MOs, and Pharmacy.</a:t>
            </a:r>
          </a:p>
          <a:p>
            <a:pPr lvl="2" eaLnBrk="1" hangingPunct="1"/>
            <a:r>
              <a:rPr lang="en-US" sz="2400" dirty="0"/>
              <a:t>Hospitals, delivery networks, and individual clinics.</a:t>
            </a:r>
          </a:p>
          <a:p>
            <a:pPr lvl="2" eaLnBrk="1" hangingPunct="1"/>
            <a:r>
              <a:rPr lang="en-US" sz="2400" dirty="0"/>
              <a:t>Groups who aggregate healthcare products and services</a:t>
            </a:r>
          </a:p>
          <a:p>
            <a:pPr eaLnBrk="1" hangingPunct="1"/>
            <a:r>
              <a:rPr lang="en-US" sz="2400" dirty="0"/>
              <a:t>New Product Development</a:t>
            </a:r>
          </a:p>
          <a:p>
            <a:pPr eaLnBrk="1" hangingPunct="1"/>
            <a:r>
              <a:rPr lang="en-US" sz="2400" dirty="0"/>
              <a:t> Construction</a:t>
            </a:r>
          </a:p>
          <a:p>
            <a:pPr eaLnBrk="1" hangingPunct="1"/>
            <a:endParaRPr lang="en-US" sz="2400" dirty="0"/>
          </a:p>
        </p:txBody>
      </p:sp>
      <p:sp>
        <p:nvSpPr>
          <p:cNvPr id="65538" name="Text Placeholder 2"/>
          <p:cNvSpPr>
            <a:spLocks noGrp="1"/>
          </p:cNvSpPr>
          <p:nvPr>
            <p:ph type="body" sz="quarter" idx="13"/>
          </p:nvPr>
        </p:nvSpPr>
        <p:spPr>
          <a:xfrm>
            <a:off x="1316038" y="1071563"/>
            <a:ext cx="3925887" cy="339725"/>
          </a:xfrm>
        </p:spPr>
        <p:txBody>
          <a:bodyPr/>
          <a:lstStyle/>
          <a:p>
            <a:pPr eaLnBrk="1" hangingPunct="1"/>
            <a:r>
              <a:rPr lang="en-US"/>
              <a:t>Types of Projects</a:t>
            </a:r>
          </a:p>
        </p:txBody>
      </p:sp>
      <p:sp>
        <p:nvSpPr>
          <p:cNvPr id="6" name="Slide Number Placeholder 5"/>
          <p:cNvSpPr>
            <a:spLocks noGrp="1"/>
          </p:cNvSpPr>
          <p:nvPr>
            <p:ph type="sldNum" sz="quarter" idx="16"/>
          </p:nvPr>
        </p:nvSpPr>
        <p:spPr/>
        <p:txBody>
          <a:bodyPr/>
          <a:lstStyle/>
          <a:p>
            <a:pPr>
              <a:defRPr/>
            </a:pPr>
            <a:r>
              <a:rPr lang="en-US"/>
              <a:t>1-</a:t>
            </a:r>
            <a:fld id="{924FE979-FACF-44B9-AA37-857355644F7E}" type="slidenum">
              <a:rPr lang="en-US"/>
              <a:pPr>
                <a:defRPr/>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5"/>
          </p:nvPr>
        </p:nvSpPr>
        <p:spPr/>
        <p:txBody>
          <a:bodyPr/>
          <a:lstStyle/>
          <a:p>
            <a:r>
              <a:rPr lang="en-US"/>
              <a:t>Copyright © 2013 Pearson Education, Inc. Publishing as Prentice Hall</a:t>
            </a:r>
          </a:p>
        </p:txBody>
      </p:sp>
      <p:sp>
        <p:nvSpPr>
          <p:cNvPr id="69633" name="Content Placeholder 1"/>
          <p:cNvSpPr>
            <a:spLocks noGrp="1"/>
          </p:cNvSpPr>
          <p:nvPr>
            <p:ph idx="1"/>
          </p:nvPr>
        </p:nvSpPr>
        <p:spPr>
          <a:xfrm>
            <a:off x="369888" y="1600200"/>
            <a:ext cx="8316912" cy="4525963"/>
          </a:xfrm>
        </p:spPr>
        <p:txBody>
          <a:bodyPr/>
          <a:lstStyle/>
          <a:p>
            <a:pPr eaLnBrk="1" hangingPunct="1"/>
            <a:r>
              <a:rPr lang="en-US" sz="2400" dirty="0"/>
              <a:t>Three underlying dimensions that encompass almost all aspects of technology are complexity, interdependence, and uncertainty. </a:t>
            </a:r>
          </a:p>
          <a:p>
            <a:pPr eaLnBrk="1" hangingPunct="1"/>
            <a:r>
              <a:rPr lang="en-US" sz="2400" b="1" i="1" dirty="0"/>
              <a:t>Complexity</a:t>
            </a:r>
            <a:r>
              <a:rPr lang="en-US" sz="2400" dirty="0"/>
              <a:t> refers to the number of products or operations that are performed at the same time and the resulting degree of difficulty. </a:t>
            </a:r>
          </a:p>
          <a:p>
            <a:pPr eaLnBrk="1" hangingPunct="1"/>
            <a:r>
              <a:rPr lang="en-US" sz="2400" b="1" i="1" dirty="0"/>
              <a:t>Interdependence</a:t>
            </a:r>
            <a:r>
              <a:rPr lang="en-US" sz="2400" dirty="0"/>
              <a:t> refers to the extent to which the items or elements upon which work is performed or the work processes themselves are interrelated. </a:t>
            </a:r>
          </a:p>
          <a:p>
            <a:pPr eaLnBrk="1" hangingPunct="1"/>
            <a:r>
              <a:rPr lang="en-US" sz="2400" b="1" i="1" dirty="0"/>
              <a:t>Uncertainty</a:t>
            </a:r>
            <a:r>
              <a:rPr lang="en-US" sz="2400" dirty="0"/>
              <a:t> refers to the variability in the process of transformation of inputs to outputs or in the inputs themselves.</a:t>
            </a:r>
          </a:p>
        </p:txBody>
      </p:sp>
      <p:sp>
        <p:nvSpPr>
          <p:cNvPr id="69634" name="Text Placeholder 2"/>
          <p:cNvSpPr>
            <a:spLocks noGrp="1"/>
          </p:cNvSpPr>
          <p:nvPr>
            <p:ph type="body" sz="quarter" idx="13"/>
          </p:nvPr>
        </p:nvSpPr>
        <p:spPr>
          <a:xfrm>
            <a:off x="1316038" y="1071563"/>
            <a:ext cx="3925887" cy="339725"/>
          </a:xfrm>
        </p:spPr>
        <p:txBody>
          <a:bodyPr/>
          <a:lstStyle/>
          <a:p>
            <a:pPr eaLnBrk="1" hangingPunct="1"/>
            <a:r>
              <a:rPr lang="en-US"/>
              <a:t>Classification of Projects</a:t>
            </a:r>
          </a:p>
        </p:txBody>
      </p:sp>
      <p:sp>
        <p:nvSpPr>
          <p:cNvPr id="6" name="Slide Number Placeholder 5"/>
          <p:cNvSpPr>
            <a:spLocks noGrp="1"/>
          </p:cNvSpPr>
          <p:nvPr>
            <p:ph type="sldNum" sz="quarter" idx="16"/>
          </p:nvPr>
        </p:nvSpPr>
        <p:spPr/>
        <p:txBody>
          <a:bodyPr/>
          <a:lstStyle/>
          <a:p>
            <a:pPr>
              <a:defRPr/>
            </a:pPr>
            <a:r>
              <a:rPr lang="en-US"/>
              <a:t>1-</a:t>
            </a:r>
            <a:fld id="{AF6E4D2B-E983-472E-B081-91DF336F4EB3}" type="slidenum">
              <a:rPr lang="en-US"/>
              <a:pPr>
                <a:defRPr/>
              </a:pPr>
              <a:t>9</a:t>
            </a:fld>
            <a:endParaRPr lang="en-US"/>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7.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quot;/&gt;&lt;property id=&quot;20307&quot; value=&quot;256&quot;/&gt;&lt;/object&gt;&lt;object type=&quot;3&quot; unique_id=&quot;10005&quot;&gt;&lt;property id=&quot;20148&quot; value=&quot;5&quot;/&gt;&lt;property id=&quot;20300&quot; value=&quot;Slide 2&quot;/&gt;&lt;property id=&quot;20307&quot; value=&quot;283&quot;/&gt;&lt;/object&gt;&lt;object type=&quot;3&quot; unique_id=&quot;10006&quot;&gt;&lt;property id=&quot;20148&quot; value=&quot;5&quot;/&gt;&lt;property id=&quot;20300&quot; value=&quot;Slide 8&quot;/&gt;&lt;property id=&quot;20307&quot; value=&quot;264&quot;/&gt;&lt;/object&gt;&lt;object type=&quot;3&quot; unique_id=&quot;10007&quot;&gt;&lt;property id=&quot;20148&quot; value=&quot;5&quot;/&gt;&lt;property id=&quot;20300&quot; value=&quot;Slide 7&quot;/&gt;&lt;property id=&quot;20307&quot; value=&quot;258&quot;/&gt;&lt;/object&gt;&lt;object type=&quot;3&quot; unique_id=&quot;10008&quot;&gt;&lt;property id=&quot;20148&quot; value=&quot;5&quot;/&gt;&lt;property id=&quot;20300&quot; value=&quot;Slide 9&quot;/&gt;&lt;property id=&quot;20307&quot; value=&quot;265&quot;/&gt;&lt;/object&gt;&lt;object type=&quot;3&quot; unique_id=&quot;10009&quot;&gt;&lt;property id=&quot;20148&quot; value=&quot;5&quot;/&gt;&lt;property id=&quot;20300&quot; value=&quot;Slide 13&quot;/&gt;&lt;property id=&quot;20307&quot; value=&quot;266&quot;/&gt;&lt;/object&gt;&lt;object type=&quot;3&quot; unique_id=&quot;10010&quot;&gt;&lt;property id=&quot;20148&quot; value=&quot;5&quot;/&gt;&lt;property id=&quot;20300&quot; value=&quot;Slide 11&quot;/&gt;&lt;property id=&quot;20307&quot; value=&quot;267&quot;/&gt;&lt;/object&gt;&lt;object type=&quot;3&quot; unique_id=&quot;10011&quot;&gt;&lt;property id=&quot;20148&quot; value=&quot;5&quot;/&gt;&lt;property id=&quot;20300&quot; value=&quot;Slide 10&quot;/&gt;&lt;property id=&quot;20307&quot; value=&quot;268&quot;/&gt;&lt;/object&gt;&lt;object type=&quot;3&quot; unique_id=&quot;10012&quot;&gt;&lt;property id=&quot;20148&quot; value=&quot;5&quot;/&gt;&lt;property id=&quot;20300&quot; value=&quot;Slide 12&quot;/&gt;&lt;property id=&quot;20307&quot; value=&quot;269&quot;/&gt;&lt;/object&gt;&lt;object type=&quot;3&quot; unique_id=&quot;10013&quot;&gt;&lt;property id=&quot;20148&quot; value=&quot;5&quot;/&gt;&lt;property id=&quot;20300&quot; value=&quot;Slide 15&quot;/&gt;&lt;property id=&quot;20307&quot; value=&quot;270&quot;/&gt;&lt;/object&gt;&lt;object type=&quot;3&quot; unique_id=&quot;10014&quot;&gt;&lt;property id=&quot;20148&quot; value=&quot;5&quot;/&gt;&lt;property id=&quot;20300&quot; value=&quot;Slide 16&quot;/&gt;&lt;property id=&quot;20307&quot; value=&quot;271&quot;/&gt;&lt;/object&gt;&lt;object type=&quot;3&quot; unique_id=&quot;10015&quot;&gt;&lt;property id=&quot;20148&quot; value=&quot;5&quot;/&gt;&lt;property id=&quot;20300&quot; value=&quot;Slide 18&quot;/&gt;&lt;property id=&quot;20307&quot; value=&quot;272&quot;/&gt;&lt;/object&gt;&lt;object type=&quot;3&quot; unique_id=&quot;10016&quot;&gt;&lt;property id=&quot;20148&quot; value=&quot;5&quot;/&gt;&lt;property id=&quot;20300&quot; value=&quot;Slide 25&quot;/&gt;&lt;property id=&quot;20307&quot; value=&quot;273&quot;/&gt;&lt;/object&gt;&lt;object type=&quot;3&quot; unique_id=&quot;10017&quot;&gt;&lt;property id=&quot;20148&quot; value=&quot;5&quot;/&gt;&lt;property id=&quot;20300&quot; value=&quot;Slide 26&quot;/&gt;&lt;property id=&quot;20307&quot; value=&quot;275&quot;/&gt;&lt;/object&gt;&lt;object type=&quot;3&quot; unique_id=&quot;10018&quot;&gt;&lt;property id=&quot;20148&quot; value=&quot;5&quot;/&gt;&lt;property id=&quot;20300&quot; value=&quot;Slide 29&quot;/&gt;&lt;property id=&quot;20307&quot; value=&quot;274&quot;/&gt;&lt;/object&gt;&lt;object type=&quot;3&quot; unique_id=&quot;10019&quot;&gt;&lt;property id=&quot;20148&quot; value=&quot;5&quot;/&gt;&lt;property id=&quot;20300&quot; value=&quot;Slide 30&quot;/&gt;&lt;property id=&quot;20307&quot; value=&quot;276&quot;/&gt;&lt;/object&gt;&lt;object type=&quot;3&quot; unique_id=&quot;10020&quot;&gt;&lt;property id=&quot;20148&quot; value=&quot;5&quot;/&gt;&lt;property id=&quot;20300&quot; value=&quot;Slide 32&quot;/&gt;&lt;property id=&quot;20307&quot; value=&quot;277&quot;/&gt;&lt;/object&gt;&lt;object type=&quot;3&quot; unique_id=&quot;10021&quot;&gt;&lt;property id=&quot;20148&quot; value=&quot;5&quot;/&gt;&lt;property id=&quot;20300&quot; value=&quot;Slide 33&quot;/&gt;&lt;property id=&quot;20307&quot; value=&quot;278&quot;/&gt;&lt;/object&gt;&lt;object type=&quot;3&quot; unique_id=&quot;10022&quot;&gt;&lt;property id=&quot;20148&quot; value=&quot;5&quot;/&gt;&lt;property id=&quot;20300&quot; value=&quot;Slide 35&quot;/&gt;&lt;property id=&quot;20307&quot; value=&quot;279&quot;/&gt;&lt;/object&gt;&lt;object type=&quot;3&quot; unique_id=&quot;10023&quot;&gt;&lt;property id=&quot;20148&quot; value=&quot;5&quot;/&gt;&lt;property id=&quot;20300&quot; value=&quot;Slide 38&quot;/&gt;&lt;property id=&quot;20307&quot; value=&quot;280&quot;/&gt;&lt;/object&gt;&lt;object type=&quot;3&quot; unique_id=&quot;10024&quot;&gt;&lt;property id=&quot;20148&quot; value=&quot;5&quot;/&gt;&lt;property id=&quot;20300&quot; value=&quot;Slide 42&quot;/&gt;&lt;property id=&quot;20307&quot; value=&quot;281&quot;/&gt;&lt;/object&gt;&lt;object type=&quot;3&quot; unique_id=&quot;10025&quot;&gt;&lt;property id=&quot;20148&quot; value=&quot;5&quot;/&gt;&lt;property id=&quot;20300&quot; value=&quot;Slide 43&quot;/&gt;&lt;property id=&quot;20307&quot; value=&quot;282&quot;/&gt;&lt;/object&gt;&lt;object type=&quot;3&quot; unique_id=&quot;10026&quot;&gt;&lt;property id=&quot;20148&quot; value=&quot;5&quot;/&gt;&lt;property id=&quot;20300&quot; value=&quot;Slide 45&quot;/&gt;&lt;property id=&quot;20307&quot; value=&quot;284&quot;/&gt;&lt;/object&gt;&lt;object type=&quot;3&quot; unique_id=&quot;10027&quot;&gt;&lt;property id=&quot;20148&quot; value=&quot;5&quot;/&gt;&lt;property id=&quot;20300&quot; value=&quot;Slide 46&quot;/&gt;&lt;property id=&quot;20307&quot; value=&quot;285&quot;/&gt;&lt;/object&gt;&lt;object type=&quot;3&quot; unique_id=&quot;11514&quot;&gt;&lt;property id=&quot;20148&quot; value=&quot;5&quot;/&gt;&lt;property id=&quot;20300&quot; value=&quot;Slide 3&quot;/&gt;&lt;property id=&quot;20307&quot; value=&quot;291&quot;/&gt;&lt;/object&gt;&lt;object type=&quot;3&quot; unique_id=&quot;11515&quot;&gt;&lt;property id=&quot;20148&quot; value=&quot;5&quot;/&gt;&lt;property id=&quot;20300&quot; value=&quot;Slide 4&quot;/&gt;&lt;property id=&quot;20307&quot; value=&quot;292&quot;/&gt;&lt;/object&gt;&lt;object type=&quot;3&quot; unique_id=&quot;11516&quot;&gt;&lt;property id=&quot;20148&quot; value=&quot;5&quot;/&gt;&lt;property id=&quot;20300&quot; value=&quot;Slide 5&quot;/&gt;&lt;property id=&quot;20307&quot; value=&quot;293&quot;/&gt;&lt;/object&gt;&lt;object type=&quot;3&quot; unique_id=&quot;11517&quot;&gt;&lt;property id=&quot;20148&quot; value=&quot;5&quot;/&gt;&lt;property id=&quot;20300&quot; value=&quot;Slide 6&quot;/&gt;&lt;property id=&quot;20307&quot; value=&quot;294&quot;/&gt;&lt;/object&gt;&lt;object type=&quot;3&quot; unique_id=&quot;11518&quot;&gt;&lt;property id=&quot;20148&quot; value=&quot;5&quot;/&gt;&lt;property id=&quot;20300&quot; value=&quot;Slide 14&quot;/&gt;&lt;property id=&quot;20307&quot; value=&quot;296&quot;/&gt;&lt;/object&gt;&lt;object type=&quot;3&quot; unique_id=&quot;11519&quot;&gt;&lt;property id=&quot;20148&quot; value=&quot;5&quot;/&gt;&lt;property id=&quot;20300&quot; value=&quot;Slide 17&quot;/&gt;&lt;property id=&quot;20307&quot; value=&quot;295&quot;/&gt;&lt;/object&gt;&lt;object type=&quot;3&quot; unique_id=&quot;11520&quot;&gt;&lt;property id=&quot;20148&quot; value=&quot;5&quot;/&gt;&lt;property id=&quot;20300&quot; value=&quot;Slide 19&quot;/&gt;&lt;property id=&quot;20307&quot; value=&quot;297&quot;/&gt;&lt;/object&gt;&lt;object type=&quot;3&quot; unique_id=&quot;11521&quot;&gt;&lt;property id=&quot;20148&quot; value=&quot;5&quot;/&gt;&lt;property id=&quot;20300&quot; value=&quot;Slide 20&quot;/&gt;&lt;property id=&quot;20307&quot; value=&quot;298&quot;/&gt;&lt;/object&gt;&lt;object type=&quot;3&quot; unique_id=&quot;11522&quot;&gt;&lt;property id=&quot;20148&quot; value=&quot;5&quot;/&gt;&lt;property id=&quot;20300&quot; value=&quot;Slide 21&quot;/&gt;&lt;property id=&quot;20307&quot; value=&quot;299&quot;/&gt;&lt;/object&gt;&lt;object type=&quot;3&quot; unique_id=&quot;11523&quot;&gt;&lt;property id=&quot;20148&quot; value=&quot;5&quot;/&gt;&lt;property id=&quot;20300&quot; value=&quot;Slide 22&quot;/&gt;&lt;property id=&quot;20307&quot; value=&quot;300&quot;/&gt;&lt;/object&gt;&lt;object type=&quot;3&quot; unique_id=&quot;11524&quot;&gt;&lt;property id=&quot;20148&quot; value=&quot;5&quot;/&gt;&lt;property id=&quot;20300&quot; value=&quot;Slide 23&quot;/&gt;&lt;property id=&quot;20307&quot; value=&quot;301&quot;/&gt;&lt;/object&gt;&lt;object type=&quot;3&quot; unique_id=&quot;11525&quot;&gt;&lt;property id=&quot;20148&quot; value=&quot;5&quot;/&gt;&lt;property id=&quot;20300&quot; value=&quot;Slide 24&quot;/&gt;&lt;property id=&quot;20307&quot; value=&quot;302&quot;/&gt;&lt;/object&gt;&lt;object type=&quot;3&quot; unique_id=&quot;11526&quot;&gt;&lt;property id=&quot;20148&quot; value=&quot;5&quot;/&gt;&lt;property id=&quot;20300&quot; value=&quot;Slide 27&quot;/&gt;&lt;property id=&quot;20307&quot; value=&quot;303&quot;/&gt;&lt;/object&gt;&lt;object type=&quot;3&quot; unique_id=&quot;11527&quot;&gt;&lt;property id=&quot;20148&quot; value=&quot;5&quot;/&gt;&lt;property id=&quot;20300&quot; value=&quot;Slide 28&quot;/&gt;&lt;property id=&quot;20307&quot; value=&quot;304&quot;/&gt;&lt;/object&gt;&lt;object type=&quot;3&quot; unique_id=&quot;11528&quot;&gt;&lt;property id=&quot;20148&quot; value=&quot;5&quot;/&gt;&lt;property id=&quot;20300&quot; value=&quot;Slide 31&quot;/&gt;&lt;property id=&quot;20307&quot; value=&quot;286&quot;/&gt;&lt;/object&gt;&lt;object type=&quot;3&quot; unique_id=&quot;11529&quot;&gt;&lt;property id=&quot;20148&quot; value=&quot;5&quot;/&gt;&lt;property id=&quot;20300&quot; value=&quot;Slide 34&quot;/&gt;&lt;property id=&quot;20307&quot; value=&quot;305&quot;/&gt;&lt;/object&gt;&lt;object type=&quot;3&quot; unique_id=&quot;11530&quot;&gt;&lt;property id=&quot;20148&quot; value=&quot;5&quot;/&gt;&lt;property id=&quot;20300&quot; value=&quot;Slide 36&quot;/&gt;&lt;property id=&quot;20307&quot; value=&quot;306&quot;/&gt;&lt;/object&gt;&lt;object type=&quot;3&quot; unique_id=&quot;11531&quot;&gt;&lt;property id=&quot;20148&quot; value=&quot;5&quot;/&gt;&lt;property id=&quot;20300&quot; value=&quot;Slide 37&quot;/&gt;&lt;property id=&quot;20307&quot; value=&quot;307&quot;/&gt;&lt;/object&gt;&lt;object type=&quot;3&quot; unique_id=&quot;11532&quot;&gt;&lt;property id=&quot;20148&quot; value=&quot;5&quot;/&gt;&lt;property id=&quot;20300&quot; value=&quot;Slide 39&quot;/&gt;&lt;property id=&quot;20307&quot; value=&quot;308&quot;/&gt;&lt;/object&gt;&lt;object type=&quot;3&quot; unique_id=&quot;11533&quot;&gt;&lt;property id=&quot;20148&quot; value=&quot;5&quot;/&gt;&lt;property id=&quot;20300&quot; value=&quot;Slide 40&quot;/&gt;&lt;property id=&quot;20307&quot; value=&quot;309&quot;/&gt;&lt;/object&gt;&lt;object type=&quot;3&quot; unique_id=&quot;11534&quot;&gt;&lt;property id=&quot;20148&quot; value=&quot;5&quot;/&gt;&lt;property id=&quot;20300&quot; value=&quot;Slide 41&quot;/&gt;&lt;property id=&quot;20307&quot; value=&quot;310&quot;/&gt;&lt;/object&gt;&lt;object type=&quot;3&quot; unique_id=&quot;11535&quot;&gt;&lt;property id=&quot;20148&quot; value=&quot;5&quot;/&gt;&lt;property id=&quot;20300&quot; value=&quot;Slide 44&quot;/&gt;&lt;property id=&quot;20307&quot; value=&quot;287&quot;/&gt;&lt;/object&gt;&lt;object type=&quot;3&quot; unique_id=&quot;11536&quot;&gt;&lt;property id=&quot;20148&quot; value=&quot;5&quot;/&gt;&lt;property id=&quot;20300&quot; value=&quot;Slide 47&quot;/&gt;&lt;property id=&quot;20307&quot; value=&quot;288&quot;/&gt;&lt;/object&gt;&lt;object type=&quot;3&quot; unique_id=&quot;11537&quot;&gt;&lt;property id=&quot;20148&quot; value=&quot;5&quot;/&gt;&lt;property id=&quot;20300&quot; value=&quot;Slide 48&quot;/&gt;&lt;property id=&quot;20307&quot; value=&quot;289&quot;/&gt;&lt;/object&gt;&lt;object type=&quot;3&quot; unique_id=&quot;11538&quot;&gt;&lt;property id=&quot;20148&quot; value=&quot;5&quot;/&gt;&lt;property id=&quot;20300&quot; value=&quot;Slide 49&quot;/&gt;&lt;property id=&quot;20307&quot; value=&quot;290&quot;/&gt;&lt;/object&gt;&lt;/object&gt;&lt;/object&gt;&lt;/database&gt;"/>
  <p:tag name="SECTOMILLISECCONVERTED"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772</TotalTime>
  <Words>2088</Words>
  <Application>Microsoft Office PowerPoint</Application>
  <PresentationFormat>On-screen Show (4:3)</PresentationFormat>
  <Paragraphs>258</Paragraphs>
  <Slides>29</Slides>
  <Notes>3</Notes>
  <HiddenSlides>0</HiddenSlides>
  <MMClips>0</MMClips>
  <ScaleCrop>false</ScaleCrop>
  <HeadingPairs>
    <vt:vector size="6" baseType="variant">
      <vt:variant>
        <vt:lpstr>Fonts Used</vt:lpstr>
      </vt:variant>
      <vt:variant>
        <vt:i4>5</vt:i4>
      </vt:variant>
      <vt:variant>
        <vt:lpstr>Theme</vt:lpstr>
      </vt:variant>
      <vt:variant>
        <vt:i4>4</vt:i4>
      </vt:variant>
      <vt:variant>
        <vt:lpstr>Slide Titles</vt:lpstr>
      </vt:variant>
      <vt:variant>
        <vt:i4>29</vt:i4>
      </vt:variant>
    </vt:vector>
  </HeadingPairs>
  <TitlesOfParts>
    <vt:vector size="38" baseType="lpstr">
      <vt:lpstr>Arial</vt:lpstr>
      <vt:lpstr>Bradley Hand ITC</vt:lpstr>
      <vt:lpstr>Calibri</vt:lpstr>
      <vt:lpstr>Times New Roman</vt:lpstr>
      <vt:lpstr>Wingdings</vt:lpstr>
      <vt:lpstr>Office Theme</vt:lpstr>
      <vt:lpstr>2_Custom Design</vt:lpstr>
      <vt:lpstr>1_Custom Design</vt:lpstr>
      <vt:lpstr>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GV</dc:creator>
  <cp:lastModifiedBy>Osama Mohammed Moustafa Hosam Elde</cp:lastModifiedBy>
  <cp:revision>17</cp:revision>
  <dcterms:created xsi:type="dcterms:W3CDTF">2010-09-09T12:21:19Z</dcterms:created>
  <dcterms:modified xsi:type="dcterms:W3CDTF">2019-12-31T13:36:31Z</dcterms:modified>
</cp:coreProperties>
</file>