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72" r:id="rId3"/>
    <p:sldMasterId id="2147483660" r:id="rId4"/>
  </p:sldMasterIdLst>
  <p:notesMasterIdLst>
    <p:notesMasterId r:id="rId49"/>
  </p:notesMasterIdLst>
  <p:sldIdLst>
    <p:sldId id="256" r:id="rId5"/>
    <p:sldId id="292" r:id="rId6"/>
    <p:sldId id="338" r:id="rId7"/>
    <p:sldId id="347" r:id="rId8"/>
    <p:sldId id="293" r:id="rId9"/>
    <p:sldId id="294" r:id="rId10"/>
    <p:sldId id="295" r:id="rId11"/>
    <p:sldId id="339" r:id="rId12"/>
    <p:sldId id="340" r:id="rId13"/>
    <p:sldId id="341" r:id="rId14"/>
    <p:sldId id="342" r:id="rId15"/>
    <p:sldId id="302" r:id="rId16"/>
    <p:sldId id="352" r:id="rId17"/>
    <p:sldId id="353" r:id="rId18"/>
    <p:sldId id="303" r:id="rId19"/>
    <p:sldId id="304" r:id="rId20"/>
    <p:sldId id="305" r:id="rId21"/>
    <p:sldId id="306" r:id="rId22"/>
    <p:sldId id="307" r:id="rId23"/>
    <p:sldId id="343" r:id="rId24"/>
    <p:sldId id="314" r:id="rId25"/>
    <p:sldId id="315" r:id="rId26"/>
    <p:sldId id="316" r:id="rId27"/>
    <p:sldId id="317" r:id="rId28"/>
    <p:sldId id="318" r:id="rId29"/>
    <p:sldId id="319" r:id="rId30"/>
    <p:sldId id="320" r:id="rId31"/>
    <p:sldId id="321" r:id="rId32"/>
    <p:sldId id="355" r:id="rId33"/>
    <p:sldId id="322" r:id="rId34"/>
    <p:sldId id="323" r:id="rId35"/>
    <p:sldId id="324" r:id="rId36"/>
    <p:sldId id="325" r:id="rId37"/>
    <p:sldId id="326" r:id="rId38"/>
    <p:sldId id="327" r:id="rId39"/>
    <p:sldId id="329" r:id="rId40"/>
    <p:sldId id="345" r:id="rId41"/>
    <p:sldId id="331" r:id="rId42"/>
    <p:sldId id="332" r:id="rId43"/>
    <p:sldId id="333" r:id="rId44"/>
    <p:sldId id="334" r:id="rId45"/>
    <p:sldId id="335" r:id="rId46"/>
    <p:sldId id="336" r:id="rId47"/>
    <p:sldId id="290" r:id="rId48"/>
  </p:sldIdLst>
  <p:sldSz cx="9144000" cy="6858000" type="screen4x3"/>
  <p:notesSz cx="6858000" cy="9144000"/>
  <p:custDataLst>
    <p:tags r:id="rId5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1D72D-6DE0-46BC-BEC0-7B9CD0A4C269}" v="25" dt="2019-12-31T14:24:19.6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81" autoAdjust="0"/>
    <p:restoredTop sz="94701" autoAdjust="0"/>
  </p:normalViewPr>
  <p:slideViewPr>
    <p:cSldViewPr snapToGrid="0">
      <p:cViewPr varScale="1">
        <p:scale>
          <a:sx n="82" d="100"/>
          <a:sy n="82" d="100"/>
        </p:scale>
        <p:origin x="171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55"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02E1D72D-6DE0-46BC-BEC0-7B9CD0A4C269}"/>
    <pc:docChg chg="undo addSld delSld modSld">
      <pc:chgData name="Osama Mohammed Moustafa Hosam Elde" userId="ab8f451e-a635-42ee-be12-e2dde55852bf" providerId="ADAL" clId="{02E1D72D-6DE0-46BC-BEC0-7B9CD0A4C269}" dt="2019-12-31T14:24:28.351" v="30" actId="5793"/>
      <pc:docMkLst>
        <pc:docMk/>
      </pc:docMkLst>
      <pc:sldChg chg="del">
        <pc:chgData name="Osama Mohammed Moustafa Hosam Elde" userId="ab8f451e-a635-42ee-be12-e2dde55852bf" providerId="ADAL" clId="{02E1D72D-6DE0-46BC-BEC0-7B9CD0A4C269}" dt="2019-12-31T13:52:30.734" v="3" actId="2696"/>
        <pc:sldMkLst>
          <pc:docMk/>
          <pc:sldMk cId="0" sldId="296"/>
        </pc:sldMkLst>
      </pc:sldChg>
      <pc:sldChg chg="del">
        <pc:chgData name="Osama Mohammed Moustafa Hosam Elde" userId="ab8f451e-a635-42ee-be12-e2dde55852bf" providerId="ADAL" clId="{02E1D72D-6DE0-46BC-BEC0-7B9CD0A4C269}" dt="2019-12-31T13:52:31.328" v="4" actId="2696"/>
        <pc:sldMkLst>
          <pc:docMk/>
          <pc:sldMk cId="0" sldId="297"/>
        </pc:sldMkLst>
      </pc:sldChg>
      <pc:sldChg chg="del">
        <pc:chgData name="Osama Mohammed Moustafa Hosam Elde" userId="ab8f451e-a635-42ee-be12-e2dde55852bf" providerId="ADAL" clId="{02E1D72D-6DE0-46BC-BEC0-7B9CD0A4C269}" dt="2019-12-31T13:52:32.734" v="6" actId="2696"/>
        <pc:sldMkLst>
          <pc:docMk/>
          <pc:sldMk cId="0" sldId="298"/>
        </pc:sldMkLst>
      </pc:sldChg>
      <pc:sldChg chg="del">
        <pc:chgData name="Osama Mohammed Moustafa Hosam Elde" userId="ab8f451e-a635-42ee-be12-e2dde55852bf" providerId="ADAL" clId="{02E1D72D-6DE0-46BC-BEC0-7B9CD0A4C269}" dt="2019-12-31T14:22:45.548" v="12" actId="2696"/>
        <pc:sldMkLst>
          <pc:docMk/>
          <pc:sldMk cId="0" sldId="328"/>
        </pc:sldMkLst>
      </pc:sldChg>
      <pc:sldChg chg="add del">
        <pc:chgData name="Osama Mohammed Moustafa Hosam Elde" userId="ab8f451e-a635-42ee-be12-e2dde55852bf" providerId="ADAL" clId="{02E1D72D-6DE0-46BC-BEC0-7B9CD0A4C269}" dt="2019-12-31T14:24:11.068" v="15" actId="2696"/>
        <pc:sldMkLst>
          <pc:docMk/>
          <pc:sldMk cId="0" sldId="330"/>
        </pc:sldMkLst>
      </pc:sldChg>
      <pc:sldChg chg="del">
        <pc:chgData name="Osama Mohammed Moustafa Hosam Elde" userId="ab8f451e-a635-42ee-be12-e2dde55852bf" providerId="ADAL" clId="{02E1D72D-6DE0-46BC-BEC0-7B9CD0A4C269}" dt="2019-12-31T13:39:25.354" v="2" actId="2696"/>
        <pc:sldMkLst>
          <pc:docMk/>
          <pc:sldMk cId="0" sldId="337"/>
        </pc:sldMkLst>
      </pc:sldChg>
      <pc:sldChg chg="modSp">
        <pc:chgData name="Osama Mohammed Moustafa Hosam Elde" userId="ab8f451e-a635-42ee-be12-e2dde55852bf" providerId="ADAL" clId="{02E1D72D-6DE0-46BC-BEC0-7B9CD0A4C269}" dt="2019-12-31T13:53:14.695" v="11" actId="14100"/>
        <pc:sldMkLst>
          <pc:docMk/>
          <pc:sldMk cId="0" sldId="340"/>
        </pc:sldMkLst>
        <pc:spChg chg="mod">
          <ac:chgData name="Osama Mohammed Moustafa Hosam Elde" userId="ab8f451e-a635-42ee-be12-e2dde55852bf" providerId="ADAL" clId="{02E1D72D-6DE0-46BC-BEC0-7B9CD0A4C269}" dt="2019-12-31T13:53:14.695" v="11" actId="14100"/>
          <ac:spMkLst>
            <pc:docMk/>
            <pc:sldMk cId="0" sldId="340"/>
            <ac:spMk id="66562" creationId="{00000000-0000-0000-0000-000000000000}"/>
          </ac:spMkLst>
        </pc:spChg>
      </pc:sldChg>
      <pc:sldChg chg="modSp">
        <pc:chgData name="Osama Mohammed Moustafa Hosam Elde" userId="ab8f451e-a635-42ee-be12-e2dde55852bf" providerId="ADAL" clId="{02E1D72D-6DE0-46BC-BEC0-7B9CD0A4C269}" dt="2019-12-31T14:24:28.351" v="30" actId="5793"/>
        <pc:sldMkLst>
          <pc:docMk/>
          <pc:sldMk cId="0" sldId="345"/>
        </pc:sldMkLst>
        <pc:spChg chg="mod">
          <ac:chgData name="Osama Mohammed Moustafa Hosam Elde" userId="ab8f451e-a635-42ee-be12-e2dde55852bf" providerId="ADAL" clId="{02E1D72D-6DE0-46BC-BEC0-7B9CD0A4C269}" dt="2019-12-31T14:24:28.351" v="30" actId="5793"/>
          <ac:spMkLst>
            <pc:docMk/>
            <pc:sldMk cId="0" sldId="345"/>
            <ac:spMk id="107523" creationId="{00000000-0000-0000-0000-000000000000}"/>
          </ac:spMkLst>
        </pc:spChg>
      </pc:sldChg>
      <pc:sldChg chg="del">
        <pc:chgData name="Osama Mohammed Moustafa Hosam Elde" userId="ab8f451e-a635-42ee-be12-e2dde55852bf" providerId="ADAL" clId="{02E1D72D-6DE0-46BC-BEC0-7B9CD0A4C269}" dt="2019-12-31T13:39:24.167" v="0" actId="2696"/>
        <pc:sldMkLst>
          <pc:docMk/>
          <pc:sldMk cId="0" sldId="346"/>
        </pc:sldMkLst>
      </pc:sldChg>
      <pc:sldChg chg="del">
        <pc:chgData name="Osama Mohammed Moustafa Hosam Elde" userId="ab8f451e-a635-42ee-be12-e2dde55852bf" providerId="ADAL" clId="{02E1D72D-6DE0-46BC-BEC0-7B9CD0A4C269}" dt="2019-12-31T13:52:31.999" v="5" actId="2696"/>
        <pc:sldMkLst>
          <pc:docMk/>
          <pc:sldMk cId="0" sldId="348"/>
        </pc:sldMkLst>
      </pc:sldChg>
      <pc:sldChg chg="del">
        <pc:chgData name="Osama Mohammed Moustafa Hosam Elde" userId="ab8f451e-a635-42ee-be12-e2dde55852bf" providerId="ADAL" clId="{02E1D72D-6DE0-46BC-BEC0-7B9CD0A4C269}" dt="2019-12-31T13:52:33.265" v="7" actId="2696"/>
        <pc:sldMkLst>
          <pc:docMk/>
          <pc:sldMk cId="0" sldId="349"/>
        </pc:sldMkLst>
      </pc:sldChg>
      <pc:sldChg chg="del">
        <pc:chgData name="Osama Mohammed Moustafa Hosam Elde" userId="ab8f451e-a635-42ee-be12-e2dde55852bf" providerId="ADAL" clId="{02E1D72D-6DE0-46BC-BEC0-7B9CD0A4C269}" dt="2019-12-31T13:52:33.999" v="8" actId="2696"/>
        <pc:sldMkLst>
          <pc:docMk/>
          <pc:sldMk cId="0" sldId="350"/>
        </pc:sldMkLst>
      </pc:sldChg>
      <pc:sldChg chg="del">
        <pc:chgData name="Osama Mohammed Moustafa Hosam Elde" userId="ab8f451e-a635-42ee-be12-e2dde55852bf" providerId="ADAL" clId="{02E1D72D-6DE0-46BC-BEC0-7B9CD0A4C269}" dt="2019-12-31T13:39:24.683" v="1" actId="2696"/>
        <pc:sldMkLst>
          <pc:docMk/>
          <pc:sldMk cId="0" sldId="3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F5D50D4-ACE4-4D6E-87AA-5F5E070F5BCC}" type="datetimeFigureOut">
              <a:rPr lang="en-US"/>
              <a:pPr>
                <a:defRPr/>
              </a:pPr>
              <a:t>12/31/2019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6C77C7B-79A5-423D-89EB-81B18AFBADCE}" type="slidenum">
              <a:rPr lang="en-US"/>
              <a:pPr>
                <a:defRPr/>
              </a:pPr>
              <a:t>‹#›</a:t>
            </a:fld>
            <a:endParaRPr lang="en-US"/>
          </a:p>
        </p:txBody>
      </p:sp>
    </p:spTree>
    <p:extLst>
      <p:ext uri="{BB962C8B-B14F-4D97-AF65-F5344CB8AC3E}">
        <p14:creationId xmlns:p14="http://schemas.microsoft.com/office/powerpoint/2010/main" val="36213568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6BAAD8-4169-4794-ACF2-CB3587C75DAC}"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7"/>
          <p:cNvSpPr txBox="1"/>
          <p:nvPr userDrawn="1"/>
        </p:nvSpPr>
        <p:spPr>
          <a:xfrm>
            <a:off x="1295400" y="304800"/>
            <a:ext cx="4741811"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rPr>
              <a:t>Process and Methods</a:t>
            </a:r>
          </a:p>
        </p:txBody>
      </p:sp>
      <p:sp>
        <p:nvSpPr>
          <p:cNvPr id="3" name="Content Placeholder 2"/>
          <p:cNvSpPr>
            <a:spLocks noGrp="1"/>
          </p:cNvSpPr>
          <p:nvPr>
            <p:ph idx="1"/>
          </p:nvPr>
        </p:nvSpPr>
        <p:spPr>
          <a:xfrm>
            <a:off x="1297576" y="1600200"/>
            <a:ext cx="7389223" cy="4525963"/>
          </a:xfrm>
        </p:spPr>
        <p:txBody>
          <a:bodyPr/>
          <a:lstStyle>
            <a:lvl1pPr>
              <a:buFont typeface="Wingdings" pitchFamily="2" charset="2"/>
              <a:buChar char="§"/>
              <a:defRPr sz="2000"/>
            </a:lvl1pPr>
            <a:lvl2pPr>
              <a:buFont typeface="Arial" pitchFamily="34" charset="0"/>
              <a:buChar char="•"/>
              <a:defRPr sz="1800"/>
            </a:lvl2pPr>
            <a:lvl3pPr>
              <a:buFont typeface="Wingdings" pitchFamily="2" charset="2"/>
              <a:buChar char="Ø"/>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1315489" y="1071563"/>
            <a:ext cx="3927066" cy="339725"/>
          </a:xfrm>
        </p:spPr>
        <p:txBody>
          <a:bodyPr>
            <a:noAutofit/>
          </a:bodyPr>
          <a:lstStyle>
            <a:lvl1pPr>
              <a:buNone/>
              <a:defRPr sz="2400" b="1"/>
            </a:lvl1pPr>
            <a:lvl2pPr>
              <a:defRPr sz="2000" b="1"/>
            </a:lvl2pPr>
            <a:lvl3pPr>
              <a:defRPr sz="1800" b="1"/>
            </a:lvl3pPr>
            <a:lvl4pPr>
              <a:defRPr sz="1600" b="1"/>
            </a:lvl4pPr>
            <a:lvl5pPr>
              <a:defRPr sz="1600" b="1"/>
            </a:lvl5pPr>
          </a:lstStyle>
          <a:p>
            <a:pPr lvl="0"/>
            <a:r>
              <a:rPr lang="en-US" dirty="0"/>
              <a:t>Click to edit Master text</a:t>
            </a:r>
          </a:p>
        </p:txBody>
      </p:sp>
      <p:sp>
        <p:nvSpPr>
          <p:cNvPr id="5" name="Date Placeholder 3"/>
          <p:cNvSpPr>
            <a:spLocks noGrp="1"/>
          </p:cNvSpPr>
          <p:nvPr>
            <p:ph type="dt" sz="half" idx="14"/>
          </p:nvPr>
        </p:nvSpPr>
        <p:spPr/>
        <p:txBody>
          <a:bodyPr/>
          <a:lstStyle>
            <a:lvl1pPr>
              <a:defRPr/>
            </a:lvl1pPr>
          </a:lstStyle>
          <a:p>
            <a:pPr>
              <a:defRPr/>
            </a:pPr>
            <a:fld id="{BA9E0E15-F246-4573-A971-6FF150FA8D58}" type="datetime1">
              <a:rPr lang="en-US"/>
              <a:pPr>
                <a:defRPr/>
              </a:pPr>
              <a:t>12/31/2019</a:t>
            </a:fld>
            <a:endParaRPr lang="en-US"/>
          </a:p>
        </p:txBody>
      </p:sp>
      <p:sp>
        <p:nvSpPr>
          <p:cNvPr id="6" name="Footer Placeholder 4"/>
          <p:cNvSpPr>
            <a:spLocks noGrp="1"/>
          </p:cNvSpPr>
          <p:nvPr>
            <p:ph type="ftr" sz="quarter" idx="15"/>
          </p:nvPr>
        </p:nvSpPr>
        <p:spPr/>
        <p:txBody>
          <a:bodyPr/>
          <a:lstStyle>
            <a:lvl1pPr>
              <a:defRPr sz="1000" b="1"/>
            </a:lvl1pPr>
          </a:lstStyle>
          <a:p>
            <a:pPr>
              <a:defRPr/>
            </a:pPr>
            <a:r>
              <a:rPr lang="en-US"/>
              <a:t>Copyright © 2013 Pearson Education, Inc. Publishing as Prentice Hall</a:t>
            </a:r>
          </a:p>
        </p:txBody>
      </p:sp>
      <p:sp>
        <p:nvSpPr>
          <p:cNvPr id="7" name="Slide Number Placeholder 5"/>
          <p:cNvSpPr>
            <a:spLocks noGrp="1"/>
          </p:cNvSpPr>
          <p:nvPr>
            <p:ph type="sldNum" sz="quarter" idx="16"/>
          </p:nvPr>
        </p:nvSpPr>
        <p:spPr/>
        <p:txBody>
          <a:bodyPr/>
          <a:lstStyle>
            <a:lvl1pPr algn="r">
              <a:defRPr sz="1200">
                <a:solidFill>
                  <a:schemeClr val="tx1">
                    <a:tint val="75000"/>
                  </a:schemeClr>
                </a:solidFill>
              </a:defRPr>
            </a:lvl1pPr>
          </a:lstStyle>
          <a:p>
            <a:pPr>
              <a:defRPr/>
            </a:pPr>
            <a:r>
              <a:rPr lang="en-US"/>
              <a:t>2-</a:t>
            </a:r>
            <a:fld id="{4F9FBBD5-A311-45C5-88EE-978A09191AD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CE5E61E-83E5-4C10-A4DD-2231EA2A392E}"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1D6E625-9B62-4AE6-8239-3B1A925A568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FCDAEAC-2AFB-40F0-A2BA-ED66915FEFD8}"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D6F81CC-5754-4F06-8F90-94A7E506CA6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B7BDEC5-B357-401D-80DA-748D14B02145}"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FFB1BC5-C857-4BBB-8BED-FD8495D5331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E73216-0305-44CA-9B82-C21794055427}"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12C8561-04CE-4D17-BD1B-1DA0445621B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CC313C8-32BF-42CB-896B-1BECAC45A3B1}"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64F4679-8600-45E8-BBF9-8131EED0061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4FB0464-FE19-4513-8951-B2717F95EBF2}"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18795950-958D-48AB-B54E-EDAA29353BC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9D389E5-37E0-4F10-B369-D16F63A47F4E}" type="datetime1">
              <a:rPr lang="en-US"/>
              <a:pPr>
                <a:defRPr/>
              </a:pPr>
              <a:t>12/31/2019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15342258-29AE-46DE-B58C-1C47F5B119B7}"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2A8C605-D262-4054-A460-62B24F58BC5A}" type="datetime1">
              <a:rPr lang="en-US"/>
              <a:pPr>
                <a:defRPr/>
              </a:pPr>
              <a:t>12/31/2019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7ED78C4C-2A91-4CAB-9099-8A6D399BCAD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C5C2169-8974-4D44-95D2-F5B4F2841CAD}" type="datetime1">
              <a:rPr lang="en-US"/>
              <a:pPr>
                <a:defRPr/>
              </a:pPr>
              <a:t>12/31/2019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3DE6BA37-A090-40C7-8599-C9E04040D9BE}"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B84748-2319-4E45-BAD1-7D72D842B357}"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D3D94BCA-488D-427E-8E61-5747317DCF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9801070-77AC-4F82-B7F1-9C53F5C07A2D}"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0C013F7D-7429-4911-990E-F6A91E3CD60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71BA210-0023-407B-B4DB-7C439CFD4E2F}"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DCC38B09-7E48-44C3-8DA6-D48E9FAAE304}"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2B534A2-D3A2-46EA-9D8E-B360C014DCA2}"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401D02C-DF5C-428A-BD70-B21DD518E16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E0CC944-DF5F-4557-B703-51EC080912AA}"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4C7D62C-BD5D-4E44-8046-9B8AF9D66F45}"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4ACA1DC-9A87-4340-B14B-E4D62D46F8E3}"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80BB979-50D9-49DF-8B09-6B5A0E8755A2}"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E8E0D5-71D7-442E-8CE1-6598355C17EE}"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5496742-29CC-424F-B949-9304B21AECEA}"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FBA84E4-0846-4548-91CA-C366971C7CD8}"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69A82A2F-E972-49B4-8949-92736E9A1C98}"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EB8D985-A7E1-43BC-856A-9F71D5A7D402}"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3025D6C1-5039-41A1-976D-063D3F360AAF}"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80B7AD8-C0EB-4277-97D4-8DA90E6D8C79}" type="datetime1">
              <a:rPr lang="en-US"/>
              <a:pPr>
                <a:defRPr/>
              </a:pPr>
              <a:t>12/31/2019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B751802C-0341-49AB-AB7D-84BF5B40725F}"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D9A6853-9AA2-4103-8E86-AD326CBE13EE}" type="datetime1">
              <a:rPr lang="en-US"/>
              <a:pPr>
                <a:defRPr/>
              </a:pPr>
              <a:t>12/31/2019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3A54D917-9895-4D56-9450-E1D7BA1C3F2F}"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DF7376C-C5EA-4501-8591-EA49EEB8AF5C}" type="datetime1">
              <a:rPr lang="en-US"/>
              <a:pPr>
                <a:defRPr/>
              </a:pPr>
              <a:t>12/31/2019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6A8967FB-B3CA-4D57-9C70-9349C0F5E95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272C167-01A3-4D1A-BD38-E0D70094D0A7}"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6538DAAE-2863-436B-9E0D-3FAF5E03F5C1}"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97BFDBD-0D4A-4F40-A164-415282D8315B}"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6B5BF55B-A472-4B6A-B651-338FF7543DF9}"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9DCDA6B-77F1-4AAD-A342-01CEE21905D8}"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DE6E33E2-6143-40B6-BEBE-2797EA49A009}"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A336233-FBAF-4FA1-93B5-94A08577BDF2}"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0686F0E-7078-4C44-8B67-81177FBE9D8C}"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4979926-D578-412D-B0A8-C06AA4580B3B}"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D0D095B-3B49-41D1-B9AD-07E043F536C7}"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D469C43-BC72-49C0-8DD1-AA161BE5A1FB}"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992FCC6-AB61-4B1A-93C7-F963F94C91FE}"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7804156-0737-4514-AB1F-8314EE0703BD}"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AA8B532-75E6-4385-8406-343B388C61AE}"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BFAAC01-5850-4B91-9EEA-8A1C5262684B}"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D8E6EE2-F6D1-4420-8067-9F576A083645}"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47A2E79-AFF4-4288-97FF-8FA0541DFD76}"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E6B3305D-A5BA-4CB6-9CC2-8A5451F7B72B}"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4A1A0FD-88D4-45BB-9AB8-E84CCC45FFB7}" type="datetime1">
              <a:rPr lang="en-US"/>
              <a:pPr>
                <a:defRPr/>
              </a:pPr>
              <a:t>12/31/2019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34FB42AB-E1D8-4CC1-9CDF-40AC47FEC779}"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EA2852A-F610-4391-8102-02C601589D87}" type="datetime1">
              <a:rPr lang="en-US"/>
              <a:pPr>
                <a:defRPr/>
              </a:pPr>
              <a:t>12/31/2019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A9611428-B3C0-460F-AE5F-D4AC4A618F2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C4DFBBDE-22A7-4AAD-B9AB-AA088C85D4FD}" type="datetime1">
              <a:rPr lang="en-US"/>
              <a:pPr>
                <a:defRPr/>
              </a:pPr>
              <a:t>12/31/2019</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AB6B70A0-1890-4928-8EEB-D24701530121}"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EA8EA6C-8036-40EB-9313-C19A7D10B976}" type="datetime1">
              <a:rPr lang="en-US"/>
              <a:pPr>
                <a:defRPr/>
              </a:pPr>
              <a:t>12/31/2019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AE1AEFBA-333A-41EE-8846-032E2CD5FAD3}"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FCA7C19-37EA-4466-AB41-77807177D3AD}"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2907850A-4392-4680-8479-D3F0941B57AA}"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8B4004-954A-4A96-8921-5648089C5A03}"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0BF9DA60-7EBE-49DF-8088-B884E209F91F}"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C10B81-E25C-4DC3-B9E5-16E2B17AF44B}"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2A61CE2-0F75-40F0-9639-CE85F022E649}"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050C07C-9821-4D1E-A9B5-F13485929BA4}"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95131EE-E874-47FF-91BB-3C549B5487F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FCBF8126-F4A3-4A85-9B2A-A3ED4EA15176}" type="datetime1">
              <a:rPr lang="en-US"/>
              <a:pPr>
                <a:defRPr/>
              </a:pPr>
              <a:t>12/31/2019</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8"/>
          <p:cNvSpPr>
            <a:spLocks noGrp="1"/>
          </p:cNvSpPr>
          <p:nvPr>
            <p:ph type="sldNum" sz="quarter" idx="12"/>
          </p:nvPr>
        </p:nvSpPr>
        <p:spPr/>
        <p:txBody>
          <a:bodyPr/>
          <a:lstStyle>
            <a:lvl1pPr>
              <a:defRPr/>
            </a:lvl1pPr>
          </a:lstStyle>
          <a:p>
            <a:pPr>
              <a:defRPr/>
            </a:pPr>
            <a:fld id="{B6589F5D-AC90-4B0E-9C87-0FF52918D5C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6BE32C49-D293-4853-BDE8-FAFF89802D77}" type="datetime1">
              <a:rPr lang="en-US"/>
              <a:pPr>
                <a:defRPr/>
              </a:pPr>
              <a:t>12/31/2019</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4"/>
          <p:cNvSpPr>
            <a:spLocks noGrp="1"/>
          </p:cNvSpPr>
          <p:nvPr>
            <p:ph type="sldNum" sz="quarter" idx="12"/>
          </p:nvPr>
        </p:nvSpPr>
        <p:spPr/>
        <p:txBody>
          <a:bodyPr/>
          <a:lstStyle>
            <a:lvl1pPr>
              <a:defRPr/>
            </a:lvl1pPr>
          </a:lstStyle>
          <a:p>
            <a:pPr>
              <a:defRPr/>
            </a:pPr>
            <a:fld id="{2D53FD7D-4277-4FF0-98D3-3BFE3B9FB8C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33FE9294-9F7E-4D0D-AE52-F474D67DADF3}" type="datetime1">
              <a:rPr lang="en-US"/>
              <a:pPr>
                <a:defRPr/>
              </a:pPr>
              <a:t>12/31/2019</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3"/>
          <p:cNvSpPr>
            <a:spLocks noGrp="1"/>
          </p:cNvSpPr>
          <p:nvPr>
            <p:ph type="sldNum" sz="quarter" idx="12"/>
          </p:nvPr>
        </p:nvSpPr>
        <p:spPr/>
        <p:txBody>
          <a:bodyPr/>
          <a:lstStyle>
            <a:lvl1pPr>
              <a:defRPr/>
            </a:lvl1pPr>
          </a:lstStyle>
          <a:p>
            <a:pPr>
              <a:defRPr/>
            </a:pPr>
            <a:fld id="{5081F369-4CE0-4DE3-B32F-9C3D69B31EC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165DA3B7-8861-401B-A5E6-DA5D77544AC7}" type="datetime1">
              <a:rPr lang="en-US"/>
              <a:pPr>
                <a:defRPr/>
              </a:pPr>
              <a:t>12/31/2019</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2A5BF540-9DAD-4167-AD4F-A1393C94656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08B3940F-8F72-4A60-856F-C795637589A1}" type="datetime1">
              <a:rPr lang="en-US"/>
              <a:pPr>
                <a:defRPr/>
              </a:pPr>
              <a:t>12/31/2019</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8A1EB77C-C365-41D9-88BF-C40074FBC01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6">
                <a:lumMod val="40000"/>
                <a:lumOff val="60000"/>
              </a:schemeClr>
            </a:gs>
            <a:gs pos="9000">
              <a:schemeClr val="accent1">
                <a:lumMod val="20000"/>
                <a:lumOff val="80000"/>
              </a:schemeClr>
            </a:gs>
            <a:gs pos="32001">
              <a:schemeClr val="tx2">
                <a:lumMod val="20000"/>
                <a:lumOff val="80000"/>
              </a:schemeClr>
            </a:gs>
            <a:gs pos="47000">
              <a:schemeClr val="accent2">
                <a:lumMod val="20000"/>
                <a:lumOff val="80000"/>
              </a:schemeClr>
            </a:gs>
            <a:gs pos="85001">
              <a:schemeClr val="accent4">
                <a:lumMod val="20000"/>
                <a:lumOff val="80000"/>
              </a:schemeClr>
            </a:gs>
            <a:gs pos="77000">
              <a:schemeClr val="accent3">
                <a:lumMod val="20000"/>
                <a:lumOff val="80000"/>
              </a:schemeClr>
            </a:gs>
          </a:gsLst>
          <a:lin ang="13500000" scaled="1"/>
          <a:tileRect/>
        </a:gradFill>
        <a:effectLst/>
      </p:bgPr>
    </p:bg>
    <p:spTree>
      <p:nvGrpSpPr>
        <p:cNvPr id="1" name=""/>
        <p:cNvGrpSpPr/>
        <p:nvPr/>
      </p:nvGrpSpPr>
      <p:grpSpPr>
        <a:xfrm>
          <a:off x="0" y="0"/>
          <a:ext cx="0" cy="0"/>
          <a:chOff x="0" y="0"/>
          <a:chExt cx="0" cy="0"/>
        </a:xfrm>
      </p:grpSpPr>
      <p:sp>
        <p:nvSpPr>
          <p:cNvPr id="8601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601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E9670DE2-2504-4C2B-BA40-3ED1E0739C26}" type="datetime1">
              <a:rPr lang="en-US"/>
              <a:pPr>
                <a:defRPr/>
              </a:pPr>
              <a:t>12/31/2019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2013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1-</a:t>
            </a:r>
            <a:fld id="{58DB956A-47D9-40D4-BFB7-E3F66CC5015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695"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9C1B1A61-F140-4E70-878E-EB75F5E794BA}" type="datetime1">
              <a:rPr lang="en-US"/>
              <a:pPr>
                <a:defRPr/>
              </a:pPr>
              <a:t>12/31/2019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94607D9-7DD6-40F5-990B-87733A2518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DF9F72A9-1ED1-41B7-A545-7349F172B876}" type="datetime1">
              <a:rPr lang="en-US"/>
              <a:pPr>
                <a:defRPr/>
              </a:pPr>
              <a:t>12/31/2019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E2B5C8D-E44B-4E78-AC61-6DC5512001A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6" r:id="rId2"/>
    <p:sldLayoutId id="2147483715" r:id="rId3"/>
    <p:sldLayoutId id="2147483714" r:id="rId4"/>
    <p:sldLayoutId id="2147483713" r:id="rId5"/>
    <p:sldLayoutId id="2147483712" r:id="rId6"/>
    <p:sldLayoutId id="2147483711" r:id="rId7"/>
    <p:sldLayoutId id="2147483710" r:id="rId8"/>
    <p:sldLayoutId id="2147483709" r:id="rId9"/>
    <p:sldLayoutId id="2147483708" r:id="rId10"/>
    <p:sldLayoutId id="2147483707"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789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789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5F00B8AE-8411-47C9-8A6C-DEBFA9817DFF}" type="datetime1">
              <a:rPr lang="en-US"/>
              <a:pPr>
                <a:defRPr/>
              </a:pPr>
              <a:t>12/31/2019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8E38113-98A9-4CC0-A965-0968E529D66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oter Placeholder 4"/>
          <p:cNvSpPr>
            <a:spLocks noGrp="1"/>
          </p:cNvSpPr>
          <p:nvPr>
            <p:ph type="ftr" sz="quarter" idx="11"/>
          </p:nvPr>
        </p:nvSpPr>
        <p:spPr bwMode="auto">
          <a:noFill/>
          <a:ln>
            <a:miter lim="800000"/>
            <a:headEnd/>
            <a:tailEnd/>
          </a:ln>
        </p:spPr>
        <p:txBody>
          <a:bodyPr/>
          <a:lstStyle/>
          <a:p>
            <a:r>
              <a:rPr lang="en-US"/>
              <a:t>Copyright © 2013 Pearson Education, Inc. Publishing as Prentice Hall</a:t>
            </a:r>
          </a:p>
        </p:txBody>
      </p:sp>
      <p:sp>
        <p:nvSpPr>
          <p:cNvPr id="8" name="TextBox 7"/>
          <p:cNvSpPr txBox="1"/>
          <p:nvPr/>
        </p:nvSpPr>
        <p:spPr>
          <a:xfrm>
            <a:off x="2384914" y="1219200"/>
            <a:ext cx="6559616" cy="4647426"/>
          </a:xfrm>
          <a:prstGeom prst="rect">
            <a:avLst/>
          </a:prstGeom>
          <a:noFill/>
          <a:effectLst>
            <a:outerShdw blurRad="50800" dist="38100" dir="13500000" algn="br" rotWithShape="0">
              <a:prstClr val="black">
                <a:alpha val="40000"/>
              </a:prstClr>
            </a:outerShdw>
          </a:effectLst>
        </p:spPr>
        <p:txBody>
          <a:bodyPr wrap="none">
            <a:spAutoFit/>
          </a:bodyPr>
          <a:lstStyle/>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Project Management:</a:t>
            </a:r>
          </a:p>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Process, Technology, and Practice</a:t>
            </a: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dirty="0">
                <a:latin typeface="+mn-lt"/>
                <a:cs typeface="+mn-cs"/>
              </a:rPr>
              <a:t>Ganesh Vaidyanathan</a:t>
            </a:r>
          </a:p>
          <a:p>
            <a:pPr algn="r" fontAlgn="auto">
              <a:spcBef>
                <a:spcPts val="0"/>
              </a:spcBef>
              <a:spcAft>
                <a:spcPts val="0"/>
              </a:spcAft>
              <a:defRPr/>
            </a:pPr>
            <a:endParaRPr lang="en-US" sz="2800"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b="1" dirty="0">
                <a:latin typeface="+mn-lt"/>
                <a:cs typeface="+mn-cs"/>
              </a:rPr>
              <a:t>Chapter 2</a:t>
            </a:r>
          </a:p>
          <a:p>
            <a:pPr algn="r" fontAlgn="auto">
              <a:spcBef>
                <a:spcPts val="0"/>
              </a:spcBef>
              <a:spcAft>
                <a:spcPts val="0"/>
              </a:spcAft>
              <a:defRPr/>
            </a:pPr>
            <a:r>
              <a:rPr lang="en-US" sz="2800" dirty="0">
                <a:latin typeface="+mn-lt"/>
                <a:cs typeface="+mn-cs"/>
              </a:rPr>
              <a:t>Process and Methods</a:t>
            </a:r>
          </a:p>
        </p:txBody>
      </p:sp>
      <p:sp>
        <p:nvSpPr>
          <p:cNvPr id="12" name="Slide Number Placeholder 11"/>
          <p:cNvSpPr>
            <a:spLocks noGrp="1"/>
          </p:cNvSpPr>
          <p:nvPr>
            <p:ph type="sldNum" sz="quarter" idx="12"/>
          </p:nvPr>
        </p:nvSpPr>
        <p:spPr/>
        <p:txBody>
          <a:bodyPr/>
          <a:lstStyle/>
          <a:p>
            <a:pPr>
              <a:defRPr/>
            </a:pPr>
            <a:r>
              <a:rPr lang="en-US"/>
              <a:t>2-</a:t>
            </a:r>
            <a:fld id="{E3648901-7E91-42A9-97E5-B01E4FCB34D6}"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7586" name="Text Placeholder 2"/>
          <p:cNvSpPr>
            <a:spLocks noGrp="1"/>
          </p:cNvSpPr>
          <p:nvPr>
            <p:ph type="body" sz="quarter" idx="13"/>
          </p:nvPr>
        </p:nvSpPr>
        <p:spPr>
          <a:xfrm>
            <a:off x="1316038" y="1071563"/>
            <a:ext cx="3925887" cy="339725"/>
          </a:xfrm>
        </p:spPr>
        <p:txBody>
          <a:bodyPr/>
          <a:lstStyle/>
          <a:p>
            <a:pPr eaLnBrk="1" hangingPunct="1"/>
            <a:r>
              <a:rPr lang="en-US"/>
              <a:t>CIM Principles</a:t>
            </a:r>
          </a:p>
        </p:txBody>
      </p:sp>
      <p:sp>
        <p:nvSpPr>
          <p:cNvPr id="5" name="Slide Number Placeholder 4"/>
          <p:cNvSpPr>
            <a:spLocks noGrp="1"/>
          </p:cNvSpPr>
          <p:nvPr>
            <p:ph type="sldNum" sz="quarter" idx="16"/>
          </p:nvPr>
        </p:nvSpPr>
        <p:spPr/>
        <p:txBody>
          <a:bodyPr/>
          <a:lstStyle/>
          <a:p>
            <a:pPr>
              <a:defRPr/>
            </a:pPr>
            <a:r>
              <a:rPr lang="en-US"/>
              <a:t>2-</a:t>
            </a:r>
            <a:fld id="{CB454298-254E-494E-AD8C-5F60980FCDF6}" type="slidenum">
              <a:rPr lang="en-US"/>
              <a:pPr>
                <a:defRPr/>
              </a:pPr>
              <a:t>10</a:t>
            </a:fld>
            <a:endParaRPr lang="en-US"/>
          </a:p>
        </p:txBody>
      </p:sp>
      <p:pic>
        <p:nvPicPr>
          <p:cNvPr id="67588" name="Picture 2"/>
          <p:cNvPicPr>
            <a:picLocks noChangeAspect="1" noChangeArrowheads="1"/>
          </p:cNvPicPr>
          <p:nvPr/>
        </p:nvPicPr>
        <p:blipFill>
          <a:blip r:embed="rId2"/>
          <a:srcRect/>
          <a:stretch>
            <a:fillRect/>
          </a:stretch>
        </p:blipFill>
        <p:spPr bwMode="auto">
          <a:xfrm>
            <a:off x="2136775" y="1858963"/>
            <a:ext cx="5029200" cy="41814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8610" name="Text Placeholder 2"/>
          <p:cNvSpPr>
            <a:spLocks noGrp="1"/>
          </p:cNvSpPr>
          <p:nvPr>
            <p:ph type="body" sz="quarter" idx="13"/>
          </p:nvPr>
        </p:nvSpPr>
        <p:spPr>
          <a:xfrm>
            <a:off x="1316038" y="1071563"/>
            <a:ext cx="3925887" cy="339725"/>
          </a:xfrm>
        </p:spPr>
        <p:txBody>
          <a:bodyPr/>
          <a:lstStyle/>
          <a:p>
            <a:pPr eaLnBrk="1" hangingPunct="1"/>
            <a:r>
              <a:rPr lang="en-US"/>
              <a:t>CIM Model</a:t>
            </a:r>
          </a:p>
        </p:txBody>
      </p:sp>
      <p:sp>
        <p:nvSpPr>
          <p:cNvPr id="5" name="Slide Number Placeholder 4"/>
          <p:cNvSpPr>
            <a:spLocks noGrp="1"/>
          </p:cNvSpPr>
          <p:nvPr>
            <p:ph type="sldNum" sz="quarter" idx="16"/>
          </p:nvPr>
        </p:nvSpPr>
        <p:spPr/>
        <p:txBody>
          <a:bodyPr/>
          <a:lstStyle/>
          <a:p>
            <a:pPr>
              <a:defRPr/>
            </a:pPr>
            <a:r>
              <a:rPr lang="en-US"/>
              <a:t>2-</a:t>
            </a:r>
            <a:fld id="{C8DBF811-A312-44E8-817A-963310A2C843}" type="slidenum">
              <a:rPr lang="en-US"/>
              <a:pPr>
                <a:defRPr/>
              </a:pPr>
              <a:t>11</a:t>
            </a:fld>
            <a:endParaRPr lang="en-US"/>
          </a:p>
        </p:txBody>
      </p:sp>
      <p:pic>
        <p:nvPicPr>
          <p:cNvPr id="68612" name="Picture 1"/>
          <p:cNvPicPr>
            <a:picLocks noChangeAspect="1" noChangeArrowheads="1"/>
          </p:cNvPicPr>
          <p:nvPr/>
        </p:nvPicPr>
        <p:blipFill>
          <a:blip r:embed="rId2"/>
          <a:srcRect/>
          <a:stretch>
            <a:fillRect/>
          </a:stretch>
        </p:blipFill>
        <p:spPr bwMode="auto">
          <a:xfrm>
            <a:off x="2190750" y="1497013"/>
            <a:ext cx="5629275" cy="48736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9634" name="Content Placeholder 1"/>
          <p:cNvSpPr>
            <a:spLocks noGrp="1"/>
          </p:cNvSpPr>
          <p:nvPr>
            <p:ph idx="1"/>
          </p:nvPr>
        </p:nvSpPr>
        <p:spPr>
          <a:xfrm>
            <a:off x="596900" y="1525588"/>
            <a:ext cx="8089900" cy="4681537"/>
          </a:xfrm>
        </p:spPr>
        <p:txBody>
          <a:bodyPr/>
          <a:lstStyle/>
          <a:p>
            <a:pPr eaLnBrk="1" hangingPunct="1"/>
            <a:r>
              <a:rPr lang="en-US" sz="2400"/>
              <a:t>Identification of opportunities is often associated with a specific problem which needs improvement. </a:t>
            </a:r>
          </a:p>
          <a:p>
            <a:pPr eaLnBrk="1" hangingPunct="1"/>
            <a:r>
              <a:rPr lang="en-US" sz="2400"/>
              <a:t>These may be existing problems or “to-be” created products or systems or services. </a:t>
            </a:r>
          </a:p>
          <a:p>
            <a:pPr eaLnBrk="1" hangingPunct="1"/>
            <a:r>
              <a:rPr lang="en-US" sz="2400"/>
              <a:t>There may be a number of projects that were identified during a period of time. </a:t>
            </a:r>
          </a:p>
          <a:p>
            <a:pPr eaLnBrk="1" hangingPunct="1"/>
            <a:r>
              <a:rPr lang="en-US" sz="2400"/>
              <a:t>There may be choices that need to be made. </a:t>
            </a:r>
          </a:p>
          <a:p>
            <a:pPr eaLnBrk="1" hangingPunct="1"/>
            <a:r>
              <a:rPr lang="en-US" sz="2400"/>
              <a:t>Choosing projects is accomplished according to organizational criteria.</a:t>
            </a:r>
          </a:p>
        </p:txBody>
      </p:sp>
      <p:sp>
        <p:nvSpPr>
          <p:cNvPr id="69635" name="Text Placeholder 2"/>
          <p:cNvSpPr>
            <a:spLocks noGrp="1"/>
          </p:cNvSpPr>
          <p:nvPr>
            <p:ph type="body" sz="quarter" idx="13"/>
          </p:nvPr>
        </p:nvSpPr>
        <p:spPr>
          <a:xfrm>
            <a:off x="1316038" y="1071563"/>
            <a:ext cx="5297487" cy="339725"/>
          </a:xfrm>
        </p:spPr>
        <p:txBody>
          <a:bodyPr/>
          <a:lstStyle/>
          <a:p>
            <a:pPr eaLnBrk="1" hangingPunct="1"/>
            <a:r>
              <a:rPr lang="en-US"/>
              <a:t>CIM Model – Identify Opportunities</a:t>
            </a:r>
          </a:p>
        </p:txBody>
      </p:sp>
      <p:sp>
        <p:nvSpPr>
          <p:cNvPr id="5" name="Slide Number Placeholder 4"/>
          <p:cNvSpPr>
            <a:spLocks noGrp="1"/>
          </p:cNvSpPr>
          <p:nvPr>
            <p:ph type="sldNum" sz="quarter" idx="16"/>
          </p:nvPr>
        </p:nvSpPr>
        <p:spPr/>
        <p:txBody>
          <a:bodyPr/>
          <a:lstStyle/>
          <a:p>
            <a:pPr>
              <a:defRPr/>
            </a:pPr>
            <a:r>
              <a:rPr lang="en-US"/>
              <a:t>2-</a:t>
            </a:r>
            <a:fld id="{459763D3-90AF-4487-920E-6CD689F9D8F1}"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0658" name="Content Placeholder 1"/>
          <p:cNvSpPr>
            <a:spLocks noGrp="1"/>
          </p:cNvSpPr>
          <p:nvPr>
            <p:ph idx="1"/>
          </p:nvPr>
        </p:nvSpPr>
        <p:spPr>
          <a:xfrm>
            <a:off x="596900" y="1525588"/>
            <a:ext cx="8089900" cy="4681537"/>
          </a:xfrm>
        </p:spPr>
        <p:txBody>
          <a:bodyPr/>
          <a:lstStyle/>
          <a:p>
            <a:pPr eaLnBrk="1" hangingPunct="1"/>
            <a:r>
              <a:rPr lang="en-US" sz="2400"/>
              <a:t>These criteria may include:</a:t>
            </a:r>
          </a:p>
          <a:p>
            <a:pPr lvl="1" eaLnBrk="1" hangingPunct="1">
              <a:buFont typeface="Arial" charset="0"/>
              <a:buChar char="•"/>
            </a:pPr>
            <a:r>
              <a:rPr lang="en-US" sz="2400"/>
              <a:t>Urgency of a project</a:t>
            </a:r>
          </a:p>
          <a:p>
            <a:pPr lvl="1" eaLnBrk="1" hangingPunct="1">
              <a:buFont typeface="Arial" charset="0"/>
              <a:buChar char="•"/>
            </a:pPr>
            <a:r>
              <a:rPr lang="en-US" sz="2400"/>
              <a:t>Whether the project may be controlled</a:t>
            </a:r>
          </a:p>
          <a:p>
            <a:pPr lvl="1" eaLnBrk="1" hangingPunct="1">
              <a:buFont typeface="Arial" charset="0"/>
              <a:buChar char="•"/>
            </a:pPr>
            <a:r>
              <a:rPr lang="en-US" sz="2400"/>
              <a:t>The difficulty, or complexity of the project</a:t>
            </a:r>
          </a:p>
          <a:p>
            <a:pPr lvl="1" eaLnBrk="1" hangingPunct="1">
              <a:buFont typeface="Arial" charset="0"/>
              <a:buChar char="•"/>
            </a:pPr>
            <a:r>
              <a:rPr lang="en-US" sz="2400"/>
              <a:t>Time period of the project</a:t>
            </a:r>
          </a:p>
          <a:p>
            <a:pPr lvl="1" eaLnBrk="1" hangingPunct="1">
              <a:buFont typeface="Arial" charset="0"/>
              <a:buChar char="•"/>
            </a:pPr>
            <a:r>
              <a:rPr lang="en-US" sz="2400"/>
              <a:t>The amount of resources required  for the project. </a:t>
            </a:r>
          </a:p>
        </p:txBody>
      </p:sp>
      <p:sp>
        <p:nvSpPr>
          <p:cNvPr id="70659" name="Text Placeholder 2"/>
          <p:cNvSpPr>
            <a:spLocks noGrp="1"/>
          </p:cNvSpPr>
          <p:nvPr>
            <p:ph type="body" sz="quarter" idx="13"/>
          </p:nvPr>
        </p:nvSpPr>
        <p:spPr>
          <a:xfrm>
            <a:off x="1316038" y="1071563"/>
            <a:ext cx="5297487" cy="339725"/>
          </a:xfrm>
        </p:spPr>
        <p:txBody>
          <a:bodyPr/>
          <a:lstStyle/>
          <a:p>
            <a:pPr eaLnBrk="1" hangingPunct="1"/>
            <a:r>
              <a:rPr lang="en-US"/>
              <a:t>CIM Model – Identify Opportunities</a:t>
            </a:r>
          </a:p>
        </p:txBody>
      </p:sp>
      <p:sp>
        <p:nvSpPr>
          <p:cNvPr id="5" name="Slide Number Placeholder 4"/>
          <p:cNvSpPr>
            <a:spLocks noGrp="1"/>
          </p:cNvSpPr>
          <p:nvPr>
            <p:ph type="sldNum" sz="quarter" idx="16"/>
          </p:nvPr>
        </p:nvSpPr>
        <p:spPr/>
        <p:txBody>
          <a:bodyPr/>
          <a:lstStyle/>
          <a:p>
            <a:pPr>
              <a:defRPr/>
            </a:pPr>
            <a:r>
              <a:rPr lang="en-US"/>
              <a:t>2-</a:t>
            </a:r>
            <a:fld id="{2AABC5D0-A8D4-49CD-8725-F94B398ABD29}"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1682" name="Content Placeholder 1"/>
          <p:cNvSpPr>
            <a:spLocks noGrp="1"/>
          </p:cNvSpPr>
          <p:nvPr>
            <p:ph idx="1"/>
          </p:nvPr>
        </p:nvSpPr>
        <p:spPr>
          <a:xfrm>
            <a:off x="503238" y="1562100"/>
            <a:ext cx="8183562" cy="4525963"/>
          </a:xfrm>
        </p:spPr>
        <p:txBody>
          <a:bodyPr/>
          <a:lstStyle/>
          <a:p>
            <a:pPr eaLnBrk="1" hangingPunct="1"/>
            <a:r>
              <a:rPr lang="en-US" sz="2400"/>
              <a:t>Team formation is critical to the success of a project.</a:t>
            </a:r>
          </a:p>
          <a:p>
            <a:pPr eaLnBrk="1" hangingPunct="1"/>
            <a:r>
              <a:rPr lang="en-US" sz="2400"/>
              <a:t>This process helps to clarify roles and responsibilities and designate initial members of a project. </a:t>
            </a:r>
          </a:p>
          <a:p>
            <a:pPr eaLnBrk="1" hangingPunct="1"/>
            <a:r>
              <a:rPr lang="en-US" sz="2400"/>
              <a:t>Using team resources, requirements from customer need to be analyzed to establish the scope of a project.</a:t>
            </a:r>
          </a:p>
          <a:p>
            <a:pPr eaLnBrk="1" hangingPunct="1"/>
            <a:r>
              <a:rPr lang="en-US" sz="2400"/>
              <a:t>Using the scope of a project, a clear purpose of the project has to be developed.</a:t>
            </a:r>
          </a:p>
          <a:p>
            <a:pPr eaLnBrk="1" hangingPunct="1"/>
            <a:endParaRPr lang="en-US" sz="2400"/>
          </a:p>
        </p:txBody>
      </p:sp>
      <p:sp>
        <p:nvSpPr>
          <p:cNvPr id="71683" name="Text Placeholder 2"/>
          <p:cNvSpPr>
            <a:spLocks noGrp="1"/>
          </p:cNvSpPr>
          <p:nvPr>
            <p:ph type="body" sz="quarter" idx="13"/>
          </p:nvPr>
        </p:nvSpPr>
        <p:spPr>
          <a:xfrm>
            <a:off x="1316038" y="1071563"/>
            <a:ext cx="5867400" cy="339725"/>
          </a:xfrm>
        </p:spPr>
        <p:txBody>
          <a:bodyPr/>
          <a:lstStyle/>
          <a:p>
            <a:pPr eaLnBrk="1" hangingPunct="1"/>
            <a:r>
              <a:rPr lang="en-US"/>
              <a:t>CIM Model – Form Team and Create Scope</a:t>
            </a:r>
          </a:p>
        </p:txBody>
      </p:sp>
      <p:sp>
        <p:nvSpPr>
          <p:cNvPr id="5" name="Slide Number Placeholder 4"/>
          <p:cNvSpPr>
            <a:spLocks noGrp="1"/>
          </p:cNvSpPr>
          <p:nvPr>
            <p:ph type="sldNum" sz="quarter" idx="16"/>
          </p:nvPr>
        </p:nvSpPr>
        <p:spPr/>
        <p:txBody>
          <a:bodyPr/>
          <a:lstStyle/>
          <a:p>
            <a:pPr>
              <a:defRPr/>
            </a:pPr>
            <a:r>
              <a:rPr lang="en-US"/>
              <a:t>2-</a:t>
            </a:r>
            <a:fld id="{5B0478B5-5A23-48AE-AAB5-A1CFCE8BF0C9}"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2706" name="Content Placeholder 1"/>
          <p:cNvSpPr>
            <a:spLocks noGrp="1"/>
          </p:cNvSpPr>
          <p:nvPr>
            <p:ph idx="1"/>
          </p:nvPr>
        </p:nvSpPr>
        <p:spPr>
          <a:xfrm>
            <a:off x="503238" y="1562100"/>
            <a:ext cx="8183562" cy="4525963"/>
          </a:xfrm>
        </p:spPr>
        <p:txBody>
          <a:bodyPr/>
          <a:lstStyle/>
          <a:p>
            <a:pPr eaLnBrk="1" hangingPunct="1"/>
            <a:r>
              <a:rPr lang="en-US" sz="2400"/>
              <a:t>This clear, unambiguous project purpose from project scope will be used later to determine:</a:t>
            </a:r>
          </a:p>
          <a:p>
            <a:pPr lvl="1" eaLnBrk="1" hangingPunct="1">
              <a:buFont typeface="Arial" charset="0"/>
              <a:buChar char="•"/>
            </a:pPr>
            <a:r>
              <a:rPr lang="en-US" sz="2400"/>
              <a:t>Budget</a:t>
            </a:r>
          </a:p>
          <a:p>
            <a:pPr lvl="1" eaLnBrk="1" hangingPunct="1">
              <a:buFont typeface="Arial" charset="0"/>
              <a:buChar char="•"/>
            </a:pPr>
            <a:r>
              <a:rPr lang="en-US" sz="2400"/>
              <a:t>Resources</a:t>
            </a:r>
          </a:p>
          <a:p>
            <a:pPr lvl="1" eaLnBrk="1" hangingPunct="1">
              <a:buFont typeface="Arial" charset="0"/>
              <a:buChar char="•"/>
            </a:pPr>
            <a:r>
              <a:rPr lang="en-US" sz="2400"/>
              <a:t>Schedule</a:t>
            </a:r>
          </a:p>
          <a:p>
            <a:pPr lvl="1" eaLnBrk="1" hangingPunct="1">
              <a:buFont typeface="Arial" charset="0"/>
              <a:buChar char="•"/>
            </a:pPr>
            <a:r>
              <a:rPr lang="en-US" sz="2400"/>
              <a:t>Performance measures</a:t>
            </a:r>
          </a:p>
          <a:p>
            <a:pPr lvl="1" eaLnBrk="1" hangingPunct="1">
              <a:buFont typeface="Arial" charset="0"/>
              <a:buChar char="•"/>
            </a:pPr>
            <a:r>
              <a:rPr lang="en-US" sz="2400"/>
              <a:t>Overall value of a project.</a:t>
            </a:r>
          </a:p>
          <a:p>
            <a:pPr eaLnBrk="1" hangingPunct="1"/>
            <a:endParaRPr lang="en-US" sz="2400"/>
          </a:p>
        </p:txBody>
      </p:sp>
      <p:sp>
        <p:nvSpPr>
          <p:cNvPr id="72707" name="Text Placeholder 2"/>
          <p:cNvSpPr>
            <a:spLocks noGrp="1"/>
          </p:cNvSpPr>
          <p:nvPr>
            <p:ph type="body" sz="quarter" idx="13"/>
          </p:nvPr>
        </p:nvSpPr>
        <p:spPr>
          <a:xfrm>
            <a:off x="1316038" y="1071563"/>
            <a:ext cx="5867400" cy="339725"/>
          </a:xfrm>
        </p:spPr>
        <p:txBody>
          <a:bodyPr/>
          <a:lstStyle/>
          <a:p>
            <a:pPr eaLnBrk="1" hangingPunct="1"/>
            <a:r>
              <a:rPr lang="en-US"/>
              <a:t>CIM Model – Form Team and Create Scope</a:t>
            </a:r>
          </a:p>
        </p:txBody>
      </p:sp>
      <p:sp>
        <p:nvSpPr>
          <p:cNvPr id="5" name="Slide Number Placeholder 4"/>
          <p:cNvSpPr>
            <a:spLocks noGrp="1"/>
          </p:cNvSpPr>
          <p:nvPr>
            <p:ph type="sldNum" sz="quarter" idx="16"/>
          </p:nvPr>
        </p:nvSpPr>
        <p:spPr/>
        <p:txBody>
          <a:bodyPr/>
          <a:lstStyle/>
          <a:p>
            <a:pPr>
              <a:defRPr/>
            </a:pPr>
            <a:r>
              <a:rPr lang="en-US"/>
              <a:t>2-</a:t>
            </a:r>
            <a:fld id="{1854A572-D921-4122-B048-C32DF2C3FA3A}"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3730" name="Content Placeholder 1"/>
          <p:cNvSpPr>
            <a:spLocks noGrp="1"/>
          </p:cNvSpPr>
          <p:nvPr>
            <p:ph idx="1"/>
          </p:nvPr>
        </p:nvSpPr>
        <p:spPr>
          <a:xfrm>
            <a:off x="690563" y="1600200"/>
            <a:ext cx="7996237" cy="1938338"/>
          </a:xfrm>
        </p:spPr>
        <p:txBody>
          <a:bodyPr/>
          <a:lstStyle/>
          <a:p>
            <a:pPr eaLnBrk="1" hangingPunct="1"/>
            <a:r>
              <a:rPr lang="en-US" sz="2400"/>
              <a:t>”As-Is” phase</a:t>
            </a:r>
          </a:p>
          <a:p>
            <a:pPr lvl="1" eaLnBrk="1" hangingPunct="1">
              <a:buFont typeface="Arial" charset="0"/>
              <a:buChar char="•"/>
            </a:pPr>
            <a:r>
              <a:rPr lang="en-US" sz="2400"/>
              <a:t>Helps to deduce necessary actions in order to improve the project process</a:t>
            </a:r>
          </a:p>
          <a:p>
            <a:pPr lvl="1" eaLnBrk="1" hangingPunct="1">
              <a:buFont typeface="Arial" charset="0"/>
              <a:buChar char="•"/>
            </a:pPr>
            <a:r>
              <a:rPr lang="en-US" sz="2400"/>
              <a:t>Helps to achieve complete understanding of the existing process so that a project team can have the basis to start the “to-be” part of the project that complies with project scope </a:t>
            </a:r>
          </a:p>
          <a:p>
            <a:pPr eaLnBrk="1" hangingPunct="1">
              <a:buFont typeface="Wingdings" pitchFamily="2" charset="2"/>
              <a:buNone/>
            </a:pPr>
            <a:endParaRPr lang="en-US" sz="2400"/>
          </a:p>
        </p:txBody>
      </p:sp>
      <p:sp>
        <p:nvSpPr>
          <p:cNvPr id="73731" name="Text Placeholder 2"/>
          <p:cNvSpPr>
            <a:spLocks noGrp="1"/>
          </p:cNvSpPr>
          <p:nvPr>
            <p:ph type="body" sz="quarter" idx="13"/>
          </p:nvPr>
        </p:nvSpPr>
        <p:spPr>
          <a:xfrm>
            <a:off x="1316038" y="1071563"/>
            <a:ext cx="7218362" cy="339725"/>
          </a:xfrm>
        </p:spPr>
        <p:txBody>
          <a:bodyPr/>
          <a:lstStyle/>
          <a:p>
            <a:pPr eaLnBrk="1" hangingPunct="1"/>
            <a:r>
              <a:rPr lang="en-US"/>
              <a:t>CIM Model – Analyze “as-is” and determine “to-be”</a:t>
            </a:r>
          </a:p>
        </p:txBody>
      </p:sp>
      <p:sp>
        <p:nvSpPr>
          <p:cNvPr id="5" name="Slide Number Placeholder 4"/>
          <p:cNvSpPr>
            <a:spLocks noGrp="1"/>
          </p:cNvSpPr>
          <p:nvPr>
            <p:ph type="sldNum" sz="quarter" idx="16"/>
          </p:nvPr>
        </p:nvSpPr>
        <p:spPr/>
        <p:txBody>
          <a:bodyPr/>
          <a:lstStyle/>
          <a:p>
            <a:pPr>
              <a:defRPr/>
            </a:pPr>
            <a:r>
              <a:rPr lang="en-US"/>
              <a:t>2-</a:t>
            </a:r>
            <a:fld id="{9A67B48E-75B1-4A5E-85D4-D20F91319A48}"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4754" name="Content Placeholder 1"/>
          <p:cNvSpPr>
            <a:spLocks noGrp="1"/>
          </p:cNvSpPr>
          <p:nvPr>
            <p:ph idx="1"/>
          </p:nvPr>
        </p:nvSpPr>
        <p:spPr>
          <a:xfrm>
            <a:off x="560388" y="1538288"/>
            <a:ext cx="8126412" cy="4525962"/>
          </a:xfrm>
        </p:spPr>
        <p:txBody>
          <a:bodyPr/>
          <a:lstStyle/>
          <a:p>
            <a:pPr eaLnBrk="1" hangingPunct="1"/>
            <a:r>
              <a:rPr lang="en-US" sz="2400"/>
              <a:t>Root cause analysis should include:</a:t>
            </a:r>
          </a:p>
          <a:p>
            <a:pPr lvl="1" eaLnBrk="1" hangingPunct="1">
              <a:buFont typeface="Arial" charset="0"/>
              <a:buChar char="•"/>
            </a:pPr>
            <a:r>
              <a:rPr lang="en-US" sz="2400"/>
              <a:t>Technical feasibility, or whether technology exists to implement the proposed system</a:t>
            </a:r>
          </a:p>
          <a:p>
            <a:pPr lvl="1" eaLnBrk="1" hangingPunct="1">
              <a:buFont typeface="Arial" charset="0"/>
              <a:buChar char="•"/>
            </a:pPr>
            <a:r>
              <a:rPr lang="en-US" sz="2400"/>
              <a:t>Economic feasibility to establish the cost-effectiveness of the proposed system</a:t>
            </a:r>
          </a:p>
          <a:p>
            <a:pPr lvl="1" eaLnBrk="1" hangingPunct="1">
              <a:buFont typeface="Arial" charset="0"/>
              <a:buChar char="•"/>
            </a:pPr>
            <a:r>
              <a:rPr lang="en-US" sz="2400"/>
              <a:t>Legal feasibility that determines legal requirements</a:t>
            </a:r>
          </a:p>
          <a:p>
            <a:pPr lvl="1" eaLnBrk="1" hangingPunct="1">
              <a:buFont typeface="Arial" charset="0"/>
              <a:buChar char="•"/>
            </a:pPr>
            <a:r>
              <a:rPr lang="en-US" sz="2400"/>
              <a:t>Operational feasibility, or whether current work practices and procedures are adequate to support the new system</a:t>
            </a:r>
          </a:p>
          <a:p>
            <a:pPr lvl="1" eaLnBrk="1" hangingPunct="1">
              <a:buFont typeface="Arial" charset="0"/>
              <a:buChar char="•"/>
            </a:pPr>
            <a:r>
              <a:rPr lang="en-US" sz="2400"/>
              <a:t>Social feasibility to reflect on organizational changes that may affect users of the system, and</a:t>
            </a:r>
          </a:p>
          <a:p>
            <a:pPr lvl="1" eaLnBrk="1" hangingPunct="1">
              <a:buFont typeface="Arial" charset="0"/>
              <a:buChar char="•"/>
            </a:pPr>
            <a:r>
              <a:rPr lang="en-US" sz="2400"/>
              <a:t>Project feasibility to determine scope, schedule, budget, performance, and value.</a:t>
            </a:r>
          </a:p>
        </p:txBody>
      </p:sp>
      <p:sp>
        <p:nvSpPr>
          <p:cNvPr id="74755" name="Text Placeholder 2"/>
          <p:cNvSpPr>
            <a:spLocks noGrp="1"/>
          </p:cNvSpPr>
          <p:nvPr>
            <p:ph type="body" sz="quarter" idx="13"/>
          </p:nvPr>
        </p:nvSpPr>
        <p:spPr>
          <a:xfrm>
            <a:off x="1316038" y="1071563"/>
            <a:ext cx="7404100" cy="339725"/>
          </a:xfrm>
        </p:spPr>
        <p:txBody>
          <a:bodyPr/>
          <a:lstStyle/>
          <a:p>
            <a:pPr eaLnBrk="1" hangingPunct="1"/>
            <a:r>
              <a:rPr lang="en-US"/>
              <a:t>CIM Model – Identify root-causes &amp; proposed solutions</a:t>
            </a:r>
          </a:p>
        </p:txBody>
      </p:sp>
      <p:sp>
        <p:nvSpPr>
          <p:cNvPr id="5" name="Slide Number Placeholder 4"/>
          <p:cNvSpPr>
            <a:spLocks noGrp="1"/>
          </p:cNvSpPr>
          <p:nvPr>
            <p:ph type="sldNum" sz="quarter" idx="16"/>
          </p:nvPr>
        </p:nvSpPr>
        <p:spPr/>
        <p:txBody>
          <a:bodyPr/>
          <a:lstStyle/>
          <a:p>
            <a:pPr>
              <a:defRPr/>
            </a:pPr>
            <a:r>
              <a:rPr lang="en-US"/>
              <a:t>2-</a:t>
            </a:r>
            <a:fld id="{06D70B23-2A85-417E-820E-0C24287BCD7B}"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5778" name="Content Placeholder 1"/>
          <p:cNvSpPr>
            <a:spLocks noGrp="1"/>
          </p:cNvSpPr>
          <p:nvPr>
            <p:ph idx="1"/>
          </p:nvPr>
        </p:nvSpPr>
        <p:spPr>
          <a:xfrm>
            <a:off x="596900" y="1600200"/>
            <a:ext cx="8089900" cy="4525963"/>
          </a:xfrm>
        </p:spPr>
        <p:txBody>
          <a:bodyPr/>
          <a:lstStyle/>
          <a:p>
            <a:pPr eaLnBrk="1" hangingPunct="1"/>
            <a:r>
              <a:rPr lang="en-US" sz="2400"/>
              <a:t>Priorities and planning of a project can be achieved to implement these solutions. </a:t>
            </a:r>
          </a:p>
          <a:p>
            <a:pPr eaLnBrk="1" hangingPunct="1"/>
            <a:r>
              <a:rPr lang="en-US" sz="2400"/>
              <a:t>Progress, performance, and value must be measured, monitored, and controlled at every point of a project. </a:t>
            </a:r>
          </a:p>
          <a:p>
            <a:pPr eaLnBrk="1" hangingPunct="1"/>
            <a:r>
              <a:rPr lang="en-US" sz="2400"/>
              <a:t>Budget and schedule has to be monitored and controlled at every point of a project. </a:t>
            </a:r>
          </a:p>
          <a:p>
            <a:pPr eaLnBrk="1" hangingPunct="1"/>
            <a:r>
              <a:rPr lang="en-US" sz="2400"/>
              <a:t>Project has to be monitored and controlled to adhere to project scope and project requirements at every point of the on-going project. </a:t>
            </a:r>
          </a:p>
          <a:p>
            <a:pPr eaLnBrk="1" hangingPunct="1"/>
            <a:r>
              <a:rPr lang="en-US" sz="2400"/>
              <a:t>Results of projects need to be communicated to all stakeholders on an ongoing basis and should be used for lessons learned from the project.</a:t>
            </a:r>
          </a:p>
          <a:p>
            <a:pPr eaLnBrk="1" hangingPunct="1"/>
            <a:endParaRPr lang="en-US" sz="2400"/>
          </a:p>
        </p:txBody>
      </p:sp>
      <p:sp>
        <p:nvSpPr>
          <p:cNvPr id="75779" name="Text Placeholder 2"/>
          <p:cNvSpPr>
            <a:spLocks noGrp="1"/>
          </p:cNvSpPr>
          <p:nvPr>
            <p:ph type="body" sz="quarter" idx="13"/>
          </p:nvPr>
        </p:nvSpPr>
        <p:spPr>
          <a:xfrm>
            <a:off x="1316038" y="1071563"/>
            <a:ext cx="7270750" cy="339725"/>
          </a:xfrm>
        </p:spPr>
        <p:txBody>
          <a:bodyPr/>
          <a:lstStyle/>
          <a:p>
            <a:pPr eaLnBrk="1" hangingPunct="1"/>
            <a:r>
              <a:rPr lang="en-US"/>
              <a:t>CIM Model – Implementation, Progress, Closure</a:t>
            </a:r>
          </a:p>
        </p:txBody>
      </p:sp>
      <p:sp>
        <p:nvSpPr>
          <p:cNvPr id="5" name="Slide Number Placeholder 4"/>
          <p:cNvSpPr>
            <a:spLocks noGrp="1"/>
          </p:cNvSpPr>
          <p:nvPr>
            <p:ph type="sldNum" sz="quarter" idx="16"/>
          </p:nvPr>
        </p:nvSpPr>
        <p:spPr/>
        <p:txBody>
          <a:bodyPr/>
          <a:lstStyle/>
          <a:p>
            <a:pPr>
              <a:defRPr/>
            </a:pPr>
            <a:r>
              <a:rPr lang="en-US"/>
              <a:t>2-</a:t>
            </a:r>
            <a:fld id="{B5F30920-6976-4CE3-8680-B5A28B8E4B21}"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6802" name="Content Placeholder 1"/>
          <p:cNvSpPr>
            <a:spLocks noGrp="1"/>
          </p:cNvSpPr>
          <p:nvPr>
            <p:ph idx="1"/>
          </p:nvPr>
        </p:nvSpPr>
        <p:spPr>
          <a:xfrm>
            <a:off x="485775" y="1562100"/>
            <a:ext cx="8201025" cy="4525963"/>
          </a:xfrm>
        </p:spPr>
        <p:txBody>
          <a:bodyPr/>
          <a:lstStyle/>
          <a:p>
            <a:pPr eaLnBrk="1" hangingPunct="1"/>
            <a:r>
              <a:rPr lang="en-US" sz="2400"/>
              <a:t>Six Sigma is a process improvement approach that is used to find and eliminate errors and defects, reduce cycle times, reduce cost, improve productivity, and meet customer expectations. </a:t>
            </a:r>
          </a:p>
          <a:p>
            <a:pPr eaLnBrk="1" hangingPunct="1"/>
            <a:r>
              <a:rPr lang="en-US" sz="2400"/>
              <a:t>Six Sigma is oriented toward the solution of problems at root cause and prevention of their recurrence. Project management typically is to control potential causes of failure. Since we have recognized that project management is a process, Six Sigma is a potential candidate applicable to project process improvement. </a:t>
            </a:r>
          </a:p>
          <a:p>
            <a:pPr eaLnBrk="1" hangingPunct="1"/>
            <a:r>
              <a:rPr lang="en-US" sz="2400"/>
              <a:t>Six Sigma provides a structured data-driven methodology with tools and techniques that help organizations measure their performance. </a:t>
            </a:r>
          </a:p>
        </p:txBody>
      </p:sp>
      <p:sp>
        <p:nvSpPr>
          <p:cNvPr id="76803" name="Text Placeholder 2"/>
          <p:cNvSpPr>
            <a:spLocks noGrp="1"/>
          </p:cNvSpPr>
          <p:nvPr>
            <p:ph type="body" sz="quarter" idx="13"/>
          </p:nvPr>
        </p:nvSpPr>
        <p:spPr>
          <a:xfrm>
            <a:off x="1316038" y="1071563"/>
            <a:ext cx="3925887" cy="339725"/>
          </a:xfrm>
        </p:spPr>
        <p:txBody>
          <a:bodyPr/>
          <a:lstStyle/>
          <a:p>
            <a:pPr eaLnBrk="1" hangingPunct="1"/>
            <a:r>
              <a:rPr lang="en-US"/>
              <a:t>Six Sigma</a:t>
            </a:r>
          </a:p>
        </p:txBody>
      </p:sp>
      <p:sp>
        <p:nvSpPr>
          <p:cNvPr id="5" name="Slide Number Placeholder 4"/>
          <p:cNvSpPr>
            <a:spLocks noGrp="1"/>
          </p:cNvSpPr>
          <p:nvPr>
            <p:ph type="sldNum" sz="quarter" idx="16"/>
          </p:nvPr>
        </p:nvSpPr>
        <p:spPr/>
        <p:txBody>
          <a:bodyPr/>
          <a:lstStyle/>
          <a:p>
            <a:pPr>
              <a:defRPr/>
            </a:pPr>
            <a:r>
              <a:rPr lang="en-US"/>
              <a:t>2-</a:t>
            </a:r>
            <a:fld id="{EB1EC861-661F-4A7C-86B7-9234C58A6BB4}"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3250" name="Content Placeholder 1"/>
          <p:cNvSpPr>
            <a:spLocks noGrp="1"/>
          </p:cNvSpPr>
          <p:nvPr>
            <p:ph idx="1"/>
          </p:nvPr>
        </p:nvSpPr>
        <p:spPr>
          <a:xfrm>
            <a:off x="398463" y="1500188"/>
            <a:ext cx="8445500" cy="4525962"/>
          </a:xfrm>
        </p:spPr>
        <p:txBody>
          <a:bodyPr/>
          <a:lstStyle/>
          <a:p>
            <a:pPr eaLnBrk="1" hangingPunct="1"/>
            <a:r>
              <a:rPr lang="en-US" sz="2400" dirty="0"/>
              <a:t>Define project process and how organizations benefit from adopting those processes oriented towards customer satisfaction.</a:t>
            </a:r>
          </a:p>
          <a:p>
            <a:pPr eaLnBrk="1" hangingPunct="1"/>
            <a:r>
              <a:rPr lang="en-US" sz="2400" dirty="0"/>
              <a:t>Understand PMBOK® project management processes and how project activities are mapped to these processes for successful project management.</a:t>
            </a:r>
          </a:p>
          <a:p>
            <a:pPr eaLnBrk="1" hangingPunct="1"/>
            <a:r>
              <a:rPr lang="en-US" sz="2400" dirty="0"/>
              <a:t>Explain what Continuous Improvement Management (CIM) is and how CIM methodology can be used in projects with examples.</a:t>
            </a:r>
          </a:p>
          <a:p>
            <a:pPr eaLnBrk="1" hangingPunct="1"/>
            <a:r>
              <a:rPr lang="en-US" sz="2400" dirty="0"/>
              <a:t>Explain what Six Sigma is and how this process improvement approach is used to find defects and errors of a project with examples.</a:t>
            </a:r>
          </a:p>
        </p:txBody>
      </p:sp>
      <p:sp>
        <p:nvSpPr>
          <p:cNvPr id="53251" name="Text Placeholder 2"/>
          <p:cNvSpPr>
            <a:spLocks noGrp="1"/>
          </p:cNvSpPr>
          <p:nvPr>
            <p:ph type="body" sz="quarter" idx="13"/>
          </p:nvPr>
        </p:nvSpPr>
        <p:spPr>
          <a:xfrm>
            <a:off x="1316038" y="1071563"/>
            <a:ext cx="3925887" cy="339725"/>
          </a:xfrm>
        </p:spPr>
        <p:txBody>
          <a:bodyPr/>
          <a:lstStyle/>
          <a:p>
            <a:pPr eaLnBrk="1" hangingPunct="1"/>
            <a:r>
              <a:rPr lang="en-US"/>
              <a:t>Learning objectives</a:t>
            </a:r>
          </a:p>
        </p:txBody>
      </p:sp>
      <p:sp>
        <p:nvSpPr>
          <p:cNvPr id="10" name="Slide Number Placeholder 9"/>
          <p:cNvSpPr>
            <a:spLocks noGrp="1"/>
          </p:cNvSpPr>
          <p:nvPr>
            <p:ph type="sldNum" sz="quarter" idx="16"/>
          </p:nvPr>
        </p:nvSpPr>
        <p:spPr/>
        <p:txBody>
          <a:bodyPr/>
          <a:lstStyle/>
          <a:p>
            <a:pPr>
              <a:defRPr/>
            </a:pPr>
            <a:r>
              <a:rPr lang="en-US"/>
              <a:t>2-</a:t>
            </a:r>
            <a:fld id="{48A5324C-B4BE-485A-AA3E-F86E21D7A13C}"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7826" name="Content Placeholder 1"/>
          <p:cNvSpPr>
            <a:spLocks noGrp="1"/>
          </p:cNvSpPr>
          <p:nvPr>
            <p:ph idx="1"/>
          </p:nvPr>
        </p:nvSpPr>
        <p:spPr>
          <a:xfrm>
            <a:off x="485775" y="1562100"/>
            <a:ext cx="8201025" cy="4525963"/>
          </a:xfrm>
        </p:spPr>
        <p:txBody>
          <a:bodyPr/>
          <a:lstStyle/>
          <a:p>
            <a:pPr eaLnBrk="1" hangingPunct="1"/>
            <a:r>
              <a:rPr lang="en-US" sz="2400"/>
              <a:t>Using Six Sigma, organizations can measure the baseline performance of their project, determine the root causes of variations in processes in those projects, and improve their processes to meet and exceed desired performance levels. Six sigma can be used in projects to improve quality performance of projects.</a:t>
            </a:r>
          </a:p>
          <a:p>
            <a:pPr eaLnBrk="1" hangingPunct="1"/>
            <a:r>
              <a:rPr lang="en-US" sz="2400"/>
              <a:t>Six Sigma is a metric-driven methodology.</a:t>
            </a:r>
          </a:p>
        </p:txBody>
      </p:sp>
      <p:sp>
        <p:nvSpPr>
          <p:cNvPr id="77827" name="Text Placeholder 2"/>
          <p:cNvSpPr>
            <a:spLocks noGrp="1"/>
          </p:cNvSpPr>
          <p:nvPr>
            <p:ph type="body" sz="quarter" idx="13"/>
          </p:nvPr>
        </p:nvSpPr>
        <p:spPr>
          <a:xfrm>
            <a:off x="1316038" y="1071563"/>
            <a:ext cx="3925887" cy="339725"/>
          </a:xfrm>
        </p:spPr>
        <p:txBody>
          <a:bodyPr/>
          <a:lstStyle/>
          <a:p>
            <a:pPr eaLnBrk="1" hangingPunct="1"/>
            <a:r>
              <a:rPr lang="en-US"/>
              <a:t>Six Sigma</a:t>
            </a:r>
          </a:p>
        </p:txBody>
      </p:sp>
      <p:sp>
        <p:nvSpPr>
          <p:cNvPr id="5" name="Slide Number Placeholder 4"/>
          <p:cNvSpPr>
            <a:spLocks noGrp="1"/>
          </p:cNvSpPr>
          <p:nvPr>
            <p:ph type="sldNum" sz="quarter" idx="16"/>
          </p:nvPr>
        </p:nvSpPr>
        <p:spPr/>
        <p:txBody>
          <a:bodyPr/>
          <a:lstStyle/>
          <a:p>
            <a:pPr>
              <a:defRPr/>
            </a:pPr>
            <a:r>
              <a:rPr lang="en-US"/>
              <a:t>2-</a:t>
            </a:r>
            <a:fld id="{76F0B703-70BD-4426-9241-E95EF8A41938}"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89090" name="Content Placeholder 1"/>
          <p:cNvSpPr>
            <a:spLocks noGrp="1"/>
          </p:cNvSpPr>
          <p:nvPr>
            <p:ph idx="1"/>
          </p:nvPr>
        </p:nvSpPr>
        <p:spPr>
          <a:xfrm>
            <a:off x="1762125" y="1514475"/>
            <a:ext cx="2757488" cy="4525963"/>
          </a:xfrm>
        </p:spPr>
        <p:txBody>
          <a:bodyPr/>
          <a:lstStyle/>
          <a:p>
            <a:pPr eaLnBrk="1" hangingPunct="1"/>
            <a:r>
              <a:rPr lang="en-US" sz="2400" b="1" dirty="0"/>
              <a:t>DMAIC Process</a:t>
            </a:r>
          </a:p>
          <a:p>
            <a:pPr eaLnBrk="1" hangingPunct="1"/>
            <a:r>
              <a:rPr lang="en-US" sz="2400" dirty="0"/>
              <a:t>Define</a:t>
            </a:r>
          </a:p>
          <a:p>
            <a:pPr eaLnBrk="1" hangingPunct="1"/>
            <a:r>
              <a:rPr lang="en-US" sz="2400" dirty="0"/>
              <a:t>Measure</a:t>
            </a:r>
          </a:p>
          <a:p>
            <a:pPr eaLnBrk="1" hangingPunct="1"/>
            <a:r>
              <a:rPr lang="en-US" sz="2400" dirty="0"/>
              <a:t>Analyze</a:t>
            </a:r>
          </a:p>
          <a:p>
            <a:pPr eaLnBrk="1" hangingPunct="1"/>
            <a:r>
              <a:rPr lang="en-US" sz="2400" dirty="0"/>
              <a:t>Improvement</a:t>
            </a:r>
          </a:p>
          <a:p>
            <a:pPr eaLnBrk="1" hangingPunct="1"/>
            <a:r>
              <a:rPr lang="en-US" sz="2400" dirty="0"/>
              <a:t>Control</a:t>
            </a:r>
          </a:p>
        </p:txBody>
      </p:sp>
      <p:sp>
        <p:nvSpPr>
          <p:cNvPr id="89091" name="Text Placeholder 2"/>
          <p:cNvSpPr>
            <a:spLocks noGrp="1"/>
          </p:cNvSpPr>
          <p:nvPr>
            <p:ph type="body" sz="quarter" idx="13"/>
          </p:nvPr>
        </p:nvSpPr>
        <p:spPr>
          <a:xfrm>
            <a:off x="1316038" y="1071563"/>
            <a:ext cx="3925887" cy="339725"/>
          </a:xfrm>
        </p:spPr>
        <p:txBody>
          <a:bodyPr/>
          <a:lstStyle/>
          <a:p>
            <a:pPr eaLnBrk="1" hangingPunct="1"/>
            <a:r>
              <a:rPr lang="en-US"/>
              <a:t>Six Sigma</a:t>
            </a:r>
          </a:p>
        </p:txBody>
      </p:sp>
      <p:sp>
        <p:nvSpPr>
          <p:cNvPr id="89092" name="Content Placeholder 1"/>
          <p:cNvSpPr txBox="1">
            <a:spLocks/>
          </p:cNvSpPr>
          <p:nvPr/>
        </p:nvSpPr>
        <p:spPr bwMode="auto">
          <a:xfrm>
            <a:off x="4683125" y="1514475"/>
            <a:ext cx="2757488" cy="4525963"/>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b="1">
                <a:latin typeface="Calibri" pitchFamily="34" charset="0"/>
              </a:rPr>
              <a:t>DMADV Process</a:t>
            </a:r>
          </a:p>
          <a:p>
            <a:pPr marL="342900" indent="-342900">
              <a:spcBef>
                <a:spcPct val="20000"/>
              </a:spcBef>
              <a:buFont typeface="Wingdings" pitchFamily="2" charset="2"/>
              <a:buChar char="§"/>
            </a:pPr>
            <a:r>
              <a:rPr lang="en-US" sz="2400">
                <a:latin typeface="Calibri" pitchFamily="34" charset="0"/>
              </a:rPr>
              <a:t>Define</a:t>
            </a:r>
          </a:p>
          <a:p>
            <a:pPr marL="342900" indent="-342900">
              <a:spcBef>
                <a:spcPct val="20000"/>
              </a:spcBef>
              <a:buFont typeface="Wingdings" pitchFamily="2" charset="2"/>
              <a:buChar char="§"/>
            </a:pPr>
            <a:r>
              <a:rPr lang="en-US" sz="2400">
                <a:latin typeface="Calibri" pitchFamily="34" charset="0"/>
              </a:rPr>
              <a:t>Measure</a:t>
            </a:r>
          </a:p>
          <a:p>
            <a:pPr marL="342900" indent="-342900">
              <a:spcBef>
                <a:spcPct val="20000"/>
              </a:spcBef>
              <a:buFont typeface="Wingdings" pitchFamily="2" charset="2"/>
              <a:buChar char="§"/>
            </a:pPr>
            <a:r>
              <a:rPr lang="en-US" sz="2400">
                <a:latin typeface="Calibri" pitchFamily="34" charset="0"/>
              </a:rPr>
              <a:t>Analyze</a:t>
            </a:r>
          </a:p>
          <a:p>
            <a:pPr marL="342900" indent="-342900">
              <a:spcBef>
                <a:spcPct val="20000"/>
              </a:spcBef>
              <a:buFont typeface="Wingdings" pitchFamily="2" charset="2"/>
              <a:buChar char="§"/>
            </a:pPr>
            <a:r>
              <a:rPr lang="en-US" sz="2400">
                <a:latin typeface="Calibri" pitchFamily="34" charset="0"/>
              </a:rPr>
              <a:t>Design</a:t>
            </a:r>
          </a:p>
          <a:p>
            <a:pPr marL="342900" indent="-342900">
              <a:spcBef>
                <a:spcPct val="20000"/>
              </a:spcBef>
              <a:buFont typeface="Wingdings" pitchFamily="2" charset="2"/>
              <a:buChar char="§"/>
            </a:pPr>
            <a:r>
              <a:rPr lang="en-US" sz="2400">
                <a:latin typeface="Calibri" pitchFamily="34" charset="0"/>
              </a:rPr>
              <a:t>Verify</a:t>
            </a:r>
          </a:p>
        </p:txBody>
      </p:sp>
      <p:sp>
        <p:nvSpPr>
          <p:cNvPr id="5" name="TextBox 4"/>
          <p:cNvSpPr txBox="1"/>
          <p:nvPr/>
        </p:nvSpPr>
        <p:spPr>
          <a:xfrm>
            <a:off x="1127125" y="4148138"/>
            <a:ext cx="7248525" cy="1570037"/>
          </a:xfrm>
          <a:prstGeom prst="rect">
            <a:avLst/>
          </a:prstGeom>
          <a:solidFill>
            <a:schemeClr val="accent6">
              <a:lumMod val="40000"/>
              <a:lumOff val="60000"/>
            </a:schemeClr>
          </a:solidFill>
        </p:spPr>
        <p:txBody>
          <a:bodyPr>
            <a:spAutoFit/>
          </a:bodyPr>
          <a:lstStyle/>
          <a:p>
            <a:pPr fontAlgn="auto">
              <a:spcBef>
                <a:spcPts val="0"/>
              </a:spcBef>
              <a:spcAft>
                <a:spcPts val="0"/>
              </a:spcAft>
              <a:defRPr/>
            </a:pPr>
            <a:r>
              <a:rPr lang="en-US" sz="2400" dirty="0">
                <a:latin typeface="+mn-lt"/>
                <a:cs typeface="+mn-cs"/>
              </a:rPr>
              <a:t>DMAIC is used for projects aimed at improving an existing business process in a project.</a:t>
            </a:r>
          </a:p>
          <a:p>
            <a:pPr fontAlgn="auto">
              <a:spcBef>
                <a:spcPts val="0"/>
              </a:spcBef>
              <a:spcAft>
                <a:spcPts val="0"/>
              </a:spcAft>
              <a:defRPr/>
            </a:pPr>
            <a:r>
              <a:rPr lang="en-US" sz="2400" dirty="0">
                <a:latin typeface="+mn-lt"/>
                <a:cs typeface="+mn-cs"/>
              </a:rPr>
              <a:t>DMADV, another methodology, is used for projects aimed at creating new product or process designs.</a:t>
            </a:r>
          </a:p>
        </p:txBody>
      </p:sp>
      <p:sp>
        <p:nvSpPr>
          <p:cNvPr id="7" name="Slide Number Placeholder 6"/>
          <p:cNvSpPr>
            <a:spLocks noGrp="1"/>
          </p:cNvSpPr>
          <p:nvPr>
            <p:ph type="sldNum" sz="quarter" idx="16"/>
          </p:nvPr>
        </p:nvSpPr>
        <p:spPr/>
        <p:txBody>
          <a:bodyPr/>
          <a:lstStyle/>
          <a:p>
            <a:pPr>
              <a:defRPr/>
            </a:pPr>
            <a:r>
              <a:rPr lang="en-US"/>
              <a:t>2-</a:t>
            </a:r>
            <a:fld id="{2768522B-3517-495F-9DDF-04C7362EC00A}"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0114" name="Content Placeholder 1"/>
          <p:cNvSpPr>
            <a:spLocks noGrp="1"/>
          </p:cNvSpPr>
          <p:nvPr>
            <p:ph idx="1"/>
          </p:nvPr>
        </p:nvSpPr>
        <p:spPr>
          <a:xfrm>
            <a:off x="671513" y="1600200"/>
            <a:ext cx="8015287" cy="4525963"/>
          </a:xfrm>
        </p:spPr>
        <p:txBody>
          <a:bodyPr/>
          <a:lstStyle/>
          <a:p>
            <a:pPr eaLnBrk="1" hangingPunct="1"/>
            <a:r>
              <a:rPr lang="en-US" sz="2400" b="1" i="1"/>
              <a:t>Define</a:t>
            </a:r>
            <a:endParaRPr lang="en-US" sz="2400"/>
          </a:p>
          <a:p>
            <a:pPr lvl="1" eaLnBrk="1" hangingPunct="1">
              <a:buFont typeface="Arial" charset="0"/>
              <a:buChar char="•"/>
            </a:pPr>
            <a:r>
              <a:rPr lang="en-US" sz="2400"/>
              <a:t>This phase is about defining the problem statement of the project. </a:t>
            </a:r>
          </a:p>
          <a:p>
            <a:pPr lvl="1" eaLnBrk="1" hangingPunct="1">
              <a:buFont typeface="Arial" charset="0"/>
              <a:buChar char="•"/>
            </a:pPr>
            <a:r>
              <a:rPr lang="en-US" sz="2400"/>
              <a:t>A problem statement is a clear description of project issues that have to be addressed by a project team in order to implement a project effectively and efficiently. </a:t>
            </a:r>
          </a:p>
          <a:p>
            <a:pPr lvl="1" eaLnBrk="1" hangingPunct="1">
              <a:buFont typeface="Arial" charset="0"/>
              <a:buChar char="•"/>
            </a:pPr>
            <a:r>
              <a:rPr lang="en-US" sz="2400"/>
              <a:t>This phase is very much like the project initiation phase that we will discuss in detail in later chapters.</a:t>
            </a:r>
          </a:p>
          <a:p>
            <a:pPr eaLnBrk="1" hangingPunct="1"/>
            <a:endParaRPr lang="en-US" sz="2400"/>
          </a:p>
        </p:txBody>
      </p:sp>
      <p:sp>
        <p:nvSpPr>
          <p:cNvPr id="90115" name="Text Placeholder 2"/>
          <p:cNvSpPr>
            <a:spLocks noGrp="1"/>
          </p:cNvSpPr>
          <p:nvPr>
            <p:ph type="body" sz="quarter" idx="13"/>
          </p:nvPr>
        </p:nvSpPr>
        <p:spPr>
          <a:xfrm>
            <a:off x="1316038" y="1071563"/>
            <a:ext cx="3925887" cy="339725"/>
          </a:xfrm>
        </p:spPr>
        <p:txBody>
          <a:bodyPr/>
          <a:lstStyle/>
          <a:p>
            <a:pPr eaLnBrk="1" hangingPunct="1"/>
            <a:r>
              <a:rPr lang="en-US"/>
              <a:t>DMAIC</a:t>
            </a:r>
          </a:p>
        </p:txBody>
      </p:sp>
      <p:sp>
        <p:nvSpPr>
          <p:cNvPr id="5" name="Slide Number Placeholder 4"/>
          <p:cNvSpPr>
            <a:spLocks noGrp="1"/>
          </p:cNvSpPr>
          <p:nvPr>
            <p:ph type="sldNum" sz="quarter" idx="16"/>
          </p:nvPr>
        </p:nvSpPr>
        <p:spPr/>
        <p:txBody>
          <a:bodyPr/>
          <a:lstStyle/>
          <a:p>
            <a:pPr>
              <a:defRPr/>
            </a:pPr>
            <a:r>
              <a:rPr lang="en-US"/>
              <a:t>2-</a:t>
            </a:r>
            <a:fld id="{8A5C020B-79DC-4E01-89DE-5F0CB1E3066F}"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1138" name="Content Placeholder 1"/>
          <p:cNvSpPr>
            <a:spLocks noGrp="1"/>
          </p:cNvSpPr>
          <p:nvPr>
            <p:ph idx="1"/>
          </p:nvPr>
        </p:nvSpPr>
        <p:spPr>
          <a:xfrm>
            <a:off x="560388" y="1395413"/>
            <a:ext cx="8145462" cy="4525962"/>
          </a:xfrm>
        </p:spPr>
        <p:txBody>
          <a:bodyPr/>
          <a:lstStyle/>
          <a:p>
            <a:pPr eaLnBrk="1" hangingPunct="1"/>
            <a:r>
              <a:rPr lang="en-US" sz="2400" b="1" i="1"/>
              <a:t>Measure</a:t>
            </a:r>
            <a:endParaRPr lang="en-US" sz="2400"/>
          </a:p>
          <a:p>
            <a:pPr lvl="1" eaLnBrk="1" hangingPunct="1">
              <a:buFont typeface="Arial" charset="0"/>
              <a:buChar char="•"/>
            </a:pPr>
            <a:r>
              <a:rPr lang="en-US" sz="2400"/>
              <a:t>This phase focuses on the measurement of internal process that impacts factors that are critical to quality.</a:t>
            </a:r>
          </a:p>
          <a:p>
            <a:pPr lvl="1" eaLnBrk="1" hangingPunct="1">
              <a:buFont typeface="Arial" charset="0"/>
              <a:buChar char="•"/>
            </a:pPr>
            <a:r>
              <a:rPr lang="en-US" sz="2400"/>
              <a:t>All important factors that can be controlled or changed to improve factors that are critical to quality have to be understood clearly.</a:t>
            </a:r>
          </a:p>
          <a:p>
            <a:pPr lvl="1" eaLnBrk="1" hangingPunct="1">
              <a:buFont typeface="Arial" charset="0"/>
              <a:buChar char="•"/>
            </a:pPr>
            <a:r>
              <a:rPr lang="en-US" sz="2400"/>
              <a:t>For example, in the restaurant delivery system that we discussed before, delivery of subs to the customers may be a function of many factors that are critical to quality. </a:t>
            </a:r>
          </a:p>
          <a:p>
            <a:pPr lvl="1" eaLnBrk="1" hangingPunct="1">
              <a:buFont typeface="Arial" charset="0"/>
              <a:buChar char="•"/>
            </a:pPr>
            <a:r>
              <a:rPr lang="en-US" sz="2400"/>
              <a:t>Once the relationships are established, data and observations can be collected. </a:t>
            </a:r>
          </a:p>
          <a:p>
            <a:pPr eaLnBrk="1" hangingPunct="1"/>
            <a:endParaRPr lang="en-US" sz="2400"/>
          </a:p>
        </p:txBody>
      </p:sp>
      <p:sp>
        <p:nvSpPr>
          <p:cNvPr id="91139" name="Text Placeholder 2"/>
          <p:cNvSpPr>
            <a:spLocks noGrp="1"/>
          </p:cNvSpPr>
          <p:nvPr>
            <p:ph type="body" sz="quarter" idx="13"/>
          </p:nvPr>
        </p:nvSpPr>
        <p:spPr>
          <a:xfrm>
            <a:off x="1316038" y="1071563"/>
            <a:ext cx="3925887" cy="339725"/>
          </a:xfrm>
        </p:spPr>
        <p:txBody>
          <a:bodyPr/>
          <a:lstStyle/>
          <a:p>
            <a:pPr eaLnBrk="1" hangingPunct="1"/>
            <a:r>
              <a:rPr lang="en-US"/>
              <a:t>DMAIC</a:t>
            </a:r>
          </a:p>
        </p:txBody>
      </p:sp>
      <p:sp>
        <p:nvSpPr>
          <p:cNvPr id="5" name="Slide Number Placeholder 4"/>
          <p:cNvSpPr>
            <a:spLocks noGrp="1"/>
          </p:cNvSpPr>
          <p:nvPr>
            <p:ph type="sldNum" sz="quarter" idx="16"/>
          </p:nvPr>
        </p:nvSpPr>
        <p:spPr/>
        <p:txBody>
          <a:bodyPr/>
          <a:lstStyle/>
          <a:p>
            <a:pPr>
              <a:defRPr/>
            </a:pPr>
            <a:r>
              <a:rPr lang="en-US"/>
              <a:t>2-</a:t>
            </a:r>
            <a:fld id="{37BF5C4B-4928-42ED-8673-5B64BE4A17E3}"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2162" name="Content Placeholder 1"/>
          <p:cNvSpPr>
            <a:spLocks noGrp="1"/>
          </p:cNvSpPr>
          <p:nvPr>
            <p:ph idx="1"/>
          </p:nvPr>
        </p:nvSpPr>
        <p:spPr>
          <a:xfrm>
            <a:off x="263525" y="1600200"/>
            <a:ext cx="8423275" cy="4525963"/>
          </a:xfrm>
        </p:spPr>
        <p:txBody>
          <a:bodyPr/>
          <a:lstStyle/>
          <a:p>
            <a:pPr eaLnBrk="1" hangingPunct="1"/>
            <a:r>
              <a:rPr lang="en-US" sz="2400" b="1" i="1"/>
              <a:t>Analyze</a:t>
            </a:r>
            <a:endParaRPr lang="en-US" sz="2400"/>
          </a:p>
          <a:p>
            <a:pPr lvl="1" eaLnBrk="1" hangingPunct="1">
              <a:buFont typeface="Arial" charset="0"/>
              <a:buChar char="•"/>
            </a:pPr>
            <a:r>
              <a:rPr lang="en-US" sz="2400"/>
              <a:t>This phase focuses on why and how defects and errors occur.</a:t>
            </a:r>
          </a:p>
          <a:p>
            <a:pPr lvl="1" eaLnBrk="1" hangingPunct="1">
              <a:buFont typeface="Arial" charset="0"/>
              <a:buChar char="•"/>
            </a:pPr>
            <a:r>
              <a:rPr lang="en-US" sz="2400"/>
              <a:t>Processes are analyzed to determine the root causes of poor performance and whether the process can be improved or should be redesigned.</a:t>
            </a:r>
          </a:p>
          <a:p>
            <a:pPr lvl="1" eaLnBrk="1" hangingPunct="1">
              <a:buFont typeface="Arial" charset="0"/>
              <a:buChar char="•"/>
            </a:pPr>
            <a:r>
              <a:rPr lang="en-US" sz="2400"/>
              <a:t>The collected data and observations are used to verify relationships between variables. </a:t>
            </a:r>
          </a:p>
          <a:p>
            <a:pPr lvl="1" eaLnBrk="1" hangingPunct="1">
              <a:buFont typeface="Arial" charset="0"/>
              <a:buChar char="•"/>
            </a:pPr>
            <a:r>
              <a:rPr lang="en-US" sz="2400"/>
              <a:t>This root cause analysis gives a stable and reasonable approach to find which factors critical to quality need to be improved.</a:t>
            </a:r>
          </a:p>
          <a:p>
            <a:pPr eaLnBrk="1" hangingPunct="1"/>
            <a:endParaRPr lang="en-US" sz="2400"/>
          </a:p>
        </p:txBody>
      </p:sp>
      <p:sp>
        <p:nvSpPr>
          <p:cNvPr id="92163" name="Text Placeholder 2"/>
          <p:cNvSpPr>
            <a:spLocks noGrp="1"/>
          </p:cNvSpPr>
          <p:nvPr>
            <p:ph type="body" sz="quarter" idx="13"/>
          </p:nvPr>
        </p:nvSpPr>
        <p:spPr>
          <a:xfrm>
            <a:off x="1316038" y="1071563"/>
            <a:ext cx="3925887" cy="339725"/>
          </a:xfrm>
        </p:spPr>
        <p:txBody>
          <a:bodyPr/>
          <a:lstStyle/>
          <a:p>
            <a:pPr eaLnBrk="1" hangingPunct="1"/>
            <a:r>
              <a:rPr lang="en-US"/>
              <a:t>DMAIC</a:t>
            </a:r>
          </a:p>
        </p:txBody>
      </p:sp>
      <p:sp>
        <p:nvSpPr>
          <p:cNvPr id="5" name="Slide Number Placeholder 4"/>
          <p:cNvSpPr>
            <a:spLocks noGrp="1"/>
          </p:cNvSpPr>
          <p:nvPr>
            <p:ph type="sldNum" sz="quarter" idx="16"/>
          </p:nvPr>
        </p:nvSpPr>
        <p:spPr/>
        <p:txBody>
          <a:bodyPr/>
          <a:lstStyle/>
          <a:p>
            <a:pPr>
              <a:defRPr/>
            </a:pPr>
            <a:r>
              <a:rPr lang="en-US"/>
              <a:t>2-</a:t>
            </a:r>
            <a:fld id="{52DC625D-5077-4480-8910-E31AC921A346}"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3186" name="Content Placeholder 1"/>
          <p:cNvSpPr>
            <a:spLocks noGrp="1"/>
          </p:cNvSpPr>
          <p:nvPr>
            <p:ph idx="1"/>
          </p:nvPr>
        </p:nvSpPr>
        <p:spPr>
          <a:xfrm>
            <a:off x="485775" y="1600200"/>
            <a:ext cx="8201025" cy="4525963"/>
          </a:xfrm>
        </p:spPr>
        <p:txBody>
          <a:bodyPr/>
          <a:lstStyle/>
          <a:p>
            <a:pPr eaLnBrk="1" hangingPunct="1"/>
            <a:r>
              <a:rPr lang="en-US" sz="2400" b="1" i="1"/>
              <a:t>Improve</a:t>
            </a:r>
            <a:endParaRPr lang="en-US" sz="2400"/>
          </a:p>
          <a:p>
            <a:pPr lvl="1" eaLnBrk="1" hangingPunct="1">
              <a:buFont typeface="Arial" charset="0"/>
              <a:buChar char="•"/>
            </a:pPr>
            <a:r>
              <a:rPr lang="en-US" sz="2400"/>
              <a:t>This phase is devoted to idea generation for improvement of factors that are critical to quality. </a:t>
            </a:r>
          </a:p>
          <a:p>
            <a:pPr lvl="1" eaLnBrk="1" hangingPunct="1">
              <a:buFont typeface="Arial" charset="0"/>
              <a:buChar char="•"/>
            </a:pPr>
            <a:r>
              <a:rPr lang="en-US" sz="2400"/>
              <a:t>Improving processes based on measurements and analysis can ensure that defects are lowered and processes are streamlined. </a:t>
            </a:r>
          </a:p>
          <a:p>
            <a:pPr lvl="1" eaLnBrk="1" hangingPunct="1">
              <a:buFont typeface="Arial" charset="0"/>
              <a:buChar char="•"/>
            </a:pPr>
            <a:r>
              <a:rPr lang="en-US" sz="2400"/>
              <a:t>Project management techniques are used to plan and implement these ideas. </a:t>
            </a:r>
          </a:p>
          <a:p>
            <a:pPr lvl="1" eaLnBrk="1" hangingPunct="1">
              <a:buFont typeface="Arial" charset="0"/>
              <a:buChar char="•"/>
            </a:pPr>
            <a:r>
              <a:rPr lang="en-US" sz="2400"/>
              <a:t>We will discuss project management techniques for planning and implementation in later chapters. </a:t>
            </a:r>
          </a:p>
          <a:p>
            <a:pPr eaLnBrk="1" hangingPunct="1"/>
            <a:endParaRPr lang="en-US" sz="2400"/>
          </a:p>
        </p:txBody>
      </p:sp>
      <p:sp>
        <p:nvSpPr>
          <p:cNvPr id="93187" name="Text Placeholder 2"/>
          <p:cNvSpPr>
            <a:spLocks noGrp="1"/>
          </p:cNvSpPr>
          <p:nvPr>
            <p:ph type="body" sz="quarter" idx="13"/>
          </p:nvPr>
        </p:nvSpPr>
        <p:spPr>
          <a:xfrm>
            <a:off x="1316038" y="1071563"/>
            <a:ext cx="3925887" cy="339725"/>
          </a:xfrm>
        </p:spPr>
        <p:txBody>
          <a:bodyPr/>
          <a:lstStyle/>
          <a:p>
            <a:pPr eaLnBrk="1" hangingPunct="1"/>
            <a:r>
              <a:rPr lang="en-US"/>
              <a:t>DMAIC</a:t>
            </a:r>
          </a:p>
        </p:txBody>
      </p:sp>
      <p:sp>
        <p:nvSpPr>
          <p:cNvPr id="5" name="Slide Number Placeholder 4"/>
          <p:cNvSpPr>
            <a:spLocks noGrp="1"/>
          </p:cNvSpPr>
          <p:nvPr>
            <p:ph type="sldNum" sz="quarter" idx="16"/>
          </p:nvPr>
        </p:nvSpPr>
        <p:spPr/>
        <p:txBody>
          <a:bodyPr/>
          <a:lstStyle/>
          <a:p>
            <a:pPr>
              <a:defRPr/>
            </a:pPr>
            <a:r>
              <a:rPr lang="en-US"/>
              <a:t>2-</a:t>
            </a:r>
            <a:fld id="{607FFECF-A36F-4D11-A589-8CEB9A11EA44}"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4210" name="Content Placeholder 1"/>
          <p:cNvSpPr>
            <a:spLocks noGrp="1"/>
          </p:cNvSpPr>
          <p:nvPr>
            <p:ph idx="1"/>
          </p:nvPr>
        </p:nvSpPr>
        <p:spPr>
          <a:xfrm>
            <a:off x="350838" y="1512888"/>
            <a:ext cx="8555037" cy="4525962"/>
          </a:xfrm>
        </p:spPr>
        <p:txBody>
          <a:bodyPr/>
          <a:lstStyle/>
          <a:p>
            <a:pPr eaLnBrk="1" hangingPunct="1"/>
            <a:r>
              <a:rPr lang="en-US" sz="2400" b="1" i="1"/>
              <a:t>Control</a:t>
            </a:r>
            <a:endParaRPr lang="en-US" sz="2400"/>
          </a:p>
          <a:p>
            <a:pPr lvl="1" eaLnBrk="1" hangingPunct="1">
              <a:buFont typeface="Arial" charset="0"/>
              <a:buChar char="•"/>
            </a:pPr>
            <a:r>
              <a:rPr lang="en-US" sz="2400"/>
              <a:t>Control ensures that variances that display in the project process are corrected. </a:t>
            </a:r>
          </a:p>
          <a:p>
            <a:pPr lvl="1" eaLnBrk="1" hangingPunct="1">
              <a:buFont typeface="Arial" charset="0"/>
              <a:buChar char="•"/>
            </a:pPr>
            <a:r>
              <a:rPr lang="en-US" sz="2400"/>
              <a:t>Controls can be in the form of pilot-runs to determine if the processes are within specifications and then transitioned into project implementation. </a:t>
            </a:r>
          </a:p>
          <a:p>
            <a:pPr lvl="1" eaLnBrk="1" hangingPunct="1">
              <a:buFont typeface="Arial" charset="0"/>
              <a:buChar char="•"/>
            </a:pPr>
            <a:r>
              <a:rPr lang="en-US" sz="2400"/>
              <a:t>Continued measurement and analysis must ensue to keep processes on track and free of defects to ensure the targeted sigma level.</a:t>
            </a:r>
          </a:p>
          <a:p>
            <a:pPr lvl="1" eaLnBrk="1" hangingPunct="1">
              <a:buFont typeface="Arial" charset="0"/>
              <a:buChar char="•"/>
            </a:pPr>
            <a:r>
              <a:rPr lang="en-US" sz="2400"/>
              <a:t>The difference in this type of control to project management control is that in this method Statistical Process Control (SPC) technique is employed to monitor the performance of key measures.</a:t>
            </a:r>
          </a:p>
          <a:p>
            <a:pPr eaLnBrk="1" hangingPunct="1"/>
            <a:endParaRPr lang="en-US" sz="2400"/>
          </a:p>
        </p:txBody>
      </p:sp>
      <p:sp>
        <p:nvSpPr>
          <p:cNvPr id="94211" name="Text Placeholder 2"/>
          <p:cNvSpPr>
            <a:spLocks noGrp="1"/>
          </p:cNvSpPr>
          <p:nvPr>
            <p:ph type="body" sz="quarter" idx="13"/>
          </p:nvPr>
        </p:nvSpPr>
        <p:spPr>
          <a:xfrm>
            <a:off x="1316038" y="1071563"/>
            <a:ext cx="3925887" cy="339725"/>
          </a:xfrm>
        </p:spPr>
        <p:txBody>
          <a:bodyPr/>
          <a:lstStyle/>
          <a:p>
            <a:pPr eaLnBrk="1" hangingPunct="1"/>
            <a:r>
              <a:rPr lang="en-US"/>
              <a:t>DMAIC</a:t>
            </a:r>
          </a:p>
        </p:txBody>
      </p:sp>
      <p:sp>
        <p:nvSpPr>
          <p:cNvPr id="5" name="Slide Number Placeholder 4"/>
          <p:cNvSpPr>
            <a:spLocks noGrp="1"/>
          </p:cNvSpPr>
          <p:nvPr>
            <p:ph type="sldNum" sz="quarter" idx="16"/>
          </p:nvPr>
        </p:nvSpPr>
        <p:spPr/>
        <p:txBody>
          <a:bodyPr/>
          <a:lstStyle/>
          <a:p>
            <a:pPr>
              <a:defRPr/>
            </a:pPr>
            <a:r>
              <a:rPr lang="en-US"/>
              <a:t>2-</a:t>
            </a:r>
            <a:fld id="{F14B0E53-AE2F-40AC-BC4A-344D4C6966C1}"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5234" name="Content Placeholder 1"/>
          <p:cNvSpPr>
            <a:spLocks noGrp="1"/>
          </p:cNvSpPr>
          <p:nvPr>
            <p:ph idx="1"/>
          </p:nvPr>
        </p:nvSpPr>
        <p:spPr>
          <a:xfrm>
            <a:off x="560388" y="1600200"/>
            <a:ext cx="8126412" cy="4525963"/>
          </a:xfrm>
        </p:spPr>
        <p:txBody>
          <a:bodyPr/>
          <a:lstStyle/>
          <a:p>
            <a:pPr eaLnBrk="1" hangingPunct="1"/>
            <a:r>
              <a:rPr lang="en-US" sz="2400"/>
              <a:t>Software Process</a:t>
            </a:r>
          </a:p>
          <a:p>
            <a:pPr lvl="1" eaLnBrk="1" hangingPunct="1">
              <a:buFont typeface="Arial" charset="0"/>
              <a:buChar char="•"/>
            </a:pPr>
            <a:r>
              <a:rPr lang="en-US" sz="2400"/>
              <a:t>A set of activities, methods, practices, and transformations that people use to develop and maintain software and its associated products that include project plans, design documents, code, test cases, and user manuals</a:t>
            </a:r>
          </a:p>
          <a:p>
            <a:pPr eaLnBrk="1" hangingPunct="1"/>
            <a:r>
              <a:rPr lang="en-US" sz="2400"/>
              <a:t>Software Process Maturity</a:t>
            </a:r>
          </a:p>
          <a:p>
            <a:pPr lvl="1" eaLnBrk="1" hangingPunct="1">
              <a:buFont typeface="Arial" charset="0"/>
              <a:buChar char="•"/>
            </a:pPr>
            <a:r>
              <a:rPr lang="en-US" sz="2400"/>
              <a:t>A potential for growth in capability and indicates both the richness of an organization's software process and the consistency with which it is applied in projects throughout the organization</a:t>
            </a:r>
          </a:p>
          <a:p>
            <a:pPr eaLnBrk="1" hangingPunct="1"/>
            <a:endParaRPr lang="en-US" sz="2400"/>
          </a:p>
        </p:txBody>
      </p:sp>
      <p:sp>
        <p:nvSpPr>
          <p:cNvPr id="95235" name="Text Placeholder 2"/>
          <p:cNvSpPr>
            <a:spLocks noGrp="1"/>
          </p:cNvSpPr>
          <p:nvPr>
            <p:ph type="body" sz="quarter" idx="13"/>
          </p:nvPr>
        </p:nvSpPr>
        <p:spPr>
          <a:xfrm>
            <a:off x="1316038" y="1071563"/>
            <a:ext cx="3925887" cy="339725"/>
          </a:xfrm>
        </p:spPr>
        <p:txBody>
          <a:bodyPr/>
          <a:lstStyle/>
          <a:p>
            <a:pPr eaLnBrk="1" hangingPunct="1"/>
            <a:r>
              <a:rPr lang="en-US"/>
              <a:t>Software Process</a:t>
            </a:r>
          </a:p>
        </p:txBody>
      </p:sp>
      <p:sp>
        <p:nvSpPr>
          <p:cNvPr id="8" name="Slide Number Placeholder 7"/>
          <p:cNvSpPr>
            <a:spLocks noGrp="1"/>
          </p:cNvSpPr>
          <p:nvPr>
            <p:ph type="sldNum" sz="quarter" idx="16"/>
          </p:nvPr>
        </p:nvSpPr>
        <p:spPr/>
        <p:txBody>
          <a:bodyPr/>
          <a:lstStyle/>
          <a:p>
            <a:pPr>
              <a:defRPr/>
            </a:pPr>
            <a:r>
              <a:rPr lang="en-US"/>
              <a:t>2-</a:t>
            </a:r>
            <a:fld id="{D80093ED-1E8B-4606-8890-68735240F94D}"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6258" name="Content Placeholder 1"/>
          <p:cNvSpPr>
            <a:spLocks noGrp="1"/>
          </p:cNvSpPr>
          <p:nvPr>
            <p:ph idx="1"/>
          </p:nvPr>
        </p:nvSpPr>
        <p:spPr>
          <a:xfrm>
            <a:off x="635000" y="1600200"/>
            <a:ext cx="8051800" cy="4525963"/>
          </a:xfrm>
        </p:spPr>
        <p:txBody>
          <a:bodyPr/>
          <a:lstStyle/>
          <a:p>
            <a:pPr eaLnBrk="1" hangingPunct="1"/>
            <a:r>
              <a:rPr lang="en-US" sz="2400"/>
              <a:t>CMM - Capability Maturity Model</a:t>
            </a:r>
          </a:p>
          <a:p>
            <a:pPr lvl="1" eaLnBrk="1" hangingPunct="1">
              <a:buFont typeface="Arial" charset="0"/>
              <a:buChar char="•"/>
            </a:pPr>
            <a:r>
              <a:rPr lang="en-US" sz="2400"/>
              <a:t>A model for software implementation used by many organizations to identify best practices that are useful in increasing the maturity of their processes </a:t>
            </a:r>
          </a:p>
          <a:p>
            <a:pPr eaLnBrk="1" hangingPunct="1"/>
            <a:r>
              <a:rPr lang="en-US" sz="2400"/>
              <a:t>CMMI - Capability Maturity Model Integration</a:t>
            </a:r>
          </a:p>
          <a:p>
            <a:pPr lvl="1" eaLnBrk="1" hangingPunct="1">
              <a:buFont typeface="Arial" charset="0"/>
              <a:buChar char="•"/>
            </a:pPr>
            <a:r>
              <a:rPr lang="en-US" sz="2400"/>
              <a:t>Successor of CMM</a:t>
            </a:r>
          </a:p>
          <a:p>
            <a:pPr eaLnBrk="1" hangingPunct="1"/>
            <a:r>
              <a:rPr lang="en-US" sz="2400"/>
              <a:t>CMM and CMMI bring in an overall organized strategy to improve software process and efforts. </a:t>
            </a:r>
          </a:p>
          <a:p>
            <a:pPr eaLnBrk="1" hangingPunct="1"/>
            <a:r>
              <a:rPr lang="en-US" sz="2400"/>
              <a:t>They show an evolutionary path to achieve project results from process improvement efforts. </a:t>
            </a:r>
          </a:p>
        </p:txBody>
      </p:sp>
      <p:sp>
        <p:nvSpPr>
          <p:cNvPr id="96259" name="Text Placeholder 2"/>
          <p:cNvSpPr>
            <a:spLocks noGrp="1"/>
          </p:cNvSpPr>
          <p:nvPr>
            <p:ph type="body" sz="quarter" idx="13"/>
          </p:nvPr>
        </p:nvSpPr>
        <p:spPr>
          <a:xfrm>
            <a:off x="1316038" y="1071563"/>
            <a:ext cx="3925887" cy="339725"/>
          </a:xfrm>
        </p:spPr>
        <p:txBody>
          <a:bodyPr/>
          <a:lstStyle/>
          <a:p>
            <a:pPr eaLnBrk="1" hangingPunct="1"/>
            <a:r>
              <a:rPr lang="en-US"/>
              <a:t>CMM and CMMI</a:t>
            </a:r>
          </a:p>
        </p:txBody>
      </p:sp>
      <p:sp>
        <p:nvSpPr>
          <p:cNvPr id="8" name="Slide Number Placeholder 7"/>
          <p:cNvSpPr>
            <a:spLocks noGrp="1"/>
          </p:cNvSpPr>
          <p:nvPr>
            <p:ph type="sldNum" sz="quarter" idx="16"/>
          </p:nvPr>
        </p:nvSpPr>
        <p:spPr/>
        <p:txBody>
          <a:bodyPr/>
          <a:lstStyle/>
          <a:p>
            <a:pPr>
              <a:defRPr/>
            </a:pPr>
            <a:r>
              <a:rPr lang="en-US"/>
              <a:t>2-</a:t>
            </a:r>
            <a:fld id="{70F34362-F32D-4EE7-A157-E2DC6264B34D}"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7282" name="Content Placeholder 1"/>
          <p:cNvSpPr>
            <a:spLocks noGrp="1"/>
          </p:cNvSpPr>
          <p:nvPr>
            <p:ph idx="1"/>
          </p:nvPr>
        </p:nvSpPr>
        <p:spPr>
          <a:xfrm>
            <a:off x="635000" y="1600200"/>
            <a:ext cx="8051800" cy="4525963"/>
          </a:xfrm>
        </p:spPr>
        <p:txBody>
          <a:bodyPr/>
          <a:lstStyle/>
          <a:p>
            <a:pPr eaLnBrk="1" hangingPunct="1"/>
            <a:r>
              <a:rPr lang="en-US" sz="2400"/>
              <a:t>They provide a roadmap for continuous process improvement .</a:t>
            </a:r>
          </a:p>
          <a:p>
            <a:pPr eaLnBrk="1" hangingPunct="1"/>
            <a:r>
              <a:rPr lang="en-US" sz="2400"/>
              <a:t>They act as guides to the advancement and identify deficiencies in an organization. </a:t>
            </a:r>
          </a:p>
          <a:p>
            <a:pPr eaLnBrk="1" hangingPunct="1"/>
            <a:r>
              <a:rPr lang="en-US" sz="2400"/>
              <a:t>They are not intended to provide a quick fix for projects in trouble.</a:t>
            </a:r>
          </a:p>
        </p:txBody>
      </p:sp>
      <p:sp>
        <p:nvSpPr>
          <p:cNvPr id="97283" name="Text Placeholder 2"/>
          <p:cNvSpPr>
            <a:spLocks noGrp="1"/>
          </p:cNvSpPr>
          <p:nvPr>
            <p:ph type="body" sz="quarter" idx="13"/>
          </p:nvPr>
        </p:nvSpPr>
        <p:spPr>
          <a:xfrm>
            <a:off x="1316038" y="1071563"/>
            <a:ext cx="3925887" cy="339725"/>
          </a:xfrm>
        </p:spPr>
        <p:txBody>
          <a:bodyPr/>
          <a:lstStyle/>
          <a:p>
            <a:pPr eaLnBrk="1" hangingPunct="1"/>
            <a:r>
              <a:rPr lang="en-US"/>
              <a:t>CMM and CMMI</a:t>
            </a:r>
          </a:p>
        </p:txBody>
      </p:sp>
      <p:sp>
        <p:nvSpPr>
          <p:cNvPr id="8" name="Slide Number Placeholder 7"/>
          <p:cNvSpPr>
            <a:spLocks noGrp="1"/>
          </p:cNvSpPr>
          <p:nvPr>
            <p:ph type="sldNum" sz="quarter" idx="16"/>
          </p:nvPr>
        </p:nvSpPr>
        <p:spPr/>
        <p:txBody>
          <a:bodyPr/>
          <a:lstStyle/>
          <a:p>
            <a:pPr>
              <a:defRPr/>
            </a:pPr>
            <a:r>
              <a:rPr lang="en-US"/>
              <a:t>2-</a:t>
            </a:r>
            <a:fld id="{9D7ED40C-7312-4334-92BD-EFE053BE9581}"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4274" name="Content Placeholder 1"/>
          <p:cNvSpPr>
            <a:spLocks noGrp="1"/>
          </p:cNvSpPr>
          <p:nvPr>
            <p:ph idx="1"/>
          </p:nvPr>
        </p:nvSpPr>
        <p:spPr>
          <a:xfrm>
            <a:off x="398463" y="1500188"/>
            <a:ext cx="8445500" cy="4525962"/>
          </a:xfrm>
        </p:spPr>
        <p:txBody>
          <a:bodyPr/>
          <a:lstStyle/>
          <a:p>
            <a:pPr eaLnBrk="1" hangingPunct="1"/>
            <a:r>
              <a:rPr lang="en-US" sz="2400"/>
              <a:t>Describe the five levels of Capability Maturity Model (CMM) in software projects and understand how organizations can attain the highest software maturity level.</a:t>
            </a:r>
          </a:p>
          <a:p>
            <a:pPr eaLnBrk="1" hangingPunct="1"/>
            <a:r>
              <a:rPr lang="en-US" sz="2400"/>
              <a:t>Describe Software Development Life Cycle (SDLC) and the new paradigms in software projects including extreme programming and agile modeling, their inputs and outputs, and how those software development models can be used effectively in software projects.</a:t>
            </a:r>
          </a:p>
        </p:txBody>
      </p:sp>
      <p:sp>
        <p:nvSpPr>
          <p:cNvPr id="54275" name="Text Placeholder 2"/>
          <p:cNvSpPr>
            <a:spLocks noGrp="1"/>
          </p:cNvSpPr>
          <p:nvPr>
            <p:ph type="body" sz="quarter" idx="13"/>
          </p:nvPr>
        </p:nvSpPr>
        <p:spPr>
          <a:xfrm>
            <a:off x="1316038" y="1071563"/>
            <a:ext cx="3925887" cy="339725"/>
          </a:xfrm>
        </p:spPr>
        <p:txBody>
          <a:bodyPr/>
          <a:lstStyle/>
          <a:p>
            <a:pPr eaLnBrk="1" hangingPunct="1"/>
            <a:r>
              <a:rPr lang="en-US"/>
              <a:t>Learning objectives</a:t>
            </a:r>
          </a:p>
        </p:txBody>
      </p:sp>
      <p:sp>
        <p:nvSpPr>
          <p:cNvPr id="10" name="Slide Number Placeholder 9"/>
          <p:cNvSpPr>
            <a:spLocks noGrp="1"/>
          </p:cNvSpPr>
          <p:nvPr>
            <p:ph type="sldNum" sz="quarter" idx="16"/>
          </p:nvPr>
        </p:nvSpPr>
        <p:spPr/>
        <p:txBody>
          <a:bodyPr/>
          <a:lstStyle/>
          <a:p>
            <a:pPr>
              <a:defRPr/>
            </a:pPr>
            <a:r>
              <a:rPr lang="en-US"/>
              <a:t>2-</a:t>
            </a:r>
            <a:fld id="{253F9288-6245-4920-A89A-47D686291B28}"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8306" name="Content Placeholder 1"/>
          <p:cNvSpPr>
            <a:spLocks noGrp="1"/>
          </p:cNvSpPr>
          <p:nvPr>
            <p:ph idx="1"/>
          </p:nvPr>
        </p:nvSpPr>
        <p:spPr>
          <a:xfrm>
            <a:off x="503238" y="1600200"/>
            <a:ext cx="8253412" cy="4614863"/>
          </a:xfrm>
        </p:spPr>
        <p:txBody>
          <a:bodyPr/>
          <a:lstStyle/>
          <a:p>
            <a:pPr eaLnBrk="1" hangingPunct="1"/>
            <a:r>
              <a:rPr lang="en-US" sz="2400"/>
              <a:t>Provide guidance on how to gain control of their processes to develop and maintain software</a:t>
            </a:r>
          </a:p>
          <a:p>
            <a:pPr eaLnBrk="1" hangingPunct="1"/>
            <a:r>
              <a:rPr lang="en-US" sz="2400"/>
              <a:t>Allow organizations to strategize how to evolve toward a culture of software engineering and management excellence</a:t>
            </a:r>
          </a:p>
          <a:p>
            <a:pPr eaLnBrk="1" hangingPunct="1"/>
            <a:r>
              <a:rPr lang="en-US" sz="2400"/>
              <a:t>Guide software organizations in selecting process improvement strategies by determining current process maturity and identifying the few issues most critical to software quality and process improvement</a:t>
            </a:r>
          </a:p>
          <a:p>
            <a:pPr eaLnBrk="1" hangingPunct="1"/>
            <a:r>
              <a:rPr lang="en-US" sz="2400"/>
              <a:t>Allow organizations to focus on a limited set of activities and work aggressively to achieve them so that organization-wide software processes are enabled to be continuous and lasting gains in software process capability</a:t>
            </a:r>
          </a:p>
        </p:txBody>
      </p:sp>
      <p:sp>
        <p:nvSpPr>
          <p:cNvPr id="98307" name="Text Placeholder 2"/>
          <p:cNvSpPr>
            <a:spLocks noGrp="1"/>
          </p:cNvSpPr>
          <p:nvPr>
            <p:ph type="body" sz="quarter" idx="13"/>
          </p:nvPr>
        </p:nvSpPr>
        <p:spPr>
          <a:xfrm>
            <a:off x="1316038" y="1071563"/>
            <a:ext cx="6122987" cy="323850"/>
          </a:xfrm>
        </p:spPr>
        <p:txBody>
          <a:bodyPr/>
          <a:lstStyle/>
          <a:p>
            <a:pPr eaLnBrk="1" hangingPunct="1"/>
            <a:r>
              <a:rPr lang="en-US"/>
              <a:t>The  Benefits of CMM and CMMI</a:t>
            </a:r>
          </a:p>
        </p:txBody>
      </p:sp>
      <p:sp>
        <p:nvSpPr>
          <p:cNvPr id="8" name="Slide Number Placeholder 7"/>
          <p:cNvSpPr>
            <a:spLocks noGrp="1"/>
          </p:cNvSpPr>
          <p:nvPr>
            <p:ph type="sldNum" sz="quarter" idx="16"/>
          </p:nvPr>
        </p:nvSpPr>
        <p:spPr/>
        <p:txBody>
          <a:bodyPr/>
          <a:lstStyle/>
          <a:p>
            <a:pPr>
              <a:defRPr/>
            </a:pPr>
            <a:r>
              <a:rPr lang="en-US"/>
              <a:t>2-</a:t>
            </a:r>
            <a:fld id="{581F5B27-D8E3-49D9-ADAA-7CE394ACEDDE}"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9330" name="Text Placeholder 2"/>
          <p:cNvSpPr>
            <a:spLocks noGrp="1"/>
          </p:cNvSpPr>
          <p:nvPr>
            <p:ph type="body" sz="quarter" idx="13"/>
          </p:nvPr>
        </p:nvSpPr>
        <p:spPr>
          <a:xfrm>
            <a:off x="1316038" y="1071563"/>
            <a:ext cx="3925887" cy="339725"/>
          </a:xfrm>
        </p:spPr>
        <p:txBody>
          <a:bodyPr/>
          <a:lstStyle/>
          <a:p>
            <a:pPr eaLnBrk="1" hangingPunct="1"/>
            <a:r>
              <a:rPr lang="en-US"/>
              <a:t>CMM</a:t>
            </a:r>
          </a:p>
        </p:txBody>
      </p:sp>
      <p:sp>
        <p:nvSpPr>
          <p:cNvPr id="29" name="Slide Number Placeholder 28"/>
          <p:cNvSpPr>
            <a:spLocks noGrp="1"/>
          </p:cNvSpPr>
          <p:nvPr>
            <p:ph type="sldNum" sz="quarter" idx="16"/>
          </p:nvPr>
        </p:nvSpPr>
        <p:spPr/>
        <p:txBody>
          <a:bodyPr/>
          <a:lstStyle/>
          <a:p>
            <a:pPr>
              <a:defRPr/>
            </a:pPr>
            <a:r>
              <a:rPr lang="en-US"/>
              <a:t>2-</a:t>
            </a:r>
            <a:fld id="{58099B29-5A84-4B39-9BB6-438BC1CF599A}" type="slidenum">
              <a:rPr lang="en-US"/>
              <a:pPr>
                <a:defRPr/>
              </a:pPr>
              <a:t>31</a:t>
            </a:fld>
            <a:endParaRPr lang="en-US"/>
          </a:p>
        </p:txBody>
      </p:sp>
      <p:pic>
        <p:nvPicPr>
          <p:cNvPr id="99332" name="Picture 2"/>
          <p:cNvPicPr>
            <a:picLocks noChangeAspect="1" noChangeArrowheads="1"/>
          </p:cNvPicPr>
          <p:nvPr/>
        </p:nvPicPr>
        <p:blipFill>
          <a:blip r:embed="rId2"/>
          <a:srcRect/>
          <a:stretch>
            <a:fillRect/>
          </a:stretch>
        </p:blipFill>
        <p:spPr bwMode="auto">
          <a:xfrm>
            <a:off x="1450975" y="1544638"/>
            <a:ext cx="6653213" cy="47879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00354" name="Text Placeholder 2"/>
          <p:cNvSpPr>
            <a:spLocks noGrp="1"/>
          </p:cNvSpPr>
          <p:nvPr>
            <p:ph type="body" sz="quarter" idx="13"/>
          </p:nvPr>
        </p:nvSpPr>
        <p:spPr>
          <a:xfrm>
            <a:off x="1316038" y="1071563"/>
            <a:ext cx="3925887" cy="339725"/>
          </a:xfrm>
        </p:spPr>
        <p:txBody>
          <a:bodyPr/>
          <a:lstStyle/>
          <a:p>
            <a:pPr eaLnBrk="1" hangingPunct="1"/>
            <a:r>
              <a:rPr lang="en-US"/>
              <a:t>SDLC</a:t>
            </a:r>
          </a:p>
        </p:txBody>
      </p:sp>
      <p:sp>
        <p:nvSpPr>
          <p:cNvPr id="4" name="Slide Number Placeholder 3"/>
          <p:cNvSpPr>
            <a:spLocks noGrp="1"/>
          </p:cNvSpPr>
          <p:nvPr>
            <p:ph type="sldNum" sz="quarter" idx="16"/>
          </p:nvPr>
        </p:nvSpPr>
        <p:spPr/>
        <p:txBody>
          <a:bodyPr/>
          <a:lstStyle/>
          <a:p>
            <a:pPr>
              <a:defRPr/>
            </a:pPr>
            <a:r>
              <a:rPr lang="en-US"/>
              <a:t>2-</a:t>
            </a:r>
            <a:fld id="{B26DA2A1-26E3-468C-A402-CB46C0F574C9}" type="slidenum">
              <a:rPr lang="en-US"/>
              <a:pPr>
                <a:defRPr/>
              </a:pPr>
              <a:t>32</a:t>
            </a:fld>
            <a:endParaRPr lang="en-US"/>
          </a:p>
        </p:txBody>
      </p:sp>
      <p:pic>
        <p:nvPicPr>
          <p:cNvPr id="100356" name="Picture 2"/>
          <p:cNvPicPr>
            <a:picLocks noChangeAspect="1" noChangeArrowheads="1"/>
          </p:cNvPicPr>
          <p:nvPr/>
        </p:nvPicPr>
        <p:blipFill>
          <a:blip r:embed="rId2"/>
          <a:srcRect/>
          <a:stretch>
            <a:fillRect/>
          </a:stretch>
        </p:blipFill>
        <p:spPr bwMode="auto">
          <a:xfrm>
            <a:off x="1812925" y="1482725"/>
            <a:ext cx="5675313" cy="484028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01378" name="Text Placeholder 2"/>
          <p:cNvSpPr>
            <a:spLocks noGrp="1"/>
          </p:cNvSpPr>
          <p:nvPr>
            <p:ph type="body" sz="quarter" idx="13"/>
          </p:nvPr>
        </p:nvSpPr>
        <p:spPr>
          <a:xfrm>
            <a:off x="1316038" y="1071563"/>
            <a:ext cx="3925887" cy="339725"/>
          </a:xfrm>
        </p:spPr>
        <p:txBody>
          <a:bodyPr/>
          <a:lstStyle/>
          <a:p>
            <a:pPr eaLnBrk="1" hangingPunct="1"/>
            <a:r>
              <a:rPr lang="en-US"/>
              <a:t>Iterative SDLC</a:t>
            </a:r>
          </a:p>
        </p:txBody>
      </p:sp>
      <p:sp>
        <p:nvSpPr>
          <p:cNvPr id="4" name="Slide Number Placeholder 3"/>
          <p:cNvSpPr>
            <a:spLocks noGrp="1"/>
          </p:cNvSpPr>
          <p:nvPr>
            <p:ph type="sldNum" sz="quarter" idx="16"/>
          </p:nvPr>
        </p:nvSpPr>
        <p:spPr/>
        <p:txBody>
          <a:bodyPr/>
          <a:lstStyle/>
          <a:p>
            <a:pPr>
              <a:defRPr/>
            </a:pPr>
            <a:r>
              <a:rPr lang="en-US"/>
              <a:t>2-</a:t>
            </a:r>
            <a:fld id="{015056EF-A780-4CA5-9576-878327CA80B4}" type="slidenum">
              <a:rPr lang="en-US"/>
              <a:pPr>
                <a:defRPr/>
              </a:pPr>
              <a:t>33</a:t>
            </a:fld>
            <a:endParaRPr lang="en-US"/>
          </a:p>
        </p:txBody>
      </p:sp>
      <p:pic>
        <p:nvPicPr>
          <p:cNvPr id="101380" name="Picture 2"/>
          <p:cNvPicPr>
            <a:picLocks noChangeAspect="1" noChangeArrowheads="1"/>
          </p:cNvPicPr>
          <p:nvPr/>
        </p:nvPicPr>
        <p:blipFill>
          <a:blip r:embed="rId2"/>
          <a:srcRect/>
          <a:stretch>
            <a:fillRect/>
          </a:stretch>
        </p:blipFill>
        <p:spPr bwMode="auto">
          <a:xfrm>
            <a:off x="377825" y="1450975"/>
            <a:ext cx="8175625" cy="48863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02402" name="Text Placeholder 2"/>
          <p:cNvSpPr>
            <a:spLocks noGrp="1"/>
          </p:cNvSpPr>
          <p:nvPr>
            <p:ph type="body" sz="quarter" idx="13"/>
          </p:nvPr>
        </p:nvSpPr>
        <p:spPr>
          <a:xfrm>
            <a:off x="1316038" y="1071563"/>
            <a:ext cx="3925887" cy="339725"/>
          </a:xfrm>
        </p:spPr>
        <p:txBody>
          <a:bodyPr/>
          <a:lstStyle/>
          <a:p>
            <a:pPr eaLnBrk="1" hangingPunct="1"/>
            <a:r>
              <a:rPr lang="en-US"/>
              <a:t>Spiral</a:t>
            </a:r>
          </a:p>
        </p:txBody>
      </p:sp>
      <p:sp>
        <p:nvSpPr>
          <p:cNvPr id="4" name="Slide Number Placeholder 3"/>
          <p:cNvSpPr>
            <a:spLocks noGrp="1"/>
          </p:cNvSpPr>
          <p:nvPr>
            <p:ph type="sldNum" sz="quarter" idx="16"/>
          </p:nvPr>
        </p:nvSpPr>
        <p:spPr/>
        <p:txBody>
          <a:bodyPr/>
          <a:lstStyle/>
          <a:p>
            <a:pPr>
              <a:defRPr/>
            </a:pPr>
            <a:r>
              <a:rPr lang="en-US"/>
              <a:t>2-</a:t>
            </a:r>
            <a:fld id="{E0E9ABF1-C06F-4B05-85F6-0ECB73C68986}" type="slidenum">
              <a:rPr lang="en-US"/>
              <a:pPr>
                <a:defRPr/>
              </a:pPr>
              <a:t>34</a:t>
            </a:fld>
            <a:endParaRPr lang="en-US"/>
          </a:p>
        </p:txBody>
      </p:sp>
      <p:pic>
        <p:nvPicPr>
          <p:cNvPr id="102404" name="Picture 2"/>
          <p:cNvPicPr>
            <a:picLocks noChangeAspect="1" noChangeArrowheads="1"/>
          </p:cNvPicPr>
          <p:nvPr/>
        </p:nvPicPr>
        <p:blipFill>
          <a:blip r:embed="rId2"/>
          <a:srcRect/>
          <a:stretch>
            <a:fillRect/>
          </a:stretch>
        </p:blipFill>
        <p:spPr bwMode="auto">
          <a:xfrm>
            <a:off x="2254250" y="1416050"/>
            <a:ext cx="6148388" cy="4967288"/>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03426" name="Content Placeholder 1"/>
          <p:cNvSpPr>
            <a:spLocks noGrp="1"/>
          </p:cNvSpPr>
          <p:nvPr>
            <p:ph idx="1"/>
          </p:nvPr>
        </p:nvSpPr>
        <p:spPr>
          <a:xfrm>
            <a:off x="727075" y="1600200"/>
            <a:ext cx="8029575" cy="4614863"/>
          </a:xfrm>
        </p:spPr>
        <p:txBody>
          <a:bodyPr/>
          <a:lstStyle/>
          <a:p>
            <a:pPr eaLnBrk="1" hangingPunct="1"/>
            <a:r>
              <a:rPr lang="en-US" sz="2400"/>
              <a:t>The Unified Process (UP) is a software engineering process.</a:t>
            </a:r>
          </a:p>
          <a:p>
            <a:pPr eaLnBrk="1" hangingPunct="1"/>
            <a:r>
              <a:rPr lang="en-US" sz="2400"/>
              <a:t>It is used to develop object-oriented software.</a:t>
            </a:r>
          </a:p>
          <a:p>
            <a:pPr eaLnBrk="1" hangingPunct="1"/>
            <a:r>
              <a:rPr lang="en-US" sz="2400"/>
              <a:t>The Unified Modeling Language (UML) is a core notation incorporated within UP.</a:t>
            </a:r>
          </a:p>
          <a:p>
            <a:pPr eaLnBrk="1" hangingPunct="1"/>
            <a:r>
              <a:rPr lang="en-US" sz="2400"/>
              <a:t>UML is designed to clearly communicate the most essential elements of object-oriented software development projects including requirements, architectures, and design.</a:t>
            </a:r>
          </a:p>
          <a:p>
            <a:pPr eaLnBrk="1" hangingPunct="1"/>
            <a:r>
              <a:rPr lang="en-US" sz="2400"/>
              <a:t>UML is a graphical language for visualizing, specifying, constructing, and documenting object-oriented software.</a:t>
            </a:r>
          </a:p>
        </p:txBody>
      </p:sp>
      <p:sp>
        <p:nvSpPr>
          <p:cNvPr id="103427" name="Text Placeholder 2"/>
          <p:cNvSpPr>
            <a:spLocks noGrp="1"/>
          </p:cNvSpPr>
          <p:nvPr>
            <p:ph type="body" sz="quarter" idx="13"/>
          </p:nvPr>
        </p:nvSpPr>
        <p:spPr>
          <a:xfrm>
            <a:off x="1316038" y="1071563"/>
            <a:ext cx="6122987" cy="323850"/>
          </a:xfrm>
        </p:spPr>
        <p:txBody>
          <a:bodyPr/>
          <a:lstStyle/>
          <a:p>
            <a:pPr eaLnBrk="1" hangingPunct="1"/>
            <a:r>
              <a:rPr lang="en-US"/>
              <a:t>Unified Process</a:t>
            </a:r>
          </a:p>
        </p:txBody>
      </p:sp>
      <p:sp>
        <p:nvSpPr>
          <p:cNvPr id="8" name="Slide Number Placeholder 7"/>
          <p:cNvSpPr>
            <a:spLocks noGrp="1"/>
          </p:cNvSpPr>
          <p:nvPr>
            <p:ph type="sldNum" sz="quarter" idx="16"/>
          </p:nvPr>
        </p:nvSpPr>
        <p:spPr/>
        <p:txBody>
          <a:bodyPr/>
          <a:lstStyle/>
          <a:p>
            <a:pPr>
              <a:defRPr/>
            </a:pPr>
            <a:r>
              <a:rPr lang="en-US"/>
              <a:t>2-</a:t>
            </a:r>
            <a:fld id="{06E94619-6B8C-41B6-BAAF-F669807D4B28}"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4518" name="Rounded Rectangle 64517"/>
          <p:cNvSpPr/>
          <p:nvPr/>
        </p:nvSpPr>
        <p:spPr>
          <a:xfrm>
            <a:off x="6070600" y="2711450"/>
            <a:ext cx="2417763" cy="329723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a:p>
        </p:txBody>
      </p:sp>
      <p:sp>
        <p:nvSpPr>
          <p:cNvPr id="105475" name="Content Placeholder 1"/>
          <p:cNvSpPr>
            <a:spLocks noGrp="1"/>
          </p:cNvSpPr>
          <p:nvPr>
            <p:ph idx="1"/>
          </p:nvPr>
        </p:nvSpPr>
        <p:spPr>
          <a:xfrm>
            <a:off x="150813" y="1320800"/>
            <a:ext cx="8605837" cy="4614863"/>
          </a:xfrm>
        </p:spPr>
        <p:txBody>
          <a:bodyPr/>
          <a:lstStyle/>
          <a:p>
            <a:pPr eaLnBrk="1" hangingPunct="1"/>
            <a:r>
              <a:rPr lang="en-US" sz="2400"/>
              <a:t>UP is an iterative process and defines four phases including:</a:t>
            </a:r>
          </a:p>
          <a:p>
            <a:pPr lvl="1" eaLnBrk="1" hangingPunct="1">
              <a:buFont typeface="Arial" charset="0"/>
              <a:buChar char="•"/>
            </a:pPr>
            <a:r>
              <a:rPr lang="en-US" sz="2400"/>
              <a:t>Inception</a:t>
            </a:r>
          </a:p>
          <a:p>
            <a:pPr lvl="2" eaLnBrk="1" hangingPunct="1"/>
            <a:r>
              <a:rPr lang="en-US" sz="2400"/>
              <a:t>Acquire Customer requirements and Planning</a:t>
            </a:r>
          </a:p>
          <a:p>
            <a:pPr lvl="1" eaLnBrk="1" hangingPunct="1">
              <a:buFont typeface="Arial" charset="0"/>
              <a:buChar char="•"/>
            </a:pPr>
            <a:r>
              <a:rPr lang="en-US" sz="2400"/>
              <a:t>Elaboration</a:t>
            </a:r>
          </a:p>
          <a:p>
            <a:pPr lvl="2" eaLnBrk="1" hangingPunct="1"/>
            <a:r>
              <a:rPr lang="en-US" sz="2400"/>
              <a:t>Use Case Diagrams</a:t>
            </a:r>
          </a:p>
          <a:p>
            <a:pPr lvl="1" eaLnBrk="1" hangingPunct="1">
              <a:buFont typeface="Arial" charset="0"/>
              <a:buChar char="•"/>
            </a:pPr>
            <a:r>
              <a:rPr lang="en-US" sz="2400"/>
              <a:t>Construction</a:t>
            </a:r>
          </a:p>
          <a:p>
            <a:pPr lvl="2" eaLnBrk="1" hangingPunct="1"/>
            <a:r>
              <a:rPr lang="en-US" sz="2400"/>
              <a:t>Development</a:t>
            </a:r>
          </a:p>
          <a:p>
            <a:pPr lvl="2" eaLnBrk="1" hangingPunct="1"/>
            <a:r>
              <a:rPr lang="en-US" sz="2400"/>
              <a:t> Time-boxed iterations (e.g. 1 week)</a:t>
            </a:r>
          </a:p>
          <a:p>
            <a:pPr lvl="1" eaLnBrk="1" hangingPunct="1">
              <a:buFont typeface="Arial" charset="0"/>
              <a:buChar char="•"/>
            </a:pPr>
            <a:r>
              <a:rPr lang="en-US" sz="2400"/>
              <a:t>Transition</a:t>
            </a:r>
          </a:p>
          <a:p>
            <a:pPr lvl="2" eaLnBrk="1" hangingPunct="1"/>
            <a:r>
              <a:rPr lang="en-US" sz="2400"/>
              <a:t>Beta testing and Final testing </a:t>
            </a:r>
          </a:p>
          <a:p>
            <a:pPr lvl="2" eaLnBrk="1" hangingPunct="1"/>
            <a:r>
              <a:rPr lang="en-US" sz="2400"/>
              <a:t>Installation, training, and support</a:t>
            </a:r>
          </a:p>
        </p:txBody>
      </p:sp>
      <p:sp>
        <p:nvSpPr>
          <p:cNvPr id="105476" name="Text Placeholder 2"/>
          <p:cNvSpPr>
            <a:spLocks noGrp="1"/>
          </p:cNvSpPr>
          <p:nvPr>
            <p:ph type="body" sz="quarter" idx="13"/>
          </p:nvPr>
        </p:nvSpPr>
        <p:spPr>
          <a:xfrm>
            <a:off x="1316038" y="977900"/>
            <a:ext cx="6122987" cy="323850"/>
          </a:xfrm>
        </p:spPr>
        <p:txBody>
          <a:bodyPr/>
          <a:lstStyle/>
          <a:p>
            <a:pPr eaLnBrk="1" hangingPunct="1"/>
            <a:r>
              <a:rPr lang="en-US"/>
              <a:t>Unified Process and Use Case Analysis</a:t>
            </a:r>
          </a:p>
        </p:txBody>
      </p:sp>
      <p:grpSp>
        <p:nvGrpSpPr>
          <p:cNvPr id="105477" name="Group 64516"/>
          <p:cNvGrpSpPr>
            <a:grpSpLocks/>
          </p:cNvGrpSpPr>
          <p:nvPr/>
        </p:nvGrpSpPr>
        <p:grpSpPr bwMode="auto">
          <a:xfrm>
            <a:off x="6310313" y="3105150"/>
            <a:ext cx="1654175" cy="2505075"/>
            <a:chOff x="6085197" y="2729105"/>
            <a:chExt cx="1653547" cy="2504830"/>
          </a:xfrm>
        </p:grpSpPr>
        <p:sp>
          <p:nvSpPr>
            <p:cNvPr id="4" name="Oval 3"/>
            <p:cNvSpPr/>
            <p:nvPr/>
          </p:nvSpPr>
          <p:spPr>
            <a:xfrm>
              <a:off x="6323232" y="2884665"/>
              <a:ext cx="185666" cy="139686"/>
            </a:xfrm>
            <a:prstGeom prst="ellipse">
              <a:avLst/>
            </a:prstGeom>
            <a:ln w="28575">
              <a:prstDash val="solid"/>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a:p>
          </p:txBody>
        </p:sp>
        <p:cxnSp>
          <p:nvCxnSpPr>
            <p:cNvPr id="9" name="Straight Connector 8"/>
            <p:cNvCxnSpPr>
              <a:stCxn id="4" idx="4"/>
            </p:cNvCxnSpPr>
            <p:nvPr/>
          </p:nvCxnSpPr>
          <p:spPr>
            <a:xfrm>
              <a:off x="6416858" y="3024351"/>
              <a:ext cx="0" cy="160322"/>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323232" y="3184673"/>
              <a:ext cx="93626" cy="13333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16858" y="3184673"/>
              <a:ext cx="92040" cy="13333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23232" y="3103718"/>
              <a:ext cx="185666" cy="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105484" name="TextBox 16"/>
            <p:cNvSpPr txBox="1">
              <a:spLocks noChangeArrowheads="1"/>
            </p:cNvSpPr>
            <p:nvPr/>
          </p:nvSpPr>
          <p:spPr bwMode="auto">
            <a:xfrm>
              <a:off x="6165267" y="3318038"/>
              <a:ext cx="502061" cy="276999"/>
            </a:xfrm>
            <a:prstGeom prst="rect">
              <a:avLst/>
            </a:prstGeom>
            <a:noFill/>
            <a:ln w="9525">
              <a:noFill/>
              <a:miter lim="800000"/>
              <a:headEnd/>
              <a:tailEnd/>
            </a:ln>
          </p:spPr>
          <p:txBody>
            <a:bodyPr wrap="none">
              <a:spAutoFit/>
            </a:bodyPr>
            <a:lstStyle/>
            <a:p>
              <a:r>
                <a:rPr lang="en-US" sz="1200">
                  <a:latin typeface="Calibri" pitchFamily="34" charset="0"/>
                </a:rPr>
                <a:t>Clerk</a:t>
              </a:r>
            </a:p>
          </p:txBody>
        </p:sp>
        <p:sp>
          <p:nvSpPr>
            <p:cNvPr id="19" name="Oval 18"/>
            <p:cNvSpPr/>
            <p:nvPr/>
          </p:nvSpPr>
          <p:spPr>
            <a:xfrm>
              <a:off x="6351796" y="4338673"/>
              <a:ext cx="185666" cy="139686"/>
            </a:xfrm>
            <a:prstGeom prst="ellipse">
              <a:avLst/>
            </a:prstGeom>
            <a:ln w="28575">
              <a:prstDash val="solid"/>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a:p>
          </p:txBody>
        </p:sp>
        <p:cxnSp>
          <p:nvCxnSpPr>
            <p:cNvPr id="20" name="Straight Connector 19"/>
            <p:cNvCxnSpPr>
              <a:stCxn id="19" idx="4"/>
            </p:cNvCxnSpPr>
            <p:nvPr/>
          </p:nvCxnSpPr>
          <p:spPr>
            <a:xfrm>
              <a:off x="6445422" y="4478359"/>
              <a:ext cx="0" cy="160322"/>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351796" y="4638681"/>
              <a:ext cx="93626" cy="13333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445422" y="4638681"/>
              <a:ext cx="92040" cy="13333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351796" y="4557726"/>
              <a:ext cx="185666" cy="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105490" name="TextBox 23"/>
            <p:cNvSpPr txBox="1">
              <a:spLocks noChangeArrowheads="1"/>
            </p:cNvSpPr>
            <p:nvPr/>
          </p:nvSpPr>
          <p:spPr bwMode="auto">
            <a:xfrm>
              <a:off x="6085197" y="4772270"/>
              <a:ext cx="744435" cy="461665"/>
            </a:xfrm>
            <a:prstGeom prst="rect">
              <a:avLst/>
            </a:prstGeom>
            <a:noFill/>
            <a:ln w="9525">
              <a:noFill/>
              <a:miter lim="800000"/>
              <a:headEnd/>
              <a:tailEnd/>
            </a:ln>
          </p:spPr>
          <p:txBody>
            <a:bodyPr wrap="none">
              <a:spAutoFit/>
            </a:bodyPr>
            <a:lstStyle/>
            <a:p>
              <a:pPr algn="ctr"/>
              <a:r>
                <a:rPr lang="en-US" sz="1200">
                  <a:latin typeface="Calibri" pitchFamily="34" charset="0"/>
                </a:rPr>
                <a:t>Store</a:t>
              </a:r>
            </a:p>
            <a:p>
              <a:pPr algn="ctr"/>
              <a:r>
                <a:rPr lang="en-US" sz="1200">
                  <a:latin typeface="Calibri" pitchFamily="34" charset="0"/>
                </a:rPr>
                <a:t>Manager</a:t>
              </a:r>
            </a:p>
          </p:txBody>
        </p:sp>
        <p:sp>
          <p:nvSpPr>
            <p:cNvPr id="18" name="Oval 17"/>
            <p:cNvSpPr/>
            <p:nvPr/>
          </p:nvSpPr>
          <p:spPr>
            <a:xfrm>
              <a:off x="6819930" y="2729105"/>
              <a:ext cx="820426" cy="39366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05492" name="TextBox 25"/>
            <p:cNvSpPr txBox="1">
              <a:spLocks noChangeArrowheads="1"/>
            </p:cNvSpPr>
            <p:nvPr/>
          </p:nvSpPr>
          <p:spPr bwMode="auto">
            <a:xfrm>
              <a:off x="6929855" y="2732383"/>
              <a:ext cx="683200" cy="400110"/>
            </a:xfrm>
            <a:prstGeom prst="rect">
              <a:avLst/>
            </a:prstGeom>
            <a:noFill/>
            <a:ln w="9525">
              <a:noFill/>
              <a:miter lim="800000"/>
              <a:headEnd/>
              <a:tailEnd/>
            </a:ln>
          </p:spPr>
          <p:txBody>
            <a:bodyPr wrap="none">
              <a:spAutoFit/>
            </a:bodyPr>
            <a:lstStyle/>
            <a:p>
              <a:pPr algn="ctr"/>
              <a:r>
                <a:rPr lang="en-US" sz="1000">
                  <a:latin typeface="Calibri" pitchFamily="34" charset="0"/>
                </a:rPr>
                <a:t>Reconcile</a:t>
              </a:r>
            </a:p>
            <a:p>
              <a:pPr algn="ctr"/>
              <a:r>
                <a:rPr lang="en-US" sz="1000">
                  <a:latin typeface="Calibri" pitchFamily="34" charset="0"/>
                </a:rPr>
                <a:t>POS</a:t>
              </a:r>
            </a:p>
          </p:txBody>
        </p:sp>
        <p:sp>
          <p:nvSpPr>
            <p:cNvPr id="28" name="Oval 27"/>
            <p:cNvSpPr/>
            <p:nvPr/>
          </p:nvSpPr>
          <p:spPr>
            <a:xfrm>
              <a:off x="6859603" y="3330709"/>
              <a:ext cx="820425" cy="39366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05494" name="TextBox 28"/>
            <p:cNvSpPr txBox="1">
              <a:spLocks noChangeArrowheads="1"/>
            </p:cNvSpPr>
            <p:nvPr/>
          </p:nvSpPr>
          <p:spPr bwMode="auto">
            <a:xfrm>
              <a:off x="6842681" y="3318038"/>
              <a:ext cx="841897" cy="400110"/>
            </a:xfrm>
            <a:prstGeom prst="rect">
              <a:avLst/>
            </a:prstGeom>
            <a:noFill/>
            <a:ln w="9525">
              <a:noFill/>
              <a:miter lim="800000"/>
              <a:headEnd/>
              <a:tailEnd/>
            </a:ln>
          </p:spPr>
          <p:txBody>
            <a:bodyPr wrap="none">
              <a:spAutoFit/>
            </a:bodyPr>
            <a:lstStyle/>
            <a:p>
              <a:pPr algn="ctr"/>
              <a:r>
                <a:rPr lang="en-US" sz="1000">
                  <a:latin typeface="Calibri" pitchFamily="34" charset="0"/>
                </a:rPr>
                <a:t>Customer</a:t>
              </a:r>
            </a:p>
            <a:p>
              <a:pPr algn="ctr"/>
              <a:r>
                <a:rPr lang="en-US" sz="1000">
                  <a:latin typeface="Calibri" pitchFamily="34" charset="0"/>
                </a:rPr>
                <a:t>Transactions</a:t>
              </a:r>
            </a:p>
          </p:txBody>
        </p:sp>
        <p:cxnSp>
          <p:nvCxnSpPr>
            <p:cNvPr id="30" name="Straight Connector 29"/>
            <p:cNvCxnSpPr>
              <a:endCxn id="18" idx="2"/>
            </p:cNvCxnSpPr>
            <p:nvPr/>
          </p:nvCxnSpPr>
          <p:spPr>
            <a:xfrm flipV="1">
              <a:off x="6537462" y="2925936"/>
              <a:ext cx="282468" cy="196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512" name="Straight Connector 64511"/>
            <p:cNvCxnSpPr>
              <a:endCxn id="105494" idx="1"/>
            </p:cNvCxnSpPr>
            <p:nvPr/>
          </p:nvCxnSpPr>
          <p:spPr>
            <a:xfrm>
              <a:off x="6537462" y="3132291"/>
              <a:ext cx="304684" cy="385725"/>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6880232" y="4198986"/>
              <a:ext cx="820426" cy="39366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05498" name="TextBox 34"/>
            <p:cNvSpPr txBox="1">
              <a:spLocks noChangeArrowheads="1"/>
            </p:cNvSpPr>
            <p:nvPr/>
          </p:nvSpPr>
          <p:spPr bwMode="auto">
            <a:xfrm>
              <a:off x="6973240" y="4202113"/>
              <a:ext cx="715260" cy="400110"/>
            </a:xfrm>
            <a:prstGeom prst="rect">
              <a:avLst/>
            </a:prstGeom>
            <a:noFill/>
            <a:ln w="9525">
              <a:noFill/>
              <a:miter lim="800000"/>
              <a:headEnd/>
              <a:tailEnd/>
            </a:ln>
          </p:spPr>
          <p:txBody>
            <a:bodyPr wrap="none">
              <a:spAutoFit/>
            </a:bodyPr>
            <a:lstStyle/>
            <a:p>
              <a:pPr algn="ctr"/>
              <a:r>
                <a:rPr lang="en-US" sz="1000">
                  <a:latin typeface="Calibri" pitchFamily="34" charset="0"/>
                </a:rPr>
                <a:t>Manage</a:t>
              </a:r>
            </a:p>
            <a:p>
              <a:pPr algn="ctr"/>
              <a:r>
                <a:rPr lang="en-US" sz="1000">
                  <a:latin typeface="Calibri" pitchFamily="34" charset="0"/>
                </a:rPr>
                <a:t>Resources</a:t>
              </a:r>
            </a:p>
          </p:txBody>
        </p:sp>
        <p:sp>
          <p:nvSpPr>
            <p:cNvPr id="36" name="Oval 35"/>
            <p:cNvSpPr/>
            <p:nvPr/>
          </p:nvSpPr>
          <p:spPr>
            <a:xfrm>
              <a:off x="6918318" y="4800590"/>
              <a:ext cx="820426" cy="39366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05500" name="TextBox 36"/>
            <p:cNvSpPr txBox="1">
              <a:spLocks noChangeArrowheads="1"/>
            </p:cNvSpPr>
            <p:nvPr/>
          </p:nvSpPr>
          <p:spPr bwMode="auto">
            <a:xfrm>
              <a:off x="6979841" y="4787768"/>
              <a:ext cx="686405" cy="400110"/>
            </a:xfrm>
            <a:prstGeom prst="rect">
              <a:avLst/>
            </a:prstGeom>
            <a:noFill/>
            <a:ln w="9525">
              <a:noFill/>
              <a:miter lim="800000"/>
              <a:headEnd/>
              <a:tailEnd/>
            </a:ln>
          </p:spPr>
          <p:txBody>
            <a:bodyPr wrap="none">
              <a:spAutoFit/>
            </a:bodyPr>
            <a:lstStyle/>
            <a:p>
              <a:pPr algn="ctr"/>
              <a:r>
                <a:rPr lang="en-US" sz="1000">
                  <a:latin typeface="Calibri" pitchFamily="34" charset="0"/>
                </a:rPr>
                <a:t>Order</a:t>
              </a:r>
            </a:p>
            <a:p>
              <a:pPr algn="ctr"/>
              <a:r>
                <a:rPr lang="en-US" sz="1000">
                  <a:latin typeface="Calibri" pitchFamily="34" charset="0"/>
                </a:rPr>
                <a:t>Inventory</a:t>
              </a:r>
            </a:p>
          </p:txBody>
        </p:sp>
        <p:cxnSp>
          <p:nvCxnSpPr>
            <p:cNvPr id="38" name="Straight Connector 37"/>
            <p:cNvCxnSpPr>
              <a:endCxn id="34" idx="2"/>
            </p:cNvCxnSpPr>
            <p:nvPr/>
          </p:nvCxnSpPr>
          <p:spPr>
            <a:xfrm flipV="1">
              <a:off x="6597764" y="4395817"/>
              <a:ext cx="282468" cy="196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05500" idx="1"/>
            </p:cNvCxnSpPr>
            <p:nvPr/>
          </p:nvCxnSpPr>
          <p:spPr>
            <a:xfrm>
              <a:off x="6597764" y="4602172"/>
              <a:ext cx="382443" cy="3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515" name="Straight Arrow Connector 64514"/>
            <p:cNvCxnSpPr>
              <a:stCxn id="34" idx="0"/>
              <a:endCxn id="28" idx="4"/>
            </p:cNvCxnSpPr>
            <p:nvPr/>
          </p:nvCxnSpPr>
          <p:spPr>
            <a:xfrm flipH="1" flipV="1">
              <a:off x="7269022" y="3724371"/>
              <a:ext cx="20629" cy="474616"/>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105484" idx="2"/>
            </p:cNvCxnSpPr>
            <p:nvPr/>
          </p:nvCxnSpPr>
          <p:spPr>
            <a:xfrm flipH="1" flipV="1">
              <a:off x="6416858" y="3595795"/>
              <a:ext cx="38086" cy="669859"/>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105505" name="TextBox 43"/>
            <p:cNvSpPr txBox="1">
              <a:spLocks noChangeArrowheads="1"/>
            </p:cNvSpPr>
            <p:nvPr/>
          </p:nvSpPr>
          <p:spPr bwMode="auto">
            <a:xfrm>
              <a:off x="6135919" y="3822899"/>
              <a:ext cx="710579" cy="276999"/>
            </a:xfrm>
            <a:prstGeom prst="rect">
              <a:avLst/>
            </a:prstGeom>
            <a:noFill/>
            <a:ln w="9525">
              <a:noFill/>
              <a:miter lim="800000"/>
              <a:headEnd/>
              <a:tailEnd/>
            </a:ln>
          </p:spPr>
          <p:txBody>
            <a:bodyPr wrap="none">
              <a:spAutoFit/>
            </a:bodyPr>
            <a:lstStyle/>
            <a:p>
              <a:r>
                <a:rPr lang="en-US" sz="1200">
                  <a:latin typeface="Calibri" pitchFamily="34" charset="0"/>
                </a:rPr>
                <a:t>Approve</a:t>
              </a:r>
            </a:p>
          </p:txBody>
        </p:sp>
        <p:sp>
          <p:nvSpPr>
            <p:cNvPr id="105506" name="TextBox 44"/>
            <p:cNvSpPr txBox="1">
              <a:spLocks noChangeArrowheads="1"/>
            </p:cNvSpPr>
            <p:nvPr/>
          </p:nvSpPr>
          <p:spPr bwMode="auto">
            <a:xfrm>
              <a:off x="6918603" y="3867827"/>
              <a:ext cx="710579" cy="276999"/>
            </a:xfrm>
            <a:prstGeom prst="rect">
              <a:avLst/>
            </a:prstGeom>
            <a:noFill/>
            <a:ln w="9525">
              <a:noFill/>
              <a:miter lim="800000"/>
              <a:headEnd/>
              <a:tailEnd/>
            </a:ln>
          </p:spPr>
          <p:txBody>
            <a:bodyPr wrap="none">
              <a:spAutoFit/>
            </a:bodyPr>
            <a:lstStyle/>
            <a:p>
              <a:r>
                <a:rPr lang="en-US" sz="1200">
                  <a:latin typeface="Calibri" pitchFamily="34" charset="0"/>
                </a:rPr>
                <a:t>Approve</a:t>
              </a:r>
            </a:p>
          </p:txBody>
        </p:sp>
      </p:grpSp>
      <p:sp>
        <p:nvSpPr>
          <p:cNvPr id="10" name="Slide Number Placeholder 9"/>
          <p:cNvSpPr>
            <a:spLocks noGrp="1"/>
          </p:cNvSpPr>
          <p:nvPr>
            <p:ph type="sldNum" sz="quarter" idx="16"/>
          </p:nvPr>
        </p:nvSpPr>
        <p:spPr/>
        <p:txBody>
          <a:bodyPr/>
          <a:lstStyle/>
          <a:p>
            <a:pPr>
              <a:defRPr/>
            </a:pPr>
            <a:r>
              <a:rPr lang="en-US"/>
              <a:t>2-</a:t>
            </a:r>
            <a:fld id="{F20919B4-36A0-4260-BFBD-1EB806B017CE}"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07522" name="Text Placeholder 2"/>
          <p:cNvSpPr>
            <a:spLocks noGrp="1"/>
          </p:cNvSpPr>
          <p:nvPr>
            <p:ph type="body" sz="quarter" idx="13"/>
          </p:nvPr>
        </p:nvSpPr>
        <p:spPr>
          <a:xfrm>
            <a:off x="1316038" y="1071563"/>
            <a:ext cx="6122987" cy="323850"/>
          </a:xfrm>
        </p:spPr>
        <p:txBody>
          <a:bodyPr/>
          <a:lstStyle/>
          <a:p>
            <a:pPr eaLnBrk="1" hangingPunct="1"/>
            <a:r>
              <a:rPr lang="en-US"/>
              <a:t>Unified Process</a:t>
            </a:r>
          </a:p>
        </p:txBody>
      </p:sp>
      <p:sp>
        <p:nvSpPr>
          <p:cNvPr id="107523" name="Content Placeholder 1"/>
          <p:cNvSpPr txBox="1">
            <a:spLocks/>
          </p:cNvSpPr>
          <p:nvPr/>
        </p:nvSpPr>
        <p:spPr bwMode="auto">
          <a:xfrm>
            <a:off x="577850" y="1722438"/>
            <a:ext cx="7808913" cy="2530475"/>
          </a:xfrm>
          <a:prstGeom prst="rect">
            <a:avLst/>
          </a:prstGeom>
          <a:noFill/>
          <a:ln w="9525">
            <a:noFill/>
            <a:miter lim="800000"/>
            <a:headEnd/>
            <a:tailEnd/>
          </a:ln>
        </p:spPr>
        <p:txBody>
          <a:bodyPr/>
          <a:lstStyle/>
          <a:p>
            <a:pPr>
              <a:spcBef>
                <a:spcPct val="20000"/>
              </a:spcBef>
            </a:pPr>
            <a:r>
              <a:rPr lang="en-US" sz="2400" dirty="0">
                <a:latin typeface="Calibri" pitchFamily="34" charset="0"/>
              </a:rPr>
              <a:t>Example of UP</a:t>
            </a:r>
          </a:p>
          <a:p>
            <a:pPr marL="342900" indent="-342900">
              <a:spcBef>
                <a:spcPct val="20000"/>
              </a:spcBef>
              <a:buFont typeface="Wingdings" pitchFamily="2" charset="2"/>
              <a:buChar char="§"/>
            </a:pPr>
            <a:r>
              <a:rPr lang="en-US" sz="2400" dirty="0">
                <a:latin typeface="Calibri" pitchFamily="34" charset="0"/>
              </a:rPr>
              <a:t>Rational Unified Process-System Engineering (RUP-SE)</a:t>
            </a:r>
          </a:p>
          <a:p>
            <a:pPr marL="742950" lvl="1" indent="-285750">
              <a:spcBef>
                <a:spcPct val="20000"/>
              </a:spcBef>
              <a:buFont typeface="Arial" charset="0"/>
              <a:buChar char="•"/>
            </a:pPr>
            <a:r>
              <a:rPr lang="en-US" sz="2400" dirty="0">
                <a:latin typeface="Calibri" pitchFamily="34" charset="0"/>
              </a:rPr>
              <a:t>Develop software iteratively</a:t>
            </a:r>
          </a:p>
          <a:p>
            <a:pPr marL="742950" lvl="1" indent="-285750">
              <a:spcBef>
                <a:spcPct val="20000"/>
              </a:spcBef>
              <a:buFont typeface="Arial" charset="0"/>
              <a:buChar char="•"/>
            </a:pPr>
            <a:r>
              <a:rPr lang="en-US" sz="2400" dirty="0">
                <a:latin typeface="Calibri" pitchFamily="34" charset="0"/>
              </a:rPr>
              <a:t>Manage requirements</a:t>
            </a:r>
          </a:p>
          <a:p>
            <a:pPr marL="742950" lvl="1" indent="-285750">
              <a:spcBef>
                <a:spcPct val="20000"/>
              </a:spcBef>
              <a:buFont typeface="Arial" charset="0"/>
              <a:buChar char="•"/>
            </a:pPr>
            <a:r>
              <a:rPr lang="en-US" sz="2400" dirty="0">
                <a:latin typeface="Calibri" pitchFamily="34" charset="0"/>
              </a:rPr>
              <a:t>Use component-based architectures</a:t>
            </a:r>
          </a:p>
          <a:p>
            <a:pPr marL="742950" lvl="1" indent="-285750">
              <a:spcBef>
                <a:spcPct val="20000"/>
              </a:spcBef>
              <a:buFont typeface="Arial" charset="0"/>
              <a:buChar char="•"/>
            </a:pPr>
            <a:r>
              <a:rPr lang="en-US" sz="2400" dirty="0">
                <a:latin typeface="Calibri" pitchFamily="34" charset="0"/>
              </a:rPr>
              <a:t>Visually model software</a:t>
            </a:r>
          </a:p>
          <a:p>
            <a:pPr marL="742950" lvl="1" indent="-285750">
              <a:spcBef>
                <a:spcPct val="20000"/>
              </a:spcBef>
              <a:buFont typeface="Arial" charset="0"/>
              <a:buChar char="•"/>
            </a:pPr>
            <a:r>
              <a:rPr lang="en-US" sz="2400" dirty="0">
                <a:latin typeface="Calibri" pitchFamily="34" charset="0"/>
              </a:rPr>
              <a:t>Verify software quality</a:t>
            </a:r>
          </a:p>
          <a:p>
            <a:pPr marL="742950" lvl="1" indent="-285750">
              <a:spcBef>
                <a:spcPct val="20000"/>
              </a:spcBef>
              <a:buFont typeface="Arial" charset="0"/>
              <a:buChar char="•"/>
            </a:pPr>
            <a:r>
              <a:rPr lang="en-US" sz="2400" dirty="0">
                <a:latin typeface="Calibri" pitchFamily="34" charset="0"/>
              </a:rPr>
              <a:t>Control changes to software</a:t>
            </a:r>
          </a:p>
        </p:txBody>
      </p:sp>
      <p:sp>
        <p:nvSpPr>
          <p:cNvPr id="8" name="Slide Number Placeholder 7"/>
          <p:cNvSpPr>
            <a:spLocks noGrp="1"/>
          </p:cNvSpPr>
          <p:nvPr>
            <p:ph type="sldNum" sz="quarter" idx="16"/>
          </p:nvPr>
        </p:nvSpPr>
        <p:spPr/>
        <p:txBody>
          <a:bodyPr/>
          <a:lstStyle/>
          <a:p>
            <a:pPr>
              <a:defRPr/>
            </a:pPr>
            <a:r>
              <a:rPr lang="en-US"/>
              <a:t>2-</a:t>
            </a:r>
            <a:fld id="{0978D143-2D96-4487-9267-3D21DB0922C3}" type="slidenum">
              <a:rPr lang="en-US"/>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08546" name="Text Placeholder 2"/>
          <p:cNvSpPr>
            <a:spLocks noGrp="1"/>
          </p:cNvSpPr>
          <p:nvPr>
            <p:ph type="body" sz="quarter" idx="13"/>
          </p:nvPr>
        </p:nvSpPr>
        <p:spPr>
          <a:xfrm>
            <a:off x="1316038" y="1071563"/>
            <a:ext cx="6122987" cy="323850"/>
          </a:xfrm>
        </p:spPr>
        <p:txBody>
          <a:bodyPr/>
          <a:lstStyle/>
          <a:p>
            <a:pPr eaLnBrk="1" hangingPunct="1"/>
            <a:r>
              <a:rPr lang="en-US"/>
              <a:t>Unified Process</a:t>
            </a:r>
          </a:p>
        </p:txBody>
      </p:sp>
      <p:sp>
        <p:nvSpPr>
          <p:cNvPr id="4" name="Slide Number Placeholder 3"/>
          <p:cNvSpPr>
            <a:spLocks noGrp="1"/>
          </p:cNvSpPr>
          <p:nvPr>
            <p:ph type="sldNum" sz="quarter" idx="16"/>
          </p:nvPr>
        </p:nvSpPr>
        <p:spPr/>
        <p:txBody>
          <a:bodyPr/>
          <a:lstStyle/>
          <a:p>
            <a:pPr>
              <a:defRPr/>
            </a:pPr>
            <a:r>
              <a:rPr lang="en-US"/>
              <a:t>2-</a:t>
            </a:r>
            <a:fld id="{A42C91E9-3439-4B38-82A3-EA2CBC4E3ACE}" type="slidenum">
              <a:rPr lang="en-US"/>
              <a:pPr>
                <a:defRPr/>
              </a:pPr>
              <a:t>38</a:t>
            </a:fld>
            <a:endParaRPr lang="en-US"/>
          </a:p>
        </p:txBody>
      </p:sp>
      <p:sp>
        <p:nvSpPr>
          <p:cNvPr id="10" name="TextBox 9"/>
          <p:cNvSpPr txBox="1"/>
          <p:nvPr/>
        </p:nvSpPr>
        <p:spPr>
          <a:xfrm>
            <a:off x="317500" y="1338263"/>
            <a:ext cx="3592513" cy="5632450"/>
          </a:xfrm>
          <a:prstGeom prst="rect">
            <a:avLst/>
          </a:prstGeom>
          <a:noFill/>
        </p:spPr>
        <p:txBody>
          <a:bodyPr>
            <a:spAutoFit/>
          </a:bodyPr>
          <a:lstStyle/>
          <a:p>
            <a:pPr marL="285750" indent="-285750" fontAlgn="auto">
              <a:spcBef>
                <a:spcPts val="0"/>
              </a:spcBef>
              <a:spcAft>
                <a:spcPts val="0"/>
              </a:spcAft>
              <a:buFont typeface="Arial" pitchFamily="34" charset="0"/>
              <a:buChar char="•"/>
              <a:defRPr/>
            </a:pPr>
            <a:r>
              <a:rPr lang="en-US" sz="2400" dirty="0">
                <a:latin typeface="+mn-lt"/>
                <a:cs typeface="+mn-cs"/>
              </a:rPr>
              <a:t>Horizontal axis represents time, shows the dynamic aspect of the process as it is enacted; expressed in terms of cycles, phases, iterations, and milestones</a:t>
            </a:r>
          </a:p>
          <a:p>
            <a:pPr marL="285750" indent="-285750" fontAlgn="auto">
              <a:spcBef>
                <a:spcPts val="0"/>
              </a:spcBef>
              <a:spcAft>
                <a:spcPts val="0"/>
              </a:spcAft>
              <a:buFont typeface="Arial" pitchFamily="34" charset="0"/>
              <a:buChar char="•"/>
              <a:defRPr/>
            </a:pPr>
            <a:r>
              <a:rPr lang="en-US" sz="2400" dirty="0">
                <a:latin typeface="+mn-lt"/>
                <a:cs typeface="+mn-cs"/>
              </a:rPr>
              <a:t>Vertical axis represents the static aspect of the process, i.e., how it is described in terms of activities, artifacts, workers</a:t>
            </a:r>
          </a:p>
          <a:p>
            <a:pPr fontAlgn="auto">
              <a:spcBef>
                <a:spcPts val="0"/>
              </a:spcBef>
              <a:spcAft>
                <a:spcPts val="0"/>
              </a:spcAft>
              <a:defRPr/>
            </a:pPr>
            <a:endParaRPr lang="en-US" sz="2400" dirty="0">
              <a:latin typeface="+mn-lt"/>
              <a:cs typeface="+mn-cs"/>
            </a:endParaRPr>
          </a:p>
        </p:txBody>
      </p:sp>
      <p:pic>
        <p:nvPicPr>
          <p:cNvPr id="108549" name="Picture 2"/>
          <p:cNvPicPr>
            <a:picLocks noChangeAspect="1" noChangeArrowheads="1"/>
          </p:cNvPicPr>
          <p:nvPr/>
        </p:nvPicPr>
        <p:blipFill>
          <a:blip r:embed="rId2"/>
          <a:srcRect/>
          <a:stretch>
            <a:fillRect/>
          </a:stretch>
        </p:blipFill>
        <p:spPr bwMode="auto">
          <a:xfrm>
            <a:off x="3798888" y="2100263"/>
            <a:ext cx="5070475" cy="3592512"/>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09570" name="Text Placeholder 2"/>
          <p:cNvSpPr>
            <a:spLocks noGrp="1"/>
          </p:cNvSpPr>
          <p:nvPr>
            <p:ph type="body" sz="quarter" idx="13"/>
          </p:nvPr>
        </p:nvSpPr>
        <p:spPr>
          <a:xfrm>
            <a:off x="1316038" y="1071563"/>
            <a:ext cx="6122987" cy="323850"/>
          </a:xfrm>
        </p:spPr>
        <p:txBody>
          <a:bodyPr/>
          <a:lstStyle/>
          <a:p>
            <a:pPr eaLnBrk="1" hangingPunct="1"/>
            <a:r>
              <a:rPr lang="en-US"/>
              <a:t>Scrum</a:t>
            </a:r>
          </a:p>
        </p:txBody>
      </p:sp>
      <p:sp>
        <p:nvSpPr>
          <p:cNvPr id="4" name="Slide Number Placeholder 3"/>
          <p:cNvSpPr>
            <a:spLocks noGrp="1"/>
          </p:cNvSpPr>
          <p:nvPr>
            <p:ph type="sldNum" sz="quarter" idx="16"/>
          </p:nvPr>
        </p:nvSpPr>
        <p:spPr/>
        <p:txBody>
          <a:bodyPr/>
          <a:lstStyle/>
          <a:p>
            <a:pPr>
              <a:defRPr/>
            </a:pPr>
            <a:r>
              <a:rPr lang="en-US"/>
              <a:t>2-</a:t>
            </a:r>
            <a:fld id="{7A77DEBD-B492-4B45-AF21-08AAF937B369}" type="slidenum">
              <a:rPr lang="en-US"/>
              <a:pPr>
                <a:defRPr/>
              </a:pPr>
              <a:t>39</a:t>
            </a:fld>
            <a:endParaRPr lang="en-US"/>
          </a:p>
        </p:txBody>
      </p:sp>
      <p:pic>
        <p:nvPicPr>
          <p:cNvPr id="109572" name="Picture 2"/>
          <p:cNvPicPr>
            <a:picLocks noChangeAspect="1" noChangeArrowheads="1"/>
          </p:cNvPicPr>
          <p:nvPr/>
        </p:nvPicPr>
        <p:blipFill>
          <a:blip r:embed="rId2"/>
          <a:srcRect/>
          <a:stretch>
            <a:fillRect/>
          </a:stretch>
        </p:blipFill>
        <p:spPr bwMode="auto">
          <a:xfrm>
            <a:off x="355600" y="1427163"/>
            <a:ext cx="8189913" cy="47148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 name="Slide Number Placeholder 4"/>
          <p:cNvSpPr>
            <a:spLocks noGrp="1"/>
          </p:cNvSpPr>
          <p:nvPr>
            <p:ph type="sldNum" sz="quarter" idx="16"/>
          </p:nvPr>
        </p:nvSpPr>
        <p:spPr/>
        <p:txBody>
          <a:bodyPr/>
          <a:lstStyle/>
          <a:p>
            <a:pPr>
              <a:defRPr/>
            </a:pPr>
            <a:r>
              <a:rPr lang="en-US"/>
              <a:t>2-</a:t>
            </a:r>
            <a:fld id="{44EF7F36-3778-4433-906D-1157F6A97DBA}" type="slidenum">
              <a:rPr lang="en-US"/>
              <a:pPr>
                <a:defRPr/>
              </a:pPr>
              <a:t>4</a:t>
            </a:fld>
            <a:endParaRPr lang="en-US"/>
          </a:p>
        </p:txBody>
      </p:sp>
      <p:pic>
        <p:nvPicPr>
          <p:cNvPr id="55299" name="Picture 1"/>
          <p:cNvPicPr>
            <a:picLocks noChangeAspect="1" noChangeArrowheads="1"/>
          </p:cNvPicPr>
          <p:nvPr/>
        </p:nvPicPr>
        <p:blipFill>
          <a:blip r:embed="rId2"/>
          <a:srcRect/>
          <a:stretch>
            <a:fillRect/>
          </a:stretch>
        </p:blipFill>
        <p:spPr bwMode="auto">
          <a:xfrm>
            <a:off x="1260475" y="1112838"/>
            <a:ext cx="6873875" cy="520382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10594" name="Text Placeholder 2"/>
          <p:cNvSpPr>
            <a:spLocks noGrp="1"/>
          </p:cNvSpPr>
          <p:nvPr>
            <p:ph type="body" sz="quarter" idx="13"/>
          </p:nvPr>
        </p:nvSpPr>
        <p:spPr>
          <a:xfrm>
            <a:off x="1316038" y="1071563"/>
            <a:ext cx="3925887" cy="339725"/>
          </a:xfrm>
        </p:spPr>
        <p:txBody>
          <a:bodyPr/>
          <a:lstStyle/>
          <a:p>
            <a:pPr eaLnBrk="1" hangingPunct="1"/>
            <a:r>
              <a:rPr lang="en-US"/>
              <a:t>Extreme Programming (XP)</a:t>
            </a:r>
          </a:p>
        </p:txBody>
      </p:sp>
      <p:sp>
        <p:nvSpPr>
          <p:cNvPr id="4" name="Slide Number Placeholder 3"/>
          <p:cNvSpPr>
            <a:spLocks noGrp="1"/>
          </p:cNvSpPr>
          <p:nvPr>
            <p:ph type="sldNum" sz="quarter" idx="16"/>
          </p:nvPr>
        </p:nvSpPr>
        <p:spPr/>
        <p:txBody>
          <a:bodyPr/>
          <a:lstStyle/>
          <a:p>
            <a:pPr>
              <a:defRPr/>
            </a:pPr>
            <a:r>
              <a:rPr lang="en-US"/>
              <a:t>2-</a:t>
            </a:r>
            <a:fld id="{2510080E-911F-4358-8913-9AAD237B507E}" type="slidenum">
              <a:rPr lang="en-US"/>
              <a:pPr>
                <a:defRPr/>
              </a:pPr>
              <a:t>40</a:t>
            </a:fld>
            <a:endParaRPr lang="en-US"/>
          </a:p>
        </p:txBody>
      </p:sp>
      <p:pic>
        <p:nvPicPr>
          <p:cNvPr id="110596" name="Picture 2"/>
          <p:cNvPicPr>
            <a:picLocks noChangeAspect="1" noChangeArrowheads="1"/>
          </p:cNvPicPr>
          <p:nvPr/>
        </p:nvPicPr>
        <p:blipFill>
          <a:blip r:embed="rId2"/>
          <a:srcRect/>
          <a:stretch>
            <a:fillRect/>
          </a:stretch>
        </p:blipFill>
        <p:spPr bwMode="auto">
          <a:xfrm>
            <a:off x="1239838" y="1844675"/>
            <a:ext cx="6656387" cy="383063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11618" name="Text Placeholder 2"/>
          <p:cNvSpPr>
            <a:spLocks noGrp="1"/>
          </p:cNvSpPr>
          <p:nvPr>
            <p:ph type="body" sz="quarter" idx="13"/>
          </p:nvPr>
        </p:nvSpPr>
        <p:spPr>
          <a:xfrm>
            <a:off x="1316038" y="1071563"/>
            <a:ext cx="3925887" cy="339725"/>
          </a:xfrm>
        </p:spPr>
        <p:txBody>
          <a:bodyPr/>
          <a:lstStyle/>
          <a:p>
            <a:pPr eaLnBrk="1" hangingPunct="1"/>
            <a:r>
              <a:rPr lang="en-US"/>
              <a:t>Extreme Programming (XP)</a:t>
            </a:r>
          </a:p>
        </p:txBody>
      </p:sp>
      <p:sp>
        <p:nvSpPr>
          <p:cNvPr id="4" name="Slide Number Placeholder 3"/>
          <p:cNvSpPr>
            <a:spLocks noGrp="1"/>
          </p:cNvSpPr>
          <p:nvPr>
            <p:ph type="sldNum" sz="quarter" idx="16"/>
          </p:nvPr>
        </p:nvSpPr>
        <p:spPr/>
        <p:txBody>
          <a:bodyPr/>
          <a:lstStyle/>
          <a:p>
            <a:pPr>
              <a:defRPr/>
            </a:pPr>
            <a:r>
              <a:rPr lang="en-US"/>
              <a:t>2-</a:t>
            </a:r>
            <a:fld id="{401E66BD-7F39-4254-BA43-87B7C92A2672}" type="slidenum">
              <a:rPr lang="en-US"/>
              <a:pPr>
                <a:defRPr/>
              </a:pPr>
              <a:t>41</a:t>
            </a:fld>
            <a:endParaRPr lang="en-US"/>
          </a:p>
        </p:txBody>
      </p:sp>
      <p:pic>
        <p:nvPicPr>
          <p:cNvPr id="111620" name="Picture 2"/>
          <p:cNvPicPr>
            <a:picLocks noChangeAspect="1" noChangeArrowheads="1"/>
          </p:cNvPicPr>
          <p:nvPr/>
        </p:nvPicPr>
        <p:blipFill>
          <a:blip r:embed="rId2"/>
          <a:srcRect/>
          <a:stretch>
            <a:fillRect/>
          </a:stretch>
        </p:blipFill>
        <p:spPr bwMode="auto">
          <a:xfrm>
            <a:off x="1508125" y="1885950"/>
            <a:ext cx="6000750" cy="368617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12642" name="Text Placeholder 2"/>
          <p:cNvSpPr>
            <a:spLocks noGrp="1"/>
          </p:cNvSpPr>
          <p:nvPr>
            <p:ph type="body" sz="quarter" idx="13"/>
          </p:nvPr>
        </p:nvSpPr>
        <p:spPr>
          <a:xfrm>
            <a:off x="1316038" y="1071563"/>
            <a:ext cx="3925887" cy="339725"/>
          </a:xfrm>
        </p:spPr>
        <p:txBody>
          <a:bodyPr/>
          <a:lstStyle/>
          <a:p>
            <a:pPr eaLnBrk="1" hangingPunct="1"/>
            <a:r>
              <a:rPr lang="en-US"/>
              <a:t>Agile Modeling (AM)</a:t>
            </a:r>
          </a:p>
        </p:txBody>
      </p:sp>
      <p:sp>
        <p:nvSpPr>
          <p:cNvPr id="4" name="Slide Number Placeholder 3"/>
          <p:cNvSpPr>
            <a:spLocks noGrp="1"/>
          </p:cNvSpPr>
          <p:nvPr>
            <p:ph type="sldNum" sz="quarter" idx="16"/>
          </p:nvPr>
        </p:nvSpPr>
        <p:spPr/>
        <p:txBody>
          <a:bodyPr/>
          <a:lstStyle/>
          <a:p>
            <a:pPr>
              <a:defRPr/>
            </a:pPr>
            <a:r>
              <a:rPr lang="en-US"/>
              <a:t>2-</a:t>
            </a:r>
            <a:fld id="{7EF6155D-9A46-42CE-964E-4A2D5D512874}" type="slidenum">
              <a:rPr lang="en-US"/>
              <a:pPr>
                <a:defRPr/>
              </a:pPr>
              <a:t>42</a:t>
            </a:fld>
            <a:endParaRPr lang="en-US"/>
          </a:p>
        </p:txBody>
      </p:sp>
      <p:pic>
        <p:nvPicPr>
          <p:cNvPr id="112644" name="Picture 2"/>
          <p:cNvPicPr>
            <a:picLocks noChangeAspect="1" noChangeArrowheads="1"/>
          </p:cNvPicPr>
          <p:nvPr/>
        </p:nvPicPr>
        <p:blipFill>
          <a:blip r:embed="rId2"/>
          <a:srcRect/>
          <a:stretch>
            <a:fillRect/>
          </a:stretch>
        </p:blipFill>
        <p:spPr bwMode="auto">
          <a:xfrm>
            <a:off x="1585913" y="1971675"/>
            <a:ext cx="5972175" cy="29146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13666" name="Content Placeholder 1"/>
          <p:cNvSpPr>
            <a:spLocks noGrp="1"/>
          </p:cNvSpPr>
          <p:nvPr>
            <p:ph idx="1"/>
          </p:nvPr>
        </p:nvSpPr>
        <p:spPr>
          <a:xfrm>
            <a:off x="596900" y="1600200"/>
            <a:ext cx="8089900" cy="4867275"/>
          </a:xfrm>
        </p:spPr>
        <p:txBody>
          <a:bodyPr/>
          <a:lstStyle/>
          <a:p>
            <a:pPr eaLnBrk="1" hangingPunct="1"/>
            <a:r>
              <a:rPr lang="en-US" sz="2400"/>
              <a:t>A project process is a collection of related structured activities or tasks of a project. </a:t>
            </a:r>
          </a:p>
          <a:p>
            <a:pPr eaLnBrk="1" hangingPunct="1"/>
            <a:r>
              <a:rPr lang="en-US" sz="2400"/>
              <a:t>Every project is aligned to the strategy of an organization and is always a part of a continuous improvement process.  </a:t>
            </a:r>
          </a:p>
          <a:p>
            <a:pPr eaLnBrk="1" hangingPunct="1"/>
            <a:r>
              <a:rPr lang="en-US" sz="2400"/>
              <a:t>Process improvement is a systematic method to continuously improving how organizations conduct businesses and projects.</a:t>
            </a:r>
          </a:p>
          <a:p>
            <a:pPr eaLnBrk="1" hangingPunct="1"/>
            <a:r>
              <a:rPr lang="en-US" sz="2400"/>
              <a:t> When employees of an organization get involved in process management, they work together and contribute to the success of projects. </a:t>
            </a:r>
          </a:p>
        </p:txBody>
      </p:sp>
      <p:sp>
        <p:nvSpPr>
          <p:cNvPr id="113667" name="Text Placeholder 2"/>
          <p:cNvSpPr>
            <a:spLocks noGrp="1"/>
          </p:cNvSpPr>
          <p:nvPr>
            <p:ph type="body" sz="quarter" idx="13"/>
          </p:nvPr>
        </p:nvSpPr>
        <p:spPr>
          <a:xfrm>
            <a:off x="1316038" y="1071563"/>
            <a:ext cx="3925887" cy="339725"/>
          </a:xfrm>
        </p:spPr>
        <p:txBody>
          <a:bodyPr/>
          <a:lstStyle/>
          <a:p>
            <a:pPr eaLnBrk="1" hangingPunct="1"/>
            <a:r>
              <a:rPr lang="en-US"/>
              <a:t>Summary</a:t>
            </a:r>
          </a:p>
        </p:txBody>
      </p:sp>
      <p:sp>
        <p:nvSpPr>
          <p:cNvPr id="5" name="Slide Number Placeholder 4"/>
          <p:cNvSpPr>
            <a:spLocks noGrp="1"/>
          </p:cNvSpPr>
          <p:nvPr>
            <p:ph type="sldNum" sz="quarter" idx="16"/>
          </p:nvPr>
        </p:nvSpPr>
        <p:spPr/>
        <p:txBody>
          <a:bodyPr/>
          <a:lstStyle/>
          <a:p>
            <a:pPr>
              <a:defRPr/>
            </a:pPr>
            <a:r>
              <a:rPr lang="en-US"/>
              <a:t>2-</a:t>
            </a:r>
            <a:fld id="{823368DB-1B0B-4D20-8BD1-DC6EFC96D040}" type="slidenum">
              <a:rPr lang="en-US"/>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Footer Placeholder 4"/>
          <p:cNvSpPr>
            <a:spLocks noGrp="1"/>
          </p:cNvSpPr>
          <p:nvPr>
            <p:ph type="ftr" sz="quarter" idx="11"/>
          </p:nvPr>
        </p:nvSpPr>
        <p:spPr bwMode="auto">
          <a:noFill/>
          <a:ln>
            <a:miter lim="800000"/>
            <a:headEnd/>
            <a:tailEnd/>
          </a:ln>
        </p:spPr>
        <p:txBody>
          <a:bodyPr/>
          <a:lstStyle/>
          <a:p>
            <a:r>
              <a:rPr lang="en-US"/>
              <a:t>Copyright © 2013 Pearson Education, Inc. Publishing as Prentice Hall</a:t>
            </a:r>
          </a:p>
        </p:txBody>
      </p:sp>
      <p:sp>
        <p:nvSpPr>
          <p:cNvPr id="5" name="Slide Number Placeholder 4"/>
          <p:cNvSpPr>
            <a:spLocks noGrp="1"/>
          </p:cNvSpPr>
          <p:nvPr>
            <p:ph type="sldNum" sz="quarter" idx="12"/>
          </p:nvPr>
        </p:nvSpPr>
        <p:spPr/>
        <p:txBody>
          <a:bodyPr/>
          <a:lstStyle/>
          <a:p>
            <a:pPr>
              <a:defRPr/>
            </a:pPr>
            <a:r>
              <a:rPr lang="en-US"/>
              <a:t>1-</a:t>
            </a:r>
            <a:fld id="{7CA303D9-3666-4C7A-9EE6-5EEC906CCF7C}" type="slidenum">
              <a:rPr lang="en-US"/>
              <a:pPr>
                <a:defRPr/>
              </a:pPr>
              <a:t>44</a:t>
            </a:fld>
            <a:endParaRPr lang="en-US"/>
          </a:p>
        </p:txBody>
      </p:sp>
      <p:pic>
        <p:nvPicPr>
          <p:cNvPr id="117763" name="Picture 3" descr="3293795473_47524415"/>
          <p:cNvPicPr>
            <a:picLocks noChangeAspect="1" noChangeArrowheads="1"/>
          </p:cNvPicPr>
          <p:nvPr/>
        </p:nvPicPr>
        <p:blipFill>
          <a:blip r:embed="rId2"/>
          <a:srcRect/>
          <a:stretch>
            <a:fillRect/>
          </a:stretch>
        </p:blipFill>
        <p:spPr bwMode="auto">
          <a:xfrm>
            <a:off x="593725" y="1504950"/>
            <a:ext cx="7864475" cy="24574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pic>
        <p:nvPicPr>
          <p:cNvPr id="56322" name="Picture 2" descr="http://www.clker.com/cliparts/e/9/f/6/12754629751302444469600px-soccer_ball.svg-th.png"/>
          <p:cNvPicPr>
            <a:picLocks noChangeAspect="1" noChangeArrowheads="1"/>
          </p:cNvPicPr>
          <p:nvPr/>
        </p:nvPicPr>
        <p:blipFill>
          <a:blip r:embed="rId2"/>
          <a:srcRect/>
          <a:stretch>
            <a:fillRect/>
          </a:stretch>
        </p:blipFill>
        <p:spPr bwMode="auto">
          <a:xfrm>
            <a:off x="190500" y="114300"/>
            <a:ext cx="952500" cy="952500"/>
          </a:xfrm>
          <a:prstGeom prst="rect">
            <a:avLst/>
          </a:prstGeom>
          <a:noFill/>
          <a:ln w="9525">
            <a:noFill/>
            <a:miter lim="800000"/>
            <a:headEnd/>
            <a:tailEnd/>
          </a:ln>
        </p:spPr>
      </p:pic>
      <p:sp>
        <p:nvSpPr>
          <p:cNvPr id="56323" name="TextBox 8"/>
          <p:cNvSpPr txBox="1">
            <a:spLocks noChangeArrowheads="1"/>
          </p:cNvSpPr>
          <p:nvPr/>
        </p:nvSpPr>
        <p:spPr bwMode="auto">
          <a:xfrm>
            <a:off x="1270000" y="1020763"/>
            <a:ext cx="989013" cy="400050"/>
          </a:xfrm>
          <a:prstGeom prst="rect">
            <a:avLst/>
          </a:prstGeom>
          <a:noFill/>
          <a:ln w="9525">
            <a:noFill/>
            <a:miter lim="800000"/>
            <a:headEnd/>
            <a:tailEnd/>
          </a:ln>
        </p:spPr>
        <p:txBody>
          <a:bodyPr wrap="none">
            <a:spAutoFit/>
          </a:bodyPr>
          <a:lstStyle/>
          <a:p>
            <a:r>
              <a:rPr lang="en-US" sz="2000" b="1">
                <a:latin typeface="Calibri" pitchFamily="34" charset="0"/>
              </a:rPr>
              <a:t>Process</a:t>
            </a:r>
          </a:p>
        </p:txBody>
      </p:sp>
      <p:sp>
        <p:nvSpPr>
          <p:cNvPr id="56324" name="Content Placeholder 1"/>
          <p:cNvSpPr>
            <a:spLocks noGrp="1"/>
          </p:cNvSpPr>
          <p:nvPr>
            <p:ph idx="1"/>
          </p:nvPr>
        </p:nvSpPr>
        <p:spPr>
          <a:xfrm>
            <a:off x="363538" y="1425575"/>
            <a:ext cx="8323262" cy="4525963"/>
          </a:xfrm>
        </p:spPr>
        <p:txBody>
          <a:bodyPr/>
          <a:lstStyle/>
          <a:p>
            <a:pPr eaLnBrk="1" hangingPunct="1"/>
            <a:r>
              <a:rPr lang="en-US" sz="2400"/>
              <a:t>Process is a specific ordering of structured work activities that include a beginning, an end, and clearly defined inputs and outputs. </a:t>
            </a:r>
          </a:p>
          <a:p>
            <a:pPr eaLnBrk="1" hangingPunct="1"/>
            <a:r>
              <a:rPr lang="en-US" sz="2400"/>
              <a:t>A business process is a collection of related, structured business activities or tasks in a specific order that produce a specific service or product for a customer. </a:t>
            </a:r>
          </a:p>
          <a:p>
            <a:pPr eaLnBrk="1" hangingPunct="1"/>
            <a:r>
              <a:rPr lang="en-US" sz="2400"/>
              <a:t>A project process is a collection of project related structured activities or tasks. In order for a project to be effective, the activities or tasks have to be structured.</a:t>
            </a:r>
          </a:p>
          <a:p>
            <a:pPr eaLnBrk="1" hangingPunct="1"/>
            <a:r>
              <a:rPr lang="en-US" sz="2400"/>
              <a:t>A structure provides a standardized way of implementing projects leading to project improvement. The project life span is a structured methodology to implement projects and can be considered an overall project process.</a:t>
            </a:r>
          </a:p>
        </p:txBody>
      </p:sp>
      <p:sp>
        <p:nvSpPr>
          <p:cNvPr id="5" name="Slide Number Placeholder 4"/>
          <p:cNvSpPr>
            <a:spLocks noGrp="1"/>
          </p:cNvSpPr>
          <p:nvPr>
            <p:ph type="sldNum" sz="quarter" idx="16"/>
          </p:nvPr>
        </p:nvSpPr>
        <p:spPr/>
        <p:txBody>
          <a:bodyPr/>
          <a:lstStyle/>
          <a:p>
            <a:pPr>
              <a:defRPr/>
            </a:pPr>
            <a:r>
              <a:rPr lang="en-US"/>
              <a:t>2-</a:t>
            </a:r>
            <a:fld id="{7C5C3A93-F6F3-4F75-9960-CCC6E337EFFD}"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7346" name="Content Placeholder 1"/>
          <p:cNvSpPr>
            <a:spLocks noGrp="1"/>
          </p:cNvSpPr>
          <p:nvPr>
            <p:ph idx="1"/>
          </p:nvPr>
        </p:nvSpPr>
        <p:spPr>
          <a:xfrm>
            <a:off x="74613" y="1562100"/>
            <a:ext cx="4333875" cy="4525963"/>
          </a:xfrm>
        </p:spPr>
        <p:txBody>
          <a:bodyPr/>
          <a:lstStyle/>
          <a:p>
            <a:pPr eaLnBrk="1" hangingPunct="1"/>
            <a:r>
              <a:rPr lang="en-US" sz="2400"/>
              <a:t>Graduation party </a:t>
            </a:r>
            <a:r>
              <a:rPr lang="en-US" sz="2400" b="1" i="1">
                <a:solidFill>
                  <a:srgbClr val="FF0000"/>
                </a:solidFill>
              </a:rPr>
              <a:t>process</a:t>
            </a:r>
          </a:p>
          <a:p>
            <a:pPr lvl="1" eaLnBrk="1" hangingPunct="1">
              <a:buFont typeface="Arial" charset="0"/>
              <a:buChar char="•"/>
            </a:pPr>
            <a:r>
              <a:rPr lang="en-US" sz="2400"/>
              <a:t>Series of interrelated activities – input to output</a:t>
            </a:r>
          </a:p>
          <a:p>
            <a:pPr lvl="1" eaLnBrk="1" hangingPunct="1">
              <a:buFont typeface="Arial" charset="0"/>
              <a:buChar char="•"/>
            </a:pPr>
            <a:r>
              <a:rPr lang="en-US" sz="2400"/>
              <a:t>Make a list of friends</a:t>
            </a:r>
          </a:p>
          <a:p>
            <a:pPr lvl="1" eaLnBrk="1" hangingPunct="1">
              <a:buFont typeface="Arial" charset="0"/>
              <a:buChar char="•"/>
            </a:pPr>
            <a:r>
              <a:rPr lang="en-US" sz="2400"/>
              <a:t>Invite them for a party</a:t>
            </a:r>
          </a:p>
          <a:p>
            <a:pPr lvl="1" eaLnBrk="1" hangingPunct="1">
              <a:buFont typeface="Arial" charset="0"/>
              <a:buChar char="•"/>
            </a:pPr>
            <a:r>
              <a:rPr lang="en-US" sz="2400"/>
              <a:t>Buy food and beverages</a:t>
            </a:r>
          </a:p>
          <a:p>
            <a:pPr lvl="1" eaLnBrk="1" hangingPunct="1">
              <a:buFont typeface="Arial" charset="0"/>
              <a:buChar char="•"/>
            </a:pPr>
            <a:r>
              <a:rPr lang="en-US" sz="2400"/>
              <a:t>Have fun</a:t>
            </a:r>
          </a:p>
          <a:p>
            <a:pPr eaLnBrk="1" hangingPunct="1"/>
            <a:endParaRPr lang="en-US" sz="2400"/>
          </a:p>
          <a:p>
            <a:pPr eaLnBrk="1" hangingPunct="1"/>
            <a:endParaRPr lang="en-US" sz="2400"/>
          </a:p>
          <a:p>
            <a:pPr eaLnBrk="1" hangingPunct="1"/>
            <a:endParaRPr lang="en-US" sz="2400"/>
          </a:p>
        </p:txBody>
      </p:sp>
      <p:sp>
        <p:nvSpPr>
          <p:cNvPr id="57347" name="Text Placeholder 2"/>
          <p:cNvSpPr>
            <a:spLocks noGrp="1"/>
          </p:cNvSpPr>
          <p:nvPr>
            <p:ph type="body" sz="quarter" idx="13"/>
          </p:nvPr>
        </p:nvSpPr>
        <p:spPr>
          <a:xfrm>
            <a:off x="1316038" y="1071563"/>
            <a:ext cx="3925887" cy="339725"/>
          </a:xfrm>
        </p:spPr>
        <p:txBody>
          <a:bodyPr/>
          <a:lstStyle/>
          <a:p>
            <a:pPr eaLnBrk="1" hangingPunct="1"/>
            <a:r>
              <a:rPr lang="en-US"/>
              <a:t>Process and Procedure</a:t>
            </a:r>
          </a:p>
        </p:txBody>
      </p:sp>
      <p:sp>
        <p:nvSpPr>
          <p:cNvPr id="10" name="Slide Number Placeholder 9"/>
          <p:cNvSpPr>
            <a:spLocks noGrp="1"/>
          </p:cNvSpPr>
          <p:nvPr>
            <p:ph type="sldNum" sz="quarter" idx="16"/>
          </p:nvPr>
        </p:nvSpPr>
        <p:spPr/>
        <p:txBody>
          <a:bodyPr/>
          <a:lstStyle/>
          <a:p>
            <a:pPr>
              <a:defRPr/>
            </a:pPr>
            <a:r>
              <a:rPr lang="en-US"/>
              <a:t>2-</a:t>
            </a:r>
            <a:fld id="{2F0E9D5D-E87D-4B6A-A8C2-80F0C5341775}" type="slidenum">
              <a:rPr lang="en-US"/>
              <a:pPr>
                <a:defRPr/>
              </a:pPr>
              <a:t>6</a:t>
            </a:fld>
            <a:endParaRPr lang="en-US"/>
          </a:p>
        </p:txBody>
      </p:sp>
      <p:sp>
        <p:nvSpPr>
          <p:cNvPr id="57349" name="Content Placeholder 1"/>
          <p:cNvSpPr txBox="1">
            <a:spLocks/>
          </p:cNvSpPr>
          <p:nvPr/>
        </p:nvSpPr>
        <p:spPr bwMode="auto">
          <a:xfrm>
            <a:off x="4095750" y="1565275"/>
            <a:ext cx="4797425" cy="4525963"/>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a:latin typeface="Calibri" pitchFamily="34" charset="0"/>
              </a:rPr>
              <a:t>Invite friends </a:t>
            </a:r>
            <a:r>
              <a:rPr lang="en-US" sz="2400" b="1" i="1">
                <a:solidFill>
                  <a:srgbClr val="FF0000"/>
                </a:solidFill>
                <a:latin typeface="Calibri" pitchFamily="34" charset="0"/>
              </a:rPr>
              <a:t>procedure</a:t>
            </a:r>
          </a:p>
          <a:p>
            <a:pPr marL="742950" lvl="1" indent="-285750">
              <a:spcBef>
                <a:spcPct val="20000"/>
              </a:spcBef>
              <a:buFont typeface="Arial" charset="0"/>
              <a:buChar char="•"/>
            </a:pPr>
            <a:r>
              <a:rPr lang="en-US" sz="2400">
                <a:latin typeface="Calibri" pitchFamily="34" charset="0"/>
              </a:rPr>
              <a:t>Buy invitations for the occasion</a:t>
            </a:r>
          </a:p>
          <a:p>
            <a:pPr marL="742950" lvl="1" indent="-285750">
              <a:spcBef>
                <a:spcPct val="20000"/>
              </a:spcBef>
              <a:buFont typeface="Arial" charset="0"/>
              <a:buChar char="•"/>
            </a:pPr>
            <a:r>
              <a:rPr lang="en-US" sz="2400">
                <a:latin typeface="Calibri" pitchFamily="34" charset="0"/>
              </a:rPr>
              <a:t>Write friends names correctly</a:t>
            </a:r>
          </a:p>
          <a:p>
            <a:pPr marL="742950" lvl="1" indent="-285750">
              <a:spcBef>
                <a:spcPct val="20000"/>
              </a:spcBef>
              <a:buFont typeface="Arial" charset="0"/>
              <a:buChar char="•"/>
            </a:pPr>
            <a:r>
              <a:rPr lang="en-US" sz="2400">
                <a:latin typeface="Calibri" pitchFamily="34" charset="0"/>
              </a:rPr>
              <a:t>Place invitations in envelopes in the right way</a:t>
            </a:r>
          </a:p>
          <a:p>
            <a:pPr marL="742950" lvl="1" indent="-285750">
              <a:spcBef>
                <a:spcPct val="20000"/>
              </a:spcBef>
              <a:buFont typeface="Arial" charset="0"/>
              <a:buChar char="•"/>
            </a:pPr>
            <a:r>
              <a:rPr lang="en-US" sz="2400">
                <a:latin typeface="Calibri" pitchFamily="34" charset="0"/>
              </a:rPr>
              <a:t>Address envelopes with return address</a:t>
            </a:r>
          </a:p>
          <a:p>
            <a:pPr marL="742950" lvl="1" indent="-285750">
              <a:spcBef>
                <a:spcPct val="20000"/>
              </a:spcBef>
              <a:buFont typeface="Arial" charset="0"/>
              <a:buChar char="•"/>
            </a:pPr>
            <a:r>
              <a:rPr lang="en-US" sz="2400">
                <a:latin typeface="Calibri" pitchFamily="34" charset="0"/>
              </a:rPr>
              <a:t>Attach the correct stamp to each envelope</a:t>
            </a:r>
          </a:p>
          <a:p>
            <a:pPr marL="742950" lvl="1" indent="-285750">
              <a:spcBef>
                <a:spcPct val="20000"/>
              </a:spcBef>
              <a:buFont typeface="Arial" charset="0"/>
              <a:buChar char="•"/>
            </a:pPr>
            <a:r>
              <a:rPr lang="en-US" sz="2400">
                <a:latin typeface="Calibri" pitchFamily="34" charset="0"/>
              </a:rPr>
              <a:t>Mail the invitations well in advance</a:t>
            </a:r>
          </a:p>
          <a:p>
            <a:pPr marL="342900" indent="-342900">
              <a:spcBef>
                <a:spcPct val="20000"/>
              </a:spcBef>
              <a:buFont typeface="Wingdings" pitchFamily="2" charset="2"/>
              <a:buChar char="§"/>
            </a:pPr>
            <a:endParaRPr lang="en-US" sz="2400">
              <a:latin typeface="Calibri" pitchFamily="34" charset="0"/>
            </a:endParaRPr>
          </a:p>
          <a:p>
            <a:pPr marL="342900" indent="-342900">
              <a:spcBef>
                <a:spcPct val="20000"/>
              </a:spcBef>
              <a:buFont typeface="Wingdings" pitchFamily="2" charset="2"/>
              <a:buChar char="§"/>
            </a:pPr>
            <a:endParaRPr lang="en-US" sz="2400">
              <a:latin typeface="Calibri" pitchFamily="34" charset="0"/>
            </a:endParaRPr>
          </a:p>
          <a:p>
            <a:pPr marL="342900" indent="-342900">
              <a:spcBef>
                <a:spcPct val="20000"/>
              </a:spcBef>
              <a:buFont typeface="Wingdings" pitchFamily="2" charset="2"/>
              <a:buChar char="§"/>
            </a:pPr>
            <a:endParaRPr lang="en-US" sz="2400">
              <a:latin typeface="Calibri" pitchFamily="34" charset="0"/>
            </a:endParaRPr>
          </a:p>
        </p:txBody>
      </p:sp>
      <p:sp>
        <p:nvSpPr>
          <p:cNvPr id="8" name="Striped Right Arrow 7"/>
          <p:cNvSpPr/>
          <p:nvPr/>
        </p:nvSpPr>
        <p:spPr>
          <a:xfrm rot="20218078">
            <a:off x="3725863" y="3082925"/>
            <a:ext cx="914400" cy="576263"/>
          </a:xfrm>
          <a:prstGeom prst="stripedRightArrow">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8370" name="Content Placeholder 1"/>
          <p:cNvSpPr>
            <a:spLocks noGrp="1"/>
          </p:cNvSpPr>
          <p:nvPr>
            <p:ph idx="1"/>
          </p:nvPr>
        </p:nvSpPr>
        <p:spPr>
          <a:xfrm>
            <a:off x="428625" y="1600200"/>
            <a:ext cx="8258175" cy="4525963"/>
          </a:xfrm>
        </p:spPr>
        <p:txBody>
          <a:bodyPr/>
          <a:lstStyle/>
          <a:p>
            <a:pPr eaLnBrk="1" hangingPunct="1"/>
            <a:r>
              <a:rPr lang="en-US" sz="2400"/>
              <a:t>Is a systematic method to continuously improve how organizations conduct businesses and projects</a:t>
            </a:r>
          </a:p>
          <a:p>
            <a:pPr eaLnBrk="1" hangingPunct="1"/>
            <a:r>
              <a:rPr lang="en-US" sz="2400"/>
              <a:t>When employees of an organization get involved in process management, they work together and make the organization better and more profitable by:</a:t>
            </a:r>
          </a:p>
          <a:p>
            <a:pPr lvl="1" eaLnBrk="1" hangingPunct="1">
              <a:buFont typeface="Arial" charset="0"/>
              <a:buChar char="•"/>
            </a:pPr>
            <a:r>
              <a:rPr lang="en-US" sz="2400"/>
              <a:t>satisfying customers</a:t>
            </a:r>
          </a:p>
          <a:p>
            <a:pPr lvl="1" eaLnBrk="1" hangingPunct="1">
              <a:buFont typeface="Arial" charset="0"/>
              <a:buChar char="•"/>
            </a:pPr>
            <a:r>
              <a:rPr lang="en-US" sz="2400"/>
              <a:t>producing products with almost no defects, </a:t>
            </a:r>
          </a:p>
          <a:p>
            <a:pPr lvl="1" eaLnBrk="1" hangingPunct="1">
              <a:buFont typeface="Arial" charset="0"/>
              <a:buChar char="•"/>
            </a:pPr>
            <a:r>
              <a:rPr lang="en-US" sz="2400"/>
              <a:t>eliminating waste, and </a:t>
            </a:r>
          </a:p>
          <a:p>
            <a:pPr lvl="1" eaLnBrk="1" hangingPunct="1">
              <a:buFont typeface="Arial" charset="0"/>
              <a:buChar char="•"/>
            </a:pPr>
            <a:r>
              <a:rPr lang="en-US" sz="2400"/>
              <a:t>implementing successful projects. </a:t>
            </a:r>
          </a:p>
        </p:txBody>
      </p:sp>
      <p:sp>
        <p:nvSpPr>
          <p:cNvPr id="58371" name="Text Placeholder 2"/>
          <p:cNvSpPr>
            <a:spLocks noGrp="1"/>
          </p:cNvSpPr>
          <p:nvPr>
            <p:ph type="body" sz="quarter" idx="13"/>
          </p:nvPr>
        </p:nvSpPr>
        <p:spPr>
          <a:xfrm>
            <a:off x="1316038" y="1071563"/>
            <a:ext cx="3925887" cy="339725"/>
          </a:xfrm>
        </p:spPr>
        <p:txBody>
          <a:bodyPr/>
          <a:lstStyle/>
          <a:p>
            <a:pPr eaLnBrk="1" hangingPunct="1"/>
            <a:r>
              <a:rPr lang="en-US"/>
              <a:t>Process Improvement</a:t>
            </a:r>
          </a:p>
        </p:txBody>
      </p:sp>
      <p:sp>
        <p:nvSpPr>
          <p:cNvPr id="4" name="TextBox 3"/>
          <p:cNvSpPr txBox="1"/>
          <p:nvPr/>
        </p:nvSpPr>
        <p:spPr>
          <a:xfrm>
            <a:off x="280988" y="5626100"/>
            <a:ext cx="8643937" cy="461963"/>
          </a:xfrm>
          <a:prstGeom prst="rect">
            <a:avLst/>
          </a:prstGeom>
          <a:solidFill>
            <a:schemeClr val="accent6"/>
          </a:solidFill>
        </p:spPr>
        <p:txBody>
          <a:bodyPr wrap="none">
            <a:spAutoFit/>
          </a:bodyPr>
          <a:lstStyle/>
          <a:p>
            <a:pPr marL="0" lvl="1" fontAlgn="auto">
              <a:spcBef>
                <a:spcPts val="0"/>
              </a:spcBef>
              <a:spcAft>
                <a:spcPts val="0"/>
              </a:spcAft>
              <a:defRPr/>
            </a:pPr>
            <a:r>
              <a:rPr lang="en-US" sz="2400" dirty="0">
                <a:latin typeface="+mn-lt"/>
                <a:cs typeface="+mn-cs"/>
              </a:rPr>
              <a:t>Project process improvements contribute to the success of projects.</a:t>
            </a:r>
          </a:p>
        </p:txBody>
      </p:sp>
      <p:sp>
        <p:nvSpPr>
          <p:cNvPr id="11" name="Slide Number Placeholder 10"/>
          <p:cNvSpPr>
            <a:spLocks noGrp="1"/>
          </p:cNvSpPr>
          <p:nvPr>
            <p:ph type="sldNum" sz="quarter" idx="16"/>
          </p:nvPr>
        </p:nvSpPr>
        <p:spPr/>
        <p:txBody>
          <a:bodyPr/>
          <a:lstStyle/>
          <a:p>
            <a:pPr>
              <a:defRPr/>
            </a:pPr>
            <a:r>
              <a:rPr lang="en-US"/>
              <a:t>2-</a:t>
            </a:r>
            <a:fld id="{951815F5-8AF4-4038-848C-E7FE873CBFD2}"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9394" name="Content Placeholder 1"/>
          <p:cNvSpPr>
            <a:spLocks noGrp="1"/>
          </p:cNvSpPr>
          <p:nvPr>
            <p:ph idx="1"/>
          </p:nvPr>
        </p:nvSpPr>
        <p:spPr>
          <a:xfrm>
            <a:off x="250825" y="1600200"/>
            <a:ext cx="8616950" cy="4525963"/>
          </a:xfrm>
        </p:spPr>
        <p:txBody>
          <a:bodyPr/>
          <a:lstStyle/>
          <a:p>
            <a:pPr eaLnBrk="1" hangingPunct="1"/>
            <a:r>
              <a:rPr lang="en-US" sz="2400"/>
              <a:t>Process improvement has worked well for many organizations in their projects, helping facilitate:</a:t>
            </a:r>
          </a:p>
          <a:p>
            <a:pPr lvl="1" eaLnBrk="1" hangingPunct="1">
              <a:buFont typeface="Arial" charset="0"/>
              <a:buChar char="•"/>
            </a:pPr>
            <a:r>
              <a:rPr lang="en-US" sz="2400"/>
              <a:t>better quality, </a:t>
            </a:r>
          </a:p>
          <a:p>
            <a:pPr lvl="1" eaLnBrk="1" hangingPunct="1">
              <a:buFont typeface="Arial" charset="0"/>
              <a:buChar char="•"/>
            </a:pPr>
            <a:r>
              <a:rPr lang="en-US" sz="2400"/>
              <a:t>lower cost, </a:t>
            </a:r>
          </a:p>
          <a:p>
            <a:pPr lvl="1" eaLnBrk="1" hangingPunct="1">
              <a:buFont typeface="Arial" charset="0"/>
              <a:buChar char="•"/>
            </a:pPr>
            <a:r>
              <a:rPr lang="en-US" sz="2400"/>
              <a:t>faster delivery, </a:t>
            </a:r>
          </a:p>
          <a:p>
            <a:pPr lvl="1" eaLnBrk="1" hangingPunct="1">
              <a:buFont typeface="Arial" charset="0"/>
              <a:buChar char="•"/>
            </a:pPr>
            <a:r>
              <a:rPr lang="en-US" sz="2400"/>
              <a:t>better performance, and </a:t>
            </a:r>
          </a:p>
          <a:p>
            <a:pPr lvl="1" eaLnBrk="1" hangingPunct="1">
              <a:buFont typeface="Arial" charset="0"/>
              <a:buChar char="•"/>
            </a:pPr>
            <a:r>
              <a:rPr lang="en-US" sz="2400"/>
              <a:t>increased value.  </a:t>
            </a:r>
          </a:p>
          <a:p>
            <a:pPr eaLnBrk="1" hangingPunct="1"/>
            <a:r>
              <a:rPr lang="en-US" sz="2400"/>
              <a:t>Continuous Improvement Method (CIM)</a:t>
            </a:r>
          </a:p>
          <a:p>
            <a:pPr eaLnBrk="1" hangingPunct="1"/>
            <a:r>
              <a:rPr lang="en-US" sz="2400"/>
              <a:t>Six Sigma process </a:t>
            </a:r>
          </a:p>
          <a:p>
            <a:pPr eaLnBrk="1" hangingPunct="1"/>
            <a:r>
              <a:rPr lang="en-US" sz="2400"/>
              <a:t>Capability Maturity Model (CMM) process</a:t>
            </a:r>
          </a:p>
          <a:p>
            <a:pPr eaLnBrk="1" hangingPunct="1"/>
            <a:r>
              <a:rPr lang="en-US" sz="2400"/>
              <a:t>Systems Development Life Cycle (SDLC) and other MIS models</a:t>
            </a:r>
          </a:p>
        </p:txBody>
      </p:sp>
      <p:sp>
        <p:nvSpPr>
          <p:cNvPr id="59395" name="Text Placeholder 2"/>
          <p:cNvSpPr>
            <a:spLocks noGrp="1"/>
          </p:cNvSpPr>
          <p:nvPr>
            <p:ph type="body" sz="quarter" idx="13"/>
          </p:nvPr>
        </p:nvSpPr>
        <p:spPr>
          <a:xfrm>
            <a:off x="1316038" y="1071563"/>
            <a:ext cx="3925887" cy="339725"/>
          </a:xfrm>
        </p:spPr>
        <p:txBody>
          <a:bodyPr/>
          <a:lstStyle/>
          <a:p>
            <a:pPr eaLnBrk="1" hangingPunct="1"/>
            <a:r>
              <a:rPr lang="en-US"/>
              <a:t>Process Improvement</a:t>
            </a:r>
          </a:p>
        </p:txBody>
      </p:sp>
      <p:sp>
        <p:nvSpPr>
          <p:cNvPr id="11" name="Slide Number Placeholder 10"/>
          <p:cNvSpPr>
            <a:spLocks noGrp="1"/>
          </p:cNvSpPr>
          <p:nvPr>
            <p:ph type="sldNum" sz="quarter" idx="16"/>
          </p:nvPr>
        </p:nvSpPr>
        <p:spPr/>
        <p:txBody>
          <a:bodyPr/>
          <a:lstStyle/>
          <a:p>
            <a:pPr>
              <a:defRPr/>
            </a:pPr>
            <a:r>
              <a:rPr lang="en-US"/>
              <a:t>2-</a:t>
            </a:r>
            <a:fld id="{24F1C6DA-BEA2-48B9-93F6-430586484B65}"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6562" name="Text Placeholder 2"/>
          <p:cNvSpPr>
            <a:spLocks noGrp="1"/>
          </p:cNvSpPr>
          <p:nvPr>
            <p:ph type="body" sz="quarter" idx="13"/>
          </p:nvPr>
        </p:nvSpPr>
        <p:spPr>
          <a:xfrm>
            <a:off x="1316038" y="1071563"/>
            <a:ext cx="5905377" cy="339725"/>
          </a:xfrm>
        </p:spPr>
        <p:txBody>
          <a:bodyPr/>
          <a:lstStyle/>
          <a:p>
            <a:pPr eaLnBrk="1" hangingPunct="1"/>
            <a:r>
              <a:rPr lang="en-US" dirty="0"/>
              <a:t>Continuous Improvement Management  CIM</a:t>
            </a:r>
          </a:p>
        </p:txBody>
      </p:sp>
      <p:sp>
        <p:nvSpPr>
          <p:cNvPr id="5" name="Slide Number Placeholder 4"/>
          <p:cNvSpPr>
            <a:spLocks noGrp="1"/>
          </p:cNvSpPr>
          <p:nvPr>
            <p:ph type="sldNum" sz="quarter" idx="16"/>
          </p:nvPr>
        </p:nvSpPr>
        <p:spPr/>
        <p:txBody>
          <a:bodyPr/>
          <a:lstStyle/>
          <a:p>
            <a:pPr>
              <a:defRPr/>
            </a:pPr>
            <a:r>
              <a:rPr lang="en-US"/>
              <a:t>2-</a:t>
            </a:r>
            <a:fld id="{E0AEAA86-E28D-4A14-B2CE-83051B962E5E}" type="slidenum">
              <a:rPr lang="en-US"/>
              <a:pPr>
                <a:defRPr/>
              </a:pPr>
              <a:t>9</a:t>
            </a:fld>
            <a:endParaRPr lang="en-US"/>
          </a:p>
        </p:txBody>
      </p:sp>
      <p:sp>
        <p:nvSpPr>
          <p:cNvPr id="66564" name="Content Placeholder 1"/>
          <p:cNvSpPr>
            <a:spLocks noGrp="1"/>
          </p:cNvSpPr>
          <p:nvPr>
            <p:ph idx="1"/>
          </p:nvPr>
        </p:nvSpPr>
        <p:spPr>
          <a:xfrm>
            <a:off x="312738" y="1373188"/>
            <a:ext cx="8374062" cy="4525962"/>
          </a:xfrm>
        </p:spPr>
        <p:txBody>
          <a:bodyPr/>
          <a:lstStyle/>
          <a:p>
            <a:pPr eaLnBrk="1" hangingPunct="1">
              <a:spcBef>
                <a:spcPts val="300"/>
              </a:spcBef>
            </a:pPr>
            <a:r>
              <a:rPr lang="en-US" sz="2400"/>
              <a:t>Is a methodology—a systematic structured process to implement continuous improvement in quality in projects</a:t>
            </a:r>
          </a:p>
          <a:p>
            <a:pPr eaLnBrk="1" hangingPunct="1">
              <a:spcBef>
                <a:spcPts val="300"/>
              </a:spcBef>
            </a:pPr>
            <a:r>
              <a:rPr lang="en-US" sz="2400"/>
              <a:t>Involves all employees of an organization for continuous improvements of the organization</a:t>
            </a:r>
          </a:p>
          <a:p>
            <a:pPr lvl="1" eaLnBrk="1" hangingPunct="1">
              <a:spcBef>
                <a:spcPts val="300"/>
              </a:spcBef>
              <a:buFont typeface="Arial" charset="0"/>
              <a:buChar char="•"/>
            </a:pPr>
            <a:r>
              <a:rPr lang="en-US" sz="2200"/>
              <a:t>All employees need to be knowledgeable and practice this methodology for its success. </a:t>
            </a:r>
          </a:p>
          <a:p>
            <a:pPr eaLnBrk="1" hangingPunct="1">
              <a:spcBef>
                <a:spcPts val="300"/>
              </a:spcBef>
            </a:pPr>
            <a:r>
              <a:rPr lang="en-US" sz="2400"/>
              <a:t>Customer-centric, meaning that customers, their requirements, and their satisfaction become the focus a project</a:t>
            </a:r>
          </a:p>
          <a:p>
            <a:pPr lvl="1" eaLnBrk="1" hangingPunct="1">
              <a:spcBef>
                <a:spcPts val="300"/>
              </a:spcBef>
              <a:buFont typeface="Arial" charset="0"/>
              <a:buChar char="•"/>
            </a:pPr>
            <a:r>
              <a:rPr lang="en-US" sz="2200"/>
              <a:t>Customers defines project requirements, provides budget, determines schedule, determines level of quality, and are one of the stakeholders who demand maximum value from the project.</a:t>
            </a:r>
          </a:p>
          <a:p>
            <a:pPr eaLnBrk="1" hangingPunct="1">
              <a:spcBef>
                <a:spcPts val="300"/>
              </a:spcBef>
            </a:pPr>
            <a:r>
              <a:rPr lang="en-US" sz="2400"/>
              <a:t>Scope or requirements of a project needs to be adhered and monitored throughout the life span of the project. </a:t>
            </a:r>
          </a:p>
          <a:p>
            <a:pPr lvl="1" eaLnBrk="1" hangingPunct="1">
              <a:spcBef>
                <a:spcPts val="300"/>
              </a:spcBef>
              <a:buFont typeface="Arial" charset="0"/>
              <a:buChar char="•"/>
            </a:pPr>
            <a:endParaRPr lang="en-US" sz="22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83&quot;/&gt;&lt;/object&gt;&lt;object type=&quot;3&quot; unique_id=&quot;10006&quot;&gt;&lt;property id=&quot;20148&quot; value=&quot;5&quot;/&gt;&lt;property id=&quot;20300&quot; value=&quot;Slide 3&quot;/&gt;&lt;property id=&quot;20307&quot; value=&quot;264&quot;/&gt;&lt;/object&gt;&lt;object type=&quot;3&quot; unique_id=&quot;10007&quot;&gt;&lt;property id=&quot;20148&quot; value=&quot;5&quot;/&gt;&lt;property id=&quot;20300&quot; value=&quot;Slide 4&quot;/&gt;&lt;property id=&quot;20307&quot; value=&quot;258&quot;/&gt;&lt;/object&gt;&lt;object type=&quot;3&quot; unique_id=&quot;10008&quot;&gt;&lt;property id=&quot;20148&quot; value=&quot;5&quot;/&gt;&lt;property id=&quot;20300&quot; value=&quot;Slide 5&quot;/&gt;&lt;property id=&quot;20307&quot; value=&quot;265&quot;/&gt;&lt;/object&gt;&lt;object type=&quot;3&quot; unique_id=&quot;10009&quot;&gt;&lt;property id=&quot;20148&quot; value=&quot;5&quot;/&gt;&lt;property id=&quot;20300&quot; value=&quot;Slide 6&quot;/&gt;&lt;property id=&quot;20307&quot; value=&quot;266&quot;/&gt;&lt;/object&gt;&lt;object type=&quot;3&quot; unique_id=&quot;10010&quot;&gt;&lt;property id=&quot;20148&quot; value=&quot;5&quot;/&gt;&lt;property id=&quot;20300&quot; value=&quot;Slide 7&quot;/&gt;&lt;property id=&quot;20307&quot; value=&quot;267&quot;/&gt;&lt;/object&gt;&lt;object type=&quot;3&quot; unique_id=&quot;10011&quot;&gt;&lt;property id=&quot;20148&quot; value=&quot;5&quot;/&gt;&lt;property id=&quot;20300&quot; value=&quot;Slide 8&quot;/&gt;&lt;property id=&quot;20307&quot; value=&quot;268&quot;/&gt;&lt;/object&gt;&lt;object type=&quot;3&quot; unique_id=&quot;10012&quot;&gt;&lt;property id=&quot;20148&quot; value=&quot;5&quot;/&gt;&lt;property id=&quot;20300&quot; value=&quot;Slide 9&quot;/&gt;&lt;property id=&quot;20307&quot; value=&quot;269&quot;/&gt;&lt;/object&gt;&lt;object type=&quot;3&quot; unique_id=&quot;10013&quot;&gt;&lt;property id=&quot;20148&quot; value=&quot;5&quot;/&gt;&lt;property id=&quot;20300&quot; value=&quot;Slide 10&quot;/&gt;&lt;property id=&quot;20307&quot; value=&quot;270&quot;/&gt;&lt;/object&gt;&lt;object type=&quot;3&quot; unique_id=&quot;10014&quot;&gt;&lt;property id=&quot;20148&quot; value=&quot;5&quot;/&gt;&lt;property id=&quot;20300&quot; value=&quot;Slide 11&quot;/&gt;&lt;property id=&quot;20307&quot; value=&quot;271&quot;/&gt;&lt;/object&gt;&lt;object type=&quot;3&quot; unique_id=&quot;10015&quot;&gt;&lt;property id=&quot;20148&quot; value=&quot;5&quot;/&gt;&lt;property id=&quot;20300&quot; value=&quot;Slide 12&quot;/&gt;&lt;property id=&quot;20307&quot; value=&quot;272&quot;/&gt;&lt;/object&gt;&lt;object type=&quot;3&quot; unique_id=&quot;10016&quot;&gt;&lt;property id=&quot;20148&quot; value=&quot;5&quot;/&gt;&lt;property id=&quot;20300&quot; value=&quot;Slide 13&quot;/&gt;&lt;property id=&quot;20307&quot; value=&quot;273&quot;/&gt;&lt;/object&gt;&lt;object type=&quot;3&quot; unique_id=&quot;10017&quot;&gt;&lt;property id=&quot;20148&quot; value=&quot;5&quot;/&gt;&lt;property id=&quot;20300&quot; value=&quot;Slide 14&quot;/&gt;&lt;property id=&quot;20307&quot; value=&quot;275&quot;/&gt;&lt;/object&gt;&lt;object type=&quot;3&quot; unique_id=&quot;10018&quot;&gt;&lt;property id=&quot;20148&quot; value=&quot;5&quot;/&gt;&lt;property id=&quot;20300&quot; value=&quot;Slide 15&quot;/&gt;&lt;property id=&quot;20307&quot; value=&quot;274&quot;/&gt;&lt;/object&gt;&lt;object type=&quot;3&quot; unique_id=&quot;10019&quot;&gt;&lt;property id=&quot;20148&quot; value=&quot;5&quot;/&gt;&lt;property id=&quot;20300&quot; value=&quot;Slide 16&quot;/&gt;&lt;property id=&quot;20307&quot; value=&quot;276&quot;/&gt;&lt;/object&gt;&lt;object type=&quot;3&quot; unique_id=&quot;10020&quot;&gt;&lt;property id=&quot;20148&quot; value=&quot;5&quot;/&gt;&lt;property id=&quot;20300&quot; value=&quot;Slide 17&quot;/&gt;&lt;property id=&quot;20307&quot; value=&quot;277&quot;/&gt;&lt;/object&gt;&lt;object type=&quot;3&quot; unique_id=&quot;10021&quot;&gt;&lt;property id=&quot;20148&quot; value=&quot;5&quot;/&gt;&lt;property id=&quot;20300&quot; value=&quot;Slide 18&quot;/&gt;&lt;property id=&quot;20307&quot; value=&quot;278&quot;/&gt;&lt;/object&gt;&lt;object type=&quot;3&quot; unique_id=&quot;10022&quot;&gt;&lt;property id=&quot;20148&quot; value=&quot;5&quot;/&gt;&lt;property id=&quot;20300&quot; value=&quot;Slide 19&quot;/&gt;&lt;property id=&quot;20307&quot; value=&quot;279&quot;/&gt;&lt;/object&gt;&lt;object type=&quot;3&quot; unique_id=&quot;10023&quot;&gt;&lt;property id=&quot;20148&quot; value=&quot;5&quot;/&gt;&lt;property id=&quot;20300&quot; value=&quot;Slide 20&quot;/&gt;&lt;property id=&quot;20307&quot; value=&quot;280&quot;/&gt;&lt;/object&gt;&lt;object type=&quot;3&quot; unique_id=&quot;10024&quot;&gt;&lt;property id=&quot;20148&quot; value=&quot;5&quot;/&gt;&lt;property id=&quot;20300&quot; value=&quot;Slide 21&quot;/&gt;&lt;property id=&quot;20307&quot; value=&quot;281&quot;/&gt;&lt;/object&gt;&lt;object type=&quot;3&quot; unique_id=&quot;10025&quot;&gt;&lt;property id=&quot;20148&quot; value=&quot;5&quot;/&gt;&lt;property id=&quot;20300&quot; value=&quot;Slide 22&quot;/&gt;&lt;property id=&quot;20307&quot; value=&quot;282&quot;/&gt;&lt;/object&gt;&lt;object type=&quot;3&quot; unique_id=&quot;10026&quot;&gt;&lt;property id=&quot;20148&quot; value=&quot;5&quot;/&gt;&lt;property id=&quot;20300&quot; value=&quot;Slide 23&quot;/&gt;&lt;property id=&quot;20307&quot; value=&quot;284&quot;/&gt;&lt;/object&gt;&lt;object type=&quot;3&quot; unique_id=&quot;10027&quot;&gt;&lt;property id=&quot;20148&quot; value=&quot;5&quot;/&gt;&lt;property id=&quot;20300&quot; value=&quot;Slide 24&quot;/&gt;&lt;property id=&quot;20307&quot; value=&quot;285&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1265</TotalTime>
  <Words>2786</Words>
  <Application>Microsoft Office PowerPoint</Application>
  <PresentationFormat>On-screen Show (4:3)</PresentationFormat>
  <Paragraphs>327</Paragraphs>
  <Slides>44</Slides>
  <Notes>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44</vt:i4>
      </vt:variant>
    </vt:vector>
  </HeadingPairs>
  <TitlesOfParts>
    <vt:vector size="51" baseType="lpstr">
      <vt:lpstr>Arial</vt:lpstr>
      <vt:lpstr>Calibri</vt:lpstr>
      <vt:lpstr>Wingdings</vt:lpstr>
      <vt:lpstr>Office Theme</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GV</dc:creator>
  <cp:lastModifiedBy>Osama Mohammed Moustafa Hosam Elde</cp:lastModifiedBy>
  <cp:revision>26</cp:revision>
  <dcterms:created xsi:type="dcterms:W3CDTF">2010-09-09T12:21:19Z</dcterms:created>
  <dcterms:modified xsi:type="dcterms:W3CDTF">2019-12-31T14:26:57Z</dcterms:modified>
</cp:coreProperties>
</file>