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BF6E-BFAB-48E6-8DB1-1D8ABD5FADF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979660" y="4326503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4" name="Oval 3"/>
          <p:cNvSpPr/>
          <p:nvPr/>
        </p:nvSpPr>
        <p:spPr>
          <a:xfrm>
            <a:off x="302149" y="795131"/>
            <a:ext cx="1383528" cy="120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5" name="Oval 4"/>
          <p:cNvSpPr/>
          <p:nvPr/>
        </p:nvSpPr>
        <p:spPr>
          <a:xfrm>
            <a:off x="302149" y="4333461"/>
            <a:ext cx="1399429" cy="12404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Engineer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149" y="2854518"/>
            <a:ext cx="1455089" cy="572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JIRA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0706" y="2274073"/>
            <a:ext cx="580445" cy="19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br>
              <a:rPr lang="en-US" dirty="0"/>
            </a:br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863" y="2965837"/>
            <a:ext cx="319642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863" y="4334234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11" name="Curved Connector 10"/>
          <p:cNvCxnSpPr>
            <a:stCxn id="4" idx="4"/>
            <a:endCxn id="7" idx="1"/>
          </p:cNvCxnSpPr>
          <p:nvPr/>
        </p:nvCxnSpPr>
        <p:spPr>
          <a:xfrm rot="16200000" flipH="1">
            <a:off x="960120" y="2037521"/>
            <a:ext cx="1244379" cy="11767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8" idx="1"/>
          </p:cNvCxnSpPr>
          <p:nvPr/>
        </p:nvCxnSpPr>
        <p:spPr>
          <a:xfrm>
            <a:off x="2751151" y="3248108"/>
            <a:ext cx="373712" cy="3578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</p:cNvCxnSpPr>
          <p:nvPr/>
        </p:nvCxnSpPr>
        <p:spPr>
          <a:xfrm rot="5400000" flipH="1" flipV="1">
            <a:off x="1133061" y="3295816"/>
            <a:ext cx="906449" cy="116884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2780969" y="3427012"/>
            <a:ext cx="343894" cy="17492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15735" y="4333461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4863" y="2203450"/>
            <a:ext cx="1110587" cy="651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80156" y="2673350"/>
            <a:ext cx="0" cy="46741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68825" y="1130300"/>
            <a:ext cx="822075" cy="95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650" y="1130300"/>
            <a:ext cx="1384300" cy="38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38750" y="984250"/>
            <a:ext cx="742950" cy="101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Nexus</a:t>
            </a:r>
          </a:p>
        </p:txBody>
      </p:sp>
      <p:cxnSp>
        <p:nvCxnSpPr>
          <p:cNvPr id="34" name="Curved Connector 33"/>
          <p:cNvCxnSpPr>
            <a:stCxn id="27" idx="0"/>
          </p:cNvCxnSpPr>
          <p:nvPr/>
        </p:nvCxnSpPr>
        <p:spPr>
          <a:xfrm rot="16200000" flipV="1">
            <a:off x="3313279" y="1836571"/>
            <a:ext cx="323850" cy="409907"/>
          </a:xfrm>
          <a:prstGeom prst="curvedConnector2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3892344" y="1650794"/>
            <a:ext cx="896344" cy="393617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4189579" y="1879599"/>
            <a:ext cx="1333270" cy="85565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24863" y="3765550"/>
            <a:ext cx="3196424" cy="311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Ansible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3132815" y="3897851"/>
            <a:ext cx="731520" cy="139700"/>
          </a:xfrm>
          <a:prstGeom prst="curvedConnector3">
            <a:avLst>
              <a:gd name="adj1" fmla="val 4131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6200000" flipH="1">
            <a:off x="3532093" y="3897851"/>
            <a:ext cx="731520" cy="139700"/>
          </a:xfrm>
          <a:prstGeom prst="curvedConnector3">
            <a:avLst>
              <a:gd name="adj1" fmla="val 41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5581755" y="3788803"/>
            <a:ext cx="917878" cy="362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4840909" y="3890893"/>
            <a:ext cx="731520" cy="139700"/>
          </a:xfrm>
          <a:prstGeom prst="curvedConnector3">
            <a:avLst>
              <a:gd name="adj1" fmla="val 41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981287" y="3671598"/>
            <a:ext cx="1015448" cy="526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4343649" y="3786569"/>
            <a:ext cx="917878" cy="362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7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7929" y="383721"/>
            <a:ext cx="4963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Arun</a:t>
            </a:r>
            <a:r>
              <a:rPr lang="en-US" dirty="0"/>
              <a:t> -&gt; developer</a:t>
            </a:r>
          </a:p>
          <a:p>
            <a:r>
              <a:rPr lang="en-US" dirty="0" err="1"/>
              <a:t>Janardhan</a:t>
            </a:r>
            <a:r>
              <a:rPr lang="en-US" dirty="0"/>
              <a:t> -&gt; developer</a:t>
            </a:r>
          </a:p>
          <a:p>
            <a:endParaRPr lang="en-US" dirty="0"/>
          </a:p>
          <a:p>
            <a:r>
              <a:rPr lang="en-US" dirty="0"/>
              <a:t>Mohan -&gt; DevOps</a:t>
            </a:r>
          </a:p>
          <a:p>
            <a:r>
              <a:rPr lang="en-US" dirty="0" err="1"/>
              <a:t>Murali</a:t>
            </a:r>
            <a:r>
              <a:rPr lang="en-US" dirty="0"/>
              <a:t> -&gt; DevOps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https://973714476881.signin.aws.amazon.com/console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162" y="79513"/>
            <a:ext cx="24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 Compile &amp; Deploy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599" y="3156667"/>
            <a:ext cx="2282025" cy="89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693" y="1494845"/>
            <a:ext cx="1240404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Job1: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Make a Package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6162" y="1494845"/>
            <a:ext cx="1053548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Job2: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Deploy to Dev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0111" y="5061410"/>
            <a:ext cx="1574358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9910" y="1248355"/>
            <a:ext cx="1669773" cy="222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3397" y="1310179"/>
            <a:ext cx="150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Maven Slave</a:t>
            </a:r>
          </a:p>
        </p:txBody>
      </p:sp>
      <p:cxnSp>
        <p:nvCxnSpPr>
          <p:cNvPr id="12" name="Curved Connector 11"/>
          <p:cNvCxnSpPr>
            <a:stCxn id="8" idx="0"/>
          </p:cNvCxnSpPr>
          <p:nvPr/>
        </p:nvCxnSpPr>
        <p:spPr>
          <a:xfrm rot="16200000" flipV="1">
            <a:off x="5487293" y="3901412"/>
            <a:ext cx="1858821" cy="46117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65134" y="2035534"/>
            <a:ext cx="1534602" cy="9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7593" y="1590261"/>
            <a:ext cx="1828800" cy="188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Ansible-Server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35688" y="3156666"/>
            <a:ext cx="715616" cy="1904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088341" y="2218414"/>
            <a:ext cx="1359673" cy="7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56459" y="1679511"/>
            <a:ext cx="1884459" cy="356023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4390" y="1488190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Pulling war file</a:t>
            </a:r>
          </a:p>
        </p:txBody>
      </p:sp>
      <p:sp>
        <p:nvSpPr>
          <p:cNvPr id="23" name="Oval 22"/>
          <p:cNvSpPr/>
          <p:nvPr/>
        </p:nvSpPr>
        <p:spPr>
          <a:xfrm>
            <a:off x="8229600" y="79513"/>
            <a:ext cx="1367624" cy="1001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GitLab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86115" y="448845"/>
            <a:ext cx="2305878" cy="168210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13412" y="779228"/>
            <a:ext cx="81501" cy="125630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6543923" y="3729162"/>
            <a:ext cx="1049574" cy="9303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Success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5940" y="39715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01961" y="39715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Job2</a:t>
            </a:r>
          </a:p>
        </p:txBody>
      </p:sp>
    </p:spTree>
    <p:extLst>
      <p:ext uri="{BB962C8B-B14F-4D97-AF65-F5344CB8AC3E}">
        <p14:creationId xmlns:p14="http://schemas.microsoft.com/office/powerpoint/2010/main" val="6355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0480" y="190831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</a:t>
            </a:r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663" y="1431235"/>
            <a:ext cx="1152939" cy="126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2511" y="1494845"/>
            <a:ext cx="898498" cy="125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5064" y="2695492"/>
            <a:ext cx="402336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4435" y="1121134"/>
            <a:ext cx="922351" cy="1335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0094" y="3538330"/>
            <a:ext cx="1415332" cy="45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5896" y="4611757"/>
            <a:ext cx="2297927" cy="182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Node</a:t>
            </a: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1534602" y="2063364"/>
            <a:ext cx="667909" cy="5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101009" y="2122998"/>
            <a:ext cx="1280160" cy="811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9464" y="2186609"/>
            <a:ext cx="0" cy="747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3959753" y="3291842"/>
            <a:ext cx="2592122" cy="5247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0123" y="1121134"/>
            <a:ext cx="1182096" cy="133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6625" y="1141013"/>
            <a:ext cx="1009816" cy="133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Nexus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021002" y="1598212"/>
            <a:ext cx="5168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825948" y="1804946"/>
            <a:ext cx="1645920" cy="79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622943" y="1001864"/>
            <a:ext cx="1232452" cy="1455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</a:t>
            </a:r>
            <a:br>
              <a:rPr lang="en-US" dirty="0"/>
            </a:br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5942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464" y="179614"/>
            <a:ext cx="44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PROD-INFRA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922564"/>
            <a:ext cx="3551464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7550" y="2334986"/>
            <a:ext cx="2212521" cy="256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APP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1557" y="2334985"/>
            <a:ext cx="2212521" cy="256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APP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1036" y="5559879"/>
            <a:ext cx="2359478" cy="88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69971" y="1502229"/>
            <a:ext cx="636815" cy="1396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82393" y="1518557"/>
            <a:ext cx="955221" cy="142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6107" y="4516891"/>
            <a:ext cx="1008289" cy="1483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09014" y="4563836"/>
            <a:ext cx="571500" cy="1355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764" y="2881993"/>
            <a:ext cx="1338943" cy="128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D’lper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6579" y="2939143"/>
            <a:ext cx="791935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7550" y="2604407"/>
            <a:ext cx="4196443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7293" y="1148443"/>
            <a:ext cx="108857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8937" y="1148443"/>
            <a:ext cx="108857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Nexus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6843" y="3522889"/>
            <a:ext cx="4376057" cy="263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6350" y="3584121"/>
            <a:ext cx="2182587" cy="64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6183993" y="2823029"/>
            <a:ext cx="1719036" cy="16265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38943" y="3298371"/>
            <a:ext cx="906236" cy="224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88078" y="3000374"/>
            <a:ext cx="906236" cy="224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804557" y="2073729"/>
            <a:ext cx="7711" cy="808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15733" y="1641021"/>
            <a:ext cx="3244396" cy="25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13222" y="2073729"/>
            <a:ext cx="1902278" cy="209005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7026" y="4464833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Change Request (CR)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7117" y="134649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Work - FLOW</a:t>
            </a:r>
          </a:p>
        </p:txBody>
      </p:sp>
    </p:spTree>
    <p:extLst>
      <p:ext uri="{BB962C8B-B14F-4D97-AF65-F5344CB8AC3E}">
        <p14:creationId xmlns:p14="http://schemas.microsoft.com/office/powerpoint/2010/main" val="27515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6" y="495771"/>
            <a:ext cx="11483812" cy="52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3" y="151314"/>
            <a:ext cx="10941767" cy="63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8407" y="3004457"/>
            <a:ext cx="14369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314" y="2555421"/>
            <a:ext cx="1077686" cy="2604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804557"/>
            <a:ext cx="3820886" cy="9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5571" y="1910443"/>
            <a:ext cx="1167493" cy="1747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  <a:br>
              <a:rPr lang="en-US" dirty="0"/>
            </a:br>
            <a:r>
              <a:rPr lang="en-US" dirty="0"/>
              <a:t>POD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0843" y="1910443"/>
            <a:ext cx="1061357" cy="1747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693964"/>
            <a:ext cx="2833007" cy="99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Selnium</a:t>
            </a:r>
            <a:endParaRPr lang="en-US" dirty="0"/>
          </a:p>
          <a:p>
            <a:pPr algn="ctr"/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11293" y="3077936"/>
            <a:ext cx="3094264" cy="3045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  <a:p>
            <a:pPr algn="ctr"/>
            <a:r>
              <a:rPr lang="en-US" dirty="0"/>
              <a:t>(DEPLOYMENT)</a:t>
            </a:r>
          </a:p>
          <a:p>
            <a:pPr algn="ctr"/>
            <a:r>
              <a:rPr lang="en-US" dirty="0"/>
              <a:t>Multiple-PODS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0307" y="5298621"/>
            <a:ext cx="3388179" cy="938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85900" y="3804557"/>
            <a:ext cx="1045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0550" y="4261757"/>
            <a:ext cx="285750" cy="1404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39343" y="3306536"/>
            <a:ext cx="473528" cy="22043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906860" y="3339193"/>
            <a:ext cx="163286" cy="2171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64136" y="5298621"/>
            <a:ext cx="2188028" cy="36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90657" y="996043"/>
            <a:ext cx="1567543" cy="17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Hub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878036" y="2041071"/>
            <a:ext cx="310243" cy="277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02529" y="1983921"/>
            <a:ext cx="187778" cy="375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523139" y="76199"/>
            <a:ext cx="1722664" cy="923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5" name="Oval 4"/>
          <p:cNvSpPr/>
          <p:nvPr/>
        </p:nvSpPr>
        <p:spPr>
          <a:xfrm>
            <a:off x="163286" y="3143250"/>
            <a:ext cx="424543" cy="48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593" y="2808515"/>
            <a:ext cx="1355271" cy="146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Commit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6628" y="1491343"/>
            <a:ext cx="1355271" cy="146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6628" y="3314700"/>
            <a:ext cx="4955722" cy="7919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Pipeline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1564" y="1491343"/>
            <a:ext cx="1412422" cy="1469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Deploy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4263" y="4637314"/>
            <a:ext cx="1257301" cy="1714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4489" y="4637314"/>
            <a:ext cx="1257301" cy="1714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3007" y="4523014"/>
            <a:ext cx="4449536" cy="197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599" y="4637314"/>
            <a:ext cx="416379" cy="1714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L</a:t>
            </a:r>
            <a:br>
              <a:rPr lang="en-US" dirty="0"/>
            </a:br>
            <a:r>
              <a:rPr lang="en-US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4593" y="4898571"/>
            <a:ext cx="1445078" cy="14532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05307" y="277586"/>
            <a:ext cx="2171700" cy="105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CloudWatch</a:t>
            </a:r>
            <a:endParaRPr lang="en-US" dirty="0"/>
          </a:p>
          <a:p>
            <a:pPr algn="ctr"/>
            <a:r>
              <a:rPr lang="en-US" dirty="0" err="1"/>
              <a:t>CloudTrail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0090" y="6498771"/>
            <a:ext cx="2171700" cy="2462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805307" y="1592036"/>
            <a:ext cx="2171700" cy="634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05307" y="2585358"/>
            <a:ext cx="2171700" cy="634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BeanStalk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05307" y="3456215"/>
            <a:ext cx="2171700" cy="634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0557" y="1491343"/>
            <a:ext cx="1347107" cy="146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74329" y="277586"/>
            <a:ext cx="2661557" cy="489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Formation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310243" y="359229"/>
            <a:ext cx="1657350" cy="816428"/>
          </a:xfrm>
          <a:prstGeom prst="round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AWS-CLI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05307" y="4327072"/>
            <a:ext cx="2171700" cy="634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05307" y="5219700"/>
            <a:ext cx="2171700" cy="6340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292934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</dc:creator>
  <cp:lastModifiedBy>Kalluru, Sriharsha</cp:lastModifiedBy>
  <cp:revision>29</cp:revision>
  <dcterms:created xsi:type="dcterms:W3CDTF">2018-02-19T01:52:55Z</dcterms:created>
  <dcterms:modified xsi:type="dcterms:W3CDTF">2018-03-18T12:27:38Z</dcterms:modified>
</cp:coreProperties>
</file>