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60" r:id="rId2"/>
    <p:sldId id="261" r:id="rId3"/>
    <p:sldId id="256" r:id="rId4"/>
    <p:sldId id="257" r:id="rId5"/>
    <p:sldId id="258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6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8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4595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15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84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49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9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3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64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4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1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0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2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8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5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FBDD32-A23F-40D7-B296-F517D521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awtis</a:t>
            </a:r>
          </a:p>
        </p:txBody>
      </p:sp>
      <p:pic>
        <p:nvPicPr>
          <p:cNvPr id="1026" name="Picture 2" descr="RÃ©sultat de recherche d'images pour &quot;station meteo logo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253748"/>
            <a:ext cx="98869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024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AF535-D54E-4D37-84C4-457C7DA1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8D061-5C19-4D02-8BE6-57DE7B3E6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•	Panneau solaire intelligent qui s'oriente tout seul</a:t>
            </a:r>
          </a:p>
          <a:p>
            <a:pPr marL="0" indent="0">
              <a:buNone/>
            </a:pPr>
            <a:r>
              <a:rPr lang="fr-FR" dirty="0"/>
              <a:t>•	Anémomètre (Capteur de vitesse du vent)</a:t>
            </a:r>
          </a:p>
          <a:p>
            <a:pPr marL="0" indent="0">
              <a:buNone/>
            </a:pPr>
            <a:r>
              <a:rPr lang="fr-FR" dirty="0"/>
              <a:t>•	Une application mobile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238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2" y="313717"/>
            <a:ext cx="9905998" cy="1478570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792287"/>
            <a:ext cx="9905999" cy="35417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2800" dirty="0"/>
              <a:t>awtis qu’est ce que c’est</a:t>
            </a:r>
          </a:p>
          <a:p>
            <a:pPr marL="0" indent="0">
              <a:lnSpc>
                <a:spcPct val="100000"/>
              </a:lnSpc>
              <a:buNone/>
            </a:pPr>
            <a:endParaRPr lang="fr-FR" sz="2800" dirty="0"/>
          </a:p>
          <a:p>
            <a:pPr>
              <a:lnSpc>
                <a:spcPct val="100000"/>
              </a:lnSpc>
            </a:pPr>
            <a:r>
              <a:rPr lang="fr-FR" sz="2800" dirty="0"/>
              <a:t>contexte de développement</a:t>
            </a:r>
          </a:p>
          <a:p>
            <a:pPr>
              <a:lnSpc>
                <a:spcPct val="100000"/>
              </a:lnSpc>
            </a:pPr>
            <a:endParaRPr lang="fr-FR" sz="2800" dirty="0"/>
          </a:p>
          <a:p>
            <a:pPr>
              <a:lnSpc>
                <a:spcPct val="100000"/>
              </a:lnSpc>
            </a:pPr>
            <a:r>
              <a:rPr lang="fr-FR" sz="2800" dirty="0"/>
              <a:t>2 version intérieur extérieur</a:t>
            </a:r>
          </a:p>
          <a:p>
            <a:pPr>
              <a:lnSpc>
                <a:spcPct val="100000"/>
              </a:lnSpc>
            </a:pPr>
            <a:endParaRPr lang="fr-FR" sz="2800" dirty="0"/>
          </a:p>
          <a:p>
            <a:pPr>
              <a:lnSpc>
                <a:spcPct val="100000"/>
              </a:lnSpc>
            </a:pPr>
            <a:r>
              <a:rPr lang="fr-FR" sz="2800" dirty="0"/>
              <a:t>3 étape de développement (montage, programmation, assemblage final)</a:t>
            </a:r>
          </a:p>
        </p:txBody>
      </p:sp>
    </p:spTree>
    <p:extLst>
      <p:ext uri="{BB962C8B-B14F-4D97-AF65-F5344CB8AC3E}">
        <p14:creationId xmlns:p14="http://schemas.microsoft.com/office/powerpoint/2010/main" val="211738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596D07-E982-4230-99B7-6AA99970E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3802" y="-406401"/>
            <a:ext cx="8791575" cy="2387600"/>
          </a:xfrm>
        </p:spPr>
        <p:txBody>
          <a:bodyPr/>
          <a:lstStyle/>
          <a:p>
            <a:r>
              <a:rPr lang="fr-FR" dirty="0"/>
              <a:t>alimentation extérieur </a:t>
            </a:r>
          </a:p>
        </p:txBody>
      </p:sp>
      <p:pic>
        <p:nvPicPr>
          <p:cNvPr id="2050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912" y="1692441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47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0BEDAE-3E86-4FBC-B2B7-7A6416FF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 utilisé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5ACB57-9C28-47AB-BE67-9138C658E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r>
              <a:rPr lang="fr-FR" dirty="0"/>
              <a:t>•	</a:t>
            </a:r>
            <a:r>
              <a:rPr lang="fr-FR" sz="2800" dirty="0" err="1"/>
              <a:t>Lipo</a:t>
            </a:r>
            <a:r>
              <a:rPr lang="fr-FR" sz="2800" dirty="0"/>
              <a:t> Rider Pro</a:t>
            </a:r>
          </a:p>
          <a:p>
            <a:pPr marL="0" indent="0">
              <a:buNone/>
            </a:pPr>
            <a:r>
              <a:rPr lang="fr-FR" sz="2800" dirty="0"/>
              <a:t>•	Panneau solaire</a:t>
            </a:r>
          </a:p>
          <a:p>
            <a:pPr marL="0" indent="0">
              <a:buNone/>
            </a:pPr>
            <a:r>
              <a:rPr lang="fr-FR" sz="2800" dirty="0"/>
              <a:t>•	Batterie lithium</a:t>
            </a:r>
          </a:p>
          <a:p>
            <a:pPr marL="0" indent="0">
              <a:buNone/>
            </a:pPr>
            <a:r>
              <a:rPr lang="fr-FR" sz="2800" dirty="0"/>
              <a:t>•	Carte Arduino mini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0871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B0924-2D99-4A7B-A49B-A4EA63F47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40" y="238931"/>
            <a:ext cx="9905998" cy="1478570"/>
          </a:xfrm>
        </p:spPr>
        <p:txBody>
          <a:bodyPr/>
          <a:lstStyle/>
          <a:p>
            <a:r>
              <a:rPr lang="fr-FR" dirty="0"/>
              <a:t>Schéma du projet</a:t>
            </a:r>
          </a:p>
        </p:txBody>
      </p:sp>
      <p:pic>
        <p:nvPicPr>
          <p:cNvPr id="2055" name="Image 7">
            <a:extLst>
              <a:ext uri="{FF2B5EF4-FFF2-40B4-BE49-F238E27FC236}">
                <a16:creationId xmlns:a16="http://schemas.microsoft.com/office/drawing/2014/main" id="{29C20C24-7FD7-43FE-A2FC-63CE10874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1" y="1288547"/>
            <a:ext cx="10382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Image 1">
            <a:extLst>
              <a:ext uri="{FF2B5EF4-FFF2-40B4-BE49-F238E27FC236}">
                <a16:creationId xmlns:a16="http://schemas.microsoft.com/office/drawing/2014/main" id="{BFE0EA48-340E-4EBD-811A-1430EA9FA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298" y="2936045"/>
            <a:ext cx="16668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Image 5">
            <a:extLst>
              <a:ext uri="{FF2B5EF4-FFF2-40B4-BE49-F238E27FC236}">
                <a16:creationId xmlns:a16="http://schemas.microsoft.com/office/drawing/2014/main" id="{2C9AB44E-5AA2-43D3-8BB1-13E0A1BCF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960" y="3689192"/>
            <a:ext cx="487363" cy="8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 3">
            <a:extLst>
              <a:ext uri="{FF2B5EF4-FFF2-40B4-BE49-F238E27FC236}">
                <a16:creationId xmlns:a16="http://schemas.microsoft.com/office/drawing/2014/main" id="{3FAF78BE-222D-4402-B225-CA168D1D4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5532">
            <a:off x="1598692" y="1714301"/>
            <a:ext cx="7032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2EEAF51-C3B1-4596-937C-745F9010A77B}"/>
              </a:ext>
            </a:extLst>
          </p:cNvPr>
          <p:cNvCxnSpPr>
            <a:cxnSpLocks/>
          </p:cNvCxnSpPr>
          <p:nvPr/>
        </p:nvCxnSpPr>
        <p:spPr>
          <a:xfrm>
            <a:off x="2374900" y="2641600"/>
            <a:ext cx="1333034" cy="525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8F5EFB0-5A9E-4EBE-944B-FC1ED57A1D61}"/>
              </a:ext>
            </a:extLst>
          </p:cNvPr>
          <p:cNvCxnSpPr>
            <a:cxnSpLocks/>
          </p:cNvCxnSpPr>
          <p:nvPr/>
        </p:nvCxnSpPr>
        <p:spPr>
          <a:xfrm flipV="1">
            <a:off x="2088932" y="3848100"/>
            <a:ext cx="1619002" cy="4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4" name="Image 10">
            <a:extLst>
              <a:ext uri="{FF2B5EF4-FFF2-40B4-BE49-F238E27FC236}">
                <a16:creationId xmlns:a16="http://schemas.microsoft.com/office/drawing/2014/main" id="{9D5BADBF-2B95-42B8-95DA-C5873FDE9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696" y="3168809"/>
            <a:ext cx="16700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6C1ABC8-28CF-4D0F-AF85-E23ED29C06F5}"/>
              </a:ext>
            </a:extLst>
          </p:cNvPr>
          <p:cNvCxnSpPr>
            <a:cxnSpLocks/>
          </p:cNvCxnSpPr>
          <p:nvPr/>
        </p:nvCxnSpPr>
        <p:spPr>
          <a:xfrm>
            <a:off x="5684939" y="3512307"/>
            <a:ext cx="10587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9">
            <a:extLst>
              <a:ext uri="{FF2B5EF4-FFF2-40B4-BE49-F238E27FC236}">
                <a16:creationId xmlns:a16="http://schemas.microsoft.com/office/drawing/2014/main" id="{378587CF-5355-410B-84E5-0F377457D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11061" y="31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B546D5C-4729-42C6-A1CB-AE61340CA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11061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99F1056-9B15-4A56-9D49-35A7CA25A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11061" y="1498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DD2645BC-8394-4EE5-B403-36EDFB6AD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11560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11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Transmission donnée extérieure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extérieur</a:t>
            </a:r>
          </a:p>
          <a:p>
            <a:r>
              <a:rPr lang="fr-FR" dirty="0"/>
              <a:t>Protocole LoRaWan</a:t>
            </a:r>
          </a:p>
          <a:p>
            <a:r>
              <a:rPr lang="fr-FR" dirty="0"/>
              <a:t>Choix de la classe B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13" y="4020344"/>
            <a:ext cx="6608217" cy="2130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471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Réception donnée extérieure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intérieur</a:t>
            </a:r>
          </a:p>
          <a:p>
            <a:r>
              <a:rPr lang="fr-FR" dirty="0"/>
              <a:t>Paramétrage PC</a:t>
            </a:r>
          </a:p>
        </p:txBody>
      </p:sp>
    </p:spTree>
    <p:extLst>
      <p:ext uri="{BB962C8B-B14F-4D97-AF65-F5344CB8AC3E}">
        <p14:creationId xmlns:p14="http://schemas.microsoft.com/office/powerpoint/2010/main" val="412753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Design</a:t>
            </a:r>
          </a:p>
          <a:p>
            <a:r>
              <a:rPr lang="fr-FR" dirty="0"/>
              <a:t>Étanchéité</a:t>
            </a:r>
          </a:p>
          <a:p>
            <a:r>
              <a:rPr lang="fr-FR" dirty="0"/>
              <a:t>Boitier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999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87759" cy="3542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342" y="0"/>
            <a:ext cx="4063657" cy="3542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653CE42-45B7-4B0E-A3C4-5C248FBB2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759" y="3542190"/>
            <a:ext cx="3940583" cy="32414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38337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59</TotalTime>
  <Words>61</Words>
  <Application>Microsoft Office PowerPoint</Application>
  <PresentationFormat>Grand écran</PresentationFormat>
  <Paragraphs>34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Tw Cen MT</vt:lpstr>
      <vt:lpstr>Circuit</vt:lpstr>
      <vt:lpstr>awtis</vt:lpstr>
      <vt:lpstr>Introduction</vt:lpstr>
      <vt:lpstr>alimentation extérieur </vt:lpstr>
      <vt:lpstr>Matériel utilisé  </vt:lpstr>
      <vt:lpstr>Schéma du projet</vt:lpstr>
      <vt:lpstr>Transmission donnée extérieure</vt:lpstr>
      <vt:lpstr>Réception donnée extérieure</vt:lpstr>
      <vt:lpstr>Conception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mohand</dc:creator>
  <cp:lastModifiedBy>Romaric LEMARE</cp:lastModifiedBy>
  <cp:revision>12</cp:revision>
  <dcterms:created xsi:type="dcterms:W3CDTF">2019-04-07T22:28:08Z</dcterms:created>
  <dcterms:modified xsi:type="dcterms:W3CDTF">2019-04-08T11:37:17Z</dcterms:modified>
</cp:coreProperties>
</file>