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BDD32-A23F-40D7-B296-F517D521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station météo connectée</a:t>
            </a:r>
          </a:p>
        </p:txBody>
      </p:sp>
    </p:spTree>
    <p:extLst>
      <p:ext uri="{BB962C8B-B14F-4D97-AF65-F5344CB8AC3E}">
        <p14:creationId xmlns:p14="http://schemas.microsoft.com/office/powerpoint/2010/main" val="214902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96D07-E982-4230-99B7-6AA99970E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58763"/>
            <a:ext cx="8791575" cy="2387600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547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BEDAE-3E86-4FBC-B2B7-7A6416FF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utilisé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ACB57-9C28-47AB-BE67-9138C658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•	</a:t>
            </a:r>
            <a:r>
              <a:rPr lang="fr-FR" dirty="0" err="1"/>
              <a:t>Lipo</a:t>
            </a:r>
            <a:r>
              <a:rPr lang="fr-FR" dirty="0"/>
              <a:t> Rider Pro</a:t>
            </a:r>
          </a:p>
          <a:p>
            <a:pPr marL="0" indent="0">
              <a:buNone/>
            </a:pPr>
            <a:r>
              <a:rPr lang="fr-FR" dirty="0"/>
              <a:t>•	Panneau solaire</a:t>
            </a:r>
          </a:p>
          <a:p>
            <a:pPr marL="0" indent="0">
              <a:buNone/>
            </a:pPr>
            <a:r>
              <a:rPr lang="fr-FR" dirty="0"/>
              <a:t>•	Batterie lithium</a:t>
            </a:r>
          </a:p>
          <a:p>
            <a:pPr marL="0" indent="0">
              <a:buNone/>
            </a:pPr>
            <a:r>
              <a:rPr lang="fr-FR" dirty="0"/>
              <a:t>•	Carte Arduino mini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71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B0924-2D99-4A7B-A49B-A4EA63F4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40" y="238931"/>
            <a:ext cx="9905998" cy="1478570"/>
          </a:xfrm>
        </p:spPr>
        <p:txBody>
          <a:bodyPr/>
          <a:lstStyle/>
          <a:p>
            <a:r>
              <a:rPr lang="fr-FR" dirty="0"/>
              <a:t>Schéma du projet</a:t>
            </a:r>
          </a:p>
        </p:txBody>
      </p:sp>
      <p:pic>
        <p:nvPicPr>
          <p:cNvPr id="2055" name="Image 7">
            <a:extLst>
              <a:ext uri="{FF2B5EF4-FFF2-40B4-BE49-F238E27FC236}">
                <a16:creationId xmlns:a16="http://schemas.microsoft.com/office/drawing/2014/main" id="{29C20C24-7FD7-43FE-A2FC-63CE1087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1" y="1288547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age 1">
            <a:extLst>
              <a:ext uri="{FF2B5EF4-FFF2-40B4-BE49-F238E27FC236}">
                <a16:creationId xmlns:a16="http://schemas.microsoft.com/office/drawing/2014/main" id="{BFE0EA48-340E-4EBD-811A-1430EA9F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98" y="2936045"/>
            <a:ext cx="16668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 5">
            <a:extLst>
              <a:ext uri="{FF2B5EF4-FFF2-40B4-BE49-F238E27FC236}">
                <a16:creationId xmlns:a16="http://schemas.microsoft.com/office/drawing/2014/main" id="{2C9AB44E-5AA2-43D3-8BB1-13E0A1BC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60" y="3689192"/>
            <a:ext cx="487363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 3">
            <a:extLst>
              <a:ext uri="{FF2B5EF4-FFF2-40B4-BE49-F238E27FC236}">
                <a16:creationId xmlns:a16="http://schemas.microsoft.com/office/drawing/2014/main" id="{3FAF78BE-222D-4402-B225-CA168D1D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5532">
            <a:off x="1598692" y="1714301"/>
            <a:ext cx="7032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EEAF51-C3B1-4596-937C-745F9010A77B}"/>
              </a:ext>
            </a:extLst>
          </p:cNvPr>
          <p:cNvCxnSpPr>
            <a:cxnSpLocks/>
          </p:cNvCxnSpPr>
          <p:nvPr/>
        </p:nvCxnSpPr>
        <p:spPr>
          <a:xfrm>
            <a:off x="2374900" y="2641600"/>
            <a:ext cx="1333034" cy="525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F5EFB0-5A9E-4EBE-944B-FC1ED57A1D61}"/>
              </a:ext>
            </a:extLst>
          </p:cNvPr>
          <p:cNvCxnSpPr>
            <a:cxnSpLocks/>
          </p:cNvCxnSpPr>
          <p:nvPr/>
        </p:nvCxnSpPr>
        <p:spPr>
          <a:xfrm flipV="1">
            <a:off x="2088932" y="3848100"/>
            <a:ext cx="1619002" cy="4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4" name="Image 10">
            <a:extLst>
              <a:ext uri="{FF2B5EF4-FFF2-40B4-BE49-F238E27FC236}">
                <a16:creationId xmlns:a16="http://schemas.microsoft.com/office/drawing/2014/main" id="{9D5BADBF-2B95-42B8-95DA-C5873FDE9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96" y="3168809"/>
            <a:ext cx="16700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6C1ABC8-28CF-4D0F-AF85-E23ED29C06F5}"/>
              </a:ext>
            </a:extLst>
          </p:cNvPr>
          <p:cNvCxnSpPr>
            <a:cxnSpLocks/>
          </p:cNvCxnSpPr>
          <p:nvPr/>
        </p:nvCxnSpPr>
        <p:spPr>
          <a:xfrm>
            <a:off x="5684939" y="3512307"/>
            <a:ext cx="1058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9">
            <a:extLst>
              <a:ext uri="{FF2B5EF4-FFF2-40B4-BE49-F238E27FC236}">
                <a16:creationId xmlns:a16="http://schemas.microsoft.com/office/drawing/2014/main" id="{378587CF-5355-410B-84E5-0F377457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1061" y="3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B546D5C-4729-42C6-A1CB-AE61340C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1061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99F1056-9B15-4A56-9D49-35A7CA25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1061" y="149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D2645BC-8394-4EE5-B403-36EDFB6A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11560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1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AF535-D54E-4D37-84C4-457C7DA1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8D061-5C19-4D02-8BE6-57DE7B3E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	Panneau solaire intelligent qui s'oriente tout seul</a:t>
            </a:r>
          </a:p>
          <a:p>
            <a:pPr marL="0" indent="0">
              <a:buNone/>
            </a:pPr>
            <a:r>
              <a:rPr lang="fr-FR" dirty="0"/>
              <a:t>•	Anémomètre (Capteur de vitesse du vent)</a:t>
            </a:r>
          </a:p>
          <a:p>
            <a:pPr marL="0" indent="0">
              <a:buNone/>
            </a:pPr>
            <a:r>
              <a:rPr lang="fr-FR" dirty="0"/>
              <a:t>•	Une application mobile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381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14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Tw Cen MT</vt:lpstr>
      <vt:lpstr>Circuit</vt:lpstr>
      <vt:lpstr>station météo connectée</vt:lpstr>
      <vt:lpstr>INTRODUCTION</vt:lpstr>
      <vt:lpstr>Matériel utilisé  </vt:lpstr>
      <vt:lpstr>Schéma du projet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mohand</dc:creator>
  <cp:lastModifiedBy>mohand</cp:lastModifiedBy>
  <cp:revision>2</cp:revision>
  <dcterms:created xsi:type="dcterms:W3CDTF">2019-04-07T22:28:08Z</dcterms:created>
  <dcterms:modified xsi:type="dcterms:W3CDTF">2019-04-07T22:35:12Z</dcterms:modified>
</cp:coreProperties>
</file>