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Anton"/>
      <p:regular r:id="rId24"/>
    </p:embeddedFont>
    <p:embeddedFont>
      <p:font typeface="Anaheim"/>
      <p:regular r:id="rId25"/>
    </p:embeddedFont>
    <p:embeddedFont>
      <p:font typeface="Antic Slab"/>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nton-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nticSlab-regular.fntdata"/><Relationship Id="rId25" Type="http://schemas.openxmlformats.org/officeDocument/2006/relationships/font" Target="fonts/Anaheim-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d5a743ba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bd5a743ba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bd5a743ba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bd5a743ba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bd5a743ba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bd5a743ba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d5a743ba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d5a743ba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bd5a743bac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bd5a743bac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bd5a743bac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bd5a743bac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bd5a743bac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bd5a743bac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bd5a743bac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bd5a743bac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bd5a743ba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bd5a743ba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d5a743bac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d5a743bac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1a538d76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1a538d76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d5a743b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d5a743b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bd5a743bac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bd5a743bac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d5a743bac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d5a743bac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d5a743bac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d5a743bac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bd5a743ba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bd5a743ba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d5a743ba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d5a743ba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bd5a743ba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bd5a743ba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974336" y="1837944"/>
            <a:ext cx="3621000" cy="17832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48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483096" y="3346704"/>
            <a:ext cx="2112300" cy="713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200">
                <a:latin typeface="Anaheim"/>
                <a:ea typeface="Anaheim"/>
                <a:cs typeface="Anaheim"/>
                <a:sym typeface="Anahei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513159" y="2037239"/>
            <a:ext cx="5393903" cy="3604613"/>
          </a:xfrm>
          <a:custGeom>
            <a:rect b="b" l="l" r="r" t="t"/>
            <a:pathLst>
              <a:path extrusionOk="0" h="38441" w="53612">
                <a:moveTo>
                  <a:pt x="39043" y="3843"/>
                </a:moveTo>
                <a:cubicBezTo>
                  <a:pt x="40256" y="3843"/>
                  <a:pt x="41202" y="4963"/>
                  <a:pt x="40977" y="6167"/>
                </a:cubicBezTo>
                <a:cubicBezTo>
                  <a:pt x="40861" y="7023"/>
                  <a:pt x="40194" y="7690"/>
                  <a:pt x="39411" y="7806"/>
                </a:cubicBezTo>
                <a:cubicBezTo>
                  <a:pt x="39289" y="7828"/>
                  <a:pt x="39168" y="7838"/>
                  <a:pt x="39051" y="7838"/>
                </a:cubicBezTo>
                <a:cubicBezTo>
                  <a:pt x="37828" y="7838"/>
                  <a:pt x="36893" y="6718"/>
                  <a:pt x="37105" y="5514"/>
                </a:cubicBezTo>
                <a:cubicBezTo>
                  <a:pt x="37235" y="4658"/>
                  <a:pt x="37888" y="3991"/>
                  <a:pt x="38686" y="3875"/>
                </a:cubicBezTo>
                <a:cubicBezTo>
                  <a:pt x="38807" y="3853"/>
                  <a:pt x="38926" y="3843"/>
                  <a:pt x="39043" y="3843"/>
                </a:cubicBezTo>
                <a:close/>
                <a:moveTo>
                  <a:pt x="38299" y="0"/>
                </a:moveTo>
                <a:cubicBezTo>
                  <a:pt x="36202" y="0"/>
                  <a:pt x="34126" y="782"/>
                  <a:pt x="32579" y="2251"/>
                </a:cubicBezTo>
                <a:cubicBezTo>
                  <a:pt x="31970" y="2845"/>
                  <a:pt x="31187" y="3208"/>
                  <a:pt x="30215" y="3208"/>
                </a:cubicBezTo>
                <a:cubicBezTo>
                  <a:pt x="29736" y="3208"/>
                  <a:pt x="29257" y="3092"/>
                  <a:pt x="28822" y="2903"/>
                </a:cubicBezTo>
                <a:cubicBezTo>
                  <a:pt x="27607" y="2337"/>
                  <a:pt x="26320" y="2053"/>
                  <a:pt x="25050" y="2053"/>
                </a:cubicBezTo>
                <a:cubicBezTo>
                  <a:pt x="23228" y="2053"/>
                  <a:pt x="21441" y="2638"/>
                  <a:pt x="19945" y="3817"/>
                </a:cubicBezTo>
                <a:cubicBezTo>
                  <a:pt x="18437" y="5079"/>
                  <a:pt x="17102" y="6602"/>
                  <a:pt x="16014" y="8227"/>
                </a:cubicBezTo>
                <a:cubicBezTo>
                  <a:pt x="14201" y="11128"/>
                  <a:pt x="11605" y="13419"/>
                  <a:pt x="8457" y="14696"/>
                </a:cubicBezTo>
                <a:cubicBezTo>
                  <a:pt x="8225" y="14812"/>
                  <a:pt x="7978" y="14942"/>
                  <a:pt x="7790" y="15000"/>
                </a:cubicBezTo>
                <a:cubicBezTo>
                  <a:pt x="5861" y="15900"/>
                  <a:pt x="4657" y="17960"/>
                  <a:pt x="4889" y="20077"/>
                </a:cubicBezTo>
                <a:cubicBezTo>
                  <a:pt x="4961" y="20251"/>
                  <a:pt x="4961" y="20440"/>
                  <a:pt x="4889" y="20672"/>
                </a:cubicBezTo>
                <a:cubicBezTo>
                  <a:pt x="4773" y="21528"/>
                  <a:pt x="4106" y="22253"/>
                  <a:pt x="3206" y="22369"/>
                </a:cubicBezTo>
                <a:lnTo>
                  <a:pt x="3148" y="22369"/>
                </a:lnTo>
                <a:cubicBezTo>
                  <a:pt x="1393" y="22616"/>
                  <a:pt x="59" y="24066"/>
                  <a:pt x="1" y="25821"/>
                </a:cubicBezTo>
                <a:lnTo>
                  <a:pt x="1" y="25879"/>
                </a:lnTo>
                <a:cubicBezTo>
                  <a:pt x="1" y="32827"/>
                  <a:pt x="6949" y="38441"/>
                  <a:pt x="15536" y="38441"/>
                </a:cubicBezTo>
                <a:cubicBezTo>
                  <a:pt x="18611" y="38441"/>
                  <a:pt x="21512" y="37715"/>
                  <a:pt x="23934" y="36453"/>
                </a:cubicBezTo>
                <a:cubicBezTo>
                  <a:pt x="26404" y="35103"/>
                  <a:pt x="29139" y="34382"/>
                  <a:pt x="31903" y="34382"/>
                </a:cubicBezTo>
                <a:cubicBezTo>
                  <a:pt x="32109" y="34382"/>
                  <a:pt x="32315" y="34386"/>
                  <a:pt x="32521" y="34394"/>
                </a:cubicBezTo>
                <a:lnTo>
                  <a:pt x="33536" y="34394"/>
                </a:lnTo>
                <a:cubicBezTo>
                  <a:pt x="44604" y="34394"/>
                  <a:pt x="53611" y="26547"/>
                  <a:pt x="53611" y="16814"/>
                </a:cubicBezTo>
                <a:cubicBezTo>
                  <a:pt x="53611" y="9503"/>
                  <a:pt x="48535" y="3208"/>
                  <a:pt x="41282" y="553"/>
                </a:cubicBezTo>
                <a:cubicBezTo>
                  <a:pt x="40321" y="181"/>
                  <a:pt x="39307" y="0"/>
                  <a:pt x="38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422735" y="1453896"/>
            <a:ext cx="364912" cy="33466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4864" y="2159487"/>
            <a:ext cx="614425" cy="572747"/>
          </a:xfrm>
          <a:custGeom>
            <a:rect b="b" l="l" r="r" t="t"/>
            <a:pathLst>
              <a:path extrusionOk="0" h="6108" w="6107">
                <a:moveTo>
                  <a:pt x="3075" y="0"/>
                </a:moveTo>
                <a:cubicBezTo>
                  <a:pt x="1393" y="0"/>
                  <a:pt x="0" y="1335"/>
                  <a:pt x="0" y="3018"/>
                </a:cubicBezTo>
                <a:cubicBezTo>
                  <a:pt x="0" y="4715"/>
                  <a:pt x="1393" y="6107"/>
                  <a:pt x="3075" y="6107"/>
                </a:cubicBezTo>
                <a:cubicBezTo>
                  <a:pt x="4772" y="6107"/>
                  <a:pt x="6107" y="4715"/>
                  <a:pt x="6107" y="3018"/>
                </a:cubicBezTo>
                <a:cubicBezTo>
                  <a:pt x="6107" y="1335"/>
                  <a:pt x="4772" y="0"/>
                  <a:pt x="3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97771" y="2463142"/>
            <a:ext cx="219028" cy="209576"/>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311700" y="14109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body"/>
          </p:nvPr>
        </p:nvSpPr>
        <p:spPr>
          <a:xfrm>
            <a:off x="311700" y="3457025"/>
            <a:ext cx="8520600" cy="4002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1600"/>
              </a:spcBef>
              <a:spcAft>
                <a:spcPts val="0"/>
              </a:spcAft>
              <a:buSzPts val="1200"/>
              <a:buChar char="○"/>
              <a:defRPr/>
            </a:lvl2pPr>
            <a:lvl3pPr indent="-304800" lvl="2" marL="1371600" algn="ctr">
              <a:spcBef>
                <a:spcPts val="1600"/>
              </a:spcBef>
              <a:spcAft>
                <a:spcPts val="0"/>
              </a:spcAft>
              <a:buSzPts val="1200"/>
              <a:buChar char="■"/>
              <a:defRPr/>
            </a:lvl3pPr>
            <a:lvl4pPr indent="-304800" lvl="3" marL="1828800" algn="ctr">
              <a:spcBef>
                <a:spcPts val="1600"/>
              </a:spcBef>
              <a:spcAft>
                <a:spcPts val="0"/>
              </a:spcAft>
              <a:buSzPts val="1200"/>
              <a:buChar char="●"/>
              <a:defRPr/>
            </a:lvl4pPr>
            <a:lvl5pPr indent="-304800" lvl="4" marL="2286000" algn="ctr">
              <a:spcBef>
                <a:spcPts val="1600"/>
              </a:spcBef>
              <a:spcAft>
                <a:spcPts val="0"/>
              </a:spcAft>
              <a:buSzPts val="1200"/>
              <a:buChar char="○"/>
              <a:defRPr/>
            </a:lvl5pPr>
            <a:lvl6pPr indent="-304800" lvl="5" marL="2743200" algn="ctr">
              <a:spcBef>
                <a:spcPts val="1600"/>
              </a:spcBef>
              <a:spcAft>
                <a:spcPts val="0"/>
              </a:spcAft>
              <a:buSzPts val="1200"/>
              <a:buChar char="■"/>
              <a:defRPr/>
            </a:lvl6pPr>
            <a:lvl7pPr indent="-304800" lvl="6" marL="3200400" algn="ctr">
              <a:spcBef>
                <a:spcPts val="1600"/>
              </a:spcBef>
              <a:spcAft>
                <a:spcPts val="0"/>
              </a:spcAft>
              <a:buSzPts val="1200"/>
              <a:buChar char="●"/>
              <a:defRPr/>
            </a:lvl7pPr>
            <a:lvl8pPr indent="-304800" lvl="7" marL="3657600" algn="ctr">
              <a:spcBef>
                <a:spcPts val="1600"/>
              </a:spcBef>
              <a:spcAft>
                <a:spcPts val="0"/>
              </a:spcAft>
              <a:buSzPts val="1200"/>
              <a:buChar char="○"/>
              <a:defRPr/>
            </a:lvl8pPr>
            <a:lvl9pPr indent="-304800" lvl="8" marL="4114800" algn="ctr">
              <a:spcBef>
                <a:spcPts val="1600"/>
              </a:spcBef>
              <a:spcAft>
                <a:spcPts val="1600"/>
              </a:spcAft>
              <a:buSzPts val="12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7" name="Shape 57"/>
        <p:cNvGrpSpPr/>
        <p:nvPr/>
      </p:nvGrpSpPr>
      <p:grpSpPr>
        <a:xfrm>
          <a:off x="0" y="0"/>
          <a:ext cx="0" cy="0"/>
          <a:chOff x="0" y="0"/>
          <a:chExt cx="0" cy="0"/>
        </a:xfrm>
      </p:grpSpPr>
      <p:sp>
        <p:nvSpPr>
          <p:cNvPr id="58" name="Google Shape;58;p13"/>
          <p:cNvSpPr/>
          <p:nvPr/>
        </p:nvSpPr>
        <p:spPr>
          <a:xfrm rot="10800000">
            <a:off x="104" y="85"/>
            <a:ext cx="4426672" cy="3188041"/>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1178571" y="3188125"/>
            <a:ext cx="107776" cy="106053"/>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788279" y="3590867"/>
            <a:ext cx="64690" cy="66413"/>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62" name="Google Shape;62;p13"/>
          <p:cNvSpPr txBox="1"/>
          <p:nvPr>
            <p:ph hasCustomPrompt="1" idx="2" type="title"/>
          </p:nvPr>
        </p:nvSpPr>
        <p:spPr>
          <a:xfrm>
            <a:off x="3346704" y="1658112"/>
            <a:ext cx="1435500" cy="5394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3"/>
          <p:cNvSpPr txBox="1"/>
          <p:nvPr>
            <p:ph idx="1" type="subTitle"/>
          </p:nvPr>
        </p:nvSpPr>
        <p:spPr>
          <a:xfrm>
            <a:off x="1225296" y="1581912"/>
            <a:ext cx="2121300" cy="5028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SzPts val="1200"/>
              <a:buNone/>
              <a:defRPr>
                <a:solidFill>
                  <a:schemeClr val="lt2"/>
                </a:solidFill>
                <a:latin typeface="Anton"/>
                <a:ea typeface="Anton"/>
                <a:cs typeface="Anton"/>
                <a:sym typeface="Anton"/>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sp>
        <p:nvSpPr>
          <p:cNvPr id="64" name="Google Shape;64;p13"/>
          <p:cNvSpPr txBox="1"/>
          <p:nvPr>
            <p:ph idx="3" type="subTitle"/>
          </p:nvPr>
        </p:nvSpPr>
        <p:spPr>
          <a:xfrm>
            <a:off x="1677100" y="2072400"/>
            <a:ext cx="1669500" cy="343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cxnSp>
        <p:nvCxnSpPr>
          <p:cNvPr id="65" name="Google Shape;65;p13"/>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66" name="Google Shape;66;p13"/>
          <p:cNvSpPr txBox="1"/>
          <p:nvPr>
            <p:ph hasCustomPrompt="1" idx="4" type="title"/>
          </p:nvPr>
        </p:nvSpPr>
        <p:spPr>
          <a:xfrm>
            <a:off x="3346704" y="2759757"/>
            <a:ext cx="1435500" cy="5394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7" name="Google Shape;67;p13"/>
          <p:cNvSpPr txBox="1"/>
          <p:nvPr>
            <p:ph idx="5" type="subTitle"/>
          </p:nvPr>
        </p:nvSpPr>
        <p:spPr>
          <a:xfrm>
            <a:off x="1225296" y="2683557"/>
            <a:ext cx="2121300" cy="502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a:solidFill>
                  <a:schemeClr val="lt2"/>
                </a:solidFill>
                <a:latin typeface="Anton"/>
                <a:ea typeface="Anton"/>
                <a:cs typeface="Anton"/>
                <a:sym typeface="Anton"/>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68" name="Google Shape;68;p13"/>
          <p:cNvSpPr txBox="1"/>
          <p:nvPr>
            <p:ph idx="6" type="subTitle"/>
          </p:nvPr>
        </p:nvSpPr>
        <p:spPr>
          <a:xfrm>
            <a:off x="1677100" y="3186345"/>
            <a:ext cx="1669500" cy="343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69" name="Google Shape;69;p13"/>
          <p:cNvSpPr txBox="1"/>
          <p:nvPr>
            <p:ph hasCustomPrompt="1" idx="7" type="title"/>
          </p:nvPr>
        </p:nvSpPr>
        <p:spPr>
          <a:xfrm>
            <a:off x="3346704" y="3935432"/>
            <a:ext cx="1435500" cy="5394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 name="Google Shape;70;p13"/>
          <p:cNvSpPr txBox="1"/>
          <p:nvPr>
            <p:ph idx="8" type="subTitle"/>
          </p:nvPr>
        </p:nvSpPr>
        <p:spPr>
          <a:xfrm>
            <a:off x="1225296" y="3854236"/>
            <a:ext cx="2121300" cy="502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a:solidFill>
                  <a:schemeClr val="lt2"/>
                </a:solidFill>
                <a:latin typeface="Anton"/>
                <a:ea typeface="Anton"/>
                <a:cs typeface="Anton"/>
                <a:sym typeface="Anton"/>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71" name="Google Shape;71;p13"/>
          <p:cNvSpPr txBox="1"/>
          <p:nvPr>
            <p:ph idx="9" type="subTitle"/>
          </p:nvPr>
        </p:nvSpPr>
        <p:spPr>
          <a:xfrm>
            <a:off x="1677100" y="4357025"/>
            <a:ext cx="1669500" cy="343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72" name="Google Shape;72;p13"/>
          <p:cNvSpPr txBox="1"/>
          <p:nvPr>
            <p:ph hasCustomPrompt="1" idx="13" type="title"/>
          </p:nvPr>
        </p:nvSpPr>
        <p:spPr>
          <a:xfrm>
            <a:off x="4782204" y="1651005"/>
            <a:ext cx="1435500" cy="5394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73" name="Google Shape;73;p13"/>
          <p:cNvSpPr txBox="1"/>
          <p:nvPr>
            <p:ph idx="14" type="subTitle"/>
          </p:nvPr>
        </p:nvSpPr>
        <p:spPr>
          <a:xfrm>
            <a:off x="5559552" y="1581912"/>
            <a:ext cx="2121300" cy="502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200"/>
              <a:buNone/>
              <a:defRPr>
                <a:solidFill>
                  <a:schemeClr val="lt2"/>
                </a:solidFill>
                <a:latin typeface="Anton"/>
                <a:ea typeface="Anton"/>
                <a:cs typeface="Anton"/>
                <a:sym typeface="Anton"/>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74" name="Google Shape;74;p13"/>
          <p:cNvSpPr txBox="1"/>
          <p:nvPr>
            <p:ph idx="15" type="subTitle"/>
          </p:nvPr>
        </p:nvSpPr>
        <p:spPr>
          <a:xfrm>
            <a:off x="5559550" y="2072400"/>
            <a:ext cx="1654200" cy="34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200"/>
              <a:buNone/>
              <a:defRPr sz="1100"/>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75" name="Google Shape;75;p13"/>
          <p:cNvSpPr txBox="1"/>
          <p:nvPr>
            <p:ph hasCustomPrompt="1" idx="16" type="title"/>
          </p:nvPr>
        </p:nvSpPr>
        <p:spPr>
          <a:xfrm>
            <a:off x="4782204" y="2758544"/>
            <a:ext cx="1435500" cy="5394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76" name="Google Shape;76;p13"/>
          <p:cNvSpPr txBox="1"/>
          <p:nvPr>
            <p:ph idx="17" type="subTitle"/>
          </p:nvPr>
        </p:nvSpPr>
        <p:spPr>
          <a:xfrm>
            <a:off x="5559552" y="2679192"/>
            <a:ext cx="2121300" cy="502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200"/>
              <a:buNone/>
              <a:defRPr>
                <a:solidFill>
                  <a:schemeClr val="lt2"/>
                </a:solidFill>
                <a:latin typeface="Anton"/>
                <a:ea typeface="Anton"/>
                <a:cs typeface="Anton"/>
                <a:sym typeface="Anton"/>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77" name="Google Shape;77;p13"/>
          <p:cNvSpPr txBox="1"/>
          <p:nvPr>
            <p:ph idx="18" type="subTitle"/>
          </p:nvPr>
        </p:nvSpPr>
        <p:spPr>
          <a:xfrm>
            <a:off x="5559550" y="3182112"/>
            <a:ext cx="1654200" cy="34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200"/>
              <a:buNone/>
              <a:defRPr sz="1100"/>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78" name="Google Shape;78;p13"/>
          <p:cNvSpPr txBox="1"/>
          <p:nvPr>
            <p:ph hasCustomPrompt="1" idx="19" type="title"/>
          </p:nvPr>
        </p:nvSpPr>
        <p:spPr>
          <a:xfrm>
            <a:off x="4782204" y="3935432"/>
            <a:ext cx="1435500" cy="5394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79" name="Google Shape;79;p13"/>
          <p:cNvSpPr txBox="1"/>
          <p:nvPr>
            <p:ph idx="20" type="subTitle"/>
          </p:nvPr>
        </p:nvSpPr>
        <p:spPr>
          <a:xfrm>
            <a:off x="5559552" y="3858768"/>
            <a:ext cx="2121300" cy="502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200"/>
              <a:buNone/>
              <a:defRPr>
                <a:solidFill>
                  <a:schemeClr val="lt2"/>
                </a:solidFill>
                <a:latin typeface="Anton"/>
                <a:ea typeface="Anton"/>
                <a:cs typeface="Anton"/>
                <a:sym typeface="Anton"/>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80" name="Google Shape;80;p13"/>
          <p:cNvSpPr txBox="1"/>
          <p:nvPr>
            <p:ph idx="21" type="subTitle"/>
          </p:nvPr>
        </p:nvSpPr>
        <p:spPr>
          <a:xfrm>
            <a:off x="5559550" y="4352549"/>
            <a:ext cx="1654200" cy="34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200"/>
              <a:buNone/>
              <a:defRPr sz="1100"/>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28">
    <p:bg>
      <p:bgPr>
        <a:solidFill>
          <a:schemeClr val="lt2"/>
        </a:solidFill>
      </p:bgPr>
    </p:bg>
    <p:spTree>
      <p:nvGrpSpPr>
        <p:cNvPr id="81" name="Shape 81"/>
        <p:cNvGrpSpPr/>
        <p:nvPr/>
      </p:nvGrpSpPr>
      <p:grpSpPr>
        <a:xfrm>
          <a:off x="0" y="0"/>
          <a:ext cx="0" cy="0"/>
          <a:chOff x="0" y="0"/>
          <a:chExt cx="0" cy="0"/>
        </a:xfrm>
      </p:grpSpPr>
      <p:sp>
        <p:nvSpPr>
          <p:cNvPr id="82" name="Google Shape;82;p14"/>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83" name="Google Shape;83;p14"/>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84" name="Google Shape;84;p14"/>
          <p:cNvSpPr txBox="1"/>
          <p:nvPr/>
        </p:nvSpPr>
        <p:spPr>
          <a:xfrm>
            <a:off x="1798575" y="1606925"/>
            <a:ext cx="5555400" cy="2629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3F3F3"/>
              </a:solidFill>
              <a:latin typeface="Anaheim"/>
              <a:ea typeface="Anaheim"/>
              <a:cs typeface="Anaheim"/>
              <a:sym typeface="Anaheim"/>
            </a:endParaRPr>
          </a:p>
        </p:txBody>
      </p:sp>
      <p:sp>
        <p:nvSpPr>
          <p:cNvPr id="85" name="Google Shape;85;p14"/>
          <p:cNvSpPr txBox="1"/>
          <p:nvPr>
            <p:ph idx="1" type="body"/>
          </p:nvPr>
        </p:nvSpPr>
        <p:spPr>
          <a:xfrm>
            <a:off x="2363099" y="1927349"/>
            <a:ext cx="4417800" cy="20127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lt1"/>
              </a:buClr>
              <a:buSzPts val="1000"/>
              <a:buFont typeface="Roboto Slab Regular"/>
              <a:buChar char="●"/>
              <a:defRPr sz="1000">
                <a:solidFill>
                  <a:schemeClr val="lt1"/>
                </a:solidFill>
              </a:defRPr>
            </a:lvl1pPr>
            <a:lvl2pPr indent="-292100" lvl="1" marL="914400" rtl="0">
              <a:spcBef>
                <a:spcPts val="0"/>
              </a:spcBef>
              <a:spcAft>
                <a:spcPts val="0"/>
              </a:spcAft>
              <a:buClr>
                <a:schemeClr val="lt1"/>
              </a:buClr>
              <a:buSzPts val="1000"/>
              <a:buFont typeface="Roboto Slab Regular"/>
              <a:buChar char="○"/>
              <a:defRPr sz="1200">
                <a:solidFill>
                  <a:schemeClr val="lt1"/>
                </a:solidFill>
              </a:defRPr>
            </a:lvl2pPr>
            <a:lvl3pPr indent="-292100" lvl="2" marL="1371600" rtl="0">
              <a:spcBef>
                <a:spcPts val="1600"/>
              </a:spcBef>
              <a:spcAft>
                <a:spcPts val="0"/>
              </a:spcAft>
              <a:buClr>
                <a:schemeClr val="lt1"/>
              </a:buClr>
              <a:buSzPts val="1000"/>
              <a:buFont typeface="Roboto Slab Regular"/>
              <a:buChar char="■"/>
              <a:defRPr sz="1200">
                <a:solidFill>
                  <a:schemeClr val="lt1"/>
                </a:solidFill>
              </a:defRPr>
            </a:lvl3pPr>
            <a:lvl4pPr indent="-292100" lvl="3" marL="1828800" rtl="0">
              <a:spcBef>
                <a:spcPts val="1600"/>
              </a:spcBef>
              <a:spcAft>
                <a:spcPts val="0"/>
              </a:spcAft>
              <a:buClr>
                <a:schemeClr val="lt1"/>
              </a:buClr>
              <a:buSzPts val="1000"/>
              <a:buFont typeface="Roboto Slab Regular"/>
              <a:buChar char="●"/>
              <a:defRPr sz="1200">
                <a:solidFill>
                  <a:schemeClr val="lt1"/>
                </a:solidFill>
              </a:defRPr>
            </a:lvl4pPr>
            <a:lvl5pPr indent="-292100" lvl="4" marL="2286000" rtl="0">
              <a:spcBef>
                <a:spcPts val="1600"/>
              </a:spcBef>
              <a:spcAft>
                <a:spcPts val="0"/>
              </a:spcAft>
              <a:buClr>
                <a:schemeClr val="lt1"/>
              </a:buClr>
              <a:buSzPts val="1000"/>
              <a:buFont typeface="Roboto Slab Regular"/>
              <a:buChar char="○"/>
              <a:defRPr sz="1200">
                <a:solidFill>
                  <a:schemeClr val="lt1"/>
                </a:solidFill>
              </a:defRPr>
            </a:lvl5pPr>
            <a:lvl6pPr indent="-292100" lvl="5" marL="2743200" rtl="0">
              <a:spcBef>
                <a:spcPts val="1600"/>
              </a:spcBef>
              <a:spcAft>
                <a:spcPts val="0"/>
              </a:spcAft>
              <a:buClr>
                <a:schemeClr val="lt1"/>
              </a:buClr>
              <a:buSzPts val="1000"/>
              <a:buFont typeface="Roboto Slab Regular"/>
              <a:buChar char="■"/>
              <a:defRPr sz="1200">
                <a:solidFill>
                  <a:schemeClr val="lt1"/>
                </a:solidFill>
              </a:defRPr>
            </a:lvl6pPr>
            <a:lvl7pPr indent="-292100" lvl="6" marL="3200400" rtl="0">
              <a:spcBef>
                <a:spcPts val="1600"/>
              </a:spcBef>
              <a:spcAft>
                <a:spcPts val="0"/>
              </a:spcAft>
              <a:buClr>
                <a:schemeClr val="lt1"/>
              </a:buClr>
              <a:buSzPts val="1000"/>
              <a:buFont typeface="Roboto Slab Regular"/>
              <a:buChar char="●"/>
              <a:defRPr sz="1200">
                <a:solidFill>
                  <a:schemeClr val="lt1"/>
                </a:solidFill>
              </a:defRPr>
            </a:lvl7pPr>
            <a:lvl8pPr indent="-292100" lvl="7" marL="3657600" rtl="0">
              <a:spcBef>
                <a:spcPts val="1600"/>
              </a:spcBef>
              <a:spcAft>
                <a:spcPts val="0"/>
              </a:spcAft>
              <a:buClr>
                <a:schemeClr val="lt1"/>
              </a:buClr>
              <a:buSzPts val="1000"/>
              <a:buFont typeface="Roboto Slab Regular"/>
              <a:buChar char="○"/>
              <a:defRPr sz="1200">
                <a:solidFill>
                  <a:schemeClr val="lt1"/>
                </a:solidFill>
              </a:defRPr>
            </a:lvl8pPr>
            <a:lvl9pPr indent="-292100" lvl="8" marL="4114800" rtl="0">
              <a:spcBef>
                <a:spcPts val="1600"/>
              </a:spcBef>
              <a:spcAft>
                <a:spcPts val="1600"/>
              </a:spcAft>
              <a:buClr>
                <a:schemeClr val="lt1"/>
              </a:buClr>
              <a:buSzPts val="1000"/>
              <a:buFont typeface="Roboto Slab Regular"/>
              <a:buChar char="■"/>
              <a:defRPr sz="12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8">
    <p:spTree>
      <p:nvGrpSpPr>
        <p:cNvPr id="86" name="Shape 86"/>
        <p:cNvGrpSpPr/>
        <p:nvPr/>
      </p:nvGrpSpPr>
      <p:grpSpPr>
        <a:xfrm>
          <a:off x="0" y="0"/>
          <a:ext cx="0" cy="0"/>
          <a:chOff x="0" y="0"/>
          <a:chExt cx="0" cy="0"/>
        </a:xfrm>
      </p:grpSpPr>
      <p:sp>
        <p:nvSpPr>
          <p:cNvPr id="87" name="Google Shape;87;p15"/>
          <p:cNvSpPr/>
          <p:nvPr/>
        </p:nvSpPr>
        <p:spPr>
          <a:xfrm rot="779955">
            <a:off x="-1106096" y="-2571730"/>
            <a:ext cx="7696622" cy="5143464"/>
          </a:xfrm>
          <a:custGeom>
            <a:rect b="b" l="l" r="r" t="t"/>
            <a:pathLst>
              <a:path extrusionOk="0" h="38441" w="53612">
                <a:moveTo>
                  <a:pt x="39043" y="3843"/>
                </a:moveTo>
                <a:cubicBezTo>
                  <a:pt x="40256" y="3843"/>
                  <a:pt x="41202" y="4963"/>
                  <a:pt x="40977" y="6167"/>
                </a:cubicBezTo>
                <a:cubicBezTo>
                  <a:pt x="40861" y="7023"/>
                  <a:pt x="40194" y="7690"/>
                  <a:pt x="39411" y="7806"/>
                </a:cubicBezTo>
                <a:cubicBezTo>
                  <a:pt x="39289" y="7828"/>
                  <a:pt x="39168" y="7838"/>
                  <a:pt x="39051" y="7838"/>
                </a:cubicBezTo>
                <a:cubicBezTo>
                  <a:pt x="37828" y="7838"/>
                  <a:pt x="36893" y="6718"/>
                  <a:pt x="37105" y="5514"/>
                </a:cubicBezTo>
                <a:cubicBezTo>
                  <a:pt x="37235" y="4658"/>
                  <a:pt x="37888" y="3991"/>
                  <a:pt x="38686" y="3875"/>
                </a:cubicBezTo>
                <a:cubicBezTo>
                  <a:pt x="38807" y="3853"/>
                  <a:pt x="38926" y="3843"/>
                  <a:pt x="39043" y="3843"/>
                </a:cubicBezTo>
                <a:close/>
                <a:moveTo>
                  <a:pt x="38299" y="0"/>
                </a:moveTo>
                <a:cubicBezTo>
                  <a:pt x="36202" y="0"/>
                  <a:pt x="34126" y="782"/>
                  <a:pt x="32579" y="2251"/>
                </a:cubicBezTo>
                <a:cubicBezTo>
                  <a:pt x="31970" y="2845"/>
                  <a:pt x="31187" y="3208"/>
                  <a:pt x="30215" y="3208"/>
                </a:cubicBezTo>
                <a:cubicBezTo>
                  <a:pt x="29736" y="3208"/>
                  <a:pt x="29257" y="3092"/>
                  <a:pt x="28822" y="2903"/>
                </a:cubicBezTo>
                <a:cubicBezTo>
                  <a:pt x="27607" y="2337"/>
                  <a:pt x="26320" y="2053"/>
                  <a:pt x="25050" y="2053"/>
                </a:cubicBezTo>
                <a:cubicBezTo>
                  <a:pt x="23228" y="2053"/>
                  <a:pt x="21441" y="2638"/>
                  <a:pt x="19945" y="3817"/>
                </a:cubicBezTo>
                <a:cubicBezTo>
                  <a:pt x="18437" y="5079"/>
                  <a:pt x="17102" y="6602"/>
                  <a:pt x="16014" y="8227"/>
                </a:cubicBezTo>
                <a:cubicBezTo>
                  <a:pt x="14201" y="11128"/>
                  <a:pt x="11605" y="13419"/>
                  <a:pt x="8457" y="14696"/>
                </a:cubicBezTo>
                <a:cubicBezTo>
                  <a:pt x="8225" y="14812"/>
                  <a:pt x="7978" y="14942"/>
                  <a:pt x="7790" y="15000"/>
                </a:cubicBezTo>
                <a:cubicBezTo>
                  <a:pt x="5861" y="15900"/>
                  <a:pt x="4657" y="17960"/>
                  <a:pt x="4889" y="20077"/>
                </a:cubicBezTo>
                <a:cubicBezTo>
                  <a:pt x="4961" y="20251"/>
                  <a:pt x="4961" y="20440"/>
                  <a:pt x="4889" y="20672"/>
                </a:cubicBezTo>
                <a:cubicBezTo>
                  <a:pt x="4773" y="21528"/>
                  <a:pt x="4106" y="22253"/>
                  <a:pt x="3206" y="22369"/>
                </a:cubicBezTo>
                <a:lnTo>
                  <a:pt x="3148" y="22369"/>
                </a:lnTo>
                <a:cubicBezTo>
                  <a:pt x="1393" y="22616"/>
                  <a:pt x="59" y="24066"/>
                  <a:pt x="1" y="25821"/>
                </a:cubicBezTo>
                <a:lnTo>
                  <a:pt x="1" y="25879"/>
                </a:lnTo>
                <a:cubicBezTo>
                  <a:pt x="1" y="32827"/>
                  <a:pt x="6949" y="38441"/>
                  <a:pt x="15536" y="38441"/>
                </a:cubicBezTo>
                <a:cubicBezTo>
                  <a:pt x="18611" y="38441"/>
                  <a:pt x="21512" y="37715"/>
                  <a:pt x="23934" y="36453"/>
                </a:cubicBezTo>
                <a:cubicBezTo>
                  <a:pt x="26404" y="35103"/>
                  <a:pt x="29139" y="34382"/>
                  <a:pt x="31903" y="34382"/>
                </a:cubicBezTo>
                <a:cubicBezTo>
                  <a:pt x="32109" y="34382"/>
                  <a:pt x="32315" y="34386"/>
                  <a:pt x="32521" y="34394"/>
                </a:cubicBezTo>
                <a:lnTo>
                  <a:pt x="33536" y="34394"/>
                </a:lnTo>
                <a:cubicBezTo>
                  <a:pt x="44604" y="34394"/>
                  <a:pt x="53611" y="26547"/>
                  <a:pt x="53611" y="16814"/>
                </a:cubicBezTo>
                <a:cubicBezTo>
                  <a:pt x="53611" y="9503"/>
                  <a:pt x="48535" y="3208"/>
                  <a:pt x="41282" y="553"/>
                </a:cubicBezTo>
                <a:cubicBezTo>
                  <a:pt x="40321" y="181"/>
                  <a:pt x="39307" y="0"/>
                  <a:pt x="38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ph type="title"/>
          </p:nvPr>
        </p:nvSpPr>
        <p:spPr>
          <a:xfrm>
            <a:off x="4572000" y="2150850"/>
            <a:ext cx="3156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 name="Google Shape;89;p15"/>
          <p:cNvSpPr txBox="1"/>
          <p:nvPr>
            <p:ph hasCustomPrompt="1" idx="2" type="title"/>
          </p:nvPr>
        </p:nvSpPr>
        <p:spPr>
          <a:xfrm>
            <a:off x="713225" y="3757625"/>
            <a:ext cx="20859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0" name="Google Shape;90;p15"/>
          <p:cNvSpPr txBox="1"/>
          <p:nvPr>
            <p:ph idx="1" type="subTitle"/>
          </p:nvPr>
        </p:nvSpPr>
        <p:spPr>
          <a:xfrm>
            <a:off x="4572000" y="2992525"/>
            <a:ext cx="3371700" cy="523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1600"/>
              </a:spcBef>
              <a:spcAft>
                <a:spcPts val="0"/>
              </a:spcAft>
              <a:buSzPts val="1800"/>
              <a:buNone/>
              <a:defRPr sz="1800"/>
            </a:lvl2pPr>
            <a:lvl3pPr lvl="2" rtl="0" algn="ctr">
              <a:spcBef>
                <a:spcPts val="1600"/>
              </a:spcBef>
              <a:spcAft>
                <a:spcPts val="0"/>
              </a:spcAft>
              <a:buSzPts val="1800"/>
              <a:buNone/>
              <a:defRPr sz="1800"/>
            </a:lvl3pPr>
            <a:lvl4pPr lvl="3" rtl="0" algn="ctr">
              <a:spcBef>
                <a:spcPts val="1600"/>
              </a:spcBef>
              <a:spcAft>
                <a:spcPts val="0"/>
              </a:spcAft>
              <a:buSzPts val="1800"/>
              <a:buNone/>
              <a:defRPr sz="1800"/>
            </a:lvl4pPr>
            <a:lvl5pPr lvl="4" rtl="0" algn="ctr">
              <a:spcBef>
                <a:spcPts val="1600"/>
              </a:spcBef>
              <a:spcAft>
                <a:spcPts val="0"/>
              </a:spcAft>
              <a:buSzPts val="1800"/>
              <a:buNone/>
              <a:defRPr sz="1800"/>
            </a:lvl5pPr>
            <a:lvl6pPr lvl="5" rtl="0" algn="ctr">
              <a:spcBef>
                <a:spcPts val="1600"/>
              </a:spcBef>
              <a:spcAft>
                <a:spcPts val="0"/>
              </a:spcAft>
              <a:buSzPts val="1800"/>
              <a:buNone/>
              <a:defRPr sz="1800"/>
            </a:lvl6pPr>
            <a:lvl7pPr lvl="6" rtl="0" algn="ctr">
              <a:spcBef>
                <a:spcPts val="1600"/>
              </a:spcBef>
              <a:spcAft>
                <a:spcPts val="0"/>
              </a:spcAft>
              <a:buSzPts val="1800"/>
              <a:buNone/>
              <a:defRPr sz="1800"/>
            </a:lvl7pPr>
            <a:lvl8pPr lvl="7" rtl="0" algn="ctr">
              <a:spcBef>
                <a:spcPts val="1600"/>
              </a:spcBef>
              <a:spcAft>
                <a:spcPts val="0"/>
              </a:spcAft>
              <a:buSzPts val="1800"/>
              <a:buNone/>
              <a:defRPr sz="1800"/>
            </a:lvl8pPr>
            <a:lvl9pPr lvl="8" rtl="0" algn="ctr">
              <a:spcBef>
                <a:spcPts val="1600"/>
              </a:spcBef>
              <a:spcAft>
                <a:spcPts val="160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9">
    <p:spTree>
      <p:nvGrpSpPr>
        <p:cNvPr id="91" name="Shape 91"/>
        <p:cNvGrpSpPr/>
        <p:nvPr/>
      </p:nvGrpSpPr>
      <p:grpSpPr>
        <a:xfrm>
          <a:off x="0" y="0"/>
          <a:ext cx="0" cy="0"/>
          <a:chOff x="0" y="0"/>
          <a:chExt cx="0" cy="0"/>
        </a:xfrm>
      </p:grpSpPr>
      <p:grpSp>
        <p:nvGrpSpPr>
          <p:cNvPr id="92" name="Google Shape;92;p16"/>
          <p:cNvGrpSpPr/>
          <p:nvPr/>
        </p:nvGrpSpPr>
        <p:grpSpPr>
          <a:xfrm rot="10800000">
            <a:off x="4424296" y="0"/>
            <a:ext cx="4719704" cy="4155699"/>
            <a:chOff x="-4" y="987800"/>
            <a:chExt cx="4719704" cy="4155699"/>
          </a:xfrm>
        </p:grpSpPr>
        <p:sp>
          <p:nvSpPr>
            <p:cNvPr id="93" name="Google Shape;93;p16"/>
            <p:cNvSpPr/>
            <p:nvPr/>
          </p:nvSpPr>
          <p:spPr>
            <a:xfrm flipH="1">
              <a:off x="-4" y="2381672"/>
              <a:ext cx="3834975" cy="2761827"/>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843200" y="987800"/>
              <a:ext cx="404700" cy="40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4377575" y="3896825"/>
              <a:ext cx="91500" cy="91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4628200" y="4051825"/>
              <a:ext cx="91500" cy="91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6"/>
          <p:cNvSpPr txBox="1"/>
          <p:nvPr>
            <p:ph type="title"/>
          </p:nvPr>
        </p:nvSpPr>
        <p:spPr>
          <a:xfrm>
            <a:off x="4572000" y="2150850"/>
            <a:ext cx="3156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8" name="Google Shape;98;p16"/>
          <p:cNvSpPr txBox="1"/>
          <p:nvPr>
            <p:ph hasCustomPrompt="1" idx="2" type="title"/>
          </p:nvPr>
        </p:nvSpPr>
        <p:spPr>
          <a:xfrm>
            <a:off x="713225" y="3757625"/>
            <a:ext cx="20859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9" name="Google Shape;99;p16"/>
          <p:cNvSpPr txBox="1"/>
          <p:nvPr>
            <p:ph idx="1" type="subTitle"/>
          </p:nvPr>
        </p:nvSpPr>
        <p:spPr>
          <a:xfrm>
            <a:off x="4572000" y="2992525"/>
            <a:ext cx="3371700" cy="523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1600"/>
              </a:spcBef>
              <a:spcAft>
                <a:spcPts val="0"/>
              </a:spcAft>
              <a:buSzPts val="1800"/>
              <a:buNone/>
              <a:defRPr sz="1800"/>
            </a:lvl2pPr>
            <a:lvl3pPr lvl="2" rtl="0" algn="ctr">
              <a:spcBef>
                <a:spcPts val="1600"/>
              </a:spcBef>
              <a:spcAft>
                <a:spcPts val="0"/>
              </a:spcAft>
              <a:buSzPts val="1800"/>
              <a:buNone/>
              <a:defRPr sz="1800"/>
            </a:lvl3pPr>
            <a:lvl4pPr lvl="3" rtl="0" algn="ctr">
              <a:spcBef>
                <a:spcPts val="1600"/>
              </a:spcBef>
              <a:spcAft>
                <a:spcPts val="0"/>
              </a:spcAft>
              <a:buSzPts val="1800"/>
              <a:buNone/>
              <a:defRPr sz="1800"/>
            </a:lvl4pPr>
            <a:lvl5pPr lvl="4" rtl="0" algn="ctr">
              <a:spcBef>
                <a:spcPts val="1600"/>
              </a:spcBef>
              <a:spcAft>
                <a:spcPts val="0"/>
              </a:spcAft>
              <a:buSzPts val="1800"/>
              <a:buNone/>
              <a:defRPr sz="1800"/>
            </a:lvl5pPr>
            <a:lvl6pPr lvl="5" rtl="0" algn="ctr">
              <a:spcBef>
                <a:spcPts val="1600"/>
              </a:spcBef>
              <a:spcAft>
                <a:spcPts val="0"/>
              </a:spcAft>
              <a:buSzPts val="1800"/>
              <a:buNone/>
              <a:defRPr sz="1800"/>
            </a:lvl6pPr>
            <a:lvl7pPr lvl="6" rtl="0" algn="ctr">
              <a:spcBef>
                <a:spcPts val="1600"/>
              </a:spcBef>
              <a:spcAft>
                <a:spcPts val="0"/>
              </a:spcAft>
              <a:buSzPts val="1800"/>
              <a:buNone/>
              <a:defRPr sz="1800"/>
            </a:lvl7pPr>
            <a:lvl8pPr lvl="7" rtl="0" algn="ctr">
              <a:spcBef>
                <a:spcPts val="1600"/>
              </a:spcBef>
              <a:spcAft>
                <a:spcPts val="0"/>
              </a:spcAft>
              <a:buSzPts val="1800"/>
              <a:buNone/>
              <a:defRPr sz="1800"/>
            </a:lvl8pPr>
            <a:lvl9pPr lvl="8" rtl="0" algn="ctr">
              <a:spcBef>
                <a:spcPts val="1600"/>
              </a:spcBef>
              <a:spcAft>
                <a:spcPts val="160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00" name="Shape 100"/>
        <p:cNvGrpSpPr/>
        <p:nvPr/>
      </p:nvGrpSpPr>
      <p:grpSpPr>
        <a:xfrm>
          <a:off x="0" y="0"/>
          <a:ext cx="0" cy="0"/>
          <a:chOff x="0" y="0"/>
          <a:chExt cx="0" cy="0"/>
        </a:xfrm>
      </p:grpSpPr>
      <p:sp>
        <p:nvSpPr>
          <p:cNvPr id="101" name="Google Shape;101;p17"/>
          <p:cNvSpPr/>
          <p:nvPr/>
        </p:nvSpPr>
        <p:spPr>
          <a:xfrm flipH="1" rot="10800000">
            <a:off x="3506300" y="0"/>
            <a:ext cx="5637723" cy="4060226"/>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ph type="title"/>
          </p:nvPr>
        </p:nvSpPr>
        <p:spPr>
          <a:xfrm>
            <a:off x="4572000" y="2150850"/>
            <a:ext cx="3156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17"/>
          <p:cNvSpPr txBox="1"/>
          <p:nvPr>
            <p:ph hasCustomPrompt="1" idx="2" type="title"/>
          </p:nvPr>
        </p:nvSpPr>
        <p:spPr>
          <a:xfrm>
            <a:off x="713225" y="3757625"/>
            <a:ext cx="20859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4" name="Google Shape;104;p17"/>
          <p:cNvSpPr txBox="1"/>
          <p:nvPr>
            <p:ph idx="1" type="subTitle"/>
          </p:nvPr>
        </p:nvSpPr>
        <p:spPr>
          <a:xfrm>
            <a:off x="4572000" y="2992525"/>
            <a:ext cx="3371700" cy="523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1600"/>
              </a:spcBef>
              <a:spcAft>
                <a:spcPts val="0"/>
              </a:spcAft>
              <a:buSzPts val="1800"/>
              <a:buNone/>
              <a:defRPr sz="1800"/>
            </a:lvl2pPr>
            <a:lvl3pPr lvl="2" rtl="0" algn="ctr">
              <a:spcBef>
                <a:spcPts val="1600"/>
              </a:spcBef>
              <a:spcAft>
                <a:spcPts val="0"/>
              </a:spcAft>
              <a:buSzPts val="1800"/>
              <a:buNone/>
              <a:defRPr sz="1800"/>
            </a:lvl3pPr>
            <a:lvl4pPr lvl="3" rtl="0" algn="ctr">
              <a:spcBef>
                <a:spcPts val="1600"/>
              </a:spcBef>
              <a:spcAft>
                <a:spcPts val="0"/>
              </a:spcAft>
              <a:buSzPts val="1800"/>
              <a:buNone/>
              <a:defRPr sz="1800"/>
            </a:lvl4pPr>
            <a:lvl5pPr lvl="4" rtl="0" algn="ctr">
              <a:spcBef>
                <a:spcPts val="1600"/>
              </a:spcBef>
              <a:spcAft>
                <a:spcPts val="0"/>
              </a:spcAft>
              <a:buSzPts val="1800"/>
              <a:buNone/>
              <a:defRPr sz="1800"/>
            </a:lvl5pPr>
            <a:lvl6pPr lvl="5" rtl="0" algn="ctr">
              <a:spcBef>
                <a:spcPts val="1600"/>
              </a:spcBef>
              <a:spcAft>
                <a:spcPts val="0"/>
              </a:spcAft>
              <a:buSzPts val="1800"/>
              <a:buNone/>
              <a:defRPr sz="1800"/>
            </a:lvl6pPr>
            <a:lvl7pPr lvl="6" rtl="0" algn="ctr">
              <a:spcBef>
                <a:spcPts val="1600"/>
              </a:spcBef>
              <a:spcAft>
                <a:spcPts val="0"/>
              </a:spcAft>
              <a:buSzPts val="1800"/>
              <a:buNone/>
              <a:defRPr sz="1800"/>
            </a:lvl7pPr>
            <a:lvl8pPr lvl="7" rtl="0" algn="ctr">
              <a:spcBef>
                <a:spcPts val="1600"/>
              </a:spcBef>
              <a:spcAft>
                <a:spcPts val="0"/>
              </a:spcAft>
              <a:buSzPts val="1800"/>
              <a:buNone/>
              <a:defRPr sz="1800"/>
            </a:lvl8pPr>
            <a:lvl9pPr lvl="8" rtl="0" algn="ctr">
              <a:spcBef>
                <a:spcPts val="1600"/>
              </a:spcBef>
              <a:spcAft>
                <a:spcPts val="160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21">
    <p:spTree>
      <p:nvGrpSpPr>
        <p:cNvPr id="105" name="Shape 105"/>
        <p:cNvGrpSpPr/>
        <p:nvPr/>
      </p:nvGrpSpPr>
      <p:grpSpPr>
        <a:xfrm>
          <a:off x="0" y="0"/>
          <a:ext cx="0" cy="0"/>
          <a:chOff x="0" y="0"/>
          <a:chExt cx="0" cy="0"/>
        </a:xfrm>
      </p:grpSpPr>
      <p:sp>
        <p:nvSpPr>
          <p:cNvPr id="106" name="Google Shape;106;p18"/>
          <p:cNvSpPr/>
          <p:nvPr/>
        </p:nvSpPr>
        <p:spPr>
          <a:xfrm>
            <a:off x="1" y="1083275"/>
            <a:ext cx="9144027" cy="4060226"/>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ph type="title"/>
          </p:nvPr>
        </p:nvSpPr>
        <p:spPr>
          <a:xfrm>
            <a:off x="4572000" y="2150850"/>
            <a:ext cx="3858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8" name="Google Shape;108;p18"/>
          <p:cNvSpPr txBox="1"/>
          <p:nvPr>
            <p:ph hasCustomPrompt="1" idx="2" type="title"/>
          </p:nvPr>
        </p:nvSpPr>
        <p:spPr>
          <a:xfrm>
            <a:off x="713225" y="3757625"/>
            <a:ext cx="20859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9" name="Google Shape;109;p18"/>
          <p:cNvSpPr txBox="1"/>
          <p:nvPr>
            <p:ph idx="1" type="subTitle"/>
          </p:nvPr>
        </p:nvSpPr>
        <p:spPr>
          <a:xfrm>
            <a:off x="4572000" y="2992525"/>
            <a:ext cx="3371700" cy="523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1600"/>
              </a:spcBef>
              <a:spcAft>
                <a:spcPts val="0"/>
              </a:spcAft>
              <a:buSzPts val="1800"/>
              <a:buNone/>
              <a:defRPr sz="1800"/>
            </a:lvl2pPr>
            <a:lvl3pPr lvl="2" rtl="0" algn="ctr">
              <a:spcBef>
                <a:spcPts val="1600"/>
              </a:spcBef>
              <a:spcAft>
                <a:spcPts val="0"/>
              </a:spcAft>
              <a:buSzPts val="1800"/>
              <a:buNone/>
              <a:defRPr sz="1800"/>
            </a:lvl3pPr>
            <a:lvl4pPr lvl="3" rtl="0" algn="ctr">
              <a:spcBef>
                <a:spcPts val="1600"/>
              </a:spcBef>
              <a:spcAft>
                <a:spcPts val="0"/>
              </a:spcAft>
              <a:buSzPts val="1800"/>
              <a:buNone/>
              <a:defRPr sz="1800"/>
            </a:lvl4pPr>
            <a:lvl5pPr lvl="4" rtl="0" algn="ctr">
              <a:spcBef>
                <a:spcPts val="1600"/>
              </a:spcBef>
              <a:spcAft>
                <a:spcPts val="0"/>
              </a:spcAft>
              <a:buSzPts val="1800"/>
              <a:buNone/>
              <a:defRPr sz="1800"/>
            </a:lvl5pPr>
            <a:lvl6pPr lvl="5" rtl="0" algn="ctr">
              <a:spcBef>
                <a:spcPts val="1600"/>
              </a:spcBef>
              <a:spcAft>
                <a:spcPts val="0"/>
              </a:spcAft>
              <a:buSzPts val="1800"/>
              <a:buNone/>
              <a:defRPr sz="1800"/>
            </a:lvl6pPr>
            <a:lvl7pPr lvl="6" rtl="0" algn="ctr">
              <a:spcBef>
                <a:spcPts val="1600"/>
              </a:spcBef>
              <a:spcAft>
                <a:spcPts val="0"/>
              </a:spcAft>
              <a:buSzPts val="1800"/>
              <a:buNone/>
              <a:defRPr sz="1800"/>
            </a:lvl7pPr>
            <a:lvl8pPr lvl="7" rtl="0" algn="ctr">
              <a:spcBef>
                <a:spcPts val="1600"/>
              </a:spcBef>
              <a:spcAft>
                <a:spcPts val="0"/>
              </a:spcAft>
              <a:buSzPts val="1800"/>
              <a:buNone/>
              <a:defRPr sz="1800"/>
            </a:lvl8pPr>
            <a:lvl9pPr lvl="8" rtl="0" algn="ctr">
              <a:spcBef>
                <a:spcPts val="1600"/>
              </a:spcBef>
              <a:spcAft>
                <a:spcPts val="160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22">
    <p:spTree>
      <p:nvGrpSpPr>
        <p:cNvPr id="110" name="Shape 110"/>
        <p:cNvGrpSpPr/>
        <p:nvPr/>
      </p:nvGrpSpPr>
      <p:grpSpPr>
        <a:xfrm>
          <a:off x="0" y="0"/>
          <a:ext cx="0" cy="0"/>
          <a:chOff x="0" y="0"/>
          <a:chExt cx="0" cy="0"/>
        </a:xfrm>
      </p:grpSpPr>
      <p:grpSp>
        <p:nvGrpSpPr>
          <p:cNvPr id="111" name="Google Shape;111;p19"/>
          <p:cNvGrpSpPr/>
          <p:nvPr/>
        </p:nvGrpSpPr>
        <p:grpSpPr>
          <a:xfrm rot="-5400000">
            <a:off x="4706296" y="705800"/>
            <a:ext cx="4719704" cy="4155699"/>
            <a:chOff x="-4" y="987800"/>
            <a:chExt cx="4719704" cy="4155699"/>
          </a:xfrm>
        </p:grpSpPr>
        <p:sp>
          <p:nvSpPr>
            <p:cNvPr id="112" name="Google Shape;112;p19"/>
            <p:cNvSpPr/>
            <p:nvPr/>
          </p:nvSpPr>
          <p:spPr>
            <a:xfrm flipH="1">
              <a:off x="-4" y="2381672"/>
              <a:ext cx="3834975" cy="2761827"/>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843200" y="987800"/>
              <a:ext cx="404700" cy="40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4377575" y="3896825"/>
              <a:ext cx="91500" cy="91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4628200" y="4051825"/>
              <a:ext cx="91500" cy="91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9"/>
          <p:cNvSpPr txBox="1"/>
          <p:nvPr>
            <p:ph type="title"/>
          </p:nvPr>
        </p:nvSpPr>
        <p:spPr>
          <a:xfrm>
            <a:off x="4572000" y="2150850"/>
            <a:ext cx="3156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7" name="Google Shape;117;p19"/>
          <p:cNvSpPr txBox="1"/>
          <p:nvPr>
            <p:ph hasCustomPrompt="1" idx="2" type="title"/>
          </p:nvPr>
        </p:nvSpPr>
        <p:spPr>
          <a:xfrm>
            <a:off x="713225" y="3757625"/>
            <a:ext cx="20859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8" name="Google Shape;118;p19"/>
          <p:cNvSpPr txBox="1"/>
          <p:nvPr>
            <p:ph idx="1" type="subTitle"/>
          </p:nvPr>
        </p:nvSpPr>
        <p:spPr>
          <a:xfrm>
            <a:off x="4572000" y="2992525"/>
            <a:ext cx="3371700" cy="523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1600"/>
              </a:spcBef>
              <a:spcAft>
                <a:spcPts val="0"/>
              </a:spcAft>
              <a:buSzPts val="1800"/>
              <a:buNone/>
              <a:defRPr sz="1800"/>
            </a:lvl2pPr>
            <a:lvl3pPr lvl="2" rtl="0" algn="ctr">
              <a:spcBef>
                <a:spcPts val="1600"/>
              </a:spcBef>
              <a:spcAft>
                <a:spcPts val="0"/>
              </a:spcAft>
              <a:buSzPts val="1800"/>
              <a:buNone/>
              <a:defRPr sz="1800"/>
            </a:lvl3pPr>
            <a:lvl4pPr lvl="3" rtl="0" algn="ctr">
              <a:spcBef>
                <a:spcPts val="1600"/>
              </a:spcBef>
              <a:spcAft>
                <a:spcPts val="0"/>
              </a:spcAft>
              <a:buSzPts val="1800"/>
              <a:buNone/>
              <a:defRPr sz="1800"/>
            </a:lvl4pPr>
            <a:lvl5pPr lvl="4" rtl="0" algn="ctr">
              <a:spcBef>
                <a:spcPts val="1600"/>
              </a:spcBef>
              <a:spcAft>
                <a:spcPts val="0"/>
              </a:spcAft>
              <a:buSzPts val="1800"/>
              <a:buNone/>
              <a:defRPr sz="1800"/>
            </a:lvl5pPr>
            <a:lvl6pPr lvl="5" rtl="0" algn="ctr">
              <a:spcBef>
                <a:spcPts val="1600"/>
              </a:spcBef>
              <a:spcAft>
                <a:spcPts val="0"/>
              </a:spcAft>
              <a:buSzPts val="1800"/>
              <a:buNone/>
              <a:defRPr sz="1800"/>
            </a:lvl6pPr>
            <a:lvl7pPr lvl="6" rtl="0" algn="ctr">
              <a:spcBef>
                <a:spcPts val="1600"/>
              </a:spcBef>
              <a:spcAft>
                <a:spcPts val="0"/>
              </a:spcAft>
              <a:buSzPts val="1800"/>
              <a:buNone/>
              <a:defRPr sz="1800"/>
            </a:lvl7pPr>
            <a:lvl8pPr lvl="7" rtl="0" algn="ctr">
              <a:spcBef>
                <a:spcPts val="1600"/>
              </a:spcBef>
              <a:spcAft>
                <a:spcPts val="0"/>
              </a:spcAft>
              <a:buSzPts val="1800"/>
              <a:buNone/>
              <a:defRPr sz="1800"/>
            </a:lvl8pPr>
            <a:lvl9pPr lvl="8" rtl="0" algn="ctr">
              <a:spcBef>
                <a:spcPts val="1600"/>
              </a:spcBef>
              <a:spcAft>
                <a:spcPts val="160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
    <p:spTree>
      <p:nvGrpSpPr>
        <p:cNvPr id="119" name="Shape 119"/>
        <p:cNvGrpSpPr/>
        <p:nvPr/>
      </p:nvGrpSpPr>
      <p:grpSpPr>
        <a:xfrm>
          <a:off x="0" y="0"/>
          <a:ext cx="0" cy="0"/>
          <a:chOff x="0" y="0"/>
          <a:chExt cx="0" cy="0"/>
        </a:xfrm>
      </p:grpSpPr>
      <p:sp>
        <p:nvSpPr>
          <p:cNvPr id="120" name="Google Shape;120;p20"/>
          <p:cNvSpPr/>
          <p:nvPr/>
        </p:nvSpPr>
        <p:spPr>
          <a:xfrm>
            <a:off x="713601" y="1538275"/>
            <a:ext cx="7716911" cy="2767030"/>
          </a:xfrm>
          <a:custGeom>
            <a:rect b="b" l="l" r="r" t="t"/>
            <a:pathLst>
              <a:path extrusionOk="0" h="4000" w="31690">
                <a:moveTo>
                  <a:pt x="0" y="1"/>
                </a:moveTo>
                <a:lnTo>
                  <a:pt x="0" y="4000"/>
                </a:lnTo>
                <a:lnTo>
                  <a:pt x="31690" y="4000"/>
                </a:lnTo>
                <a:lnTo>
                  <a:pt x="316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ph idx="1" type="body"/>
          </p:nvPr>
        </p:nvSpPr>
        <p:spPr>
          <a:xfrm>
            <a:off x="2900850" y="1548325"/>
            <a:ext cx="3342300" cy="2764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1"/>
              </a:buClr>
              <a:buSzPts val="1200"/>
              <a:buChar char="●"/>
              <a:defRPr>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122" name="Google Shape;122;p20"/>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123" name="Google Shape;123;p20"/>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rot="779955">
            <a:off x="3523054" y="-1101867"/>
            <a:ext cx="7696622" cy="5143464"/>
          </a:xfrm>
          <a:custGeom>
            <a:rect b="b" l="l" r="r" t="t"/>
            <a:pathLst>
              <a:path extrusionOk="0" h="38441" w="53612">
                <a:moveTo>
                  <a:pt x="39043" y="3843"/>
                </a:moveTo>
                <a:cubicBezTo>
                  <a:pt x="40256" y="3843"/>
                  <a:pt x="41202" y="4963"/>
                  <a:pt x="40977" y="6167"/>
                </a:cubicBezTo>
                <a:cubicBezTo>
                  <a:pt x="40861" y="7023"/>
                  <a:pt x="40194" y="7690"/>
                  <a:pt x="39411" y="7806"/>
                </a:cubicBezTo>
                <a:cubicBezTo>
                  <a:pt x="39289" y="7828"/>
                  <a:pt x="39168" y="7838"/>
                  <a:pt x="39051" y="7838"/>
                </a:cubicBezTo>
                <a:cubicBezTo>
                  <a:pt x="37828" y="7838"/>
                  <a:pt x="36893" y="6718"/>
                  <a:pt x="37105" y="5514"/>
                </a:cubicBezTo>
                <a:cubicBezTo>
                  <a:pt x="37235" y="4658"/>
                  <a:pt x="37888" y="3991"/>
                  <a:pt x="38686" y="3875"/>
                </a:cubicBezTo>
                <a:cubicBezTo>
                  <a:pt x="38807" y="3853"/>
                  <a:pt x="38926" y="3843"/>
                  <a:pt x="39043" y="3843"/>
                </a:cubicBezTo>
                <a:close/>
                <a:moveTo>
                  <a:pt x="38299" y="0"/>
                </a:moveTo>
                <a:cubicBezTo>
                  <a:pt x="36202" y="0"/>
                  <a:pt x="34126" y="782"/>
                  <a:pt x="32579" y="2251"/>
                </a:cubicBezTo>
                <a:cubicBezTo>
                  <a:pt x="31970" y="2845"/>
                  <a:pt x="31187" y="3208"/>
                  <a:pt x="30215" y="3208"/>
                </a:cubicBezTo>
                <a:cubicBezTo>
                  <a:pt x="29736" y="3208"/>
                  <a:pt x="29257" y="3092"/>
                  <a:pt x="28822" y="2903"/>
                </a:cubicBezTo>
                <a:cubicBezTo>
                  <a:pt x="27607" y="2337"/>
                  <a:pt x="26320" y="2053"/>
                  <a:pt x="25050" y="2053"/>
                </a:cubicBezTo>
                <a:cubicBezTo>
                  <a:pt x="23228" y="2053"/>
                  <a:pt x="21441" y="2638"/>
                  <a:pt x="19945" y="3817"/>
                </a:cubicBezTo>
                <a:cubicBezTo>
                  <a:pt x="18437" y="5079"/>
                  <a:pt x="17102" y="6602"/>
                  <a:pt x="16014" y="8227"/>
                </a:cubicBezTo>
                <a:cubicBezTo>
                  <a:pt x="14201" y="11128"/>
                  <a:pt x="11605" y="13419"/>
                  <a:pt x="8457" y="14696"/>
                </a:cubicBezTo>
                <a:cubicBezTo>
                  <a:pt x="8225" y="14812"/>
                  <a:pt x="7978" y="14942"/>
                  <a:pt x="7790" y="15000"/>
                </a:cubicBezTo>
                <a:cubicBezTo>
                  <a:pt x="5861" y="15900"/>
                  <a:pt x="4657" y="17960"/>
                  <a:pt x="4889" y="20077"/>
                </a:cubicBezTo>
                <a:cubicBezTo>
                  <a:pt x="4961" y="20251"/>
                  <a:pt x="4961" y="20440"/>
                  <a:pt x="4889" y="20672"/>
                </a:cubicBezTo>
                <a:cubicBezTo>
                  <a:pt x="4773" y="21528"/>
                  <a:pt x="4106" y="22253"/>
                  <a:pt x="3206" y="22369"/>
                </a:cubicBezTo>
                <a:lnTo>
                  <a:pt x="3148" y="22369"/>
                </a:lnTo>
                <a:cubicBezTo>
                  <a:pt x="1393" y="22616"/>
                  <a:pt x="59" y="24066"/>
                  <a:pt x="1" y="25821"/>
                </a:cubicBezTo>
                <a:lnTo>
                  <a:pt x="1" y="25879"/>
                </a:lnTo>
                <a:cubicBezTo>
                  <a:pt x="1" y="32827"/>
                  <a:pt x="6949" y="38441"/>
                  <a:pt x="15536" y="38441"/>
                </a:cubicBezTo>
                <a:cubicBezTo>
                  <a:pt x="18611" y="38441"/>
                  <a:pt x="21512" y="37715"/>
                  <a:pt x="23934" y="36453"/>
                </a:cubicBezTo>
                <a:cubicBezTo>
                  <a:pt x="26404" y="35103"/>
                  <a:pt x="29139" y="34382"/>
                  <a:pt x="31903" y="34382"/>
                </a:cubicBezTo>
                <a:cubicBezTo>
                  <a:pt x="32109" y="34382"/>
                  <a:pt x="32315" y="34386"/>
                  <a:pt x="32521" y="34394"/>
                </a:cubicBezTo>
                <a:lnTo>
                  <a:pt x="33536" y="34394"/>
                </a:lnTo>
                <a:cubicBezTo>
                  <a:pt x="44604" y="34394"/>
                  <a:pt x="53611" y="26547"/>
                  <a:pt x="53611" y="16814"/>
                </a:cubicBezTo>
                <a:cubicBezTo>
                  <a:pt x="53611" y="9503"/>
                  <a:pt x="48535" y="3208"/>
                  <a:pt x="41282" y="553"/>
                </a:cubicBezTo>
                <a:cubicBezTo>
                  <a:pt x="40321" y="181"/>
                  <a:pt x="39307" y="0"/>
                  <a:pt x="38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572000" y="1922250"/>
            <a:ext cx="3156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3"/>
          <p:cNvSpPr txBox="1"/>
          <p:nvPr>
            <p:ph hasCustomPrompt="1" idx="2" type="title"/>
          </p:nvPr>
        </p:nvSpPr>
        <p:spPr>
          <a:xfrm>
            <a:off x="713225" y="3757625"/>
            <a:ext cx="20859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 name="Google Shape;19;p3"/>
          <p:cNvSpPr txBox="1"/>
          <p:nvPr>
            <p:ph idx="1" type="subTitle"/>
          </p:nvPr>
        </p:nvSpPr>
        <p:spPr>
          <a:xfrm>
            <a:off x="4572000" y="2992525"/>
            <a:ext cx="3371700" cy="523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1600"/>
              </a:spcBef>
              <a:spcAft>
                <a:spcPts val="0"/>
              </a:spcAft>
              <a:buSzPts val="1800"/>
              <a:buNone/>
              <a:defRPr sz="1800"/>
            </a:lvl2pPr>
            <a:lvl3pPr lvl="2" rtl="0" algn="ctr">
              <a:spcBef>
                <a:spcPts val="1600"/>
              </a:spcBef>
              <a:spcAft>
                <a:spcPts val="0"/>
              </a:spcAft>
              <a:buSzPts val="1800"/>
              <a:buNone/>
              <a:defRPr sz="1800"/>
            </a:lvl3pPr>
            <a:lvl4pPr lvl="3" rtl="0" algn="ctr">
              <a:spcBef>
                <a:spcPts val="1600"/>
              </a:spcBef>
              <a:spcAft>
                <a:spcPts val="0"/>
              </a:spcAft>
              <a:buSzPts val="1800"/>
              <a:buNone/>
              <a:defRPr sz="1800"/>
            </a:lvl4pPr>
            <a:lvl5pPr lvl="4" rtl="0" algn="ctr">
              <a:spcBef>
                <a:spcPts val="1600"/>
              </a:spcBef>
              <a:spcAft>
                <a:spcPts val="0"/>
              </a:spcAft>
              <a:buSzPts val="1800"/>
              <a:buNone/>
              <a:defRPr sz="1800"/>
            </a:lvl5pPr>
            <a:lvl6pPr lvl="5" rtl="0" algn="ctr">
              <a:spcBef>
                <a:spcPts val="1600"/>
              </a:spcBef>
              <a:spcAft>
                <a:spcPts val="0"/>
              </a:spcAft>
              <a:buSzPts val="1800"/>
              <a:buNone/>
              <a:defRPr sz="1800"/>
            </a:lvl6pPr>
            <a:lvl7pPr lvl="6" rtl="0" algn="ctr">
              <a:spcBef>
                <a:spcPts val="1600"/>
              </a:spcBef>
              <a:spcAft>
                <a:spcPts val="0"/>
              </a:spcAft>
              <a:buSzPts val="1800"/>
              <a:buNone/>
              <a:defRPr sz="1800"/>
            </a:lvl7pPr>
            <a:lvl8pPr lvl="7" rtl="0" algn="ctr">
              <a:spcBef>
                <a:spcPts val="1600"/>
              </a:spcBef>
              <a:spcAft>
                <a:spcPts val="0"/>
              </a:spcAft>
              <a:buSzPts val="1800"/>
              <a:buNone/>
              <a:defRPr sz="1800"/>
            </a:lvl8pPr>
            <a:lvl9pPr lvl="8" rtl="0" algn="ctr">
              <a:spcBef>
                <a:spcPts val="1600"/>
              </a:spcBef>
              <a:spcAft>
                <a:spcPts val="1600"/>
              </a:spcAft>
              <a:buSzPts val="1800"/>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12_1">
    <p:spTree>
      <p:nvGrpSpPr>
        <p:cNvPr id="124" name="Shape 124"/>
        <p:cNvGrpSpPr/>
        <p:nvPr/>
      </p:nvGrpSpPr>
      <p:grpSpPr>
        <a:xfrm>
          <a:off x="0" y="0"/>
          <a:ext cx="0" cy="0"/>
          <a:chOff x="0" y="0"/>
          <a:chExt cx="0" cy="0"/>
        </a:xfrm>
      </p:grpSpPr>
      <p:sp>
        <p:nvSpPr>
          <p:cNvPr id="125" name="Google Shape;125;p21"/>
          <p:cNvSpPr/>
          <p:nvPr/>
        </p:nvSpPr>
        <p:spPr>
          <a:xfrm>
            <a:off x="713601" y="1538275"/>
            <a:ext cx="7716911" cy="2767030"/>
          </a:xfrm>
          <a:custGeom>
            <a:rect b="b" l="l" r="r" t="t"/>
            <a:pathLst>
              <a:path extrusionOk="0" h="4000" w="31690">
                <a:moveTo>
                  <a:pt x="0" y="1"/>
                </a:moveTo>
                <a:lnTo>
                  <a:pt x="0" y="4000"/>
                </a:lnTo>
                <a:lnTo>
                  <a:pt x="31690" y="4000"/>
                </a:lnTo>
                <a:lnTo>
                  <a:pt x="316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ph idx="1" type="body"/>
          </p:nvPr>
        </p:nvSpPr>
        <p:spPr>
          <a:xfrm>
            <a:off x="2900850" y="1816150"/>
            <a:ext cx="3342300" cy="1433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1"/>
              </a:buClr>
              <a:buSzPts val="1200"/>
              <a:buChar char="●"/>
              <a:defRPr>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127" name="Google Shape;127;p21"/>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128" name="Google Shape;128;p21"/>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129" name="Google Shape;129;p21"/>
          <p:cNvSpPr txBox="1"/>
          <p:nvPr/>
        </p:nvSpPr>
        <p:spPr>
          <a:xfrm>
            <a:off x="2425050" y="3533850"/>
            <a:ext cx="4293900" cy="113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Anaheim"/>
                <a:ea typeface="Anaheim"/>
                <a:cs typeface="Anaheim"/>
                <a:sym typeface="Anaheim"/>
              </a:rPr>
              <a:t>CREDITS: This presentation template was created by </a:t>
            </a:r>
            <a:r>
              <a:rPr b="1" lang="en" sz="12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b="1" lang="en" sz="1200">
                <a:solidFill>
                  <a:schemeClr val="lt1"/>
                </a:solidFill>
                <a:latin typeface="Anaheim"/>
                <a:ea typeface="Anaheim"/>
                <a:cs typeface="Anaheim"/>
                <a:sym typeface="Anaheim"/>
              </a:rPr>
              <a:t>,</a:t>
            </a:r>
            <a:r>
              <a:rPr lang="en" sz="1200">
                <a:solidFill>
                  <a:schemeClr val="lt1"/>
                </a:solidFill>
                <a:latin typeface="Anaheim"/>
                <a:ea typeface="Anaheim"/>
                <a:cs typeface="Anaheim"/>
                <a:sym typeface="Anaheim"/>
              </a:rPr>
              <a:t> including icons by </a:t>
            </a:r>
            <a:r>
              <a:rPr b="1" lang="en" sz="12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lang="en" sz="1200">
                <a:solidFill>
                  <a:schemeClr val="lt1"/>
                </a:solidFill>
                <a:latin typeface="Anaheim"/>
                <a:ea typeface="Anaheim"/>
                <a:cs typeface="Anaheim"/>
                <a:sym typeface="Anaheim"/>
              </a:rPr>
              <a:t>, infographics &amp; images by </a:t>
            </a:r>
            <a:r>
              <a:rPr b="1" lang="en" sz="12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a:solidFill>
                <a:schemeClr val="lt1"/>
              </a:solidFill>
              <a:latin typeface="Anaheim"/>
              <a:ea typeface="Anaheim"/>
              <a:cs typeface="Anaheim"/>
              <a:sym typeface="Anaheim"/>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1">
    <p:spTree>
      <p:nvGrpSpPr>
        <p:cNvPr id="130" name="Shape 130"/>
        <p:cNvGrpSpPr/>
        <p:nvPr/>
      </p:nvGrpSpPr>
      <p:grpSpPr>
        <a:xfrm>
          <a:off x="0" y="0"/>
          <a:ext cx="0" cy="0"/>
          <a:chOff x="0" y="0"/>
          <a:chExt cx="0" cy="0"/>
        </a:xfrm>
      </p:grpSpPr>
      <p:sp>
        <p:nvSpPr>
          <p:cNvPr id="131" name="Google Shape;131;p22"/>
          <p:cNvSpPr/>
          <p:nvPr/>
        </p:nvSpPr>
        <p:spPr>
          <a:xfrm flipH="1" rot="-900032">
            <a:off x="716365" y="1186830"/>
            <a:ext cx="5074256" cy="3604109"/>
          </a:xfrm>
          <a:custGeom>
            <a:rect b="b" l="l" r="r" t="t"/>
            <a:pathLst>
              <a:path extrusionOk="0" h="38441" w="53612">
                <a:moveTo>
                  <a:pt x="39043" y="3843"/>
                </a:moveTo>
                <a:cubicBezTo>
                  <a:pt x="40256" y="3843"/>
                  <a:pt x="41202" y="4963"/>
                  <a:pt x="40977" y="6167"/>
                </a:cubicBezTo>
                <a:cubicBezTo>
                  <a:pt x="40861" y="7023"/>
                  <a:pt x="40194" y="7690"/>
                  <a:pt x="39411" y="7806"/>
                </a:cubicBezTo>
                <a:cubicBezTo>
                  <a:pt x="39289" y="7828"/>
                  <a:pt x="39168" y="7838"/>
                  <a:pt x="39051" y="7838"/>
                </a:cubicBezTo>
                <a:cubicBezTo>
                  <a:pt x="37828" y="7838"/>
                  <a:pt x="36893" y="6718"/>
                  <a:pt x="37105" y="5514"/>
                </a:cubicBezTo>
                <a:cubicBezTo>
                  <a:pt x="37235" y="4658"/>
                  <a:pt x="37888" y="3991"/>
                  <a:pt x="38686" y="3875"/>
                </a:cubicBezTo>
                <a:cubicBezTo>
                  <a:pt x="38807" y="3853"/>
                  <a:pt x="38926" y="3843"/>
                  <a:pt x="39043" y="3843"/>
                </a:cubicBezTo>
                <a:close/>
                <a:moveTo>
                  <a:pt x="38299" y="0"/>
                </a:moveTo>
                <a:cubicBezTo>
                  <a:pt x="36202" y="0"/>
                  <a:pt x="34126" y="782"/>
                  <a:pt x="32579" y="2251"/>
                </a:cubicBezTo>
                <a:cubicBezTo>
                  <a:pt x="31970" y="2845"/>
                  <a:pt x="31187" y="3208"/>
                  <a:pt x="30215" y="3208"/>
                </a:cubicBezTo>
                <a:cubicBezTo>
                  <a:pt x="29736" y="3208"/>
                  <a:pt x="29257" y="3092"/>
                  <a:pt x="28822" y="2903"/>
                </a:cubicBezTo>
                <a:cubicBezTo>
                  <a:pt x="27607" y="2337"/>
                  <a:pt x="26320" y="2053"/>
                  <a:pt x="25050" y="2053"/>
                </a:cubicBezTo>
                <a:cubicBezTo>
                  <a:pt x="23228" y="2053"/>
                  <a:pt x="21441" y="2638"/>
                  <a:pt x="19945" y="3817"/>
                </a:cubicBezTo>
                <a:cubicBezTo>
                  <a:pt x="18437" y="5079"/>
                  <a:pt x="17102" y="6602"/>
                  <a:pt x="16014" y="8227"/>
                </a:cubicBezTo>
                <a:cubicBezTo>
                  <a:pt x="14201" y="11128"/>
                  <a:pt x="11605" y="13419"/>
                  <a:pt x="8457" y="14696"/>
                </a:cubicBezTo>
                <a:cubicBezTo>
                  <a:pt x="8225" y="14812"/>
                  <a:pt x="7978" y="14942"/>
                  <a:pt x="7790" y="15000"/>
                </a:cubicBezTo>
                <a:cubicBezTo>
                  <a:pt x="5861" y="15900"/>
                  <a:pt x="4657" y="17960"/>
                  <a:pt x="4889" y="20077"/>
                </a:cubicBezTo>
                <a:cubicBezTo>
                  <a:pt x="4961" y="20251"/>
                  <a:pt x="4961" y="20440"/>
                  <a:pt x="4889" y="20672"/>
                </a:cubicBezTo>
                <a:cubicBezTo>
                  <a:pt x="4773" y="21528"/>
                  <a:pt x="4106" y="22253"/>
                  <a:pt x="3206" y="22369"/>
                </a:cubicBezTo>
                <a:lnTo>
                  <a:pt x="3148" y="22369"/>
                </a:lnTo>
                <a:cubicBezTo>
                  <a:pt x="1393" y="22616"/>
                  <a:pt x="59" y="24066"/>
                  <a:pt x="1" y="25821"/>
                </a:cubicBezTo>
                <a:lnTo>
                  <a:pt x="1" y="25879"/>
                </a:lnTo>
                <a:cubicBezTo>
                  <a:pt x="1" y="32827"/>
                  <a:pt x="6949" y="38441"/>
                  <a:pt x="15536" y="38441"/>
                </a:cubicBezTo>
                <a:cubicBezTo>
                  <a:pt x="18611" y="38441"/>
                  <a:pt x="21512" y="37715"/>
                  <a:pt x="23934" y="36453"/>
                </a:cubicBezTo>
                <a:cubicBezTo>
                  <a:pt x="26404" y="35103"/>
                  <a:pt x="29139" y="34382"/>
                  <a:pt x="31903" y="34382"/>
                </a:cubicBezTo>
                <a:cubicBezTo>
                  <a:pt x="32109" y="34382"/>
                  <a:pt x="32315" y="34386"/>
                  <a:pt x="32521" y="34394"/>
                </a:cubicBezTo>
                <a:lnTo>
                  <a:pt x="33536" y="34394"/>
                </a:lnTo>
                <a:cubicBezTo>
                  <a:pt x="44604" y="34394"/>
                  <a:pt x="53611" y="26547"/>
                  <a:pt x="53611" y="16814"/>
                </a:cubicBezTo>
                <a:cubicBezTo>
                  <a:pt x="53611" y="9503"/>
                  <a:pt x="48535" y="3208"/>
                  <a:pt x="41282" y="553"/>
                </a:cubicBezTo>
                <a:cubicBezTo>
                  <a:pt x="40321" y="181"/>
                  <a:pt x="39307" y="0"/>
                  <a:pt x="38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flipH="1" rot="10800000">
            <a:off x="7814329" y="4195676"/>
            <a:ext cx="343286" cy="334621"/>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flipH="1" rot="10800000">
            <a:off x="7236308" y="816078"/>
            <a:ext cx="578012" cy="572671"/>
          </a:xfrm>
          <a:custGeom>
            <a:rect b="b" l="l" r="r" t="t"/>
            <a:pathLst>
              <a:path extrusionOk="0" h="6108" w="6107">
                <a:moveTo>
                  <a:pt x="3075" y="0"/>
                </a:moveTo>
                <a:cubicBezTo>
                  <a:pt x="1393" y="0"/>
                  <a:pt x="0" y="1335"/>
                  <a:pt x="0" y="3018"/>
                </a:cubicBezTo>
                <a:cubicBezTo>
                  <a:pt x="0" y="4715"/>
                  <a:pt x="1393" y="6107"/>
                  <a:pt x="3075" y="6107"/>
                </a:cubicBezTo>
                <a:cubicBezTo>
                  <a:pt x="4772" y="6107"/>
                  <a:pt x="6107" y="4715"/>
                  <a:pt x="6107" y="3018"/>
                </a:cubicBezTo>
                <a:cubicBezTo>
                  <a:pt x="6107" y="1335"/>
                  <a:pt x="4772" y="0"/>
                  <a:pt x="3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ph idx="1" type="body"/>
          </p:nvPr>
        </p:nvSpPr>
        <p:spPr>
          <a:xfrm>
            <a:off x="1810500" y="2256598"/>
            <a:ext cx="5523000" cy="867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solidFill>
                  <a:schemeClr val="lt1"/>
                </a:solidFill>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5" name="Google Shape;135;p22"/>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136" name="Google Shape;136;p22"/>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0">
    <p:spTree>
      <p:nvGrpSpPr>
        <p:cNvPr id="137" name="Shape 137"/>
        <p:cNvGrpSpPr/>
        <p:nvPr/>
      </p:nvGrpSpPr>
      <p:grpSpPr>
        <a:xfrm>
          <a:off x="0" y="0"/>
          <a:ext cx="0" cy="0"/>
          <a:chOff x="0" y="0"/>
          <a:chExt cx="0" cy="0"/>
        </a:xfrm>
      </p:grpSpPr>
      <p:sp>
        <p:nvSpPr>
          <p:cNvPr id="138" name="Google Shape;138;p23"/>
          <p:cNvSpPr/>
          <p:nvPr/>
        </p:nvSpPr>
        <p:spPr>
          <a:xfrm>
            <a:off x="3506300" y="1083300"/>
            <a:ext cx="5637723" cy="4060226"/>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ph idx="1" type="body"/>
          </p:nvPr>
        </p:nvSpPr>
        <p:spPr>
          <a:xfrm>
            <a:off x="1677800" y="1822775"/>
            <a:ext cx="2197800" cy="1618500"/>
          </a:xfrm>
          <a:prstGeom prst="rect">
            <a:avLst/>
          </a:prstGeom>
        </p:spPr>
        <p:txBody>
          <a:bodyPr anchorCtr="0" anchor="t" bIns="91425" lIns="91425" spcFirstLastPara="1" rIns="91425" wrap="square" tIns="91425">
            <a:noAutofit/>
          </a:bodyPr>
          <a:lstStyle>
            <a:lvl1pPr indent="-304800" lvl="0" marL="457200" rtl="0" algn="r">
              <a:lnSpc>
                <a:spcPct val="100000"/>
              </a:lnSpc>
              <a:spcBef>
                <a:spcPts val="0"/>
              </a:spcBef>
              <a:spcAft>
                <a:spcPts val="0"/>
              </a:spcAft>
              <a:buSzPts val="1200"/>
              <a:buChar char="●"/>
              <a:defRPr>
                <a:solidFill>
                  <a:srgbClr val="F3F3F3"/>
                </a:solidFill>
              </a:defRPr>
            </a:lvl1pPr>
            <a:lvl2pPr indent="-304800" lvl="1" marL="914400" rtl="0">
              <a:spcBef>
                <a:spcPts val="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0" name="Google Shape;140;p23"/>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141" name="Google Shape;141;p23"/>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0_1">
    <p:spTree>
      <p:nvGrpSpPr>
        <p:cNvPr id="142" name="Shape 142"/>
        <p:cNvGrpSpPr/>
        <p:nvPr/>
      </p:nvGrpSpPr>
      <p:grpSpPr>
        <a:xfrm>
          <a:off x="0" y="0"/>
          <a:ext cx="0" cy="0"/>
          <a:chOff x="0" y="0"/>
          <a:chExt cx="0" cy="0"/>
        </a:xfrm>
      </p:grpSpPr>
      <p:sp>
        <p:nvSpPr>
          <p:cNvPr id="143" name="Google Shape;143;p24"/>
          <p:cNvSpPr/>
          <p:nvPr/>
        </p:nvSpPr>
        <p:spPr>
          <a:xfrm>
            <a:off x="3506300" y="1083300"/>
            <a:ext cx="5637723" cy="4060226"/>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txBox="1"/>
          <p:nvPr>
            <p:ph idx="1" type="body"/>
          </p:nvPr>
        </p:nvSpPr>
        <p:spPr>
          <a:xfrm>
            <a:off x="1054550" y="1808625"/>
            <a:ext cx="2260500" cy="663300"/>
          </a:xfrm>
          <a:prstGeom prst="rect">
            <a:avLst/>
          </a:prstGeom>
        </p:spPr>
        <p:txBody>
          <a:bodyPr anchorCtr="0" anchor="t" bIns="91425" lIns="91425" spcFirstLastPara="1" rIns="91425" wrap="square" tIns="91425">
            <a:noAutofit/>
          </a:bodyPr>
          <a:lstStyle>
            <a:lvl1pPr indent="-304800" lvl="0" marL="457200" rtl="0" algn="r">
              <a:lnSpc>
                <a:spcPct val="100000"/>
              </a:lnSpc>
              <a:spcBef>
                <a:spcPts val="0"/>
              </a:spcBef>
              <a:spcAft>
                <a:spcPts val="0"/>
              </a:spcAft>
              <a:buSzPts val="1200"/>
              <a:buChar char="●"/>
              <a:defRPr/>
            </a:lvl1pPr>
            <a:lvl2pPr indent="-304800" lvl="1" marL="914400" rtl="0" algn="r">
              <a:spcBef>
                <a:spcPts val="1600"/>
              </a:spcBef>
              <a:spcAft>
                <a:spcPts val="0"/>
              </a:spcAft>
              <a:buSzPts val="1200"/>
              <a:buChar char="○"/>
              <a:defRPr sz="1200"/>
            </a:lvl2pPr>
            <a:lvl3pPr indent="-304800" lvl="2" marL="1371600" rtl="0" algn="r">
              <a:spcBef>
                <a:spcPts val="1600"/>
              </a:spcBef>
              <a:spcAft>
                <a:spcPts val="0"/>
              </a:spcAft>
              <a:buSzPts val="1200"/>
              <a:buChar char="■"/>
              <a:defRPr sz="1200"/>
            </a:lvl3pPr>
            <a:lvl4pPr indent="-304800" lvl="3" marL="1828800" rtl="0" algn="r">
              <a:spcBef>
                <a:spcPts val="1600"/>
              </a:spcBef>
              <a:spcAft>
                <a:spcPts val="0"/>
              </a:spcAft>
              <a:buSzPts val="1200"/>
              <a:buChar char="●"/>
              <a:defRPr sz="1200"/>
            </a:lvl4pPr>
            <a:lvl5pPr indent="-304800" lvl="4" marL="2286000" rtl="0" algn="r">
              <a:spcBef>
                <a:spcPts val="1600"/>
              </a:spcBef>
              <a:spcAft>
                <a:spcPts val="0"/>
              </a:spcAft>
              <a:buSzPts val="1200"/>
              <a:buChar char="○"/>
              <a:defRPr sz="1200"/>
            </a:lvl5pPr>
            <a:lvl6pPr indent="-304800" lvl="5" marL="2743200" rtl="0" algn="r">
              <a:spcBef>
                <a:spcPts val="1600"/>
              </a:spcBef>
              <a:spcAft>
                <a:spcPts val="0"/>
              </a:spcAft>
              <a:buSzPts val="1200"/>
              <a:buChar char="■"/>
              <a:defRPr sz="1200"/>
            </a:lvl6pPr>
            <a:lvl7pPr indent="-304800" lvl="6" marL="3200400" rtl="0" algn="r">
              <a:spcBef>
                <a:spcPts val="1600"/>
              </a:spcBef>
              <a:spcAft>
                <a:spcPts val="0"/>
              </a:spcAft>
              <a:buSzPts val="1200"/>
              <a:buChar char="●"/>
              <a:defRPr sz="1200"/>
            </a:lvl7pPr>
            <a:lvl8pPr indent="-304800" lvl="7" marL="3657600" rtl="0" algn="r">
              <a:spcBef>
                <a:spcPts val="1600"/>
              </a:spcBef>
              <a:spcAft>
                <a:spcPts val="0"/>
              </a:spcAft>
              <a:buSzPts val="1200"/>
              <a:buChar char="○"/>
              <a:defRPr sz="1200"/>
            </a:lvl8pPr>
            <a:lvl9pPr indent="-304800" lvl="8" marL="4114800" rtl="0" algn="r">
              <a:spcBef>
                <a:spcPts val="1600"/>
              </a:spcBef>
              <a:spcAft>
                <a:spcPts val="1600"/>
              </a:spcAft>
              <a:buSzPts val="1200"/>
              <a:buChar char="■"/>
              <a:defRPr sz="1200"/>
            </a:lvl9pPr>
          </a:lstStyle>
          <a:p/>
        </p:txBody>
      </p:sp>
      <p:sp>
        <p:nvSpPr>
          <p:cNvPr id="145" name="Google Shape;145;p24"/>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146" name="Google Shape;146;p24"/>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147" name="Google Shape;147;p24"/>
          <p:cNvSpPr txBox="1"/>
          <p:nvPr>
            <p:ph idx="2" type="body"/>
          </p:nvPr>
        </p:nvSpPr>
        <p:spPr>
          <a:xfrm>
            <a:off x="5846488" y="3668950"/>
            <a:ext cx="2260500" cy="663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8" name="Google Shape;148;p24"/>
          <p:cNvSpPr txBox="1"/>
          <p:nvPr>
            <p:ph idx="3" type="subTitle"/>
          </p:nvPr>
        </p:nvSpPr>
        <p:spPr>
          <a:xfrm>
            <a:off x="5849025" y="3269700"/>
            <a:ext cx="2260500" cy="402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Anton"/>
              <a:buNone/>
              <a:defRPr sz="1400">
                <a:solidFill>
                  <a:schemeClr val="lt2"/>
                </a:solidFill>
                <a:latin typeface="Anton"/>
                <a:ea typeface="Anton"/>
                <a:cs typeface="Anton"/>
                <a:sym typeface="Anton"/>
              </a:defRPr>
            </a:lvl1pPr>
            <a:lvl2pPr lvl="1">
              <a:spcBef>
                <a:spcPts val="160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sp>
        <p:nvSpPr>
          <p:cNvPr id="149" name="Google Shape;149;p24"/>
          <p:cNvSpPr txBox="1"/>
          <p:nvPr>
            <p:ph idx="4" type="subTitle"/>
          </p:nvPr>
        </p:nvSpPr>
        <p:spPr>
          <a:xfrm>
            <a:off x="1054550" y="1406325"/>
            <a:ext cx="2260500" cy="402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1400"/>
              <a:buFont typeface="Anton"/>
              <a:buNone/>
              <a:defRPr sz="1400">
                <a:solidFill>
                  <a:schemeClr val="lt2"/>
                </a:solidFill>
                <a:latin typeface="Anton"/>
                <a:ea typeface="Anton"/>
                <a:cs typeface="Anton"/>
                <a:sym typeface="Anton"/>
              </a:defRPr>
            </a:lvl1pPr>
            <a:lvl2pPr lvl="1" rtl="0" algn="r">
              <a:spcBef>
                <a:spcPts val="1600"/>
              </a:spcBef>
              <a:spcAft>
                <a:spcPts val="0"/>
              </a:spcAft>
              <a:buSzPts val="1200"/>
              <a:buNone/>
              <a:defRPr/>
            </a:lvl2pPr>
            <a:lvl3pPr lvl="2" rtl="0" algn="r">
              <a:spcBef>
                <a:spcPts val="1600"/>
              </a:spcBef>
              <a:spcAft>
                <a:spcPts val="0"/>
              </a:spcAft>
              <a:buSzPts val="1200"/>
              <a:buNone/>
              <a:defRPr/>
            </a:lvl3pPr>
            <a:lvl4pPr lvl="3" rtl="0" algn="r">
              <a:spcBef>
                <a:spcPts val="1600"/>
              </a:spcBef>
              <a:spcAft>
                <a:spcPts val="0"/>
              </a:spcAft>
              <a:buSzPts val="1200"/>
              <a:buNone/>
              <a:defRPr/>
            </a:lvl4pPr>
            <a:lvl5pPr lvl="4" rtl="0" algn="r">
              <a:spcBef>
                <a:spcPts val="1600"/>
              </a:spcBef>
              <a:spcAft>
                <a:spcPts val="0"/>
              </a:spcAft>
              <a:buSzPts val="1200"/>
              <a:buNone/>
              <a:defRPr/>
            </a:lvl5pPr>
            <a:lvl6pPr lvl="5" rtl="0" algn="r">
              <a:spcBef>
                <a:spcPts val="1600"/>
              </a:spcBef>
              <a:spcAft>
                <a:spcPts val="0"/>
              </a:spcAft>
              <a:buSzPts val="1200"/>
              <a:buNone/>
              <a:defRPr/>
            </a:lvl6pPr>
            <a:lvl7pPr lvl="6" rtl="0" algn="r">
              <a:spcBef>
                <a:spcPts val="1600"/>
              </a:spcBef>
              <a:spcAft>
                <a:spcPts val="0"/>
              </a:spcAft>
              <a:buSzPts val="1200"/>
              <a:buNone/>
              <a:defRPr/>
            </a:lvl7pPr>
            <a:lvl8pPr lvl="7" rtl="0" algn="r">
              <a:spcBef>
                <a:spcPts val="1600"/>
              </a:spcBef>
              <a:spcAft>
                <a:spcPts val="0"/>
              </a:spcAft>
              <a:buSzPts val="1200"/>
              <a:buNone/>
              <a:defRPr/>
            </a:lvl8pPr>
            <a:lvl9pPr lvl="8" rtl="0" algn="r">
              <a:spcBef>
                <a:spcPts val="1600"/>
              </a:spcBef>
              <a:spcAft>
                <a:spcPts val="1600"/>
              </a:spcAft>
              <a:buSzPts val="1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150" name="Shape 150"/>
        <p:cNvGrpSpPr/>
        <p:nvPr/>
      </p:nvGrpSpPr>
      <p:grpSpPr>
        <a:xfrm>
          <a:off x="0" y="0"/>
          <a:ext cx="0" cy="0"/>
          <a:chOff x="0" y="0"/>
          <a:chExt cx="0" cy="0"/>
        </a:xfrm>
      </p:grpSpPr>
      <p:sp>
        <p:nvSpPr>
          <p:cNvPr id="151" name="Google Shape;151;p25"/>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152" name="Google Shape;152;p25"/>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5">
    <p:spTree>
      <p:nvGrpSpPr>
        <p:cNvPr id="153" name="Shape 153"/>
        <p:cNvGrpSpPr/>
        <p:nvPr/>
      </p:nvGrpSpPr>
      <p:grpSpPr>
        <a:xfrm>
          <a:off x="0" y="0"/>
          <a:ext cx="0" cy="0"/>
          <a:chOff x="0" y="0"/>
          <a:chExt cx="0" cy="0"/>
        </a:xfrm>
      </p:grpSpPr>
      <p:sp>
        <p:nvSpPr>
          <p:cNvPr id="154" name="Google Shape;154;p26"/>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155" name="Google Shape;155;p26"/>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156" name="Google Shape;156;p26"/>
          <p:cNvSpPr/>
          <p:nvPr/>
        </p:nvSpPr>
        <p:spPr>
          <a:xfrm rot="868653">
            <a:off x="974125" y="3570939"/>
            <a:ext cx="5393892" cy="3604616"/>
          </a:xfrm>
          <a:custGeom>
            <a:rect b="b" l="l" r="r" t="t"/>
            <a:pathLst>
              <a:path extrusionOk="0" h="38441" w="53612">
                <a:moveTo>
                  <a:pt x="39043" y="3843"/>
                </a:moveTo>
                <a:cubicBezTo>
                  <a:pt x="40256" y="3843"/>
                  <a:pt x="41202" y="4963"/>
                  <a:pt x="40977" y="6167"/>
                </a:cubicBezTo>
                <a:cubicBezTo>
                  <a:pt x="40861" y="7023"/>
                  <a:pt x="40194" y="7690"/>
                  <a:pt x="39411" y="7806"/>
                </a:cubicBezTo>
                <a:cubicBezTo>
                  <a:pt x="39289" y="7828"/>
                  <a:pt x="39168" y="7838"/>
                  <a:pt x="39051" y="7838"/>
                </a:cubicBezTo>
                <a:cubicBezTo>
                  <a:pt x="37828" y="7838"/>
                  <a:pt x="36893" y="6718"/>
                  <a:pt x="37105" y="5514"/>
                </a:cubicBezTo>
                <a:cubicBezTo>
                  <a:pt x="37235" y="4658"/>
                  <a:pt x="37888" y="3991"/>
                  <a:pt x="38686" y="3875"/>
                </a:cubicBezTo>
                <a:cubicBezTo>
                  <a:pt x="38807" y="3853"/>
                  <a:pt x="38926" y="3843"/>
                  <a:pt x="39043" y="3843"/>
                </a:cubicBezTo>
                <a:close/>
                <a:moveTo>
                  <a:pt x="38299" y="0"/>
                </a:moveTo>
                <a:cubicBezTo>
                  <a:pt x="36202" y="0"/>
                  <a:pt x="34126" y="782"/>
                  <a:pt x="32579" y="2251"/>
                </a:cubicBezTo>
                <a:cubicBezTo>
                  <a:pt x="31970" y="2845"/>
                  <a:pt x="31187" y="3208"/>
                  <a:pt x="30215" y="3208"/>
                </a:cubicBezTo>
                <a:cubicBezTo>
                  <a:pt x="29736" y="3208"/>
                  <a:pt x="29257" y="3092"/>
                  <a:pt x="28822" y="2903"/>
                </a:cubicBezTo>
                <a:cubicBezTo>
                  <a:pt x="27607" y="2337"/>
                  <a:pt x="26320" y="2053"/>
                  <a:pt x="25050" y="2053"/>
                </a:cubicBezTo>
                <a:cubicBezTo>
                  <a:pt x="23228" y="2053"/>
                  <a:pt x="21441" y="2638"/>
                  <a:pt x="19945" y="3817"/>
                </a:cubicBezTo>
                <a:cubicBezTo>
                  <a:pt x="18437" y="5079"/>
                  <a:pt x="17102" y="6602"/>
                  <a:pt x="16014" y="8227"/>
                </a:cubicBezTo>
                <a:cubicBezTo>
                  <a:pt x="14201" y="11128"/>
                  <a:pt x="11605" y="13419"/>
                  <a:pt x="8457" y="14696"/>
                </a:cubicBezTo>
                <a:cubicBezTo>
                  <a:pt x="8225" y="14812"/>
                  <a:pt x="7978" y="14942"/>
                  <a:pt x="7790" y="15000"/>
                </a:cubicBezTo>
                <a:cubicBezTo>
                  <a:pt x="5861" y="15900"/>
                  <a:pt x="4657" y="17960"/>
                  <a:pt x="4889" y="20077"/>
                </a:cubicBezTo>
                <a:cubicBezTo>
                  <a:pt x="4961" y="20251"/>
                  <a:pt x="4961" y="20440"/>
                  <a:pt x="4889" y="20672"/>
                </a:cubicBezTo>
                <a:cubicBezTo>
                  <a:pt x="4773" y="21528"/>
                  <a:pt x="4106" y="22253"/>
                  <a:pt x="3206" y="22369"/>
                </a:cubicBezTo>
                <a:lnTo>
                  <a:pt x="3148" y="22369"/>
                </a:lnTo>
                <a:cubicBezTo>
                  <a:pt x="1393" y="22616"/>
                  <a:pt x="59" y="24066"/>
                  <a:pt x="1" y="25821"/>
                </a:cubicBezTo>
                <a:lnTo>
                  <a:pt x="1" y="25879"/>
                </a:lnTo>
                <a:cubicBezTo>
                  <a:pt x="1" y="32827"/>
                  <a:pt x="6949" y="38441"/>
                  <a:pt x="15536" y="38441"/>
                </a:cubicBezTo>
                <a:cubicBezTo>
                  <a:pt x="18611" y="38441"/>
                  <a:pt x="21512" y="37715"/>
                  <a:pt x="23934" y="36453"/>
                </a:cubicBezTo>
                <a:cubicBezTo>
                  <a:pt x="26404" y="35103"/>
                  <a:pt x="29139" y="34382"/>
                  <a:pt x="31903" y="34382"/>
                </a:cubicBezTo>
                <a:cubicBezTo>
                  <a:pt x="32109" y="34382"/>
                  <a:pt x="32315" y="34386"/>
                  <a:pt x="32521" y="34394"/>
                </a:cubicBezTo>
                <a:lnTo>
                  <a:pt x="33536" y="34394"/>
                </a:lnTo>
                <a:cubicBezTo>
                  <a:pt x="44604" y="34394"/>
                  <a:pt x="53611" y="26547"/>
                  <a:pt x="53611" y="16814"/>
                </a:cubicBezTo>
                <a:cubicBezTo>
                  <a:pt x="53611" y="9503"/>
                  <a:pt x="48535" y="3208"/>
                  <a:pt x="41282" y="553"/>
                </a:cubicBezTo>
                <a:cubicBezTo>
                  <a:pt x="40321" y="181"/>
                  <a:pt x="39307" y="0"/>
                  <a:pt x="38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rot="868653">
            <a:off x="8248323" y="3303964"/>
            <a:ext cx="364912" cy="33466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rot="868653">
            <a:off x="116719" y="3331383"/>
            <a:ext cx="614424" cy="572748"/>
          </a:xfrm>
          <a:custGeom>
            <a:rect b="b" l="l" r="r" t="t"/>
            <a:pathLst>
              <a:path extrusionOk="0" h="6108" w="6107">
                <a:moveTo>
                  <a:pt x="3075" y="0"/>
                </a:moveTo>
                <a:cubicBezTo>
                  <a:pt x="1393" y="0"/>
                  <a:pt x="0" y="1335"/>
                  <a:pt x="0" y="3018"/>
                </a:cubicBezTo>
                <a:cubicBezTo>
                  <a:pt x="0" y="4715"/>
                  <a:pt x="1393" y="6107"/>
                  <a:pt x="3075" y="6107"/>
                </a:cubicBezTo>
                <a:cubicBezTo>
                  <a:pt x="4772" y="6107"/>
                  <a:pt x="6107" y="4715"/>
                  <a:pt x="6107" y="3018"/>
                </a:cubicBezTo>
                <a:cubicBezTo>
                  <a:pt x="6107" y="1335"/>
                  <a:pt x="4772" y="0"/>
                  <a:pt x="3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rot="868653">
            <a:off x="724396" y="3744889"/>
            <a:ext cx="219028" cy="209576"/>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6">
    <p:spTree>
      <p:nvGrpSpPr>
        <p:cNvPr id="160" name="Shape 160"/>
        <p:cNvGrpSpPr/>
        <p:nvPr/>
      </p:nvGrpSpPr>
      <p:grpSpPr>
        <a:xfrm>
          <a:off x="0" y="0"/>
          <a:ext cx="0" cy="0"/>
          <a:chOff x="0" y="0"/>
          <a:chExt cx="0" cy="0"/>
        </a:xfrm>
      </p:grpSpPr>
      <p:sp>
        <p:nvSpPr>
          <p:cNvPr id="161" name="Google Shape;161;p27"/>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162" name="Google Shape;162;p27"/>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163" name="Google Shape;163;p27"/>
          <p:cNvSpPr txBox="1"/>
          <p:nvPr>
            <p:ph idx="1" type="body"/>
          </p:nvPr>
        </p:nvSpPr>
        <p:spPr>
          <a:xfrm>
            <a:off x="1660358" y="1398275"/>
            <a:ext cx="5823300" cy="1618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grpSp>
        <p:nvGrpSpPr>
          <p:cNvPr id="164" name="Google Shape;164;p27"/>
          <p:cNvGrpSpPr/>
          <p:nvPr/>
        </p:nvGrpSpPr>
        <p:grpSpPr>
          <a:xfrm>
            <a:off x="2047021" y="3334090"/>
            <a:ext cx="6184332" cy="3604132"/>
            <a:chOff x="2534179" y="3841600"/>
            <a:chExt cx="1633517" cy="961025"/>
          </a:xfrm>
        </p:grpSpPr>
        <p:sp>
          <p:nvSpPr>
            <p:cNvPr id="165" name="Google Shape;165;p27"/>
            <p:cNvSpPr/>
            <p:nvPr/>
          </p:nvSpPr>
          <p:spPr>
            <a:xfrm>
              <a:off x="2675325" y="3841600"/>
              <a:ext cx="1340300" cy="961025"/>
            </a:xfrm>
            <a:custGeom>
              <a:rect b="b" l="l" r="r" t="t"/>
              <a:pathLst>
                <a:path extrusionOk="0" h="38441" w="53612">
                  <a:moveTo>
                    <a:pt x="39043" y="3843"/>
                  </a:moveTo>
                  <a:cubicBezTo>
                    <a:pt x="40256" y="3843"/>
                    <a:pt x="41202" y="4963"/>
                    <a:pt x="40977" y="6167"/>
                  </a:cubicBezTo>
                  <a:cubicBezTo>
                    <a:pt x="40861" y="7023"/>
                    <a:pt x="40194" y="7690"/>
                    <a:pt x="39411" y="7806"/>
                  </a:cubicBezTo>
                  <a:cubicBezTo>
                    <a:pt x="39289" y="7828"/>
                    <a:pt x="39168" y="7838"/>
                    <a:pt x="39051" y="7838"/>
                  </a:cubicBezTo>
                  <a:cubicBezTo>
                    <a:pt x="37828" y="7838"/>
                    <a:pt x="36893" y="6718"/>
                    <a:pt x="37105" y="5514"/>
                  </a:cubicBezTo>
                  <a:cubicBezTo>
                    <a:pt x="37235" y="4658"/>
                    <a:pt x="37888" y="3991"/>
                    <a:pt x="38686" y="3875"/>
                  </a:cubicBezTo>
                  <a:cubicBezTo>
                    <a:pt x="38807" y="3853"/>
                    <a:pt x="38926" y="3843"/>
                    <a:pt x="39043" y="3843"/>
                  </a:cubicBezTo>
                  <a:close/>
                  <a:moveTo>
                    <a:pt x="38299" y="0"/>
                  </a:moveTo>
                  <a:cubicBezTo>
                    <a:pt x="36202" y="0"/>
                    <a:pt x="34126" y="782"/>
                    <a:pt x="32579" y="2251"/>
                  </a:cubicBezTo>
                  <a:cubicBezTo>
                    <a:pt x="31970" y="2845"/>
                    <a:pt x="31187" y="3208"/>
                    <a:pt x="30215" y="3208"/>
                  </a:cubicBezTo>
                  <a:cubicBezTo>
                    <a:pt x="29736" y="3208"/>
                    <a:pt x="29257" y="3092"/>
                    <a:pt x="28822" y="2903"/>
                  </a:cubicBezTo>
                  <a:cubicBezTo>
                    <a:pt x="27607" y="2337"/>
                    <a:pt x="26320" y="2053"/>
                    <a:pt x="25050" y="2053"/>
                  </a:cubicBezTo>
                  <a:cubicBezTo>
                    <a:pt x="23228" y="2053"/>
                    <a:pt x="21441" y="2638"/>
                    <a:pt x="19945" y="3817"/>
                  </a:cubicBezTo>
                  <a:cubicBezTo>
                    <a:pt x="18437" y="5079"/>
                    <a:pt x="17102" y="6602"/>
                    <a:pt x="16014" y="8227"/>
                  </a:cubicBezTo>
                  <a:cubicBezTo>
                    <a:pt x="14201" y="11128"/>
                    <a:pt x="11605" y="13419"/>
                    <a:pt x="8457" y="14696"/>
                  </a:cubicBezTo>
                  <a:cubicBezTo>
                    <a:pt x="8225" y="14812"/>
                    <a:pt x="7978" y="14942"/>
                    <a:pt x="7790" y="15000"/>
                  </a:cubicBezTo>
                  <a:cubicBezTo>
                    <a:pt x="5861" y="15900"/>
                    <a:pt x="4657" y="17960"/>
                    <a:pt x="4889" y="20077"/>
                  </a:cubicBezTo>
                  <a:cubicBezTo>
                    <a:pt x="4961" y="20251"/>
                    <a:pt x="4961" y="20440"/>
                    <a:pt x="4889" y="20672"/>
                  </a:cubicBezTo>
                  <a:cubicBezTo>
                    <a:pt x="4773" y="21528"/>
                    <a:pt x="4106" y="22253"/>
                    <a:pt x="3206" y="22369"/>
                  </a:cubicBezTo>
                  <a:lnTo>
                    <a:pt x="3148" y="22369"/>
                  </a:lnTo>
                  <a:cubicBezTo>
                    <a:pt x="1393" y="22616"/>
                    <a:pt x="59" y="24066"/>
                    <a:pt x="1" y="25821"/>
                  </a:cubicBezTo>
                  <a:lnTo>
                    <a:pt x="1" y="25879"/>
                  </a:lnTo>
                  <a:cubicBezTo>
                    <a:pt x="1" y="32827"/>
                    <a:pt x="6949" y="38441"/>
                    <a:pt x="15536" y="38441"/>
                  </a:cubicBezTo>
                  <a:cubicBezTo>
                    <a:pt x="18611" y="38441"/>
                    <a:pt x="21512" y="37715"/>
                    <a:pt x="23934" y="36453"/>
                  </a:cubicBezTo>
                  <a:cubicBezTo>
                    <a:pt x="26404" y="35103"/>
                    <a:pt x="29139" y="34382"/>
                    <a:pt x="31903" y="34382"/>
                  </a:cubicBezTo>
                  <a:cubicBezTo>
                    <a:pt x="32109" y="34382"/>
                    <a:pt x="32315" y="34386"/>
                    <a:pt x="32521" y="34394"/>
                  </a:cubicBezTo>
                  <a:lnTo>
                    <a:pt x="33536" y="34394"/>
                  </a:lnTo>
                  <a:cubicBezTo>
                    <a:pt x="44604" y="34394"/>
                    <a:pt x="53611" y="26547"/>
                    <a:pt x="53611" y="16814"/>
                  </a:cubicBezTo>
                  <a:cubicBezTo>
                    <a:pt x="53611" y="9503"/>
                    <a:pt x="48535" y="3208"/>
                    <a:pt x="41282" y="553"/>
                  </a:cubicBezTo>
                  <a:cubicBezTo>
                    <a:pt x="40321" y="181"/>
                    <a:pt x="39307" y="0"/>
                    <a:pt x="38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4077021" y="4011022"/>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2534179" y="3874193"/>
              <a:ext cx="152675" cy="152700"/>
            </a:xfrm>
            <a:custGeom>
              <a:rect b="b" l="l" r="r" t="t"/>
              <a:pathLst>
                <a:path extrusionOk="0" h="6108" w="6107">
                  <a:moveTo>
                    <a:pt x="3075" y="0"/>
                  </a:moveTo>
                  <a:cubicBezTo>
                    <a:pt x="1393" y="0"/>
                    <a:pt x="0" y="1335"/>
                    <a:pt x="0" y="3018"/>
                  </a:cubicBezTo>
                  <a:cubicBezTo>
                    <a:pt x="0" y="4715"/>
                    <a:pt x="1393" y="6107"/>
                    <a:pt x="3075" y="6107"/>
                  </a:cubicBezTo>
                  <a:cubicBezTo>
                    <a:pt x="4772" y="6107"/>
                    <a:pt x="6107" y="4715"/>
                    <a:pt x="6107" y="3018"/>
                  </a:cubicBezTo>
                  <a:cubicBezTo>
                    <a:pt x="6107" y="1335"/>
                    <a:pt x="4772" y="0"/>
                    <a:pt x="3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2696350" y="395515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27"/>
          <p:cNvSpPr/>
          <p:nvPr/>
        </p:nvSpPr>
        <p:spPr>
          <a:xfrm flipH="1">
            <a:off x="0" y="3288032"/>
            <a:ext cx="4468725" cy="3254997"/>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flipH="1" rot="10800000">
            <a:off x="1189660" y="3181996"/>
            <a:ext cx="108800" cy="106044"/>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flipH="1" rot="10800000">
            <a:off x="795660" y="2818931"/>
            <a:ext cx="65304" cy="66407"/>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7">
    <p:spTree>
      <p:nvGrpSpPr>
        <p:cNvPr id="172" name="Shape 172"/>
        <p:cNvGrpSpPr/>
        <p:nvPr/>
      </p:nvGrpSpPr>
      <p:grpSpPr>
        <a:xfrm>
          <a:off x="0" y="0"/>
          <a:ext cx="0" cy="0"/>
          <a:chOff x="0" y="0"/>
          <a:chExt cx="0" cy="0"/>
        </a:xfrm>
      </p:grpSpPr>
      <p:sp>
        <p:nvSpPr>
          <p:cNvPr id="173" name="Google Shape;173;p28"/>
          <p:cNvSpPr/>
          <p:nvPr/>
        </p:nvSpPr>
        <p:spPr>
          <a:xfrm>
            <a:off x="713601" y="1188238"/>
            <a:ext cx="7716911" cy="2767030"/>
          </a:xfrm>
          <a:custGeom>
            <a:rect b="b" l="l" r="r" t="t"/>
            <a:pathLst>
              <a:path extrusionOk="0" h="4000" w="31690">
                <a:moveTo>
                  <a:pt x="0" y="1"/>
                </a:moveTo>
                <a:lnTo>
                  <a:pt x="0" y="4000"/>
                </a:lnTo>
                <a:lnTo>
                  <a:pt x="31690" y="4000"/>
                </a:lnTo>
                <a:lnTo>
                  <a:pt x="316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txBox="1"/>
          <p:nvPr>
            <p:ph idx="1" type="subTitle"/>
          </p:nvPr>
        </p:nvSpPr>
        <p:spPr>
          <a:xfrm>
            <a:off x="4818888" y="2926080"/>
            <a:ext cx="2532900" cy="3933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lt1"/>
              </a:buClr>
              <a:buSzPts val="1200"/>
              <a:buNone/>
              <a:defRPr>
                <a:solidFill>
                  <a:schemeClr val="lt1"/>
                </a:solidFill>
                <a:latin typeface="Anton"/>
                <a:ea typeface="Anton"/>
                <a:cs typeface="Anton"/>
                <a:sym typeface="Anton"/>
              </a:defRPr>
            </a:lvl1pPr>
            <a:lvl2pPr lvl="1" rtl="0" algn="r">
              <a:spcBef>
                <a:spcPts val="0"/>
              </a:spcBef>
              <a:spcAft>
                <a:spcPts val="0"/>
              </a:spcAft>
              <a:buClr>
                <a:schemeClr val="lt1"/>
              </a:buClr>
              <a:buSzPts val="1200"/>
              <a:buNone/>
              <a:defRPr>
                <a:solidFill>
                  <a:schemeClr val="lt1"/>
                </a:solidFill>
              </a:defRPr>
            </a:lvl2pPr>
            <a:lvl3pPr lvl="2" rtl="0" algn="r">
              <a:spcBef>
                <a:spcPts val="1600"/>
              </a:spcBef>
              <a:spcAft>
                <a:spcPts val="0"/>
              </a:spcAft>
              <a:buClr>
                <a:schemeClr val="lt1"/>
              </a:buClr>
              <a:buSzPts val="1200"/>
              <a:buNone/>
              <a:defRPr>
                <a:solidFill>
                  <a:schemeClr val="lt1"/>
                </a:solidFill>
              </a:defRPr>
            </a:lvl3pPr>
            <a:lvl4pPr lvl="3" rtl="0" algn="r">
              <a:spcBef>
                <a:spcPts val="1600"/>
              </a:spcBef>
              <a:spcAft>
                <a:spcPts val="0"/>
              </a:spcAft>
              <a:buClr>
                <a:schemeClr val="lt1"/>
              </a:buClr>
              <a:buSzPts val="1200"/>
              <a:buNone/>
              <a:defRPr>
                <a:solidFill>
                  <a:schemeClr val="lt1"/>
                </a:solidFill>
              </a:defRPr>
            </a:lvl4pPr>
            <a:lvl5pPr lvl="4" rtl="0" algn="r">
              <a:spcBef>
                <a:spcPts val="1600"/>
              </a:spcBef>
              <a:spcAft>
                <a:spcPts val="0"/>
              </a:spcAft>
              <a:buClr>
                <a:schemeClr val="lt1"/>
              </a:buClr>
              <a:buSzPts val="1200"/>
              <a:buNone/>
              <a:defRPr>
                <a:solidFill>
                  <a:schemeClr val="lt1"/>
                </a:solidFill>
              </a:defRPr>
            </a:lvl5pPr>
            <a:lvl6pPr lvl="5" rtl="0" algn="r">
              <a:spcBef>
                <a:spcPts val="1600"/>
              </a:spcBef>
              <a:spcAft>
                <a:spcPts val="0"/>
              </a:spcAft>
              <a:buClr>
                <a:schemeClr val="lt1"/>
              </a:buClr>
              <a:buSzPts val="1200"/>
              <a:buNone/>
              <a:defRPr>
                <a:solidFill>
                  <a:schemeClr val="lt1"/>
                </a:solidFill>
              </a:defRPr>
            </a:lvl6pPr>
            <a:lvl7pPr lvl="6" rtl="0" algn="r">
              <a:spcBef>
                <a:spcPts val="1600"/>
              </a:spcBef>
              <a:spcAft>
                <a:spcPts val="0"/>
              </a:spcAft>
              <a:buClr>
                <a:schemeClr val="lt1"/>
              </a:buClr>
              <a:buSzPts val="1200"/>
              <a:buNone/>
              <a:defRPr>
                <a:solidFill>
                  <a:schemeClr val="lt1"/>
                </a:solidFill>
              </a:defRPr>
            </a:lvl7pPr>
            <a:lvl8pPr lvl="7" rtl="0" algn="r">
              <a:spcBef>
                <a:spcPts val="1600"/>
              </a:spcBef>
              <a:spcAft>
                <a:spcPts val="0"/>
              </a:spcAft>
              <a:buClr>
                <a:schemeClr val="lt1"/>
              </a:buClr>
              <a:buSzPts val="1200"/>
              <a:buNone/>
              <a:defRPr>
                <a:solidFill>
                  <a:schemeClr val="lt1"/>
                </a:solidFill>
              </a:defRPr>
            </a:lvl8pPr>
            <a:lvl9pPr lvl="8" rtl="0" algn="r">
              <a:spcBef>
                <a:spcPts val="1600"/>
              </a:spcBef>
              <a:spcAft>
                <a:spcPts val="1600"/>
              </a:spcAft>
              <a:buClr>
                <a:schemeClr val="lt1"/>
              </a:buClr>
              <a:buSzPts val="1200"/>
              <a:buNone/>
              <a:defRPr>
                <a:solidFill>
                  <a:schemeClr val="lt1"/>
                </a:solidFill>
              </a:defRPr>
            </a:lvl9pPr>
          </a:lstStyle>
          <a:p/>
        </p:txBody>
      </p:sp>
      <p:sp>
        <p:nvSpPr>
          <p:cNvPr id="175" name="Google Shape;175;p28"/>
          <p:cNvSpPr txBox="1"/>
          <p:nvPr>
            <p:ph idx="2" type="subTitle"/>
          </p:nvPr>
        </p:nvSpPr>
        <p:spPr>
          <a:xfrm>
            <a:off x="3410712" y="2221992"/>
            <a:ext cx="3941100" cy="704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lt1"/>
              </a:buClr>
              <a:buSzPts val="1200"/>
              <a:buNone/>
              <a:defRPr sz="1400">
                <a:solidFill>
                  <a:schemeClr val="lt1"/>
                </a:solidFill>
              </a:defRPr>
            </a:lvl1pPr>
            <a:lvl2pPr lvl="1" rtl="0" algn="r">
              <a:spcBef>
                <a:spcPts val="0"/>
              </a:spcBef>
              <a:spcAft>
                <a:spcPts val="0"/>
              </a:spcAft>
              <a:buClr>
                <a:schemeClr val="lt1"/>
              </a:buClr>
              <a:buSzPts val="1200"/>
              <a:buNone/>
              <a:defRPr>
                <a:solidFill>
                  <a:schemeClr val="lt1"/>
                </a:solidFill>
              </a:defRPr>
            </a:lvl2pPr>
            <a:lvl3pPr lvl="2" rtl="0" algn="r">
              <a:spcBef>
                <a:spcPts val="1600"/>
              </a:spcBef>
              <a:spcAft>
                <a:spcPts val="0"/>
              </a:spcAft>
              <a:buClr>
                <a:schemeClr val="lt1"/>
              </a:buClr>
              <a:buSzPts val="1200"/>
              <a:buNone/>
              <a:defRPr>
                <a:solidFill>
                  <a:schemeClr val="lt1"/>
                </a:solidFill>
              </a:defRPr>
            </a:lvl3pPr>
            <a:lvl4pPr lvl="3" rtl="0" algn="r">
              <a:spcBef>
                <a:spcPts val="1600"/>
              </a:spcBef>
              <a:spcAft>
                <a:spcPts val="0"/>
              </a:spcAft>
              <a:buClr>
                <a:schemeClr val="lt1"/>
              </a:buClr>
              <a:buSzPts val="1200"/>
              <a:buNone/>
              <a:defRPr>
                <a:solidFill>
                  <a:schemeClr val="lt1"/>
                </a:solidFill>
              </a:defRPr>
            </a:lvl4pPr>
            <a:lvl5pPr lvl="4" rtl="0" algn="r">
              <a:spcBef>
                <a:spcPts val="1600"/>
              </a:spcBef>
              <a:spcAft>
                <a:spcPts val="0"/>
              </a:spcAft>
              <a:buClr>
                <a:schemeClr val="lt1"/>
              </a:buClr>
              <a:buSzPts val="1200"/>
              <a:buNone/>
              <a:defRPr>
                <a:solidFill>
                  <a:schemeClr val="lt1"/>
                </a:solidFill>
              </a:defRPr>
            </a:lvl5pPr>
            <a:lvl6pPr lvl="5" rtl="0" algn="r">
              <a:spcBef>
                <a:spcPts val="1600"/>
              </a:spcBef>
              <a:spcAft>
                <a:spcPts val="0"/>
              </a:spcAft>
              <a:buClr>
                <a:schemeClr val="lt1"/>
              </a:buClr>
              <a:buSzPts val="1200"/>
              <a:buNone/>
              <a:defRPr>
                <a:solidFill>
                  <a:schemeClr val="lt1"/>
                </a:solidFill>
              </a:defRPr>
            </a:lvl6pPr>
            <a:lvl7pPr lvl="6" rtl="0" algn="r">
              <a:spcBef>
                <a:spcPts val="1600"/>
              </a:spcBef>
              <a:spcAft>
                <a:spcPts val="0"/>
              </a:spcAft>
              <a:buClr>
                <a:schemeClr val="lt1"/>
              </a:buClr>
              <a:buSzPts val="1200"/>
              <a:buNone/>
              <a:defRPr>
                <a:solidFill>
                  <a:schemeClr val="lt1"/>
                </a:solidFill>
              </a:defRPr>
            </a:lvl7pPr>
            <a:lvl8pPr lvl="7" rtl="0" algn="r">
              <a:spcBef>
                <a:spcPts val="1600"/>
              </a:spcBef>
              <a:spcAft>
                <a:spcPts val="0"/>
              </a:spcAft>
              <a:buClr>
                <a:schemeClr val="lt1"/>
              </a:buClr>
              <a:buSzPts val="1200"/>
              <a:buNone/>
              <a:defRPr>
                <a:solidFill>
                  <a:schemeClr val="lt1"/>
                </a:solidFill>
              </a:defRPr>
            </a:lvl8pPr>
            <a:lvl9pPr lvl="8" rtl="0" algn="r">
              <a:spcBef>
                <a:spcPts val="1600"/>
              </a:spcBef>
              <a:spcAft>
                <a:spcPts val="1600"/>
              </a:spcAft>
              <a:buClr>
                <a:schemeClr val="lt1"/>
              </a:buClr>
              <a:buSzPts val="1200"/>
              <a:buNone/>
              <a:defRPr>
                <a:solidFill>
                  <a:schemeClr val="l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5">
    <p:spTree>
      <p:nvGrpSpPr>
        <p:cNvPr id="176" name="Shape 176"/>
        <p:cNvGrpSpPr/>
        <p:nvPr/>
      </p:nvGrpSpPr>
      <p:grpSpPr>
        <a:xfrm>
          <a:off x="0" y="0"/>
          <a:ext cx="0" cy="0"/>
          <a:chOff x="0" y="0"/>
          <a:chExt cx="0" cy="0"/>
        </a:xfrm>
      </p:grpSpPr>
      <p:sp>
        <p:nvSpPr>
          <p:cNvPr id="177" name="Google Shape;177;p29"/>
          <p:cNvSpPr txBox="1"/>
          <p:nvPr>
            <p:ph idx="1" type="subTitle"/>
          </p:nvPr>
        </p:nvSpPr>
        <p:spPr>
          <a:xfrm>
            <a:off x="3305562" y="2727143"/>
            <a:ext cx="2532900" cy="393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a:solidFill>
                  <a:schemeClr val="lt2"/>
                </a:solidFill>
                <a:latin typeface="Anton"/>
                <a:ea typeface="Anton"/>
                <a:cs typeface="Anton"/>
                <a:sym typeface="Anton"/>
              </a:defRPr>
            </a:lvl1pPr>
            <a:lvl2pPr lvl="1" rtl="0" algn="r">
              <a:spcBef>
                <a:spcPts val="0"/>
              </a:spcBef>
              <a:spcAft>
                <a:spcPts val="0"/>
              </a:spcAft>
              <a:buClr>
                <a:schemeClr val="lt2"/>
              </a:buClr>
              <a:buSzPts val="1200"/>
              <a:buNone/>
              <a:defRPr>
                <a:solidFill>
                  <a:schemeClr val="lt2"/>
                </a:solidFill>
              </a:defRPr>
            </a:lvl2pPr>
            <a:lvl3pPr lvl="2" rtl="0" algn="r">
              <a:spcBef>
                <a:spcPts val="1600"/>
              </a:spcBef>
              <a:spcAft>
                <a:spcPts val="0"/>
              </a:spcAft>
              <a:buClr>
                <a:schemeClr val="lt2"/>
              </a:buClr>
              <a:buSzPts val="1200"/>
              <a:buNone/>
              <a:defRPr>
                <a:solidFill>
                  <a:schemeClr val="lt2"/>
                </a:solidFill>
              </a:defRPr>
            </a:lvl3pPr>
            <a:lvl4pPr lvl="3" rtl="0" algn="r">
              <a:spcBef>
                <a:spcPts val="1600"/>
              </a:spcBef>
              <a:spcAft>
                <a:spcPts val="0"/>
              </a:spcAft>
              <a:buClr>
                <a:schemeClr val="lt2"/>
              </a:buClr>
              <a:buSzPts val="1200"/>
              <a:buNone/>
              <a:defRPr>
                <a:solidFill>
                  <a:schemeClr val="lt2"/>
                </a:solidFill>
              </a:defRPr>
            </a:lvl4pPr>
            <a:lvl5pPr lvl="4" rtl="0" algn="r">
              <a:spcBef>
                <a:spcPts val="1600"/>
              </a:spcBef>
              <a:spcAft>
                <a:spcPts val="0"/>
              </a:spcAft>
              <a:buClr>
                <a:schemeClr val="lt2"/>
              </a:buClr>
              <a:buSzPts val="1200"/>
              <a:buNone/>
              <a:defRPr>
                <a:solidFill>
                  <a:schemeClr val="lt2"/>
                </a:solidFill>
              </a:defRPr>
            </a:lvl5pPr>
            <a:lvl6pPr lvl="5" rtl="0" algn="r">
              <a:spcBef>
                <a:spcPts val="1600"/>
              </a:spcBef>
              <a:spcAft>
                <a:spcPts val="0"/>
              </a:spcAft>
              <a:buClr>
                <a:schemeClr val="lt2"/>
              </a:buClr>
              <a:buSzPts val="1200"/>
              <a:buNone/>
              <a:defRPr>
                <a:solidFill>
                  <a:schemeClr val="lt2"/>
                </a:solidFill>
              </a:defRPr>
            </a:lvl6pPr>
            <a:lvl7pPr lvl="6" rtl="0" algn="r">
              <a:spcBef>
                <a:spcPts val="1600"/>
              </a:spcBef>
              <a:spcAft>
                <a:spcPts val="0"/>
              </a:spcAft>
              <a:buClr>
                <a:schemeClr val="lt2"/>
              </a:buClr>
              <a:buSzPts val="1200"/>
              <a:buNone/>
              <a:defRPr>
                <a:solidFill>
                  <a:schemeClr val="lt2"/>
                </a:solidFill>
              </a:defRPr>
            </a:lvl7pPr>
            <a:lvl8pPr lvl="7" rtl="0" algn="r">
              <a:spcBef>
                <a:spcPts val="1600"/>
              </a:spcBef>
              <a:spcAft>
                <a:spcPts val="0"/>
              </a:spcAft>
              <a:buClr>
                <a:schemeClr val="lt2"/>
              </a:buClr>
              <a:buSzPts val="1200"/>
              <a:buNone/>
              <a:defRPr>
                <a:solidFill>
                  <a:schemeClr val="lt2"/>
                </a:solidFill>
              </a:defRPr>
            </a:lvl8pPr>
            <a:lvl9pPr lvl="8" rtl="0" algn="r">
              <a:spcBef>
                <a:spcPts val="1600"/>
              </a:spcBef>
              <a:spcAft>
                <a:spcPts val="1600"/>
              </a:spcAft>
              <a:buClr>
                <a:schemeClr val="lt2"/>
              </a:buClr>
              <a:buSzPts val="1200"/>
              <a:buNone/>
              <a:defRPr>
                <a:solidFill>
                  <a:schemeClr val="lt2"/>
                </a:solidFill>
              </a:defRPr>
            </a:lvl9pPr>
          </a:lstStyle>
          <a:p/>
        </p:txBody>
      </p:sp>
      <p:sp>
        <p:nvSpPr>
          <p:cNvPr id="178" name="Google Shape;178;p29"/>
          <p:cNvSpPr txBox="1"/>
          <p:nvPr>
            <p:ph idx="2" type="subTitle"/>
          </p:nvPr>
        </p:nvSpPr>
        <p:spPr>
          <a:xfrm>
            <a:off x="2601462" y="2023055"/>
            <a:ext cx="3941100" cy="70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sz="1400">
                <a:solidFill>
                  <a:schemeClr val="lt2"/>
                </a:solidFill>
              </a:defRPr>
            </a:lvl1pPr>
            <a:lvl2pPr lvl="1" rtl="0" algn="r">
              <a:spcBef>
                <a:spcPts val="0"/>
              </a:spcBef>
              <a:spcAft>
                <a:spcPts val="0"/>
              </a:spcAft>
              <a:buClr>
                <a:schemeClr val="lt2"/>
              </a:buClr>
              <a:buSzPts val="1200"/>
              <a:buNone/>
              <a:defRPr>
                <a:solidFill>
                  <a:schemeClr val="lt2"/>
                </a:solidFill>
              </a:defRPr>
            </a:lvl2pPr>
            <a:lvl3pPr lvl="2" rtl="0" algn="r">
              <a:spcBef>
                <a:spcPts val="1600"/>
              </a:spcBef>
              <a:spcAft>
                <a:spcPts val="0"/>
              </a:spcAft>
              <a:buClr>
                <a:schemeClr val="lt2"/>
              </a:buClr>
              <a:buSzPts val="1200"/>
              <a:buNone/>
              <a:defRPr>
                <a:solidFill>
                  <a:schemeClr val="lt2"/>
                </a:solidFill>
              </a:defRPr>
            </a:lvl3pPr>
            <a:lvl4pPr lvl="3" rtl="0" algn="r">
              <a:spcBef>
                <a:spcPts val="1600"/>
              </a:spcBef>
              <a:spcAft>
                <a:spcPts val="0"/>
              </a:spcAft>
              <a:buClr>
                <a:schemeClr val="lt2"/>
              </a:buClr>
              <a:buSzPts val="1200"/>
              <a:buNone/>
              <a:defRPr>
                <a:solidFill>
                  <a:schemeClr val="lt2"/>
                </a:solidFill>
              </a:defRPr>
            </a:lvl4pPr>
            <a:lvl5pPr lvl="4" rtl="0" algn="r">
              <a:spcBef>
                <a:spcPts val="1600"/>
              </a:spcBef>
              <a:spcAft>
                <a:spcPts val="0"/>
              </a:spcAft>
              <a:buClr>
                <a:schemeClr val="lt2"/>
              </a:buClr>
              <a:buSzPts val="1200"/>
              <a:buNone/>
              <a:defRPr>
                <a:solidFill>
                  <a:schemeClr val="lt2"/>
                </a:solidFill>
              </a:defRPr>
            </a:lvl5pPr>
            <a:lvl6pPr lvl="5" rtl="0" algn="r">
              <a:spcBef>
                <a:spcPts val="1600"/>
              </a:spcBef>
              <a:spcAft>
                <a:spcPts val="0"/>
              </a:spcAft>
              <a:buClr>
                <a:schemeClr val="lt2"/>
              </a:buClr>
              <a:buSzPts val="1200"/>
              <a:buNone/>
              <a:defRPr>
                <a:solidFill>
                  <a:schemeClr val="lt2"/>
                </a:solidFill>
              </a:defRPr>
            </a:lvl6pPr>
            <a:lvl7pPr lvl="6" rtl="0" algn="r">
              <a:spcBef>
                <a:spcPts val="1600"/>
              </a:spcBef>
              <a:spcAft>
                <a:spcPts val="0"/>
              </a:spcAft>
              <a:buClr>
                <a:schemeClr val="lt2"/>
              </a:buClr>
              <a:buSzPts val="1200"/>
              <a:buNone/>
              <a:defRPr>
                <a:solidFill>
                  <a:schemeClr val="lt2"/>
                </a:solidFill>
              </a:defRPr>
            </a:lvl7pPr>
            <a:lvl8pPr lvl="7" rtl="0" algn="r">
              <a:spcBef>
                <a:spcPts val="1600"/>
              </a:spcBef>
              <a:spcAft>
                <a:spcPts val="0"/>
              </a:spcAft>
              <a:buClr>
                <a:schemeClr val="lt2"/>
              </a:buClr>
              <a:buSzPts val="1200"/>
              <a:buNone/>
              <a:defRPr>
                <a:solidFill>
                  <a:schemeClr val="lt2"/>
                </a:solidFill>
              </a:defRPr>
            </a:lvl8pPr>
            <a:lvl9pPr lvl="8" rtl="0" algn="r">
              <a:spcBef>
                <a:spcPts val="1600"/>
              </a:spcBef>
              <a:spcAft>
                <a:spcPts val="1600"/>
              </a:spcAft>
              <a:buClr>
                <a:schemeClr val="lt2"/>
              </a:buClr>
              <a:buSzPts val="1200"/>
              <a:buNone/>
              <a:defRPr>
                <a:solidFill>
                  <a:schemeClr val="lt2"/>
                </a:solidFill>
              </a:defRPr>
            </a:lvl9pPr>
          </a:lstStyle>
          <a:p/>
        </p:txBody>
      </p:sp>
      <p:grpSp>
        <p:nvGrpSpPr>
          <p:cNvPr id="179" name="Google Shape;179;p29"/>
          <p:cNvGrpSpPr/>
          <p:nvPr/>
        </p:nvGrpSpPr>
        <p:grpSpPr>
          <a:xfrm>
            <a:off x="-4" y="-29"/>
            <a:ext cx="9144078" cy="5143528"/>
            <a:chOff x="-4" y="-29"/>
            <a:chExt cx="9144078" cy="5143528"/>
          </a:xfrm>
        </p:grpSpPr>
        <p:sp>
          <p:nvSpPr>
            <p:cNvPr id="180" name="Google Shape;180;p29"/>
            <p:cNvSpPr/>
            <p:nvPr/>
          </p:nvSpPr>
          <p:spPr>
            <a:xfrm flipH="1">
              <a:off x="-4" y="2381672"/>
              <a:ext cx="3834975" cy="2761827"/>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p:nvPr/>
          </p:nvSpPr>
          <p:spPr>
            <a:xfrm flipH="1" rot="10800000">
              <a:off x="4673750" y="-29"/>
              <a:ext cx="4470324" cy="3219479"/>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a:off x="843200" y="987800"/>
              <a:ext cx="404700" cy="40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a:off x="4377575" y="3896825"/>
              <a:ext cx="91500" cy="91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
            <p:cNvSpPr/>
            <p:nvPr/>
          </p:nvSpPr>
          <p:spPr>
            <a:xfrm>
              <a:off x="4628200" y="4051825"/>
              <a:ext cx="91500" cy="91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6">
    <p:spTree>
      <p:nvGrpSpPr>
        <p:cNvPr id="185" name="Shape 185"/>
        <p:cNvGrpSpPr/>
        <p:nvPr/>
      </p:nvGrpSpPr>
      <p:grpSpPr>
        <a:xfrm>
          <a:off x="0" y="0"/>
          <a:ext cx="0" cy="0"/>
          <a:chOff x="0" y="0"/>
          <a:chExt cx="0" cy="0"/>
        </a:xfrm>
      </p:grpSpPr>
      <p:grpSp>
        <p:nvGrpSpPr>
          <p:cNvPr id="186" name="Google Shape;186;p30"/>
          <p:cNvGrpSpPr/>
          <p:nvPr/>
        </p:nvGrpSpPr>
        <p:grpSpPr>
          <a:xfrm flipH="1">
            <a:off x="3178250" y="951524"/>
            <a:ext cx="5965751" cy="4187397"/>
            <a:chOff x="103" y="1456667"/>
            <a:chExt cx="5909609" cy="4187397"/>
          </a:xfrm>
        </p:grpSpPr>
        <p:grpSp>
          <p:nvGrpSpPr>
            <p:cNvPr id="187" name="Google Shape;187;p30"/>
            <p:cNvGrpSpPr/>
            <p:nvPr/>
          </p:nvGrpSpPr>
          <p:grpSpPr>
            <a:xfrm>
              <a:off x="353847" y="1456667"/>
              <a:ext cx="5555866" cy="4187397"/>
              <a:chOff x="2534179" y="3686075"/>
              <a:chExt cx="1481446" cy="1116550"/>
            </a:xfrm>
          </p:grpSpPr>
          <p:sp>
            <p:nvSpPr>
              <p:cNvPr id="188" name="Google Shape;188;p30"/>
              <p:cNvSpPr/>
              <p:nvPr/>
            </p:nvSpPr>
            <p:spPr>
              <a:xfrm>
                <a:off x="2675325" y="3841600"/>
                <a:ext cx="1340300" cy="961025"/>
              </a:xfrm>
              <a:custGeom>
                <a:rect b="b" l="l" r="r" t="t"/>
                <a:pathLst>
                  <a:path extrusionOk="0" h="38441" w="53612">
                    <a:moveTo>
                      <a:pt x="39043" y="3843"/>
                    </a:moveTo>
                    <a:cubicBezTo>
                      <a:pt x="40256" y="3843"/>
                      <a:pt x="41202" y="4963"/>
                      <a:pt x="40977" y="6167"/>
                    </a:cubicBezTo>
                    <a:cubicBezTo>
                      <a:pt x="40861" y="7023"/>
                      <a:pt x="40194" y="7690"/>
                      <a:pt x="39411" y="7806"/>
                    </a:cubicBezTo>
                    <a:cubicBezTo>
                      <a:pt x="39289" y="7828"/>
                      <a:pt x="39168" y="7838"/>
                      <a:pt x="39051" y="7838"/>
                    </a:cubicBezTo>
                    <a:cubicBezTo>
                      <a:pt x="37828" y="7838"/>
                      <a:pt x="36893" y="6718"/>
                      <a:pt x="37105" y="5514"/>
                    </a:cubicBezTo>
                    <a:cubicBezTo>
                      <a:pt x="37235" y="4658"/>
                      <a:pt x="37888" y="3991"/>
                      <a:pt x="38686" y="3875"/>
                    </a:cubicBezTo>
                    <a:cubicBezTo>
                      <a:pt x="38807" y="3853"/>
                      <a:pt x="38926" y="3843"/>
                      <a:pt x="39043" y="3843"/>
                    </a:cubicBezTo>
                    <a:close/>
                    <a:moveTo>
                      <a:pt x="38299" y="0"/>
                    </a:moveTo>
                    <a:cubicBezTo>
                      <a:pt x="36202" y="0"/>
                      <a:pt x="34126" y="782"/>
                      <a:pt x="32579" y="2251"/>
                    </a:cubicBezTo>
                    <a:cubicBezTo>
                      <a:pt x="31970" y="2845"/>
                      <a:pt x="31187" y="3208"/>
                      <a:pt x="30215" y="3208"/>
                    </a:cubicBezTo>
                    <a:cubicBezTo>
                      <a:pt x="29736" y="3208"/>
                      <a:pt x="29257" y="3092"/>
                      <a:pt x="28822" y="2903"/>
                    </a:cubicBezTo>
                    <a:cubicBezTo>
                      <a:pt x="27607" y="2337"/>
                      <a:pt x="26320" y="2053"/>
                      <a:pt x="25050" y="2053"/>
                    </a:cubicBezTo>
                    <a:cubicBezTo>
                      <a:pt x="23228" y="2053"/>
                      <a:pt x="21441" y="2638"/>
                      <a:pt x="19945" y="3817"/>
                    </a:cubicBezTo>
                    <a:cubicBezTo>
                      <a:pt x="18437" y="5079"/>
                      <a:pt x="17102" y="6602"/>
                      <a:pt x="16014" y="8227"/>
                    </a:cubicBezTo>
                    <a:cubicBezTo>
                      <a:pt x="14201" y="11128"/>
                      <a:pt x="11605" y="13419"/>
                      <a:pt x="8457" y="14696"/>
                    </a:cubicBezTo>
                    <a:cubicBezTo>
                      <a:pt x="8225" y="14812"/>
                      <a:pt x="7978" y="14942"/>
                      <a:pt x="7790" y="15000"/>
                    </a:cubicBezTo>
                    <a:cubicBezTo>
                      <a:pt x="5861" y="15900"/>
                      <a:pt x="4657" y="17960"/>
                      <a:pt x="4889" y="20077"/>
                    </a:cubicBezTo>
                    <a:cubicBezTo>
                      <a:pt x="4961" y="20251"/>
                      <a:pt x="4961" y="20440"/>
                      <a:pt x="4889" y="20672"/>
                    </a:cubicBezTo>
                    <a:cubicBezTo>
                      <a:pt x="4773" y="21528"/>
                      <a:pt x="4106" y="22253"/>
                      <a:pt x="3206" y="22369"/>
                    </a:cubicBezTo>
                    <a:lnTo>
                      <a:pt x="3148" y="22369"/>
                    </a:lnTo>
                    <a:cubicBezTo>
                      <a:pt x="1393" y="22616"/>
                      <a:pt x="59" y="24066"/>
                      <a:pt x="1" y="25821"/>
                    </a:cubicBezTo>
                    <a:lnTo>
                      <a:pt x="1" y="25879"/>
                    </a:lnTo>
                    <a:cubicBezTo>
                      <a:pt x="1" y="32827"/>
                      <a:pt x="6949" y="38441"/>
                      <a:pt x="15536" y="38441"/>
                    </a:cubicBezTo>
                    <a:cubicBezTo>
                      <a:pt x="18611" y="38441"/>
                      <a:pt x="21512" y="37715"/>
                      <a:pt x="23934" y="36453"/>
                    </a:cubicBezTo>
                    <a:cubicBezTo>
                      <a:pt x="26404" y="35103"/>
                      <a:pt x="29139" y="34382"/>
                      <a:pt x="31903" y="34382"/>
                    </a:cubicBezTo>
                    <a:cubicBezTo>
                      <a:pt x="32109" y="34382"/>
                      <a:pt x="32315" y="34386"/>
                      <a:pt x="32521" y="34394"/>
                    </a:cubicBezTo>
                    <a:lnTo>
                      <a:pt x="33536" y="34394"/>
                    </a:lnTo>
                    <a:cubicBezTo>
                      <a:pt x="44604" y="34394"/>
                      <a:pt x="53611" y="26547"/>
                      <a:pt x="53611" y="16814"/>
                    </a:cubicBezTo>
                    <a:cubicBezTo>
                      <a:pt x="53611" y="9503"/>
                      <a:pt x="48535" y="3208"/>
                      <a:pt x="41282" y="553"/>
                    </a:cubicBezTo>
                    <a:cubicBezTo>
                      <a:pt x="40321" y="181"/>
                      <a:pt x="39307" y="0"/>
                      <a:pt x="38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p:nvPr/>
            </p:nvSpPr>
            <p:spPr>
              <a:xfrm>
                <a:off x="3646800" y="3686075"/>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
              <p:cNvSpPr/>
              <p:nvPr/>
            </p:nvSpPr>
            <p:spPr>
              <a:xfrm>
                <a:off x="2534179" y="3874193"/>
                <a:ext cx="152675" cy="152700"/>
              </a:xfrm>
              <a:custGeom>
                <a:rect b="b" l="l" r="r" t="t"/>
                <a:pathLst>
                  <a:path extrusionOk="0" h="6108" w="6107">
                    <a:moveTo>
                      <a:pt x="3075" y="0"/>
                    </a:moveTo>
                    <a:cubicBezTo>
                      <a:pt x="1393" y="0"/>
                      <a:pt x="0" y="1335"/>
                      <a:pt x="0" y="3018"/>
                    </a:cubicBezTo>
                    <a:cubicBezTo>
                      <a:pt x="0" y="4715"/>
                      <a:pt x="1393" y="6107"/>
                      <a:pt x="3075" y="6107"/>
                    </a:cubicBezTo>
                    <a:cubicBezTo>
                      <a:pt x="4772" y="6107"/>
                      <a:pt x="6107" y="4715"/>
                      <a:pt x="6107" y="3018"/>
                    </a:cubicBezTo>
                    <a:cubicBezTo>
                      <a:pt x="6107" y="1335"/>
                      <a:pt x="4772" y="0"/>
                      <a:pt x="3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p:nvPr/>
            </p:nvSpPr>
            <p:spPr>
              <a:xfrm>
                <a:off x="2696350" y="395515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30"/>
            <p:cNvSpPr/>
            <p:nvPr/>
          </p:nvSpPr>
          <p:spPr>
            <a:xfrm flipH="1">
              <a:off x="103" y="1955775"/>
              <a:ext cx="4426672" cy="3254997"/>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flipH="1" rot="10800000">
              <a:off x="1178568" y="1849738"/>
              <a:ext cx="107776" cy="106044"/>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flipH="1" rot="10800000">
              <a:off x="788275" y="1486674"/>
              <a:ext cx="64690" cy="66407"/>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30"/>
          <p:cNvSpPr txBox="1"/>
          <p:nvPr>
            <p:ph idx="1" type="body"/>
          </p:nvPr>
        </p:nvSpPr>
        <p:spPr>
          <a:xfrm>
            <a:off x="2479475" y="1482300"/>
            <a:ext cx="3919800" cy="747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96" name="Google Shape;196;p30"/>
          <p:cNvSpPr txBox="1"/>
          <p:nvPr>
            <p:ph idx="2" type="body"/>
          </p:nvPr>
        </p:nvSpPr>
        <p:spPr>
          <a:xfrm>
            <a:off x="2479475" y="3239975"/>
            <a:ext cx="3919800" cy="747900"/>
          </a:xfrm>
          <a:prstGeom prst="rect">
            <a:avLst/>
          </a:prstGeom>
        </p:spPr>
        <p:txBody>
          <a:bodyPr anchorCtr="0" anchor="t" bIns="91425" lIns="91425" spcFirstLastPara="1" rIns="91425" wrap="square" tIns="91425">
            <a:noAutofit/>
          </a:bodyPr>
          <a:lstStyle>
            <a:lvl1pPr indent="-317500" lvl="0" marL="457200" rtl="0" algn="r">
              <a:lnSpc>
                <a:spcPct val="100000"/>
              </a:lnSpc>
              <a:spcBef>
                <a:spcPts val="0"/>
              </a:spcBef>
              <a:spcAft>
                <a:spcPts val="0"/>
              </a:spcAft>
              <a:buSzPts val="1400"/>
              <a:buChar char="●"/>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97" name="Google Shape;197;p30"/>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198" name="Google Shape;198;p30"/>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0" name="Shape 20"/>
        <p:cNvGrpSpPr/>
        <p:nvPr/>
      </p:nvGrpSpPr>
      <p:grpSpPr>
        <a:xfrm>
          <a:off x="0" y="0"/>
          <a:ext cx="0" cy="0"/>
          <a:chOff x="0" y="0"/>
          <a:chExt cx="0" cy="0"/>
        </a:xfrm>
      </p:grpSpPr>
      <p:sp>
        <p:nvSpPr>
          <p:cNvPr id="21" name="Google Shape;21;p4"/>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22" name="Google Shape;22;p4"/>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23" name="Google Shape;23;p4"/>
          <p:cNvSpPr txBox="1"/>
          <p:nvPr>
            <p:ph idx="1" type="body"/>
          </p:nvPr>
        </p:nvSpPr>
        <p:spPr>
          <a:xfrm>
            <a:off x="713225" y="1367075"/>
            <a:ext cx="7717500" cy="32325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lt1"/>
              </a:buClr>
              <a:buSzPts val="1000"/>
              <a:buAutoNum type="arabicPeriod"/>
              <a:defRPr>
                <a:solidFill>
                  <a:schemeClr val="lt1"/>
                </a:solidFill>
              </a:defRPr>
            </a:lvl1pPr>
            <a:lvl2pPr indent="-292100" lvl="1" marL="914400" rtl="0">
              <a:lnSpc>
                <a:spcPct val="100000"/>
              </a:lnSpc>
              <a:spcBef>
                <a:spcPts val="0"/>
              </a:spcBef>
              <a:spcAft>
                <a:spcPts val="0"/>
              </a:spcAft>
              <a:buClr>
                <a:schemeClr val="lt1"/>
              </a:buClr>
              <a:buSzPts val="1000"/>
              <a:buAutoNum type="alphaLcPeriod"/>
              <a:defRPr>
                <a:solidFill>
                  <a:schemeClr val="lt1"/>
                </a:solidFill>
              </a:defRPr>
            </a:lvl2pPr>
            <a:lvl3pPr indent="-292100" lvl="2" marL="1371600" rtl="0">
              <a:lnSpc>
                <a:spcPct val="100000"/>
              </a:lnSpc>
              <a:spcBef>
                <a:spcPts val="1600"/>
              </a:spcBef>
              <a:spcAft>
                <a:spcPts val="0"/>
              </a:spcAft>
              <a:buClr>
                <a:schemeClr val="lt1"/>
              </a:buClr>
              <a:buSzPts val="1000"/>
              <a:buAutoNum type="romanLcPeriod"/>
              <a:defRPr sz="1000">
                <a:solidFill>
                  <a:schemeClr val="lt1"/>
                </a:solidFill>
              </a:defRPr>
            </a:lvl3pPr>
            <a:lvl4pPr indent="-292100" lvl="3" marL="1828800" rtl="0">
              <a:lnSpc>
                <a:spcPct val="100000"/>
              </a:lnSpc>
              <a:spcBef>
                <a:spcPts val="1600"/>
              </a:spcBef>
              <a:spcAft>
                <a:spcPts val="0"/>
              </a:spcAft>
              <a:buClr>
                <a:schemeClr val="lt1"/>
              </a:buClr>
              <a:buSzPts val="1000"/>
              <a:buAutoNum type="arabicPeriod"/>
              <a:defRPr sz="1000">
                <a:solidFill>
                  <a:schemeClr val="lt1"/>
                </a:solidFill>
              </a:defRPr>
            </a:lvl4pPr>
            <a:lvl5pPr indent="-292100" lvl="4" marL="2286000" rtl="0">
              <a:lnSpc>
                <a:spcPct val="100000"/>
              </a:lnSpc>
              <a:spcBef>
                <a:spcPts val="1600"/>
              </a:spcBef>
              <a:spcAft>
                <a:spcPts val="0"/>
              </a:spcAft>
              <a:buClr>
                <a:schemeClr val="lt1"/>
              </a:buClr>
              <a:buSzPts val="1000"/>
              <a:buAutoNum type="alphaLcPeriod"/>
              <a:defRPr sz="1000">
                <a:solidFill>
                  <a:schemeClr val="lt1"/>
                </a:solidFill>
              </a:defRPr>
            </a:lvl5pPr>
            <a:lvl6pPr indent="-292100" lvl="5" marL="2743200" rtl="0">
              <a:lnSpc>
                <a:spcPct val="100000"/>
              </a:lnSpc>
              <a:spcBef>
                <a:spcPts val="1600"/>
              </a:spcBef>
              <a:spcAft>
                <a:spcPts val="0"/>
              </a:spcAft>
              <a:buClr>
                <a:schemeClr val="lt1"/>
              </a:buClr>
              <a:buSzPts val="1000"/>
              <a:buAutoNum type="romanLcPeriod"/>
              <a:defRPr sz="1000">
                <a:solidFill>
                  <a:schemeClr val="lt1"/>
                </a:solidFill>
              </a:defRPr>
            </a:lvl6pPr>
            <a:lvl7pPr indent="-292100" lvl="6" marL="3200400" rtl="0">
              <a:lnSpc>
                <a:spcPct val="100000"/>
              </a:lnSpc>
              <a:spcBef>
                <a:spcPts val="1600"/>
              </a:spcBef>
              <a:spcAft>
                <a:spcPts val="0"/>
              </a:spcAft>
              <a:buClr>
                <a:schemeClr val="lt1"/>
              </a:buClr>
              <a:buSzPts val="1000"/>
              <a:buAutoNum type="arabicPeriod"/>
              <a:defRPr sz="1000">
                <a:solidFill>
                  <a:schemeClr val="lt1"/>
                </a:solidFill>
              </a:defRPr>
            </a:lvl7pPr>
            <a:lvl8pPr indent="-292100" lvl="7" marL="3657600" rtl="0">
              <a:lnSpc>
                <a:spcPct val="100000"/>
              </a:lnSpc>
              <a:spcBef>
                <a:spcPts val="1600"/>
              </a:spcBef>
              <a:spcAft>
                <a:spcPts val="0"/>
              </a:spcAft>
              <a:buClr>
                <a:schemeClr val="lt1"/>
              </a:buClr>
              <a:buSzPts val="1000"/>
              <a:buAutoNum type="alphaLcPeriod"/>
              <a:defRPr sz="1000">
                <a:solidFill>
                  <a:schemeClr val="lt1"/>
                </a:solidFill>
              </a:defRPr>
            </a:lvl8pPr>
            <a:lvl9pPr indent="-292100" lvl="8" marL="4114800" rtl="0">
              <a:lnSpc>
                <a:spcPct val="100000"/>
              </a:lnSpc>
              <a:spcBef>
                <a:spcPts val="1600"/>
              </a:spcBef>
              <a:spcAft>
                <a:spcPts val="1600"/>
              </a:spcAft>
              <a:buClr>
                <a:schemeClr val="lt1"/>
              </a:buClr>
              <a:buSzPts val="1000"/>
              <a:buAutoNum type="romanLcPeriod"/>
              <a:defRPr sz="1000">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7">
    <p:spTree>
      <p:nvGrpSpPr>
        <p:cNvPr id="199" name="Shape 199"/>
        <p:cNvGrpSpPr/>
        <p:nvPr/>
      </p:nvGrpSpPr>
      <p:grpSpPr>
        <a:xfrm>
          <a:off x="0" y="0"/>
          <a:ext cx="0" cy="0"/>
          <a:chOff x="0" y="0"/>
          <a:chExt cx="0" cy="0"/>
        </a:xfrm>
      </p:grpSpPr>
      <p:sp>
        <p:nvSpPr>
          <p:cNvPr id="200" name="Google Shape;200;p31"/>
          <p:cNvSpPr txBox="1"/>
          <p:nvPr>
            <p:ph idx="1" type="body"/>
          </p:nvPr>
        </p:nvSpPr>
        <p:spPr>
          <a:xfrm>
            <a:off x="1336475" y="3033175"/>
            <a:ext cx="2417400" cy="747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01" name="Google Shape;201;p31"/>
          <p:cNvSpPr txBox="1"/>
          <p:nvPr>
            <p:ph idx="2" type="body"/>
          </p:nvPr>
        </p:nvSpPr>
        <p:spPr>
          <a:xfrm>
            <a:off x="5042750" y="1417300"/>
            <a:ext cx="2417400" cy="747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02" name="Google Shape;202;p31"/>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203" name="Google Shape;203;p31"/>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204" name="Google Shape;204;p31"/>
          <p:cNvSpPr txBox="1"/>
          <p:nvPr>
            <p:ph idx="3" type="subTitle"/>
          </p:nvPr>
        </p:nvSpPr>
        <p:spPr>
          <a:xfrm>
            <a:off x="2446480" y="3600414"/>
            <a:ext cx="1655100" cy="576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lt2"/>
              </a:buClr>
              <a:buSzPts val="1400"/>
              <a:buNone/>
              <a:defRPr sz="1400">
                <a:solidFill>
                  <a:schemeClr val="lt2"/>
                </a:solidFill>
                <a:latin typeface="Anton"/>
                <a:ea typeface="Anton"/>
                <a:cs typeface="Anton"/>
                <a:sym typeface="Anton"/>
              </a:defRPr>
            </a:lvl1pPr>
            <a:lvl2pPr lvl="1" rtl="0" algn="ctr">
              <a:spcBef>
                <a:spcPts val="0"/>
              </a:spcBef>
              <a:spcAft>
                <a:spcPts val="0"/>
              </a:spcAft>
              <a:buClr>
                <a:schemeClr val="lt2"/>
              </a:buClr>
              <a:buSzPts val="1400"/>
              <a:buNone/>
              <a:defRPr sz="1400">
                <a:solidFill>
                  <a:schemeClr val="lt2"/>
                </a:solidFill>
              </a:defRPr>
            </a:lvl2pPr>
            <a:lvl3pPr lvl="2" rtl="0" algn="ctr">
              <a:spcBef>
                <a:spcPts val="1600"/>
              </a:spcBef>
              <a:spcAft>
                <a:spcPts val="0"/>
              </a:spcAft>
              <a:buClr>
                <a:schemeClr val="lt2"/>
              </a:buClr>
              <a:buSzPts val="1400"/>
              <a:buNone/>
              <a:defRPr sz="1400">
                <a:solidFill>
                  <a:schemeClr val="lt2"/>
                </a:solidFill>
              </a:defRPr>
            </a:lvl3pPr>
            <a:lvl4pPr lvl="3" rtl="0" algn="ctr">
              <a:spcBef>
                <a:spcPts val="1600"/>
              </a:spcBef>
              <a:spcAft>
                <a:spcPts val="0"/>
              </a:spcAft>
              <a:buClr>
                <a:schemeClr val="lt2"/>
              </a:buClr>
              <a:buSzPts val="1400"/>
              <a:buNone/>
              <a:defRPr sz="1400">
                <a:solidFill>
                  <a:schemeClr val="lt2"/>
                </a:solidFill>
              </a:defRPr>
            </a:lvl4pPr>
            <a:lvl5pPr lvl="4" rtl="0" algn="ctr">
              <a:spcBef>
                <a:spcPts val="1600"/>
              </a:spcBef>
              <a:spcAft>
                <a:spcPts val="0"/>
              </a:spcAft>
              <a:buClr>
                <a:schemeClr val="lt2"/>
              </a:buClr>
              <a:buSzPts val="1400"/>
              <a:buNone/>
              <a:defRPr sz="1400">
                <a:solidFill>
                  <a:schemeClr val="lt2"/>
                </a:solidFill>
              </a:defRPr>
            </a:lvl5pPr>
            <a:lvl6pPr lvl="5" rtl="0" algn="ctr">
              <a:spcBef>
                <a:spcPts val="1600"/>
              </a:spcBef>
              <a:spcAft>
                <a:spcPts val="0"/>
              </a:spcAft>
              <a:buClr>
                <a:schemeClr val="lt2"/>
              </a:buClr>
              <a:buSzPts val="1400"/>
              <a:buNone/>
              <a:defRPr sz="1400">
                <a:solidFill>
                  <a:schemeClr val="lt2"/>
                </a:solidFill>
              </a:defRPr>
            </a:lvl6pPr>
            <a:lvl7pPr lvl="6" rtl="0" algn="ctr">
              <a:spcBef>
                <a:spcPts val="1600"/>
              </a:spcBef>
              <a:spcAft>
                <a:spcPts val="0"/>
              </a:spcAft>
              <a:buClr>
                <a:schemeClr val="lt2"/>
              </a:buClr>
              <a:buSzPts val="1400"/>
              <a:buNone/>
              <a:defRPr sz="1400">
                <a:solidFill>
                  <a:schemeClr val="lt2"/>
                </a:solidFill>
              </a:defRPr>
            </a:lvl7pPr>
            <a:lvl8pPr lvl="7" rtl="0" algn="ctr">
              <a:spcBef>
                <a:spcPts val="1600"/>
              </a:spcBef>
              <a:spcAft>
                <a:spcPts val="0"/>
              </a:spcAft>
              <a:buClr>
                <a:schemeClr val="lt2"/>
              </a:buClr>
              <a:buSzPts val="1400"/>
              <a:buNone/>
              <a:defRPr sz="1400">
                <a:solidFill>
                  <a:schemeClr val="lt2"/>
                </a:solidFill>
              </a:defRPr>
            </a:lvl8pPr>
            <a:lvl9pPr lvl="8" rtl="0" algn="ctr">
              <a:spcBef>
                <a:spcPts val="1600"/>
              </a:spcBef>
              <a:spcAft>
                <a:spcPts val="1600"/>
              </a:spcAft>
              <a:buClr>
                <a:schemeClr val="lt2"/>
              </a:buClr>
              <a:buSzPts val="1400"/>
              <a:buNone/>
              <a:defRPr sz="1400">
                <a:solidFill>
                  <a:schemeClr val="lt2"/>
                </a:solidFill>
              </a:defRPr>
            </a:lvl9pPr>
          </a:lstStyle>
          <a:p/>
        </p:txBody>
      </p:sp>
      <p:sp>
        <p:nvSpPr>
          <p:cNvPr id="205" name="Google Shape;205;p31"/>
          <p:cNvSpPr txBox="1"/>
          <p:nvPr>
            <p:ph idx="4" type="subTitle"/>
          </p:nvPr>
        </p:nvSpPr>
        <p:spPr>
          <a:xfrm>
            <a:off x="6236759" y="1995751"/>
            <a:ext cx="1655100" cy="576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lt2"/>
              </a:buClr>
              <a:buSzPts val="1400"/>
              <a:buNone/>
              <a:defRPr sz="1400">
                <a:solidFill>
                  <a:schemeClr val="lt2"/>
                </a:solidFill>
                <a:latin typeface="Anton"/>
                <a:ea typeface="Anton"/>
                <a:cs typeface="Anton"/>
                <a:sym typeface="Anton"/>
              </a:defRPr>
            </a:lvl1pPr>
            <a:lvl2pPr lvl="1" rtl="0" algn="ctr">
              <a:spcBef>
                <a:spcPts val="0"/>
              </a:spcBef>
              <a:spcAft>
                <a:spcPts val="0"/>
              </a:spcAft>
              <a:buClr>
                <a:schemeClr val="lt2"/>
              </a:buClr>
              <a:buSzPts val="1400"/>
              <a:buNone/>
              <a:defRPr sz="1400">
                <a:solidFill>
                  <a:schemeClr val="lt2"/>
                </a:solidFill>
              </a:defRPr>
            </a:lvl2pPr>
            <a:lvl3pPr lvl="2" rtl="0" algn="ctr">
              <a:spcBef>
                <a:spcPts val="1600"/>
              </a:spcBef>
              <a:spcAft>
                <a:spcPts val="0"/>
              </a:spcAft>
              <a:buClr>
                <a:schemeClr val="lt2"/>
              </a:buClr>
              <a:buSzPts val="1400"/>
              <a:buNone/>
              <a:defRPr sz="1400">
                <a:solidFill>
                  <a:schemeClr val="lt2"/>
                </a:solidFill>
              </a:defRPr>
            </a:lvl3pPr>
            <a:lvl4pPr lvl="3" rtl="0" algn="ctr">
              <a:spcBef>
                <a:spcPts val="1600"/>
              </a:spcBef>
              <a:spcAft>
                <a:spcPts val="0"/>
              </a:spcAft>
              <a:buClr>
                <a:schemeClr val="lt2"/>
              </a:buClr>
              <a:buSzPts val="1400"/>
              <a:buNone/>
              <a:defRPr sz="1400">
                <a:solidFill>
                  <a:schemeClr val="lt2"/>
                </a:solidFill>
              </a:defRPr>
            </a:lvl4pPr>
            <a:lvl5pPr lvl="4" rtl="0" algn="ctr">
              <a:spcBef>
                <a:spcPts val="1600"/>
              </a:spcBef>
              <a:spcAft>
                <a:spcPts val="0"/>
              </a:spcAft>
              <a:buClr>
                <a:schemeClr val="lt2"/>
              </a:buClr>
              <a:buSzPts val="1400"/>
              <a:buNone/>
              <a:defRPr sz="1400">
                <a:solidFill>
                  <a:schemeClr val="lt2"/>
                </a:solidFill>
              </a:defRPr>
            </a:lvl5pPr>
            <a:lvl6pPr lvl="5" rtl="0" algn="ctr">
              <a:spcBef>
                <a:spcPts val="1600"/>
              </a:spcBef>
              <a:spcAft>
                <a:spcPts val="0"/>
              </a:spcAft>
              <a:buClr>
                <a:schemeClr val="lt2"/>
              </a:buClr>
              <a:buSzPts val="1400"/>
              <a:buNone/>
              <a:defRPr sz="1400">
                <a:solidFill>
                  <a:schemeClr val="lt2"/>
                </a:solidFill>
              </a:defRPr>
            </a:lvl6pPr>
            <a:lvl7pPr lvl="6" rtl="0" algn="ctr">
              <a:spcBef>
                <a:spcPts val="1600"/>
              </a:spcBef>
              <a:spcAft>
                <a:spcPts val="0"/>
              </a:spcAft>
              <a:buClr>
                <a:schemeClr val="lt2"/>
              </a:buClr>
              <a:buSzPts val="1400"/>
              <a:buNone/>
              <a:defRPr sz="1400">
                <a:solidFill>
                  <a:schemeClr val="lt2"/>
                </a:solidFill>
              </a:defRPr>
            </a:lvl7pPr>
            <a:lvl8pPr lvl="7" rtl="0" algn="ctr">
              <a:spcBef>
                <a:spcPts val="1600"/>
              </a:spcBef>
              <a:spcAft>
                <a:spcPts val="0"/>
              </a:spcAft>
              <a:buClr>
                <a:schemeClr val="lt2"/>
              </a:buClr>
              <a:buSzPts val="1400"/>
              <a:buNone/>
              <a:defRPr sz="1400">
                <a:solidFill>
                  <a:schemeClr val="lt2"/>
                </a:solidFill>
              </a:defRPr>
            </a:lvl8pPr>
            <a:lvl9pPr lvl="8" rtl="0" algn="ctr">
              <a:spcBef>
                <a:spcPts val="1600"/>
              </a:spcBef>
              <a:spcAft>
                <a:spcPts val="1600"/>
              </a:spcAft>
              <a:buClr>
                <a:schemeClr val="lt2"/>
              </a:buClr>
              <a:buSzPts val="1400"/>
              <a:buNone/>
              <a:defRPr sz="1400">
                <a:solidFill>
                  <a:schemeClr val="lt2"/>
                </a:solidFill>
              </a:defRPr>
            </a:lvl9pPr>
          </a:lstStyle>
          <a:p/>
        </p:txBody>
      </p:sp>
      <p:sp>
        <p:nvSpPr>
          <p:cNvPr id="206" name="Google Shape;206;p31"/>
          <p:cNvSpPr/>
          <p:nvPr/>
        </p:nvSpPr>
        <p:spPr>
          <a:xfrm>
            <a:off x="4675225" y="3199027"/>
            <a:ext cx="4468769" cy="1944438"/>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07" name="Shape 207"/>
        <p:cNvGrpSpPr/>
        <p:nvPr/>
      </p:nvGrpSpPr>
      <p:grpSpPr>
        <a:xfrm>
          <a:off x="0" y="0"/>
          <a:ext cx="0" cy="0"/>
          <a:chOff x="0" y="0"/>
          <a:chExt cx="0" cy="0"/>
        </a:xfrm>
      </p:grpSpPr>
      <p:sp>
        <p:nvSpPr>
          <p:cNvPr id="208" name="Google Shape;208;p32"/>
          <p:cNvSpPr/>
          <p:nvPr/>
        </p:nvSpPr>
        <p:spPr>
          <a:xfrm flipH="1" rot="5400000">
            <a:off x="-750511" y="657839"/>
            <a:ext cx="4924732" cy="3546738"/>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2"/>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210" name="Google Shape;210;p32"/>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211" name="Google Shape;211;p32"/>
          <p:cNvSpPr txBox="1"/>
          <p:nvPr>
            <p:ph idx="1" type="subTitle"/>
          </p:nvPr>
        </p:nvSpPr>
        <p:spPr>
          <a:xfrm>
            <a:off x="1325880" y="3026664"/>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sz="1400">
                <a:solidFill>
                  <a:schemeClr val="lt2"/>
                </a:solidFill>
                <a:latin typeface="Anton"/>
                <a:ea typeface="Anton"/>
                <a:cs typeface="Anton"/>
                <a:sym typeface="Anton"/>
              </a:defRPr>
            </a:lvl1pPr>
            <a:lvl2pPr lvl="1" rtl="0" algn="ctr">
              <a:spcBef>
                <a:spcPts val="0"/>
              </a:spcBef>
              <a:spcAft>
                <a:spcPts val="0"/>
              </a:spcAft>
              <a:buClr>
                <a:schemeClr val="lt2"/>
              </a:buClr>
              <a:buSzPts val="1400"/>
              <a:buNone/>
              <a:defRPr sz="1400">
                <a:solidFill>
                  <a:schemeClr val="lt2"/>
                </a:solidFill>
              </a:defRPr>
            </a:lvl2pPr>
            <a:lvl3pPr lvl="2" rtl="0" algn="ctr">
              <a:spcBef>
                <a:spcPts val="1600"/>
              </a:spcBef>
              <a:spcAft>
                <a:spcPts val="0"/>
              </a:spcAft>
              <a:buClr>
                <a:schemeClr val="lt2"/>
              </a:buClr>
              <a:buSzPts val="1400"/>
              <a:buNone/>
              <a:defRPr sz="1400">
                <a:solidFill>
                  <a:schemeClr val="lt2"/>
                </a:solidFill>
              </a:defRPr>
            </a:lvl3pPr>
            <a:lvl4pPr lvl="3" rtl="0" algn="ctr">
              <a:spcBef>
                <a:spcPts val="1600"/>
              </a:spcBef>
              <a:spcAft>
                <a:spcPts val="0"/>
              </a:spcAft>
              <a:buClr>
                <a:schemeClr val="lt2"/>
              </a:buClr>
              <a:buSzPts val="1400"/>
              <a:buNone/>
              <a:defRPr sz="1400">
                <a:solidFill>
                  <a:schemeClr val="lt2"/>
                </a:solidFill>
              </a:defRPr>
            </a:lvl4pPr>
            <a:lvl5pPr lvl="4" rtl="0" algn="ctr">
              <a:spcBef>
                <a:spcPts val="1600"/>
              </a:spcBef>
              <a:spcAft>
                <a:spcPts val="0"/>
              </a:spcAft>
              <a:buClr>
                <a:schemeClr val="lt2"/>
              </a:buClr>
              <a:buSzPts val="1400"/>
              <a:buNone/>
              <a:defRPr sz="1400">
                <a:solidFill>
                  <a:schemeClr val="lt2"/>
                </a:solidFill>
              </a:defRPr>
            </a:lvl5pPr>
            <a:lvl6pPr lvl="5" rtl="0" algn="ctr">
              <a:spcBef>
                <a:spcPts val="1600"/>
              </a:spcBef>
              <a:spcAft>
                <a:spcPts val="0"/>
              </a:spcAft>
              <a:buClr>
                <a:schemeClr val="lt2"/>
              </a:buClr>
              <a:buSzPts val="1400"/>
              <a:buNone/>
              <a:defRPr sz="1400">
                <a:solidFill>
                  <a:schemeClr val="lt2"/>
                </a:solidFill>
              </a:defRPr>
            </a:lvl6pPr>
            <a:lvl7pPr lvl="6" rtl="0" algn="ctr">
              <a:spcBef>
                <a:spcPts val="1600"/>
              </a:spcBef>
              <a:spcAft>
                <a:spcPts val="0"/>
              </a:spcAft>
              <a:buClr>
                <a:schemeClr val="lt2"/>
              </a:buClr>
              <a:buSzPts val="1400"/>
              <a:buNone/>
              <a:defRPr sz="1400">
                <a:solidFill>
                  <a:schemeClr val="lt2"/>
                </a:solidFill>
              </a:defRPr>
            </a:lvl7pPr>
            <a:lvl8pPr lvl="7" rtl="0" algn="ctr">
              <a:spcBef>
                <a:spcPts val="1600"/>
              </a:spcBef>
              <a:spcAft>
                <a:spcPts val="0"/>
              </a:spcAft>
              <a:buClr>
                <a:schemeClr val="lt2"/>
              </a:buClr>
              <a:buSzPts val="1400"/>
              <a:buNone/>
              <a:defRPr sz="1400">
                <a:solidFill>
                  <a:schemeClr val="lt2"/>
                </a:solidFill>
              </a:defRPr>
            </a:lvl8pPr>
            <a:lvl9pPr lvl="8" rtl="0" algn="ctr">
              <a:spcBef>
                <a:spcPts val="1600"/>
              </a:spcBef>
              <a:spcAft>
                <a:spcPts val="1600"/>
              </a:spcAft>
              <a:buClr>
                <a:schemeClr val="lt2"/>
              </a:buClr>
              <a:buSzPts val="1400"/>
              <a:buNone/>
              <a:defRPr sz="1400">
                <a:solidFill>
                  <a:schemeClr val="lt2"/>
                </a:solidFill>
              </a:defRPr>
            </a:lvl9pPr>
          </a:lstStyle>
          <a:p/>
        </p:txBody>
      </p:sp>
      <p:sp>
        <p:nvSpPr>
          <p:cNvPr id="212" name="Google Shape;212;p32"/>
          <p:cNvSpPr txBox="1"/>
          <p:nvPr>
            <p:ph idx="2" type="subTitle"/>
          </p:nvPr>
        </p:nvSpPr>
        <p:spPr>
          <a:xfrm>
            <a:off x="1325725" y="3770375"/>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None/>
              <a:defRPr sz="1000"/>
            </a:lvl1pPr>
            <a:lvl2pPr lvl="1" rtl="0" algn="ctr">
              <a:spcBef>
                <a:spcPts val="0"/>
              </a:spcBef>
              <a:spcAft>
                <a:spcPts val="0"/>
              </a:spcAft>
              <a:buSzPts val="1200"/>
              <a:buNone/>
              <a:defRPr/>
            </a:lvl2pPr>
            <a:lvl3pPr lvl="2" rtl="0" algn="ctr">
              <a:spcBef>
                <a:spcPts val="1600"/>
              </a:spcBef>
              <a:spcAft>
                <a:spcPts val="0"/>
              </a:spcAft>
              <a:buSzPts val="1200"/>
              <a:buNone/>
              <a:defRPr/>
            </a:lvl3pPr>
            <a:lvl4pPr lvl="3" rtl="0" algn="ctr">
              <a:spcBef>
                <a:spcPts val="1600"/>
              </a:spcBef>
              <a:spcAft>
                <a:spcPts val="0"/>
              </a:spcAft>
              <a:buSzPts val="1200"/>
              <a:buNone/>
              <a:defRPr/>
            </a:lvl4pPr>
            <a:lvl5pPr lvl="4" rtl="0" algn="ctr">
              <a:spcBef>
                <a:spcPts val="1600"/>
              </a:spcBef>
              <a:spcAft>
                <a:spcPts val="0"/>
              </a:spcAft>
              <a:buSzPts val="1200"/>
              <a:buNone/>
              <a:defRPr/>
            </a:lvl5pPr>
            <a:lvl6pPr lvl="5" rtl="0" algn="ctr">
              <a:spcBef>
                <a:spcPts val="1600"/>
              </a:spcBef>
              <a:spcAft>
                <a:spcPts val="0"/>
              </a:spcAft>
              <a:buSzPts val="1200"/>
              <a:buNone/>
              <a:defRPr/>
            </a:lvl6pPr>
            <a:lvl7pPr lvl="6" rtl="0" algn="ctr">
              <a:spcBef>
                <a:spcPts val="1600"/>
              </a:spcBef>
              <a:spcAft>
                <a:spcPts val="0"/>
              </a:spcAft>
              <a:buSzPts val="1200"/>
              <a:buNone/>
              <a:defRPr/>
            </a:lvl7pPr>
            <a:lvl8pPr lvl="7" rtl="0" algn="ctr">
              <a:spcBef>
                <a:spcPts val="1600"/>
              </a:spcBef>
              <a:spcAft>
                <a:spcPts val="0"/>
              </a:spcAft>
              <a:buSzPts val="1200"/>
              <a:buNone/>
              <a:defRPr/>
            </a:lvl8pPr>
            <a:lvl9pPr lvl="8" rtl="0" algn="ctr">
              <a:spcBef>
                <a:spcPts val="1600"/>
              </a:spcBef>
              <a:spcAft>
                <a:spcPts val="1600"/>
              </a:spcAft>
              <a:buSzPts val="1200"/>
              <a:buNone/>
              <a:defRPr/>
            </a:lvl9pPr>
          </a:lstStyle>
          <a:p/>
        </p:txBody>
      </p:sp>
      <p:sp>
        <p:nvSpPr>
          <p:cNvPr id="213" name="Google Shape;213;p32"/>
          <p:cNvSpPr txBox="1"/>
          <p:nvPr>
            <p:ph idx="3" type="subTitle"/>
          </p:nvPr>
        </p:nvSpPr>
        <p:spPr>
          <a:xfrm>
            <a:off x="3749034" y="3026676"/>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sz="1400">
                <a:solidFill>
                  <a:schemeClr val="lt2"/>
                </a:solidFill>
                <a:latin typeface="Anton"/>
                <a:ea typeface="Anton"/>
                <a:cs typeface="Anton"/>
                <a:sym typeface="Anton"/>
              </a:defRPr>
            </a:lvl1pPr>
            <a:lvl2pPr lvl="1" rtl="0" algn="ctr">
              <a:spcBef>
                <a:spcPts val="0"/>
              </a:spcBef>
              <a:spcAft>
                <a:spcPts val="0"/>
              </a:spcAft>
              <a:buClr>
                <a:schemeClr val="lt2"/>
              </a:buClr>
              <a:buSzPts val="1400"/>
              <a:buNone/>
              <a:defRPr sz="1400">
                <a:solidFill>
                  <a:schemeClr val="lt2"/>
                </a:solidFill>
              </a:defRPr>
            </a:lvl2pPr>
            <a:lvl3pPr lvl="2" rtl="0" algn="ctr">
              <a:spcBef>
                <a:spcPts val="1600"/>
              </a:spcBef>
              <a:spcAft>
                <a:spcPts val="0"/>
              </a:spcAft>
              <a:buClr>
                <a:schemeClr val="lt2"/>
              </a:buClr>
              <a:buSzPts val="1400"/>
              <a:buNone/>
              <a:defRPr sz="1400">
                <a:solidFill>
                  <a:schemeClr val="lt2"/>
                </a:solidFill>
              </a:defRPr>
            </a:lvl3pPr>
            <a:lvl4pPr lvl="3" rtl="0" algn="ctr">
              <a:spcBef>
                <a:spcPts val="1600"/>
              </a:spcBef>
              <a:spcAft>
                <a:spcPts val="0"/>
              </a:spcAft>
              <a:buClr>
                <a:schemeClr val="lt2"/>
              </a:buClr>
              <a:buSzPts val="1400"/>
              <a:buNone/>
              <a:defRPr sz="1400">
                <a:solidFill>
                  <a:schemeClr val="lt2"/>
                </a:solidFill>
              </a:defRPr>
            </a:lvl4pPr>
            <a:lvl5pPr lvl="4" rtl="0" algn="ctr">
              <a:spcBef>
                <a:spcPts val="1600"/>
              </a:spcBef>
              <a:spcAft>
                <a:spcPts val="0"/>
              </a:spcAft>
              <a:buClr>
                <a:schemeClr val="lt2"/>
              </a:buClr>
              <a:buSzPts val="1400"/>
              <a:buNone/>
              <a:defRPr sz="1400">
                <a:solidFill>
                  <a:schemeClr val="lt2"/>
                </a:solidFill>
              </a:defRPr>
            </a:lvl5pPr>
            <a:lvl6pPr lvl="5" rtl="0" algn="ctr">
              <a:spcBef>
                <a:spcPts val="1600"/>
              </a:spcBef>
              <a:spcAft>
                <a:spcPts val="0"/>
              </a:spcAft>
              <a:buClr>
                <a:schemeClr val="lt2"/>
              </a:buClr>
              <a:buSzPts val="1400"/>
              <a:buNone/>
              <a:defRPr sz="1400">
                <a:solidFill>
                  <a:schemeClr val="lt2"/>
                </a:solidFill>
              </a:defRPr>
            </a:lvl6pPr>
            <a:lvl7pPr lvl="6" rtl="0" algn="ctr">
              <a:spcBef>
                <a:spcPts val="1600"/>
              </a:spcBef>
              <a:spcAft>
                <a:spcPts val="0"/>
              </a:spcAft>
              <a:buClr>
                <a:schemeClr val="lt2"/>
              </a:buClr>
              <a:buSzPts val="1400"/>
              <a:buNone/>
              <a:defRPr sz="1400">
                <a:solidFill>
                  <a:schemeClr val="lt2"/>
                </a:solidFill>
              </a:defRPr>
            </a:lvl7pPr>
            <a:lvl8pPr lvl="7" rtl="0" algn="ctr">
              <a:spcBef>
                <a:spcPts val="1600"/>
              </a:spcBef>
              <a:spcAft>
                <a:spcPts val="0"/>
              </a:spcAft>
              <a:buClr>
                <a:schemeClr val="lt2"/>
              </a:buClr>
              <a:buSzPts val="1400"/>
              <a:buNone/>
              <a:defRPr sz="1400">
                <a:solidFill>
                  <a:schemeClr val="lt2"/>
                </a:solidFill>
              </a:defRPr>
            </a:lvl8pPr>
            <a:lvl9pPr lvl="8" rtl="0" algn="ctr">
              <a:spcBef>
                <a:spcPts val="1600"/>
              </a:spcBef>
              <a:spcAft>
                <a:spcPts val="1600"/>
              </a:spcAft>
              <a:buClr>
                <a:schemeClr val="lt2"/>
              </a:buClr>
              <a:buSzPts val="1400"/>
              <a:buNone/>
              <a:defRPr sz="1400">
                <a:solidFill>
                  <a:schemeClr val="lt2"/>
                </a:solidFill>
              </a:defRPr>
            </a:lvl9pPr>
          </a:lstStyle>
          <a:p/>
        </p:txBody>
      </p:sp>
      <p:sp>
        <p:nvSpPr>
          <p:cNvPr id="214" name="Google Shape;214;p32"/>
          <p:cNvSpPr txBox="1"/>
          <p:nvPr>
            <p:ph idx="4" type="subTitle"/>
          </p:nvPr>
        </p:nvSpPr>
        <p:spPr>
          <a:xfrm>
            <a:off x="3749025" y="3770375"/>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None/>
              <a:defRPr sz="1000"/>
            </a:lvl1pPr>
            <a:lvl2pPr lvl="1" rtl="0" algn="ctr">
              <a:spcBef>
                <a:spcPts val="0"/>
              </a:spcBef>
              <a:spcAft>
                <a:spcPts val="0"/>
              </a:spcAft>
              <a:buSzPts val="1200"/>
              <a:buNone/>
              <a:defRPr/>
            </a:lvl2pPr>
            <a:lvl3pPr lvl="2" rtl="0" algn="ctr">
              <a:spcBef>
                <a:spcPts val="1600"/>
              </a:spcBef>
              <a:spcAft>
                <a:spcPts val="0"/>
              </a:spcAft>
              <a:buSzPts val="1200"/>
              <a:buNone/>
              <a:defRPr/>
            </a:lvl3pPr>
            <a:lvl4pPr lvl="3" rtl="0" algn="ctr">
              <a:spcBef>
                <a:spcPts val="1600"/>
              </a:spcBef>
              <a:spcAft>
                <a:spcPts val="0"/>
              </a:spcAft>
              <a:buSzPts val="1200"/>
              <a:buNone/>
              <a:defRPr/>
            </a:lvl4pPr>
            <a:lvl5pPr lvl="4" rtl="0" algn="ctr">
              <a:spcBef>
                <a:spcPts val="1600"/>
              </a:spcBef>
              <a:spcAft>
                <a:spcPts val="0"/>
              </a:spcAft>
              <a:buSzPts val="1200"/>
              <a:buNone/>
              <a:defRPr/>
            </a:lvl5pPr>
            <a:lvl6pPr lvl="5" rtl="0" algn="ctr">
              <a:spcBef>
                <a:spcPts val="1600"/>
              </a:spcBef>
              <a:spcAft>
                <a:spcPts val="0"/>
              </a:spcAft>
              <a:buSzPts val="1200"/>
              <a:buNone/>
              <a:defRPr/>
            </a:lvl6pPr>
            <a:lvl7pPr lvl="6" rtl="0" algn="ctr">
              <a:spcBef>
                <a:spcPts val="1600"/>
              </a:spcBef>
              <a:spcAft>
                <a:spcPts val="0"/>
              </a:spcAft>
              <a:buSzPts val="1200"/>
              <a:buNone/>
              <a:defRPr/>
            </a:lvl7pPr>
            <a:lvl8pPr lvl="7" rtl="0" algn="ctr">
              <a:spcBef>
                <a:spcPts val="1600"/>
              </a:spcBef>
              <a:spcAft>
                <a:spcPts val="0"/>
              </a:spcAft>
              <a:buSzPts val="1200"/>
              <a:buNone/>
              <a:defRPr/>
            </a:lvl8pPr>
            <a:lvl9pPr lvl="8" rtl="0" algn="ctr">
              <a:spcBef>
                <a:spcPts val="1600"/>
              </a:spcBef>
              <a:spcAft>
                <a:spcPts val="1600"/>
              </a:spcAft>
              <a:buSzPts val="1200"/>
              <a:buNone/>
              <a:defRPr/>
            </a:lvl9pPr>
          </a:lstStyle>
          <a:p/>
        </p:txBody>
      </p:sp>
      <p:sp>
        <p:nvSpPr>
          <p:cNvPr id="215" name="Google Shape;215;p32"/>
          <p:cNvSpPr txBox="1"/>
          <p:nvPr>
            <p:ph idx="5" type="subTitle"/>
          </p:nvPr>
        </p:nvSpPr>
        <p:spPr>
          <a:xfrm>
            <a:off x="6172200" y="3026664"/>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sz="1400">
                <a:solidFill>
                  <a:schemeClr val="lt2"/>
                </a:solidFill>
                <a:latin typeface="Anton"/>
                <a:ea typeface="Anton"/>
                <a:cs typeface="Anton"/>
                <a:sym typeface="Anton"/>
              </a:defRPr>
            </a:lvl1pPr>
            <a:lvl2pPr lvl="1" rtl="0" algn="ctr">
              <a:spcBef>
                <a:spcPts val="0"/>
              </a:spcBef>
              <a:spcAft>
                <a:spcPts val="0"/>
              </a:spcAft>
              <a:buClr>
                <a:schemeClr val="lt2"/>
              </a:buClr>
              <a:buSzPts val="1400"/>
              <a:buNone/>
              <a:defRPr sz="1400">
                <a:solidFill>
                  <a:schemeClr val="lt2"/>
                </a:solidFill>
              </a:defRPr>
            </a:lvl2pPr>
            <a:lvl3pPr lvl="2" rtl="0" algn="ctr">
              <a:spcBef>
                <a:spcPts val="1600"/>
              </a:spcBef>
              <a:spcAft>
                <a:spcPts val="0"/>
              </a:spcAft>
              <a:buClr>
                <a:schemeClr val="lt2"/>
              </a:buClr>
              <a:buSzPts val="1400"/>
              <a:buNone/>
              <a:defRPr sz="1400">
                <a:solidFill>
                  <a:schemeClr val="lt2"/>
                </a:solidFill>
              </a:defRPr>
            </a:lvl3pPr>
            <a:lvl4pPr lvl="3" rtl="0" algn="ctr">
              <a:spcBef>
                <a:spcPts val="1600"/>
              </a:spcBef>
              <a:spcAft>
                <a:spcPts val="0"/>
              </a:spcAft>
              <a:buClr>
                <a:schemeClr val="lt2"/>
              </a:buClr>
              <a:buSzPts val="1400"/>
              <a:buNone/>
              <a:defRPr sz="1400">
                <a:solidFill>
                  <a:schemeClr val="lt2"/>
                </a:solidFill>
              </a:defRPr>
            </a:lvl4pPr>
            <a:lvl5pPr lvl="4" rtl="0" algn="ctr">
              <a:spcBef>
                <a:spcPts val="1600"/>
              </a:spcBef>
              <a:spcAft>
                <a:spcPts val="0"/>
              </a:spcAft>
              <a:buClr>
                <a:schemeClr val="lt2"/>
              </a:buClr>
              <a:buSzPts val="1400"/>
              <a:buNone/>
              <a:defRPr sz="1400">
                <a:solidFill>
                  <a:schemeClr val="lt2"/>
                </a:solidFill>
              </a:defRPr>
            </a:lvl5pPr>
            <a:lvl6pPr lvl="5" rtl="0" algn="ctr">
              <a:spcBef>
                <a:spcPts val="1600"/>
              </a:spcBef>
              <a:spcAft>
                <a:spcPts val="0"/>
              </a:spcAft>
              <a:buClr>
                <a:schemeClr val="lt2"/>
              </a:buClr>
              <a:buSzPts val="1400"/>
              <a:buNone/>
              <a:defRPr sz="1400">
                <a:solidFill>
                  <a:schemeClr val="lt2"/>
                </a:solidFill>
              </a:defRPr>
            </a:lvl6pPr>
            <a:lvl7pPr lvl="6" rtl="0" algn="ctr">
              <a:spcBef>
                <a:spcPts val="1600"/>
              </a:spcBef>
              <a:spcAft>
                <a:spcPts val="0"/>
              </a:spcAft>
              <a:buClr>
                <a:schemeClr val="lt2"/>
              </a:buClr>
              <a:buSzPts val="1400"/>
              <a:buNone/>
              <a:defRPr sz="1400">
                <a:solidFill>
                  <a:schemeClr val="lt2"/>
                </a:solidFill>
              </a:defRPr>
            </a:lvl7pPr>
            <a:lvl8pPr lvl="7" rtl="0" algn="ctr">
              <a:spcBef>
                <a:spcPts val="1600"/>
              </a:spcBef>
              <a:spcAft>
                <a:spcPts val="0"/>
              </a:spcAft>
              <a:buClr>
                <a:schemeClr val="lt2"/>
              </a:buClr>
              <a:buSzPts val="1400"/>
              <a:buNone/>
              <a:defRPr sz="1400">
                <a:solidFill>
                  <a:schemeClr val="lt2"/>
                </a:solidFill>
              </a:defRPr>
            </a:lvl8pPr>
            <a:lvl9pPr lvl="8" rtl="0" algn="ctr">
              <a:spcBef>
                <a:spcPts val="1600"/>
              </a:spcBef>
              <a:spcAft>
                <a:spcPts val="1600"/>
              </a:spcAft>
              <a:buClr>
                <a:schemeClr val="lt2"/>
              </a:buClr>
              <a:buSzPts val="1400"/>
              <a:buNone/>
              <a:defRPr sz="1400">
                <a:solidFill>
                  <a:schemeClr val="lt2"/>
                </a:solidFill>
              </a:defRPr>
            </a:lvl9pPr>
          </a:lstStyle>
          <a:p/>
        </p:txBody>
      </p:sp>
      <p:sp>
        <p:nvSpPr>
          <p:cNvPr id="216" name="Google Shape;216;p32"/>
          <p:cNvSpPr txBox="1"/>
          <p:nvPr>
            <p:ph idx="6" type="subTitle"/>
          </p:nvPr>
        </p:nvSpPr>
        <p:spPr>
          <a:xfrm>
            <a:off x="6172325" y="3770375"/>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None/>
              <a:defRPr sz="1000"/>
            </a:lvl1pPr>
            <a:lvl2pPr lvl="1" rtl="0" algn="ctr">
              <a:spcBef>
                <a:spcPts val="0"/>
              </a:spcBef>
              <a:spcAft>
                <a:spcPts val="0"/>
              </a:spcAft>
              <a:buSzPts val="1200"/>
              <a:buNone/>
              <a:defRPr/>
            </a:lvl2pPr>
            <a:lvl3pPr lvl="2" rtl="0" algn="ctr">
              <a:spcBef>
                <a:spcPts val="1600"/>
              </a:spcBef>
              <a:spcAft>
                <a:spcPts val="0"/>
              </a:spcAft>
              <a:buSzPts val="1200"/>
              <a:buNone/>
              <a:defRPr/>
            </a:lvl3pPr>
            <a:lvl4pPr lvl="3" rtl="0" algn="ctr">
              <a:spcBef>
                <a:spcPts val="1600"/>
              </a:spcBef>
              <a:spcAft>
                <a:spcPts val="0"/>
              </a:spcAft>
              <a:buSzPts val="1200"/>
              <a:buNone/>
              <a:defRPr/>
            </a:lvl4pPr>
            <a:lvl5pPr lvl="4" rtl="0" algn="ctr">
              <a:spcBef>
                <a:spcPts val="1600"/>
              </a:spcBef>
              <a:spcAft>
                <a:spcPts val="0"/>
              </a:spcAft>
              <a:buSzPts val="1200"/>
              <a:buNone/>
              <a:defRPr/>
            </a:lvl5pPr>
            <a:lvl6pPr lvl="5" rtl="0" algn="ctr">
              <a:spcBef>
                <a:spcPts val="1600"/>
              </a:spcBef>
              <a:spcAft>
                <a:spcPts val="0"/>
              </a:spcAft>
              <a:buSzPts val="1200"/>
              <a:buNone/>
              <a:defRPr/>
            </a:lvl6pPr>
            <a:lvl7pPr lvl="6" rtl="0" algn="ctr">
              <a:spcBef>
                <a:spcPts val="1600"/>
              </a:spcBef>
              <a:spcAft>
                <a:spcPts val="0"/>
              </a:spcAft>
              <a:buSzPts val="1200"/>
              <a:buNone/>
              <a:defRPr/>
            </a:lvl7pPr>
            <a:lvl8pPr lvl="7" rtl="0" algn="ctr">
              <a:spcBef>
                <a:spcPts val="1600"/>
              </a:spcBef>
              <a:spcAft>
                <a:spcPts val="0"/>
              </a:spcAft>
              <a:buSzPts val="1200"/>
              <a:buNone/>
              <a:defRPr/>
            </a:lvl8pPr>
            <a:lvl9pPr lvl="8" rtl="0" algn="ctr">
              <a:spcBef>
                <a:spcPts val="1600"/>
              </a:spcBef>
              <a:spcAft>
                <a:spcPts val="1600"/>
              </a:spcAft>
              <a:buSzPts val="12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spTree>
      <p:nvGrpSpPr>
        <p:cNvPr id="217" name="Shape 217"/>
        <p:cNvGrpSpPr/>
        <p:nvPr/>
      </p:nvGrpSpPr>
      <p:grpSpPr>
        <a:xfrm>
          <a:off x="0" y="0"/>
          <a:ext cx="0" cy="0"/>
          <a:chOff x="0" y="0"/>
          <a:chExt cx="0" cy="0"/>
        </a:xfrm>
      </p:grpSpPr>
      <p:sp>
        <p:nvSpPr>
          <p:cNvPr id="218" name="Google Shape;218;p33"/>
          <p:cNvSpPr/>
          <p:nvPr/>
        </p:nvSpPr>
        <p:spPr>
          <a:xfrm>
            <a:off x="3718489" y="2640725"/>
            <a:ext cx="1707000" cy="195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1287"/>
              </a:solidFill>
              <a:latin typeface="Antic Slab"/>
              <a:ea typeface="Antic Slab"/>
              <a:cs typeface="Antic Slab"/>
              <a:sym typeface="Antic Slab"/>
            </a:endParaRPr>
          </a:p>
        </p:txBody>
      </p:sp>
      <p:sp>
        <p:nvSpPr>
          <p:cNvPr id="219" name="Google Shape;219;p33"/>
          <p:cNvSpPr/>
          <p:nvPr/>
        </p:nvSpPr>
        <p:spPr>
          <a:xfrm>
            <a:off x="1151375" y="1884175"/>
            <a:ext cx="1777200" cy="195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1287"/>
              </a:solidFill>
              <a:latin typeface="Antic Slab"/>
              <a:ea typeface="Antic Slab"/>
              <a:cs typeface="Antic Slab"/>
              <a:sym typeface="Antic Slab"/>
            </a:endParaRPr>
          </a:p>
        </p:txBody>
      </p:sp>
      <p:sp>
        <p:nvSpPr>
          <p:cNvPr id="220" name="Google Shape;220;p33"/>
          <p:cNvSpPr/>
          <p:nvPr/>
        </p:nvSpPr>
        <p:spPr>
          <a:xfrm>
            <a:off x="6464851" y="1884175"/>
            <a:ext cx="1746900" cy="195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1287"/>
              </a:solidFill>
              <a:latin typeface="Antic Slab"/>
              <a:ea typeface="Antic Slab"/>
              <a:cs typeface="Antic Slab"/>
              <a:sym typeface="Antic Slab"/>
            </a:endParaRPr>
          </a:p>
        </p:txBody>
      </p:sp>
      <p:sp>
        <p:nvSpPr>
          <p:cNvPr id="221" name="Google Shape;221;p33"/>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222" name="Google Shape;222;p33"/>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223" name="Google Shape;223;p33"/>
          <p:cNvSpPr txBox="1"/>
          <p:nvPr>
            <p:ph idx="1" type="subTitle"/>
          </p:nvPr>
        </p:nvSpPr>
        <p:spPr>
          <a:xfrm>
            <a:off x="1347964" y="2135550"/>
            <a:ext cx="13992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sz="1400">
                <a:solidFill>
                  <a:schemeClr val="lt2"/>
                </a:solidFill>
                <a:latin typeface="Anton"/>
                <a:ea typeface="Anton"/>
                <a:cs typeface="Anton"/>
                <a:sym typeface="Anton"/>
              </a:defRPr>
            </a:lvl1pPr>
            <a:lvl2pPr lvl="1" rtl="0" algn="ctr">
              <a:spcBef>
                <a:spcPts val="0"/>
              </a:spcBef>
              <a:spcAft>
                <a:spcPts val="0"/>
              </a:spcAft>
              <a:buClr>
                <a:schemeClr val="lt2"/>
              </a:buClr>
              <a:buSzPts val="1400"/>
              <a:buNone/>
              <a:defRPr sz="1400">
                <a:solidFill>
                  <a:schemeClr val="lt2"/>
                </a:solidFill>
              </a:defRPr>
            </a:lvl2pPr>
            <a:lvl3pPr lvl="2" rtl="0" algn="ctr">
              <a:spcBef>
                <a:spcPts val="1600"/>
              </a:spcBef>
              <a:spcAft>
                <a:spcPts val="0"/>
              </a:spcAft>
              <a:buClr>
                <a:schemeClr val="lt2"/>
              </a:buClr>
              <a:buSzPts val="1400"/>
              <a:buNone/>
              <a:defRPr sz="1400">
                <a:solidFill>
                  <a:schemeClr val="lt2"/>
                </a:solidFill>
              </a:defRPr>
            </a:lvl3pPr>
            <a:lvl4pPr lvl="3" rtl="0" algn="ctr">
              <a:spcBef>
                <a:spcPts val="1600"/>
              </a:spcBef>
              <a:spcAft>
                <a:spcPts val="0"/>
              </a:spcAft>
              <a:buClr>
                <a:schemeClr val="lt2"/>
              </a:buClr>
              <a:buSzPts val="1400"/>
              <a:buNone/>
              <a:defRPr sz="1400">
                <a:solidFill>
                  <a:schemeClr val="lt2"/>
                </a:solidFill>
              </a:defRPr>
            </a:lvl4pPr>
            <a:lvl5pPr lvl="4" rtl="0" algn="ctr">
              <a:spcBef>
                <a:spcPts val="1600"/>
              </a:spcBef>
              <a:spcAft>
                <a:spcPts val="0"/>
              </a:spcAft>
              <a:buClr>
                <a:schemeClr val="lt2"/>
              </a:buClr>
              <a:buSzPts val="1400"/>
              <a:buNone/>
              <a:defRPr sz="1400">
                <a:solidFill>
                  <a:schemeClr val="lt2"/>
                </a:solidFill>
              </a:defRPr>
            </a:lvl5pPr>
            <a:lvl6pPr lvl="5" rtl="0" algn="ctr">
              <a:spcBef>
                <a:spcPts val="1600"/>
              </a:spcBef>
              <a:spcAft>
                <a:spcPts val="0"/>
              </a:spcAft>
              <a:buClr>
                <a:schemeClr val="lt2"/>
              </a:buClr>
              <a:buSzPts val="1400"/>
              <a:buNone/>
              <a:defRPr sz="1400">
                <a:solidFill>
                  <a:schemeClr val="lt2"/>
                </a:solidFill>
              </a:defRPr>
            </a:lvl6pPr>
            <a:lvl7pPr lvl="6" rtl="0" algn="ctr">
              <a:spcBef>
                <a:spcPts val="1600"/>
              </a:spcBef>
              <a:spcAft>
                <a:spcPts val="0"/>
              </a:spcAft>
              <a:buClr>
                <a:schemeClr val="lt2"/>
              </a:buClr>
              <a:buSzPts val="1400"/>
              <a:buNone/>
              <a:defRPr sz="1400">
                <a:solidFill>
                  <a:schemeClr val="lt2"/>
                </a:solidFill>
              </a:defRPr>
            </a:lvl7pPr>
            <a:lvl8pPr lvl="7" rtl="0" algn="ctr">
              <a:spcBef>
                <a:spcPts val="1600"/>
              </a:spcBef>
              <a:spcAft>
                <a:spcPts val="0"/>
              </a:spcAft>
              <a:buClr>
                <a:schemeClr val="lt2"/>
              </a:buClr>
              <a:buSzPts val="1400"/>
              <a:buNone/>
              <a:defRPr sz="1400">
                <a:solidFill>
                  <a:schemeClr val="lt2"/>
                </a:solidFill>
              </a:defRPr>
            </a:lvl8pPr>
            <a:lvl9pPr lvl="8" rtl="0" algn="ctr">
              <a:spcBef>
                <a:spcPts val="1600"/>
              </a:spcBef>
              <a:spcAft>
                <a:spcPts val="1600"/>
              </a:spcAft>
              <a:buClr>
                <a:schemeClr val="lt2"/>
              </a:buClr>
              <a:buSzPts val="1400"/>
              <a:buNone/>
              <a:defRPr sz="1400">
                <a:solidFill>
                  <a:schemeClr val="lt2"/>
                </a:solidFill>
              </a:defRPr>
            </a:lvl9pPr>
          </a:lstStyle>
          <a:p/>
        </p:txBody>
      </p:sp>
      <p:sp>
        <p:nvSpPr>
          <p:cNvPr id="224" name="Google Shape;224;p33"/>
          <p:cNvSpPr txBox="1"/>
          <p:nvPr>
            <p:ph idx="2" type="subTitle"/>
          </p:nvPr>
        </p:nvSpPr>
        <p:spPr>
          <a:xfrm>
            <a:off x="1162450" y="3031655"/>
            <a:ext cx="17622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sz="1000">
                <a:solidFill>
                  <a:schemeClr val="lt2"/>
                </a:solidFill>
              </a:defRPr>
            </a:lvl1pPr>
            <a:lvl2pPr lvl="1" rtl="0" algn="ctr">
              <a:spcBef>
                <a:spcPts val="0"/>
              </a:spcBef>
              <a:spcAft>
                <a:spcPts val="0"/>
              </a:spcAft>
              <a:buClr>
                <a:schemeClr val="lt2"/>
              </a:buClr>
              <a:buSzPts val="1200"/>
              <a:buNone/>
              <a:defRPr>
                <a:solidFill>
                  <a:schemeClr val="lt2"/>
                </a:solidFill>
              </a:defRPr>
            </a:lvl2pPr>
            <a:lvl3pPr lvl="2" rtl="0" algn="ctr">
              <a:spcBef>
                <a:spcPts val="1600"/>
              </a:spcBef>
              <a:spcAft>
                <a:spcPts val="0"/>
              </a:spcAft>
              <a:buClr>
                <a:schemeClr val="lt2"/>
              </a:buClr>
              <a:buSzPts val="1200"/>
              <a:buNone/>
              <a:defRPr>
                <a:solidFill>
                  <a:schemeClr val="lt2"/>
                </a:solidFill>
              </a:defRPr>
            </a:lvl3pPr>
            <a:lvl4pPr lvl="3" rtl="0" algn="ctr">
              <a:spcBef>
                <a:spcPts val="1600"/>
              </a:spcBef>
              <a:spcAft>
                <a:spcPts val="0"/>
              </a:spcAft>
              <a:buClr>
                <a:schemeClr val="lt2"/>
              </a:buClr>
              <a:buSzPts val="1200"/>
              <a:buNone/>
              <a:defRPr>
                <a:solidFill>
                  <a:schemeClr val="lt2"/>
                </a:solidFill>
              </a:defRPr>
            </a:lvl4pPr>
            <a:lvl5pPr lvl="4" rtl="0" algn="ctr">
              <a:spcBef>
                <a:spcPts val="1600"/>
              </a:spcBef>
              <a:spcAft>
                <a:spcPts val="0"/>
              </a:spcAft>
              <a:buClr>
                <a:schemeClr val="lt2"/>
              </a:buClr>
              <a:buSzPts val="1200"/>
              <a:buNone/>
              <a:defRPr>
                <a:solidFill>
                  <a:schemeClr val="lt2"/>
                </a:solidFill>
              </a:defRPr>
            </a:lvl5pPr>
            <a:lvl6pPr lvl="5" rtl="0" algn="ctr">
              <a:spcBef>
                <a:spcPts val="1600"/>
              </a:spcBef>
              <a:spcAft>
                <a:spcPts val="0"/>
              </a:spcAft>
              <a:buClr>
                <a:schemeClr val="lt2"/>
              </a:buClr>
              <a:buSzPts val="1200"/>
              <a:buNone/>
              <a:defRPr>
                <a:solidFill>
                  <a:schemeClr val="lt2"/>
                </a:solidFill>
              </a:defRPr>
            </a:lvl6pPr>
            <a:lvl7pPr lvl="6" rtl="0" algn="ctr">
              <a:spcBef>
                <a:spcPts val="1600"/>
              </a:spcBef>
              <a:spcAft>
                <a:spcPts val="0"/>
              </a:spcAft>
              <a:buClr>
                <a:schemeClr val="lt2"/>
              </a:buClr>
              <a:buSzPts val="1200"/>
              <a:buNone/>
              <a:defRPr>
                <a:solidFill>
                  <a:schemeClr val="lt2"/>
                </a:solidFill>
              </a:defRPr>
            </a:lvl7pPr>
            <a:lvl8pPr lvl="7" rtl="0" algn="ctr">
              <a:spcBef>
                <a:spcPts val="1600"/>
              </a:spcBef>
              <a:spcAft>
                <a:spcPts val="0"/>
              </a:spcAft>
              <a:buClr>
                <a:schemeClr val="lt2"/>
              </a:buClr>
              <a:buSzPts val="1200"/>
              <a:buNone/>
              <a:defRPr>
                <a:solidFill>
                  <a:schemeClr val="lt2"/>
                </a:solidFill>
              </a:defRPr>
            </a:lvl8pPr>
            <a:lvl9pPr lvl="8" rtl="0" algn="ctr">
              <a:spcBef>
                <a:spcPts val="1600"/>
              </a:spcBef>
              <a:spcAft>
                <a:spcPts val="1600"/>
              </a:spcAft>
              <a:buClr>
                <a:schemeClr val="lt2"/>
              </a:buClr>
              <a:buSzPts val="1200"/>
              <a:buNone/>
              <a:defRPr>
                <a:solidFill>
                  <a:schemeClr val="lt2"/>
                </a:solidFill>
              </a:defRPr>
            </a:lvl9pPr>
          </a:lstStyle>
          <a:p/>
        </p:txBody>
      </p:sp>
      <p:sp>
        <p:nvSpPr>
          <p:cNvPr id="225" name="Google Shape;225;p33"/>
          <p:cNvSpPr txBox="1"/>
          <p:nvPr>
            <p:ph idx="3" type="subTitle"/>
          </p:nvPr>
        </p:nvSpPr>
        <p:spPr>
          <a:xfrm>
            <a:off x="3871407" y="3009901"/>
            <a:ext cx="14010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latin typeface="Anton"/>
                <a:ea typeface="Anton"/>
                <a:cs typeface="Anton"/>
                <a:sym typeface="Anton"/>
              </a:defRPr>
            </a:lvl1pPr>
            <a:lvl2pPr lvl="1" rtl="0" algn="ctr">
              <a:spcBef>
                <a:spcPts val="0"/>
              </a:spcBef>
              <a:spcAft>
                <a:spcPts val="0"/>
              </a:spcAft>
              <a:buClr>
                <a:schemeClr val="lt1"/>
              </a:buClr>
              <a:buSzPts val="1400"/>
              <a:buNone/>
              <a:defRPr sz="1400">
                <a:solidFill>
                  <a:schemeClr val="lt1"/>
                </a:solidFill>
              </a:defRPr>
            </a:lvl2pPr>
            <a:lvl3pPr lvl="2" rtl="0" algn="ctr">
              <a:spcBef>
                <a:spcPts val="1600"/>
              </a:spcBef>
              <a:spcAft>
                <a:spcPts val="0"/>
              </a:spcAft>
              <a:buClr>
                <a:schemeClr val="lt1"/>
              </a:buClr>
              <a:buSzPts val="1400"/>
              <a:buNone/>
              <a:defRPr sz="1400">
                <a:solidFill>
                  <a:schemeClr val="lt1"/>
                </a:solidFill>
              </a:defRPr>
            </a:lvl3pPr>
            <a:lvl4pPr lvl="3" rtl="0" algn="ctr">
              <a:spcBef>
                <a:spcPts val="1600"/>
              </a:spcBef>
              <a:spcAft>
                <a:spcPts val="0"/>
              </a:spcAft>
              <a:buClr>
                <a:schemeClr val="lt1"/>
              </a:buClr>
              <a:buSzPts val="1400"/>
              <a:buNone/>
              <a:defRPr sz="1400">
                <a:solidFill>
                  <a:schemeClr val="lt1"/>
                </a:solidFill>
              </a:defRPr>
            </a:lvl4pPr>
            <a:lvl5pPr lvl="4" rtl="0" algn="ctr">
              <a:spcBef>
                <a:spcPts val="1600"/>
              </a:spcBef>
              <a:spcAft>
                <a:spcPts val="0"/>
              </a:spcAft>
              <a:buClr>
                <a:schemeClr val="lt1"/>
              </a:buClr>
              <a:buSzPts val="1400"/>
              <a:buNone/>
              <a:defRPr sz="1400">
                <a:solidFill>
                  <a:schemeClr val="lt1"/>
                </a:solidFill>
              </a:defRPr>
            </a:lvl5pPr>
            <a:lvl6pPr lvl="5" rtl="0" algn="ctr">
              <a:spcBef>
                <a:spcPts val="1600"/>
              </a:spcBef>
              <a:spcAft>
                <a:spcPts val="0"/>
              </a:spcAft>
              <a:buClr>
                <a:schemeClr val="lt1"/>
              </a:buClr>
              <a:buSzPts val="1400"/>
              <a:buNone/>
              <a:defRPr sz="1400">
                <a:solidFill>
                  <a:schemeClr val="lt1"/>
                </a:solidFill>
              </a:defRPr>
            </a:lvl6pPr>
            <a:lvl7pPr lvl="6" rtl="0" algn="ctr">
              <a:spcBef>
                <a:spcPts val="1600"/>
              </a:spcBef>
              <a:spcAft>
                <a:spcPts val="0"/>
              </a:spcAft>
              <a:buClr>
                <a:schemeClr val="lt1"/>
              </a:buClr>
              <a:buSzPts val="1400"/>
              <a:buNone/>
              <a:defRPr sz="1400">
                <a:solidFill>
                  <a:schemeClr val="lt1"/>
                </a:solidFill>
              </a:defRPr>
            </a:lvl7pPr>
            <a:lvl8pPr lvl="7" rtl="0" algn="ctr">
              <a:spcBef>
                <a:spcPts val="1600"/>
              </a:spcBef>
              <a:spcAft>
                <a:spcPts val="0"/>
              </a:spcAft>
              <a:buClr>
                <a:schemeClr val="lt1"/>
              </a:buClr>
              <a:buSzPts val="1400"/>
              <a:buNone/>
              <a:defRPr sz="1400">
                <a:solidFill>
                  <a:schemeClr val="lt1"/>
                </a:solidFill>
              </a:defRPr>
            </a:lvl8pPr>
            <a:lvl9pPr lvl="8" rtl="0" algn="ctr">
              <a:spcBef>
                <a:spcPts val="1600"/>
              </a:spcBef>
              <a:spcAft>
                <a:spcPts val="1600"/>
              </a:spcAft>
              <a:buClr>
                <a:schemeClr val="lt1"/>
              </a:buClr>
              <a:buSzPts val="1400"/>
              <a:buNone/>
              <a:defRPr sz="1400">
                <a:solidFill>
                  <a:schemeClr val="lt1"/>
                </a:solidFill>
              </a:defRPr>
            </a:lvl9pPr>
          </a:lstStyle>
          <a:p/>
        </p:txBody>
      </p:sp>
      <p:sp>
        <p:nvSpPr>
          <p:cNvPr id="226" name="Google Shape;226;p33"/>
          <p:cNvSpPr txBox="1"/>
          <p:nvPr>
            <p:ph idx="4" type="subTitle"/>
          </p:nvPr>
        </p:nvSpPr>
        <p:spPr>
          <a:xfrm>
            <a:off x="3689559" y="3906001"/>
            <a:ext cx="17649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227" name="Google Shape;227;p33"/>
          <p:cNvSpPr txBox="1"/>
          <p:nvPr>
            <p:ph idx="5" type="subTitle"/>
          </p:nvPr>
        </p:nvSpPr>
        <p:spPr>
          <a:xfrm>
            <a:off x="6633785" y="2135539"/>
            <a:ext cx="14010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latin typeface="Anton"/>
                <a:ea typeface="Anton"/>
                <a:cs typeface="Anton"/>
                <a:sym typeface="Anton"/>
              </a:defRPr>
            </a:lvl1pPr>
            <a:lvl2pPr lvl="1" rtl="0" algn="ctr">
              <a:spcBef>
                <a:spcPts val="0"/>
              </a:spcBef>
              <a:spcAft>
                <a:spcPts val="0"/>
              </a:spcAft>
              <a:buClr>
                <a:schemeClr val="lt1"/>
              </a:buClr>
              <a:buSzPts val="1400"/>
              <a:buNone/>
              <a:defRPr sz="1400">
                <a:solidFill>
                  <a:schemeClr val="lt1"/>
                </a:solidFill>
              </a:defRPr>
            </a:lvl2pPr>
            <a:lvl3pPr lvl="2" rtl="0" algn="ctr">
              <a:spcBef>
                <a:spcPts val="1600"/>
              </a:spcBef>
              <a:spcAft>
                <a:spcPts val="0"/>
              </a:spcAft>
              <a:buClr>
                <a:schemeClr val="lt1"/>
              </a:buClr>
              <a:buSzPts val="1400"/>
              <a:buNone/>
              <a:defRPr sz="1400">
                <a:solidFill>
                  <a:schemeClr val="lt1"/>
                </a:solidFill>
              </a:defRPr>
            </a:lvl3pPr>
            <a:lvl4pPr lvl="3" rtl="0" algn="ctr">
              <a:spcBef>
                <a:spcPts val="1600"/>
              </a:spcBef>
              <a:spcAft>
                <a:spcPts val="0"/>
              </a:spcAft>
              <a:buClr>
                <a:schemeClr val="lt1"/>
              </a:buClr>
              <a:buSzPts val="1400"/>
              <a:buNone/>
              <a:defRPr sz="1400">
                <a:solidFill>
                  <a:schemeClr val="lt1"/>
                </a:solidFill>
              </a:defRPr>
            </a:lvl4pPr>
            <a:lvl5pPr lvl="4" rtl="0" algn="ctr">
              <a:spcBef>
                <a:spcPts val="1600"/>
              </a:spcBef>
              <a:spcAft>
                <a:spcPts val="0"/>
              </a:spcAft>
              <a:buClr>
                <a:schemeClr val="lt1"/>
              </a:buClr>
              <a:buSzPts val="1400"/>
              <a:buNone/>
              <a:defRPr sz="1400">
                <a:solidFill>
                  <a:schemeClr val="lt1"/>
                </a:solidFill>
              </a:defRPr>
            </a:lvl5pPr>
            <a:lvl6pPr lvl="5" rtl="0" algn="ctr">
              <a:spcBef>
                <a:spcPts val="1600"/>
              </a:spcBef>
              <a:spcAft>
                <a:spcPts val="0"/>
              </a:spcAft>
              <a:buClr>
                <a:schemeClr val="lt1"/>
              </a:buClr>
              <a:buSzPts val="1400"/>
              <a:buNone/>
              <a:defRPr sz="1400">
                <a:solidFill>
                  <a:schemeClr val="lt1"/>
                </a:solidFill>
              </a:defRPr>
            </a:lvl6pPr>
            <a:lvl7pPr lvl="6" rtl="0" algn="ctr">
              <a:spcBef>
                <a:spcPts val="1600"/>
              </a:spcBef>
              <a:spcAft>
                <a:spcPts val="0"/>
              </a:spcAft>
              <a:buClr>
                <a:schemeClr val="lt1"/>
              </a:buClr>
              <a:buSzPts val="1400"/>
              <a:buNone/>
              <a:defRPr sz="1400">
                <a:solidFill>
                  <a:schemeClr val="lt1"/>
                </a:solidFill>
              </a:defRPr>
            </a:lvl7pPr>
            <a:lvl8pPr lvl="7" rtl="0" algn="ctr">
              <a:spcBef>
                <a:spcPts val="1600"/>
              </a:spcBef>
              <a:spcAft>
                <a:spcPts val="0"/>
              </a:spcAft>
              <a:buClr>
                <a:schemeClr val="lt1"/>
              </a:buClr>
              <a:buSzPts val="1400"/>
              <a:buNone/>
              <a:defRPr sz="1400">
                <a:solidFill>
                  <a:schemeClr val="lt1"/>
                </a:solidFill>
              </a:defRPr>
            </a:lvl8pPr>
            <a:lvl9pPr lvl="8" rtl="0" algn="ctr">
              <a:spcBef>
                <a:spcPts val="1600"/>
              </a:spcBef>
              <a:spcAft>
                <a:spcPts val="1600"/>
              </a:spcAft>
              <a:buClr>
                <a:schemeClr val="lt1"/>
              </a:buClr>
              <a:buSzPts val="1400"/>
              <a:buNone/>
              <a:defRPr sz="1400">
                <a:solidFill>
                  <a:schemeClr val="lt1"/>
                </a:solidFill>
              </a:defRPr>
            </a:lvl9pPr>
          </a:lstStyle>
          <a:p/>
        </p:txBody>
      </p:sp>
      <p:sp>
        <p:nvSpPr>
          <p:cNvPr id="228" name="Google Shape;228;p33"/>
          <p:cNvSpPr txBox="1"/>
          <p:nvPr>
            <p:ph idx="6" type="subTitle"/>
          </p:nvPr>
        </p:nvSpPr>
        <p:spPr>
          <a:xfrm>
            <a:off x="6455863" y="3031649"/>
            <a:ext cx="17649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spTree>
      <p:nvGrpSpPr>
        <p:cNvPr id="229" name="Shape 229"/>
        <p:cNvGrpSpPr/>
        <p:nvPr/>
      </p:nvGrpSpPr>
      <p:grpSpPr>
        <a:xfrm>
          <a:off x="0" y="0"/>
          <a:ext cx="0" cy="0"/>
          <a:chOff x="0" y="0"/>
          <a:chExt cx="0" cy="0"/>
        </a:xfrm>
      </p:grpSpPr>
      <p:sp>
        <p:nvSpPr>
          <p:cNvPr id="230" name="Google Shape;230;p34"/>
          <p:cNvSpPr/>
          <p:nvPr/>
        </p:nvSpPr>
        <p:spPr>
          <a:xfrm>
            <a:off x="1704375" y="2127200"/>
            <a:ext cx="1707000" cy="301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1287"/>
              </a:solidFill>
              <a:latin typeface="Antic Slab"/>
              <a:ea typeface="Antic Slab"/>
              <a:cs typeface="Antic Slab"/>
              <a:sym typeface="Antic Slab"/>
            </a:endParaRPr>
          </a:p>
        </p:txBody>
      </p:sp>
      <p:sp>
        <p:nvSpPr>
          <p:cNvPr id="231" name="Google Shape;231;p34"/>
          <p:cNvSpPr/>
          <p:nvPr/>
        </p:nvSpPr>
        <p:spPr>
          <a:xfrm>
            <a:off x="3663449" y="2127200"/>
            <a:ext cx="1777200" cy="301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1287"/>
              </a:solidFill>
              <a:latin typeface="Antic Slab"/>
              <a:ea typeface="Antic Slab"/>
              <a:cs typeface="Antic Slab"/>
              <a:sym typeface="Antic Slab"/>
            </a:endParaRPr>
          </a:p>
        </p:txBody>
      </p:sp>
      <p:sp>
        <p:nvSpPr>
          <p:cNvPr id="232" name="Google Shape;232;p34"/>
          <p:cNvSpPr/>
          <p:nvPr/>
        </p:nvSpPr>
        <p:spPr>
          <a:xfrm>
            <a:off x="5692725" y="2127200"/>
            <a:ext cx="1746900" cy="301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1287"/>
              </a:solidFill>
              <a:latin typeface="Antic Slab"/>
              <a:ea typeface="Antic Slab"/>
              <a:cs typeface="Antic Slab"/>
              <a:sym typeface="Antic Slab"/>
            </a:endParaRPr>
          </a:p>
        </p:txBody>
      </p:sp>
      <p:sp>
        <p:nvSpPr>
          <p:cNvPr id="233" name="Google Shape;233;p34"/>
          <p:cNvSpPr/>
          <p:nvPr/>
        </p:nvSpPr>
        <p:spPr>
          <a:xfrm>
            <a:off x="2106050" y="1691925"/>
            <a:ext cx="903600" cy="90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4"/>
          <p:cNvSpPr/>
          <p:nvPr/>
        </p:nvSpPr>
        <p:spPr>
          <a:xfrm>
            <a:off x="4100250" y="1691925"/>
            <a:ext cx="903600" cy="90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4"/>
          <p:cNvSpPr/>
          <p:nvPr/>
        </p:nvSpPr>
        <p:spPr>
          <a:xfrm>
            <a:off x="6094450" y="1691925"/>
            <a:ext cx="903600" cy="903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4"/>
          <p:cNvSpPr txBox="1"/>
          <p:nvPr>
            <p:ph idx="1" type="subTitle"/>
          </p:nvPr>
        </p:nvSpPr>
        <p:spPr>
          <a:xfrm>
            <a:off x="3730752" y="2596896"/>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latin typeface="Anton"/>
                <a:ea typeface="Anton"/>
                <a:cs typeface="Anton"/>
                <a:sym typeface="Anton"/>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237" name="Google Shape;237;p34"/>
          <p:cNvSpPr txBox="1"/>
          <p:nvPr>
            <p:ph idx="2" type="subTitle"/>
          </p:nvPr>
        </p:nvSpPr>
        <p:spPr>
          <a:xfrm>
            <a:off x="3785616" y="3477768"/>
            <a:ext cx="15363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000"/>
              <a:buNone/>
              <a:defRPr sz="1000">
                <a:solidFill>
                  <a:schemeClr val="lt1"/>
                </a:solidFill>
              </a:defRPr>
            </a:lvl1pPr>
            <a:lvl2pPr lvl="1" rtl="0" algn="ctr">
              <a:spcBef>
                <a:spcPts val="0"/>
              </a:spcBef>
              <a:spcAft>
                <a:spcPts val="0"/>
              </a:spcAft>
              <a:buClr>
                <a:schemeClr val="lt1"/>
              </a:buClr>
              <a:buSzPts val="1000"/>
              <a:buNone/>
              <a:defRPr sz="1000">
                <a:solidFill>
                  <a:schemeClr val="lt1"/>
                </a:solidFill>
              </a:defRPr>
            </a:lvl2pPr>
            <a:lvl3pPr lvl="2" rtl="0" algn="ctr">
              <a:spcBef>
                <a:spcPts val="1600"/>
              </a:spcBef>
              <a:spcAft>
                <a:spcPts val="0"/>
              </a:spcAft>
              <a:buClr>
                <a:schemeClr val="lt1"/>
              </a:buClr>
              <a:buSzPts val="1000"/>
              <a:buNone/>
              <a:defRPr sz="1000">
                <a:solidFill>
                  <a:schemeClr val="lt1"/>
                </a:solidFill>
              </a:defRPr>
            </a:lvl3pPr>
            <a:lvl4pPr lvl="3" rtl="0" algn="ctr">
              <a:spcBef>
                <a:spcPts val="1600"/>
              </a:spcBef>
              <a:spcAft>
                <a:spcPts val="0"/>
              </a:spcAft>
              <a:buClr>
                <a:schemeClr val="lt1"/>
              </a:buClr>
              <a:buSzPts val="1000"/>
              <a:buNone/>
              <a:defRPr sz="1000">
                <a:solidFill>
                  <a:schemeClr val="lt1"/>
                </a:solidFill>
              </a:defRPr>
            </a:lvl4pPr>
            <a:lvl5pPr lvl="4" rtl="0" algn="ctr">
              <a:spcBef>
                <a:spcPts val="1600"/>
              </a:spcBef>
              <a:spcAft>
                <a:spcPts val="0"/>
              </a:spcAft>
              <a:buClr>
                <a:schemeClr val="lt1"/>
              </a:buClr>
              <a:buSzPts val="1000"/>
              <a:buNone/>
              <a:defRPr sz="1000">
                <a:solidFill>
                  <a:schemeClr val="lt1"/>
                </a:solidFill>
              </a:defRPr>
            </a:lvl5pPr>
            <a:lvl6pPr lvl="5" rtl="0" algn="ctr">
              <a:spcBef>
                <a:spcPts val="1600"/>
              </a:spcBef>
              <a:spcAft>
                <a:spcPts val="0"/>
              </a:spcAft>
              <a:buClr>
                <a:schemeClr val="lt1"/>
              </a:buClr>
              <a:buSzPts val="1000"/>
              <a:buNone/>
              <a:defRPr sz="1000">
                <a:solidFill>
                  <a:schemeClr val="lt1"/>
                </a:solidFill>
              </a:defRPr>
            </a:lvl6pPr>
            <a:lvl7pPr lvl="6" rtl="0" algn="ctr">
              <a:spcBef>
                <a:spcPts val="1600"/>
              </a:spcBef>
              <a:spcAft>
                <a:spcPts val="0"/>
              </a:spcAft>
              <a:buClr>
                <a:schemeClr val="lt1"/>
              </a:buClr>
              <a:buSzPts val="1000"/>
              <a:buNone/>
              <a:defRPr sz="1000">
                <a:solidFill>
                  <a:schemeClr val="lt1"/>
                </a:solidFill>
              </a:defRPr>
            </a:lvl7pPr>
            <a:lvl8pPr lvl="7" rtl="0" algn="ctr">
              <a:spcBef>
                <a:spcPts val="1600"/>
              </a:spcBef>
              <a:spcAft>
                <a:spcPts val="0"/>
              </a:spcAft>
              <a:buClr>
                <a:schemeClr val="lt1"/>
              </a:buClr>
              <a:buSzPts val="1000"/>
              <a:buNone/>
              <a:defRPr sz="1000">
                <a:solidFill>
                  <a:schemeClr val="lt1"/>
                </a:solidFill>
              </a:defRPr>
            </a:lvl8pPr>
            <a:lvl9pPr lvl="8" rtl="0" algn="ctr">
              <a:spcBef>
                <a:spcPts val="1600"/>
              </a:spcBef>
              <a:spcAft>
                <a:spcPts val="1600"/>
              </a:spcAft>
              <a:buClr>
                <a:schemeClr val="lt1"/>
              </a:buClr>
              <a:buSzPts val="1000"/>
              <a:buNone/>
              <a:defRPr sz="1000">
                <a:solidFill>
                  <a:schemeClr val="lt1"/>
                </a:solidFill>
              </a:defRPr>
            </a:lvl9pPr>
          </a:lstStyle>
          <a:p/>
        </p:txBody>
      </p:sp>
      <p:sp>
        <p:nvSpPr>
          <p:cNvPr id="238" name="Google Shape;238;p34"/>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239" name="Google Shape;239;p34"/>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240" name="Google Shape;240;p34"/>
          <p:cNvSpPr txBox="1"/>
          <p:nvPr>
            <p:ph idx="3" type="subTitle"/>
          </p:nvPr>
        </p:nvSpPr>
        <p:spPr>
          <a:xfrm>
            <a:off x="5738627" y="2596896"/>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latin typeface="Anton"/>
                <a:ea typeface="Anton"/>
                <a:cs typeface="Anton"/>
                <a:sym typeface="Anton"/>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241" name="Google Shape;241;p34"/>
          <p:cNvSpPr txBox="1"/>
          <p:nvPr>
            <p:ph idx="4" type="subTitle"/>
          </p:nvPr>
        </p:nvSpPr>
        <p:spPr>
          <a:xfrm>
            <a:off x="5793491" y="3477768"/>
            <a:ext cx="15363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000"/>
              <a:buNone/>
              <a:defRPr sz="1000">
                <a:solidFill>
                  <a:schemeClr val="lt1"/>
                </a:solidFill>
              </a:defRPr>
            </a:lvl1pPr>
            <a:lvl2pPr lvl="1" rtl="0" algn="ctr">
              <a:spcBef>
                <a:spcPts val="0"/>
              </a:spcBef>
              <a:spcAft>
                <a:spcPts val="0"/>
              </a:spcAft>
              <a:buClr>
                <a:schemeClr val="lt1"/>
              </a:buClr>
              <a:buSzPts val="1000"/>
              <a:buNone/>
              <a:defRPr sz="1000">
                <a:solidFill>
                  <a:schemeClr val="lt1"/>
                </a:solidFill>
              </a:defRPr>
            </a:lvl2pPr>
            <a:lvl3pPr lvl="2" rtl="0" algn="ctr">
              <a:spcBef>
                <a:spcPts val="1600"/>
              </a:spcBef>
              <a:spcAft>
                <a:spcPts val="0"/>
              </a:spcAft>
              <a:buClr>
                <a:schemeClr val="lt1"/>
              </a:buClr>
              <a:buSzPts val="1000"/>
              <a:buNone/>
              <a:defRPr sz="1000">
                <a:solidFill>
                  <a:schemeClr val="lt1"/>
                </a:solidFill>
              </a:defRPr>
            </a:lvl3pPr>
            <a:lvl4pPr lvl="3" rtl="0" algn="ctr">
              <a:spcBef>
                <a:spcPts val="1600"/>
              </a:spcBef>
              <a:spcAft>
                <a:spcPts val="0"/>
              </a:spcAft>
              <a:buClr>
                <a:schemeClr val="lt1"/>
              </a:buClr>
              <a:buSzPts val="1000"/>
              <a:buNone/>
              <a:defRPr sz="1000">
                <a:solidFill>
                  <a:schemeClr val="lt1"/>
                </a:solidFill>
              </a:defRPr>
            </a:lvl4pPr>
            <a:lvl5pPr lvl="4" rtl="0" algn="ctr">
              <a:spcBef>
                <a:spcPts val="1600"/>
              </a:spcBef>
              <a:spcAft>
                <a:spcPts val="0"/>
              </a:spcAft>
              <a:buClr>
                <a:schemeClr val="lt1"/>
              </a:buClr>
              <a:buSzPts val="1000"/>
              <a:buNone/>
              <a:defRPr sz="1000">
                <a:solidFill>
                  <a:schemeClr val="lt1"/>
                </a:solidFill>
              </a:defRPr>
            </a:lvl5pPr>
            <a:lvl6pPr lvl="5" rtl="0" algn="ctr">
              <a:spcBef>
                <a:spcPts val="1600"/>
              </a:spcBef>
              <a:spcAft>
                <a:spcPts val="0"/>
              </a:spcAft>
              <a:buClr>
                <a:schemeClr val="lt1"/>
              </a:buClr>
              <a:buSzPts val="1000"/>
              <a:buNone/>
              <a:defRPr sz="1000">
                <a:solidFill>
                  <a:schemeClr val="lt1"/>
                </a:solidFill>
              </a:defRPr>
            </a:lvl6pPr>
            <a:lvl7pPr lvl="6" rtl="0" algn="ctr">
              <a:spcBef>
                <a:spcPts val="1600"/>
              </a:spcBef>
              <a:spcAft>
                <a:spcPts val="0"/>
              </a:spcAft>
              <a:buClr>
                <a:schemeClr val="lt1"/>
              </a:buClr>
              <a:buSzPts val="1000"/>
              <a:buNone/>
              <a:defRPr sz="1000">
                <a:solidFill>
                  <a:schemeClr val="lt1"/>
                </a:solidFill>
              </a:defRPr>
            </a:lvl7pPr>
            <a:lvl8pPr lvl="7" rtl="0" algn="ctr">
              <a:spcBef>
                <a:spcPts val="1600"/>
              </a:spcBef>
              <a:spcAft>
                <a:spcPts val="0"/>
              </a:spcAft>
              <a:buClr>
                <a:schemeClr val="lt1"/>
              </a:buClr>
              <a:buSzPts val="1000"/>
              <a:buNone/>
              <a:defRPr sz="1000">
                <a:solidFill>
                  <a:schemeClr val="lt1"/>
                </a:solidFill>
              </a:defRPr>
            </a:lvl8pPr>
            <a:lvl9pPr lvl="8" rtl="0" algn="ctr">
              <a:spcBef>
                <a:spcPts val="1600"/>
              </a:spcBef>
              <a:spcAft>
                <a:spcPts val="1600"/>
              </a:spcAft>
              <a:buClr>
                <a:schemeClr val="lt1"/>
              </a:buClr>
              <a:buSzPts val="1000"/>
              <a:buNone/>
              <a:defRPr sz="1000">
                <a:solidFill>
                  <a:schemeClr val="lt1"/>
                </a:solidFill>
              </a:defRPr>
            </a:lvl9pPr>
          </a:lstStyle>
          <a:p/>
        </p:txBody>
      </p:sp>
      <p:sp>
        <p:nvSpPr>
          <p:cNvPr id="242" name="Google Shape;242;p34"/>
          <p:cNvSpPr txBox="1"/>
          <p:nvPr>
            <p:ph idx="5" type="subTitle"/>
          </p:nvPr>
        </p:nvSpPr>
        <p:spPr>
          <a:xfrm>
            <a:off x="1756277" y="2596896"/>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latin typeface="Anton"/>
                <a:ea typeface="Anton"/>
                <a:cs typeface="Anton"/>
                <a:sym typeface="Anton"/>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243" name="Google Shape;243;p34"/>
          <p:cNvSpPr txBox="1"/>
          <p:nvPr>
            <p:ph idx="6" type="subTitle"/>
          </p:nvPr>
        </p:nvSpPr>
        <p:spPr>
          <a:xfrm>
            <a:off x="1811141" y="3477768"/>
            <a:ext cx="15363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000"/>
              <a:buNone/>
              <a:defRPr sz="1000">
                <a:solidFill>
                  <a:schemeClr val="lt1"/>
                </a:solidFill>
              </a:defRPr>
            </a:lvl1pPr>
            <a:lvl2pPr lvl="1" rtl="0" algn="ctr">
              <a:spcBef>
                <a:spcPts val="0"/>
              </a:spcBef>
              <a:spcAft>
                <a:spcPts val="0"/>
              </a:spcAft>
              <a:buClr>
                <a:schemeClr val="lt1"/>
              </a:buClr>
              <a:buSzPts val="1000"/>
              <a:buNone/>
              <a:defRPr sz="1000">
                <a:solidFill>
                  <a:schemeClr val="lt1"/>
                </a:solidFill>
              </a:defRPr>
            </a:lvl2pPr>
            <a:lvl3pPr lvl="2" rtl="0" algn="ctr">
              <a:spcBef>
                <a:spcPts val="1600"/>
              </a:spcBef>
              <a:spcAft>
                <a:spcPts val="0"/>
              </a:spcAft>
              <a:buClr>
                <a:schemeClr val="lt1"/>
              </a:buClr>
              <a:buSzPts val="1000"/>
              <a:buNone/>
              <a:defRPr sz="1000">
                <a:solidFill>
                  <a:schemeClr val="lt1"/>
                </a:solidFill>
              </a:defRPr>
            </a:lvl3pPr>
            <a:lvl4pPr lvl="3" rtl="0" algn="ctr">
              <a:spcBef>
                <a:spcPts val="1600"/>
              </a:spcBef>
              <a:spcAft>
                <a:spcPts val="0"/>
              </a:spcAft>
              <a:buClr>
                <a:schemeClr val="lt1"/>
              </a:buClr>
              <a:buSzPts val="1000"/>
              <a:buNone/>
              <a:defRPr sz="1000">
                <a:solidFill>
                  <a:schemeClr val="lt1"/>
                </a:solidFill>
              </a:defRPr>
            </a:lvl4pPr>
            <a:lvl5pPr lvl="4" rtl="0" algn="ctr">
              <a:spcBef>
                <a:spcPts val="1600"/>
              </a:spcBef>
              <a:spcAft>
                <a:spcPts val="0"/>
              </a:spcAft>
              <a:buClr>
                <a:schemeClr val="lt1"/>
              </a:buClr>
              <a:buSzPts val="1000"/>
              <a:buNone/>
              <a:defRPr sz="1000">
                <a:solidFill>
                  <a:schemeClr val="lt1"/>
                </a:solidFill>
              </a:defRPr>
            </a:lvl5pPr>
            <a:lvl6pPr lvl="5" rtl="0" algn="ctr">
              <a:spcBef>
                <a:spcPts val="1600"/>
              </a:spcBef>
              <a:spcAft>
                <a:spcPts val="0"/>
              </a:spcAft>
              <a:buClr>
                <a:schemeClr val="lt1"/>
              </a:buClr>
              <a:buSzPts val="1000"/>
              <a:buNone/>
              <a:defRPr sz="1000">
                <a:solidFill>
                  <a:schemeClr val="lt1"/>
                </a:solidFill>
              </a:defRPr>
            </a:lvl6pPr>
            <a:lvl7pPr lvl="6" rtl="0" algn="ctr">
              <a:spcBef>
                <a:spcPts val="1600"/>
              </a:spcBef>
              <a:spcAft>
                <a:spcPts val="0"/>
              </a:spcAft>
              <a:buClr>
                <a:schemeClr val="lt1"/>
              </a:buClr>
              <a:buSzPts val="1000"/>
              <a:buNone/>
              <a:defRPr sz="1000">
                <a:solidFill>
                  <a:schemeClr val="lt1"/>
                </a:solidFill>
              </a:defRPr>
            </a:lvl7pPr>
            <a:lvl8pPr lvl="7" rtl="0" algn="ctr">
              <a:spcBef>
                <a:spcPts val="1600"/>
              </a:spcBef>
              <a:spcAft>
                <a:spcPts val="0"/>
              </a:spcAft>
              <a:buClr>
                <a:schemeClr val="lt1"/>
              </a:buClr>
              <a:buSzPts val="1000"/>
              <a:buNone/>
              <a:defRPr sz="1000">
                <a:solidFill>
                  <a:schemeClr val="lt1"/>
                </a:solidFill>
              </a:defRPr>
            </a:lvl8pPr>
            <a:lvl9pPr lvl="8" rtl="0" algn="ctr">
              <a:spcBef>
                <a:spcPts val="1600"/>
              </a:spcBef>
              <a:spcAft>
                <a:spcPts val="1600"/>
              </a:spcAft>
              <a:buClr>
                <a:schemeClr val="lt1"/>
              </a:buClr>
              <a:buSzPts val="1000"/>
              <a:buNone/>
              <a:defRPr sz="1000">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3">
    <p:spTree>
      <p:nvGrpSpPr>
        <p:cNvPr id="244" name="Shape 244"/>
        <p:cNvGrpSpPr/>
        <p:nvPr/>
      </p:nvGrpSpPr>
      <p:grpSpPr>
        <a:xfrm>
          <a:off x="0" y="0"/>
          <a:ext cx="0" cy="0"/>
          <a:chOff x="0" y="0"/>
          <a:chExt cx="0" cy="0"/>
        </a:xfrm>
      </p:grpSpPr>
      <p:sp>
        <p:nvSpPr>
          <p:cNvPr id="245" name="Google Shape;245;p35"/>
          <p:cNvSpPr/>
          <p:nvPr/>
        </p:nvSpPr>
        <p:spPr>
          <a:xfrm>
            <a:off x="1704376" y="1874700"/>
            <a:ext cx="1707000" cy="195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1287"/>
              </a:solidFill>
              <a:latin typeface="Antic Slab"/>
              <a:ea typeface="Antic Slab"/>
              <a:cs typeface="Antic Slab"/>
              <a:sym typeface="Antic Slab"/>
            </a:endParaRPr>
          </a:p>
        </p:txBody>
      </p:sp>
      <p:sp>
        <p:nvSpPr>
          <p:cNvPr id="246" name="Google Shape;246;p35"/>
          <p:cNvSpPr/>
          <p:nvPr/>
        </p:nvSpPr>
        <p:spPr>
          <a:xfrm>
            <a:off x="3663450" y="1874700"/>
            <a:ext cx="1777200" cy="195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1287"/>
              </a:solidFill>
              <a:latin typeface="Antic Slab"/>
              <a:ea typeface="Antic Slab"/>
              <a:cs typeface="Antic Slab"/>
              <a:sym typeface="Antic Slab"/>
            </a:endParaRPr>
          </a:p>
        </p:txBody>
      </p:sp>
      <p:sp>
        <p:nvSpPr>
          <p:cNvPr id="247" name="Google Shape;247;p35"/>
          <p:cNvSpPr/>
          <p:nvPr/>
        </p:nvSpPr>
        <p:spPr>
          <a:xfrm>
            <a:off x="5692726" y="1874700"/>
            <a:ext cx="1746900" cy="195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1287"/>
              </a:solidFill>
              <a:latin typeface="Antic Slab"/>
              <a:ea typeface="Antic Slab"/>
              <a:cs typeface="Antic Slab"/>
              <a:sym typeface="Antic Slab"/>
            </a:endParaRPr>
          </a:p>
        </p:txBody>
      </p:sp>
      <p:sp>
        <p:nvSpPr>
          <p:cNvPr id="248" name="Google Shape;248;p35"/>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249" name="Google Shape;249;p35"/>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250" name="Google Shape;250;p35"/>
          <p:cNvSpPr txBox="1"/>
          <p:nvPr>
            <p:ph idx="1" type="subTitle"/>
          </p:nvPr>
        </p:nvSpPr>
        <p:spPr>
          <a:xfrm>
            <a:off x="3730752" y="2020824"/>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a:solidFill>
                  <a:schemeClr val="lt2"/>
                </a:solidFill>
                <a:latin typeface="Anton"/>
                <a:ea typeface="Anton"/>
                <a:cs typeface="Anton"/>
                <a:sym typeface="Anton"/>
              </a:defRPr>
            </a:lvl1pPr>
            <a:lvl2pPr lvl="1" rtl="0" algn="ctr">
              <a:spcBef>
                <a:spcPts val="0"/>
              </a:spcBef>
              <a:spcAft>
                <a:spcPts val="0"/>
              </a:spcAft>
              <a:buClr>
                <a:schemeClr val="lt2"/>
              </a:buClr>
              <a:buSzPts val="1400"/>
              <a:buNone/>
              <a:defRPr sz="1400">
                <a:solidFill>
                  <a:schemeClr val="lt2"/>
                </a:solidFill>
              </a:defRPr>
            </a:lvl2pPr>
            <a:lvl3pPr lvl="2" rtl="0" algn="ctr">
              <a:spcBef>
                <a:spcPts val="1600"/>
              </a:spcBef>
              <a:spcAft>
                <a:spcPts val="0"/>
              </a:spcAft>
              <a:buClr>
                <a:schemeClr val="lt2"/>
              </a:buClr>
              <a:buSzPts val="1400"/>
              <a:buNone/>
              <a:defRPr sz="1400">
                <a:solidFill>
                  <a:schemeClr val="lt2"/>
                </a:solidFill>
              </a:defRPr>
            </a:lvl3pPr>
            <a:lvl4pPr lvl="3" rtl="0" algn="ctr">
              <a:spcBef>
                <a:spcPts val="1600"/>
              </a:spcBef>
              <a:spcAft>
                <a:spcPts val="0"/>
              </a:spcAft>
              <a:buClr>
                <a:schemeClr val="lt2"/>
              </a:buClr>
              <a:buSzPts val="1400"/>
              <a:buNone/>
              <a:defRPr sz="1400">
                <a:solidFill>
                  <a:schemeClr val="lt2"/>
                </a:solidFill>
              </a:defRPr>
            </a:lvl4pPr>
            <a:lvl5pPr lvl="4" rtl="0" algn="ctr">
              <a:spcBef>
                <a:spcPts val="1600"/>
              </a:spcBef>
              <a:spcAft>
                <a:spcPts val="0"/>
              </a:spcAft>
              <a:buClr>
                <a:schemeClr val="lt2"/>
              </a:buClr>
              <a:buSzPts val="1400"/>
              <a:buNone/>
              <a:defRPr sz="1400">
                <a:solidFill>
                  <a:schemeClr val="lt2"/>
                </a:solidFill>
              </a:defRPr>
            </a:lvl5pPr>
            <a:lvl6pPr lvl="5" rtl="0" algn="ctr">
              <a:spcBef>
                <a:spcPts val="1600"/>
              </a:spcBef>
              <a:spcAft>
                <a:spcPts val="0"/>
              </a:spcAft>
              <a:buClr>
                <a:schemeClr val="lt2"/>
              </a:buClr>
              <a:buSzPts val="1400"/>
              <a:buNone/>
              <a:defRPr sz="1400">
                <a:solidFill>
                  <a:schemeClr val="lt2"/>
                </a:solidFill>
              </a:defRPr>
            </a:lvl6pPr>
            <a:lvl7pPr lvl="6" rtl="0" algn="ctr">
              <a:spcBef>
                <a:spcPts val="1600"/>
              </a:spcBef>
              <a:spcAft>
                <a:spcPts val="0"/>
              </a:spcAft>
              <a:buClr>
                <a:schemeClr val="lt2"/>
              </a:buClr>
              <a:buSzPts val="1400"/>
              <a:buNone/>
              <a:defRPr sz="1400">
                <a:solidFill>
                  <a:schemeClr val="lt2"/>
                </a:solidFill>
              </a:defRPr>
            </a:lvl7pPr>
            <a:lvl8pPr lvl="7" rtl="0" algn="ctr">
              <a:spcBef>
                <a:spcPts val="1600"/>
              </a:spcBef>
              <a:spcAft>
                <a:spcPts val="0"/>
              </a:spcAft>
              <a:buClr>
                <a:schemeClr val="lt2"/>
              </a:buClr>
              <a:buSzPts val="1400"/>
              <a:buNone/>
              <a:defRPr sz="1400">
                <a:solidFill>
                  <a:schemeClr val="lt2"/>
                </a:solidFill>
              </a:defRPr>
            </a:lvl8pPr>
            <a:lvl9pPr lvl="8" rtl="0" algn="ctr">
              <a:spcBef>
                <a:spcPts val="1600"/>
              </a:spcBef>
              <a:spcAft>
                <a:spcPts val="1600"/>
              </a:spcAft>
              <a:buClr>
                <a:schemeClr val="lt2"/>
              </a:buClr>
              <a:buSzPts val="1400"/>
              <a:buNone/>
              <a:defRPr sz="1400">
                <a:solidFill>
                  <a:schemeClr val="lt2"/>
                </a:solidFill>
              </a:defRPr>
            </a:lvl9pPr>
          </a:lstStyle>
          <a:p/>
        </p:txBody>
      </p:sp>
      <p:sp>
        <p:nvSpPr>
          <p:cNvPr id="251" name="Google Shape;251;p35"/>
          <p:cNvSpPr txBox="1"/>
          <p:nvPr>
            <p:ph idx="2" type="subTitle"/>
          </p:nvPr>
        </p:nvSpPr>
        <p:spPr>
          <a:xfrm>
            <a:off x="3785616" y="2840736"/>
            <a:ext cx="15363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sz="1000">
                <a:solidFill>
                  <a:schemeClr val="lt2"/>
                </a:solidFill>
              </a:defRPr>
            </a:lvl1pPr>
            <a:lvl2pPr lvl="1" rtl="0" algn="ctr">
              <a:spcBef>
                <a:spcPts val="0"/>
              </a:spcBef>
              <a:spcAft>
                <a:spcPts val="0"/>
              </a:spcAft>
              <a:buClr>
                <a:schemeClr val="lt2"/>
              </a:buClr>
              <a:buSzPts val="1200"/>
              <a:buNone/>
              <a:defRPr>
                <a:solidFill>
                  <a:schemeClr val="lt2"/>
                </a:solidFill>
              </a:defRPr>
            </a:lvl2pPr>
            <a:lvl3pPr lvl="2" rtl="0" algn="ctr">
              <a:spcBef>
                <a:spcPts val="1600"/>
              </a:spcBef>
              <a:spcAft>
                <a:spcPts val="0"/>
              </a:spcAft>
              <a:buClr>
                <a:schemeClr val="lt2"/>
              </a:buClr>
              <a:buSzPts val="1200"/>
              <a:buNone/>
              <a:defRPr>
                <a:solidFill>
                  <a:schemeClr val="lt2"/>
                </a:solidFill>
              </a:defRPr>
            </a:lvl3pPr>
            <a:lvl4pPr lvl="3" rtl="0" algn="ctr">
              <a:spcBef>
                <a:spcPts val="1600"/>
              </a:spcBef>
              <a:spcAft>
                <a:spcPts val="0"/>
              </a:spcAft>
              <a:buClr>
                <a:schemeClr val="lt2"/>
              </a:buClr>
              <a:buSzPts val="1200"/>
              <a:buNone/>
              <a:defRPr>
                <a:solidFill>
                  <a:schemeClr val="lt2"/>
                </a:solidFill>
              </a:defRPr>
            </a:lvl4pPr>
            <a:lvl5pPr lvl="4" rtl="0" algn="ctr">
              <a:spcBef>
                <a:spcPts val="1600"/>
              </a:spcBef>
              <a:spcAft>
                <a:spcPts val="0"/>
              </a:spcAft>
              <a:buClr>
                <a:schemeClr val="lt2"/>
              </a:buClr>
              <a:buSzPts val="1200"/>
              <a:buNone/>
              <a:defRPr>
                <a:solidFill>
                  <a:schemeClr val="lt2"/>
                </a:solidFill>
              </a:defRPr>
            </a:lvl5pPr>
            <a:lvl6pPr lvl="5" rtl="0" algn="ctr">
              <a:spcBef>
                <a:spcPts val="1600"/>
              </a:spcBef>
              <a:spcAft>
                <a:spcPts val="0"/>
              </a:spcAft>
              <a:buClr>
                <a:schemeClr val="lt2"/>
              </a:buClr>
              <a:buSzPts val="1200"/>
              <a:buNone/>
              <a:defRPr>
                <a:solidFill>
                  <a:schemeClr val="lt2"/>
                </a:solidFill>
              </a:defRPr>
            </a:lvl6pPr>
            <a:lvl7pPr lvl="6" rtl="0" algn="ctr">
              <a:spcBef>
                <a:spcPts val="1600"/>
              </a:spcBef>
              <a:spcAft>
                <a:spcPts val="0"/>
              </a:spcAft>
              <a:buClr>
                <a:schemeClr val="lt2"/>
              </a:buClr>
              <a:buSzPts val="1200"/>
              <a:buNone/>
              <a:defRPr>
                <a:solidFill>
                  <a:schemeClr val="lt2"/>
                </a:solidFill>
              </a:defRPr>
            </a:lvl7pPr>
            <a:lvl8pPr lvl="7" rtl="0" algn="ctr">
              <a:spcBef>
                <a:spcPts val="1600"/>
              </a:spcBef>
              <a:spcAft>
                <a:spcPts val="0"/>
              </a:spcAft>
              <a:buClr>
                <a:schemeClr val="lt2"/>
              </a:buClr>
              <a:buSzPts val="1200"/>
              <a:buNone/>
              <a:defRPr>
                <a:solidFill>
                  <a:schemeClr val="lt2"/>
                </a:solidFill>
              </a:defRPr>
            </a:lvl8pPr>
            <a:lvl9pPr lvl="8" rtl="0" algn="ctr">
              <a:spcBef>
                <a:spcPts val="1600"/>
              </a:spcBef>
              <a:spcAft>
                <a:spcPts val="1600"/>
              </a:spcAft>
              <a:buClr>
                <a:schemeClr val="lt2"/>
              </a:buClr>
              <a:buSzPts val="1200"/>
              <a:buNone/>
              <a:defRPr>
                <a:solidFill>
                  <a:schemeClr val="lt2"/>
                </a:solidFill>
              </a:defRPr>
            </a:lvl9pPr>
          </a:lstStyle>
          <a:p/>
        </p:txBody>
      </p:sp>
      <p:sp>
        <p:nvSpPr>
          <p:cNvPr id="252" name="Google Shape;252;p35"/>
          <p:cNvSpPr txBox="1"/>
          <p:nvPr>
            <p:ph idx="3" type="subTitle"/>
          </p:nvPr>
        </p:nvSpPr>
        <p:spPr>
          <a:xfrm>
            <a:off x="5738627" y="2020824"/>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latin typeface="Anton"/>
                <a:ea typeface="Anton"/>
                <a:cs typeface="Anton"/>
                <a:sym typeface="Anton"/>
              </a:defRPr>
            </a:lvl1pPr>
            <a:lvl2pPr lvl="1" rtl="0" algn="ctr">
              <a:spcBef>
                <a:spcPts val="0"/>
              </a:spcBef>
              <a:spcAft>
                <a:spcPts val="0"/>
              </a:spcAft>
              <a:buClr>
                <a:schemeClr val="lt1"/>
              </a:buClr>
              <a:buSzPts val="1400"/>
              <a:buNone/>
              <a:defRPr sz="1400">
                <a:solidFill>
                  <a:schemeClr val="lt1"/>
                </a:solidFill>
              </a:defRPr>
            </a:lvl2pPr>
            <a:lvl3pPr lvl="2" rtl="0" algn="ctr">
              <a:spcBef>
                <a:spcPts val="1600"/>
              </a:spcBef>
              <a:spcAft>
                <a:spcPts val="0"/>
              </a:spcAft>
              <a:buClr>
                <a:schemeClr val="lt1"/>
              </a:buClr>
              <a:buSzPts val="1400"/>
              <a:buNone/>
              <a:defRPr sz="1400">
                <a:solidFill>
                  <a:schemeClr val="lt1"/>
                </a:solidFill>
              </a:defRPr>
            </a:lvl3pPr>
            <a:lvl4pPr lvl="3" rtl="0" algn="ctr">
              <a:spcBef>
                <a:spcPts val="1600"/>
              </a:spcBef>
              <a:spcAft>
                <a:spcPts val="0"/>
              </a:spcAft>
              <a:buClr>
                <a:schemeClr val="lt1"/>
              </a:buClr>
              <a:buSzPts val="1400"/>
              <a:buNone/>
              <a:defRPr sz="1400">
                <a:solidFill>
                  <a:schemeClr val="lt1"/>
                </a:solidFill>
              </a:defRPr>
            </a:lvl4pPr>
            <a:lvl5pPr lvl="4" rtl="0" algn="ctr">
              <a:spcBef>
                <a:spcPts val="1600"/>
              </a:spcBef>
              <a:spcAft>
                <a:spcPts val="0"/>
              </a:spcAft>
              <a:buClr>
                <a:schemeClr val="lt1"/>
              </a:buClr>
              <a:buSzPts val="1400"/>
              <a:buNone/>
              <a:defRPr sz="1400">
                <a:solidFill>
                  <a:schemeClr val="lt1"/>
                </a:solidFill>
              </a:defRPr>
            </a:lvl5pPr>
            <a:lvl6pPr lvl="5" rtl="0" algn="ctr">
              <a:spcBef>
                <a:spcPts val="1600"/>
              </a:spcBef>
              <a:spcAft>
                <a:spcPts val="0"/>
              </a:spcAft>
              <a:buClr>
                <a:schemeClr val="lt1"/>
              </a:buClr>
              <a:buSzPts val="1400"/>
              <a:buNone/>
              <a:defRPr sz="1400">
                <a:solidFill>
                  <a:schemeClr val="lt1"/>
                </a:solidFill>
              </a:defRPr>
            </a:lvl6pPr>
            <a:lvl7pPr lvl="6" rtl="0" algn="ctr">
              <a:spcBef>
                <a:spcPts val="1600"/>
              </a:spcBef>
              <a:spcAft>
                <a:spcPts val="0"/>
              </a:spcAft>
              <a:buClr>
                <a:schemeClr val="lt1"/>
              </a:buClr>
              <a:buSzPts val="1400"/>
              <a:buNone/>
              <a:defRPr sz="1400">
                <a:solidFill>
                  <a:schemeClr val="lt1"/>
                </a:solidFill>
              </a:defRPr>
            </a:lvl7pPr>
            <a:lvl8pPr lvl="7" rtl="0" algn="ctr">
              <a:spcBef>
                <a:spcPts val="1600"/>
              </a:spcBef>
              <a:spcAft>
                <a:spcPts val="0"/>
              </a:spcAft>
              <a:buClr>
                <a:schemeClr val="lt1"/>
              </a:buClr>
              <a:buSzPts val="1400"/>
              <a:buNone/>
              <a:defRPr sz="1400">
                <a:solidFill>
                  <a:schemeClr val="lt1"/>
                </a:solidFill>
              </a:defRPr>
            </a:lvl8pPr>
            <a:lvl9pPr lvl="8" rtl="0" algn="ctr">
              <a:spcBef>
                <a:spcPts val="1600"/>
              </a:spcBef>
              <a:spcAft>
                <a:spcPts val="1600"/>
              </a:spcAft>
              <a:buClr>
                <a:schemeClr val="lt1"/>
              </a:buClr>
              <a:buSzPts val="1400"/>
              <a:buNone/>
              <a:defRPr sz="1400">
                <a:solidFill>
                  <a:schemeClr val="lt1"/>
                </a:solidFill>
              </a:defRPr>
            </a:lvl9pPr>
          </a:lstStyle>
          <a:p/>
        </p:txBody>
      </p:sp>
      <p:sp>
        <p:nvSpPr>
          <p:cNvPr id="253" name="Google Shape;253;p35"/>
          <p:cNvSpPr txBox="1"/>
          <p:nvPr>
            <p:ph idx="4" type="subTitle"/>
          </p:nvPr>
        </p:nvSpPr>
        <p:spPr>
          <a:xfrm>
            <a:off x="5793491" y="2840736"/>
            <a:ext cx="15363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254" name="Google Shape;254;p35"/>
          <p:cNvSpPr txBox="1"/>
          <p:nvPr>
            <p:ph idx="5" type="subTitle"/>
          </p:nvPr>
        </p:nvSpPr>
        <p:spPr>
          <a:xfrm>
            <a:off x="1756277" y="2020824"/>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latin typeface="Anton"/>
                <a:ea typeface="Anton"/>
                <a:cs typeface="Anton"/>
                <a:sym typeface="Anton"/>
              </a:defRPr>
            </a:lvl1pPr>
            <a:lvl2pPr lvl="1" rtl="0" algn="ctr">
              <a:spcBef>
                <a:spcPts val="0"/>
              </a:spcBef>
              <a:spcAft>
                <a:spcPts val="0"/>
              </a:spcAft>
              <a:buClr>
                <a:schemeClr val="lt1"/>
              </a:buClr>
              <a:buSzPts val="1400"/>
              <a:buNone/>
              <a:defRPr sz="1400">
                <a:solidFill>
                  <a:schemeClr val="lt1"/>
                </a:solidFill>
              </a:defRPr>
            </a:lvl2pPr>
            <a:lvl3pPr lvl="2" rtl="0" algn="ctr">
              <a:spcBef>
                <a:spcPts val="1600"/>
              </a:spcBef>
              <a:spcAft>
                <a:spcPts val="0"/>
              </a:spcAft>
              <a:buClr>
                <a:schemeClr val="lt1"/>
              </a:buClr>
              <a:buSzPts val="1400"/>
              <a:buNone/>
              <a:defRPr sz="1400">
                <a:solidFill>
                  <a:schemeClr val="lt1"/>
                </a:solidFill>
              </a:defRPr>
            </a:lvl3pPr>
            <a:lvl4pPr lvl="3" rtl="0" algn="ctr">
              <a:spcBef>
                <a:spcPts val="1600"/>
              </a:spcBef>
              <a:spcAft>
                <a:spcPts val="0"/>
              </a:spcAft>
              <a:buClr>
                <a:schemeClr val="lt1"/>
              </a:buClr>
              <a:buSzPts val="1400"/>
              <a:buNone/>
              <a:defRPr sz="1400">
                <a:solidFill>
                  <a:schemeClr val="lt1"/>
                </a:solidFill>
              </a:defRPr>
            </a:lvl4pPr>
            <a:lvl5pPr lvl="4" rtl="0" algn="ctr">
              <a:spcBef>
                <a:spcPts val="1600"/>
              </a:spcBef>
              <a:spcAft>
                <a:spcPts val="0"/>
              </a:spcAft>
              <a:buClr>
                <a:schemeClr val="lt1"/>
              </a:buClr>
              <a:buSzPts val="1400"/>
              <a:buNone/>
              <a:defRPr sz="1400">
                <a:solidFill>
                  <a:schemeClr val="lt1"/>
                </a:solidFill>
              </a:defRPr>
            </a:lvl5pPr>
            <a:lvl6pPr lvl="5" rtl="0" algn="ctr">
              <a:spcBef>
                <a:spcPts val="1600"/>
              </a:spcBef>
              <a:spcAft>
                <a:spcPts val="0"/>
              </a:spcAft>
              <a:buClr>
                <a:schemeClr val="lt1"/>
              </a:buClr>
              <a:buSzPts val="1400"/>
              <a:buNone/>
              <a:defRPr sz="1400">
                <a:solidFill>
                  <a:schemeClr val="lt1"/>
                </a:solidFill>
              </a:defRPr>
            </a:lvl6pPr>
            <a:lvl7pPr lvl="6" rtl="0" algn="ctr">
              <a:spcBef>
                <a:spcPts val="1600"/>
              </a:spcBef>
              <a:spcAft>
                <a:spcPts val="0"/>
              </a:spcAft>
              <a:buClr>
                <a:schemeClr val="lt1"/>
              </a:buClr>
              <a:buSzPts val="1400"/>
              <a:buNone/>
              <a:defRPr sz="1400">
                <a:solidFill>
                  <a:schemeClr val="lt1"/>
                </a:solidFill>
              </a:defRPr>
            </a:lvl7pPr>
            <a:lvl8pPr lvl="7" rtl="0" algn="ctr">
              <a:spcBef>
                <a:spcPts val="1600"/>
              </a:spcBef>
              <a:spcAft>
                <a:spcPts val="0"/>
              </a:spcAft>
              <a:buClr>
                <a:schemeClr val="lt1"/>
              </a:buClr>
              <a:buSzPts val="1400"/>
              <a:buNone/>
              <a:defRPr sz="1400">
                <a:solidFill>
                  <a:schemeClr val="lt1"/>
                </a:solidFill>
              </a:defRPr>
            </a:lvl8pPr>
            <a:lvl9pPr lvl="8" rtl="0" algn="ctr">
              <a:spcBef>
                <a:spcPts val="1600"/>
              </a:spcBef>
              <a:spcAft>
                <a:spcPts val="1600"/>
              </a:spcAft>
              <a:buClr>
                <a:schemeClr val="lt1"/>
              </a:buClr>
              <a:buSzPts val="1400"/>
              <a:buNone/>
              <a:defRPr sz="1400">
                <a:solidFill>
                  <a:schemeClr val="lt1"/>
                </a:solidFill>
              </a:defRPr>
            </a:lvl9pPr>
          </a:lstStyle>
          <a:p/>
        </p:txBody>
      </p:sp>
      <p:sp>
        <p:nvSpPr>
          <p:cNvPr id="255" name="Google Shape;255;p35"/>
          <p:cNvSpPr txBox="1"/>
          <p:nvPr>
            <p:ph idx="6" type="subTitle"/>
          </p:nvPr>
        </p:nvSpPr>
        <p:spPr>
          <a:xfrm>
            <a:off x="1811141" y="2840736"/>
            <a:ext cx="15363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11">
    <p:spTree>
      <p:nvGrpSpPr>
        <p:cNvPr id="256" name="Shape 256"/>
        <p:cNvGrpSpPr/>
        <p:nvPr/>
      </p:nvGrpSpPr>
      <p:grpSpPr>
        <a:xfrm>
          <a:off x="0" y="0"/>
          <a:ext cx="0" cy="0"/>
          <a:chOff x="0" y="0"/>
          <a:chExt cx="0" cy="0"/>
        </a:xfrm>
      </p:grpSpPr>
      <p:grpSp>
        <p:nvGrpSpPr>
          <p:cNvPr id="257" name="Google Shape;257;p36"/>
          <p:cNvGrpSpPr/>
          <p:nvPr/>
        </p:nvGrpSpPr>
        <p:grpSpPr>
          <a:xfrm flipH="1" rot="10800000">
            <a:off x="0" y="-548076"/>
            <a:ext cx="5965751" cy="4187397"/>
            <a:chOff x="103" y="1456667"/>
            <a:chExt cx="5909609" cy="4187397"/>
          </a:xfrm>
        </p:grpSpPr>
        <p:grpSp>
          <p:nvGrpSpPr>
            <p:cNvPr id="258" name="Google Shape;258;p36"/>
            <p:cNvGrpSpPr/>
            <p:nvPr/>
          </p:nvGrpSpPr>
          <p:grpSpPr>
            <a:xfrm>
              <a:off x="353847" y="1456667"/>
              <a:ext cx="5555866" cy="4187397"/>
              <a:chOff x="2534179" y="3686075"/>
              <a:chExt cx="1481446" cy="1116550"/>
            </a:xfrm>
          </p:grpSpPr>
          <p:sp>
            <p:nvSpPr>
              <p:cNvPr id="259" name="Google Shape;259;p36"/>
              <p:cNvSpPr/>
              <p:nvPr/>
            </p:nvSpPr>
            <p:spPr>
              <a:xfrm>
                <a:off x="2675325" y="3841600"/>
                <a:ext cx="1340300" cy="961025"/>
              </a:xfrm>
              <a:custGeom>
                <a:rect b="b" l="l" r="r" t="t"/>
                <a:pathLst>
                  <a:path extrusionOk="0" h="38441" w="53612">
                    <a:moveTo>
                      <a:pt x="39043" y="3843"/>
                    </a:moveTo>
                    <a:cubicBezTo>
                      <a:pt x="40256" y="3843"/>
                      <a:pt x="41202" y="4963"/>
                      <a:pt x="40977" y="6167"/>
                    </a:cubicBezTo>
                    <a:cubicBezTo>
                      <a:pt x="40861" y="7023"/>
                      <a:pt x="40194" y="7690"/>
                      <a:pt x="39411" y="7806"/>
                    </a:cubicBezTo>
                    <a:cubicBezTo>
                      <a:pt x="39289" y="7828"/>
                      <a:pt x="39168" y="7838"/>
                      <a:pt x="39051" y="7838"/>
                    </a:cubicBezTo>
                    <a:cubicBezTo>
                      <a:pt x="37828" y="7838"/>
                      <a:pt x="36893" y="6718"/>
                      <a:pt x="37105" y="5514"/>
                    </a:cubicBezTo>
                    <a:cubicBezTo>
                      <a:pt x="37235" y="4658"/>
                      <a:pt x="37888" y="3991"/>
                      <a:pt x="38686" y="3875"/>
                    </a:cubicBezTo>
                    <a:cubicBezTo>
                      <a:pt x="38807" y="3853"/>
                      <a:pt x="38926" y="3843"/>
                      <a:pt x="39043" y="3843"/>
                    </a:cubicBezTo>
                    <a:close/>
                    <a:moveTo>
                      <a:pt x="38299" y="0"/>
                    </a:moveTo>
                    <a:cubicBezTo>
                      <a:pt x="36202" y="0"/>
                      <a:pt x="34126" y="782"/>
                      <a:pt x="32579" y="2251"/>
                    </a:cubicBezTo>
                    <a:cubicBezTo>
                      <a:pt x="31970" y="2845"/>
                      <a:pt x="31187" y="3208"/>
                      <a:pt x="30215" y="3208"/>
                    </a:cubicBezTo>
                    <a:cubicBezTo>
                      <a:pt x="29736" y="3208"/>
                      <a:pt x="29257" y="3092"/>
                      <a:pt x="28822" y="2903"/>
                    </a:cubicBezTo>
                    <a:cubicBezTo>
                      <a:pt x="27607" y="2337"/>
                      <a:pt x="26320" y="2053"/>
                      <a:pt x="25050" y="2053"/>
                    </a:cubicBezTo>
                    <a:cubicBezTo>
                      <a:pt x="23228" y="2053"/>
                      <a:pt x="21441" y="2638"/>
                      <a:pt x="19945" y="3817"/>
                    </a:cubicBezTo>
                    <a:cubicBezTo>
                      <a:pt x="18437" y="5079"/>
                      <a:pt x="17102" y="6602"/>
                      <a:pt x="16014" y="8227"/>
                    </a:cubicBezTo>
                    <a:cubicBezTo>
                      <a:pt x="14201" y="11128"/>
                      <a:pt x="11605" y="13419"/>
                      <a:pt x="8457" y="14696"/>
                    </a:cubicBezTo>
                    <a:cubicBezTo>
                      <a:pt x="8225" y="14812"/>
                      <a:pt x="7978" y="14942"/>
                      <a:pt x="7790" y="15000"/>
                    </a:cubicBezTo>
                    <a:cubicBezTo>
                      <a:pt x="5861" y="15900"/>
                      <a:pt x="4657" y="17960"/>
                      <a:pt x="4889" y="20077"/>
                    </a:cubicBezTo>
                    <a:cubicBezTo>
                      <a:pt x="4961" y="20251"/>
                      <a:pt x="4961" y="20440"/>
                      <a:pt x="4889" y="20672"/>
                    </a:cubicBezTo>
                    <a:cubicBezTo>
                      <a:pt x="4773" y="21528"/>
                      <a:pt x="4106" y="22253"/>
                      <a:pt x="3206" y="22369"/>
                    </a:cubicBezTo>
                    <a:lnTo>
                      <a:pt x="3148" y="22369"/>
                    </a:lnTo>
                    <a:cubicBezTo>
                      <a:pt x="1393" y="22616"/>
                      <a:pt x="59" y="24066"/>
                      <a:pt x="1" y="25821"/>
                    </a:cubicBezTo>
                    <a:lnTo>
                      <a:pt x="1" y="25879"/>
                    </a:lnTo>
                    <a:cubicBezTo>
                      <a:pt x="1" y="32827"/>
                      <a:pt x="6949" y="38441"/>
                      <a:pt x="15536" y="38441"/>
                    </a:cubicBezTo>
                    <a:cubicBezTo>
                      <a:pt x="18611" y="38441"/>
                      <a:pt x="21512" y="37715"/>
                      <a:pt x="23934" y="36453"/>
                    </a:cubicBezTo>
                    <a:cubicBezTo>
                      <a:pt x="26404" y="35103"/>
                      <a:pt x="29139" y="34382"/>
                      <a:pt x="31903" y="34382"/>
                    </a:cubicBezTo>
                    <a:cubicBezTo>
                      <a:pt x="32109" y="34382"/>
                      <a:pt x="32315" y="34386"/>
                      <a:pt x="32521" y="34394"/>
                    </a:cubicBezTo>
                    <a:lnTo>
                      <a:pt x="33536" y="34394"/>
                    </a:lnTo>
                    <a:cubicBezTo>
                      <a:pt x="44604" y="34394"/>
                      <a:pt x="53611" y="26547"/>
                      <a:pt x="53611" y="16814"/>
                    </a:cubicBezTo>
                    <a:cubicBezTo>
                      <a:pt x="53611" y="9503"/>
                      <a:pt x="48535" y="3208"/>
                      <a:pt x="41282" y="553"/>
                    </a:cubicBezTo>
                    <a:cubicBezTo>
                      <a:pt x="40321" y="181"/>
                      <a:pt x="39307" y="0"/>
                      <a:pt x="382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6"/>
              <p:cNvSpPr/>
              <p:nvPr/>
            </p:nvSpPr>
            <p:spPr>
              <a:xfrm>
                <a:off x="3646800" y="3686075"/>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6"/>
              <p:cNvSpPr/>
              <p:nvPr/>
            </p:nvSpPr>
            <p:spPr>
              <a:xfrm>
                <a:off x="2534179" y="3874193"/>
                <a:ext cx="152675" cy="152700"/>
              </a:xfrm>
              <a:custGeom>
                <a:rect b="b" l="l" r="r" t="t"/>
                <a:pathLst>
                  <a:path extrusionOk="0" h="6108" w="6107">
                    <a:moveTo>
                      <a:pt x="3075" y="0"/>
                    </a:moveTo>
                    <a:cubicBezTo>
                      <a:pt x="1393" y="0"/>
                      <a:pt x="0" y="1335"/>
                      <a:pt x="0" y="3018"/>
                    </a:cubicBezTo>
                    <a:cubicBezTo>
                      <a:pt x="0" y="4715"/>
                      <a:pt x="1393" y="6107"/>
                      <a:pt x="3075" y="6107"/>
                    </a:cubicBezTo>
                    <a:cubicBezTo>
                      <a:pt x="4772" y="6107"/>
                      <a:pt x="6107" y="4715"/>
                      <a:pt x="6107" y="3018"/>
                    </a:cubicBezTo>
                    <a:cubicBezTo>
                      <a:pt x="6107" y="1335"/>
                      <a:pt x="4772" y="0"/>
                      <a:pt x="3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6"/>
              <p:cNvSpPr/>
              <p:nvPr/>
            </p:nvSpPr>
            <p:spPr>
              <a:xfrm>
                <a:off x="2696350" y="395515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36"/>
            <p:cNvSpPr/>
            <p:nvPr/>
          </p:nvSpPr>
          <p:spPr>
            <a:xfrm flipH="1">
              <a:off x="103" y="1955775"/>
              <a:ext cx="4426672" cy="3254997"/>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6"/>
            <p:cNvSpPr/>
            <p:nvPr/>
          </p:nvSpPr>
          <p:spPr>
            <a:xfrm flipH="1" rot="10800000">
              <a:off x="1178568" y="1849738"/>
              <a:ext cx="107776" cy="106044"/>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p:nvPr/>
          </p:nvSpPr>
          <p:spPr>
            <a:xfrm flipH="1" rot="10800000">
              <a:off x="788275" y="1486674"/>
              <a:ext cx="64690" cy="66407"/>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36"/>
          <p:cNvSpPr/>
          <p:nvPr/>
        </p:nvSpPr>
        <p:spPr>
          <a:xfrm>
            <a:off x="713500" y="3482250"/>
            <a:ext cx="7716990" cy="1429500"/>
          </a:xfrm>
          <a:custGeom>
            <a:rect b="b" l="l" r="r" t="t"/>
            <a:pathLst>
              <a:path extrusionOk="0" h="4000" w="31690">
                <a:moveTo>
                  <a:pt x="0" y="1"/>
                </a:moveTo>
                <a:lnTo>
                  <a:pt x="0" y="4000"/>
                </a:lnTo>
                <a:lnTo>
                  <a:pt x="31690" y="4000"/>
                </a:lnTo>
                <a:lnTo>
                  <a:pt x="316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p:nvPr/>
        </p:nvSpPr>
        <p:spPr>
          <a:xfrm>
            <a:off x="6972585" y="1705831"/>
            <a:ext cx="108801" cy="106044"/>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txBox="1"/>
          <p:nvPr>
            <p:ph idx="1" type="subTitle"/>
          </p:nvPr>
        </p:nvSpPr>
        <p:spPr>
          <a:xfrm>
            <a:off x="3749040" y="3547872"/>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400">
                <a:solidFill>
                  <a:schemeClr val="lt1"/>
                </a:solidFill>
                <a:latin typeface="Anton"/>
                <a:ea typeface="Anton"/>
                <a:cs typeface="Anton"/>
                <a:sym typeface="Anton"/>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269" name="Google Shape;269;p36"/>
          <p:cNvSpPr txBox="1"/>
          <p:nvPr>
            <p:ph idx="2" type="subTitle"/>
          </p:nvPr>
        </p:nvSpPr>
        <p:spPr>
          <a:xfrm>
            <a:off x="3803904" y="3986784"/>
            <a:ext cx="15363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000"/>
              <a:buNone/>
              <a:defRPr sz="1000">
                <a:solidFill>
                  <a:schemeClr val="lt1"/>
                </a:solidFill>
              </a:defRPr>
            </a:lvl1pPr>
            <a:lvl2pPr lvl="1" rtl="0" algn="ctr">
              <a:spcBef>
                <a:spcPts val="0"/>
              </a:spcBef>
              <a:spcAft>
                <a:spcPts val="0"/>
              </a:spcAft>
              <a:buClr>
                <a:schemeClr val="lt1"/>
              </a:buClr>
              <a:buSzPts val="1000"/>
              <a:buNone/>
              <a:defRPr sz="1000">
                <a:solidFill>
                  <a:schemeClr val="lt1"/>
                </a:solidFill>
              </a:defRPr>
            </a:lvl2pPr>
            <a:lvl3pPr lvl="2" rtl="0" algn="ctr">
              <a:spcBef>
                <a:spcPts val="1600"/>
              </a:spcBef>
              <a:spcAft>
                <a:spcPts val="0"/>
              </a:spcAft>
              <a:buClr>
                <a:schemeClr val="lt1"/>
              </a:buClr>
              <a:buSzPts val="1000"/>
              <a:buNone/>
              <a:defRPr sz="1000">
                <a:solidFill>
                  <a:schemeClr val="lt1"/>
                </a:solidFill>
              </a:defRPr>
            </a:lvl3pPr>
            <a:lvl4pPr lvl="3" rtl="0" algn="ctr">
              <a:spcBef>
                <a:spcPts val="1600"/>
              </a:spcBef>
              <a:spcAft>
                <a:spcPts val="0"/>
              </a:spcAft>
              <a:buClr>
                <a:schemeClr val="lt1"/>
              </a:buClr>
              <a:buSzPts val="1000"/>
              <a:buNone/>
              <a:defRPr sz="1000">
                <a:solidFill>
                  <a:schemeClr val="lt1"/>
                </a:solidFill>
              </a:defRPr>
            </a:lvl4pPr>
            <a:lvl5pPr lvl="4" rtl="0" algn="ctr">
              <a:spcBef>
                <a:spcPts val="1600"/>
              </a:spcBef>
              <a:spcAft>
                <a:spcPts val="0"/>
              </a:spcAft>
              <a:buClr>
                <a:schemeClr val="lt1"/>
              </a:buClr>
              <a:buSzPts val="1000"/>
              <a:buNone/>
              <a:defRPr sz="1000">
                <a:solidFill>
                  <a:schemeClr val="lt1"/>
                </a:solidFill>
              </a:defRPr>
            </a:lvl5pPr>
            <a:lvl6pPr lvl="5" rtl="0" algn="ctr">
              <a:spcBef>
                <a:spcPts val="1600"/>
              </a:spcBef>
              <a:spcAft>
                <a:spcPts val="0"/>
              </a:spcAft>
              <a:buClr>
                <a:schemeClr val="lt1"/>
              </a:buClr>
              <a:buSzPts val="1000"/>
              <a:buNone/>
              <a:defRPr sz="1000">
                <a:solidFill>
                  <a:schemeClr val="lt1"/>
                </a:solidFill>
              </a:defRPr>
            </a:lvl6pPr>
            <a:lvl7pPr lvl="6" rtl="0" algn="ctr">
              <a:spcBef>
                <a:spcPts val="1600"/>
              </a:spcBef>
              <a:spcAft>
                <a:spcPts val="0"/>
              </a:spcAft>
              <a:buClr>
                <a:schemeClr val="lt1"/>
              </a:buClr>
              <a:buSzPts val="1000"/>
              <a:buNone/>
              <a:defRPr sz="1000">
                <a:solidFill>
                  <a:schemeClr val="lt1"/>
                </a:solidFill>
              </a:defRPr>
            </a:lvl7pPr>
            <a:lvl8pPr lvl="7" rtl="0" algn="ctr">
              <a:spcBef>
                <a:spcPts val="1600"/>
              </a:spcBef>
              <a:spcAft>
                <a:spcPts val="0"/>
              </a:spcAft>
              <a:buClr>
                <a:schemeClr val="lt1"/>
              </a:buClr>
              <a:buSzPts val="1000"/>
              <a:buNone/>
              <a:defRPr sz="1000">
                <a:solidFill>
                  <a:schemeClr val="lt1"/>
                </a:solidFill>
              </a:defRPr>
            </a:lvl8pPr>
            <a:lvl9pPr lvl="8" rtl="0" algn="ctr">
              <a:spcBef>
                <a:spcPts val="1600"/>
              </a:spcBef>
              <a:spcAft>
                <a:spcPts val="1600"/>
              </a:spcAft>
              <a:buClr>
                <a:schemeClr val="lt1"/>
              </a:buClr>
              <a:buSzPts val="1000"/>
              <a:buNone/>
              <a:defRPr sz="1000">
                <a:solidFill>
                  <a:schemeClr val="lt1"/>
                </a:solidFill>
              </a:defRPr>
            </a:lvl9pPr>
          </a:lstStyle>
          <a:p/>
        </p:txBody>
      </p:sp>
      <p:sp>
        <p:nvSpPr>
          <p:cNvPr id="270" name="Google Shape;270;p36"/>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271" name="Google Shape;271;p36"/>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272" name="Google Shape;272;p36"/>
          <p:cNvSpPr txBox="1"/>
          <p:nvPr>
            <p:ph idx="3" type="subTitle"/>
          </p:nvPr>
        </p:nvSpPr>
        <p:spPr>
          <a:xfrm>
            <a:off x="5926040" y="3547872"/>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400">
                <a:solidFill>
                  <a:schemeClr val="lt1"/>
                </a:solidFill>
                <a:latin typeface="Anton"/>
                <a:ea typeface="Anton"/>
                <a:cs typeface="Anton"/>
                <a:sym typeface="Anton"/>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273" name="Google Shape;273;p36"/>
          <p:cNvSpPr txBox="1"/>
          <p:nvPr>
            <p:ph idx="4" type="subTitle"/>
          </p:nvPr>
        </p:nvSpPr>
        <p:spPr>
          <a:xfrm>
            <a:off x="5980904" y="3986784"/>
            <a:ext cx="15363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000"/>
              <a:buNone/>
              <a:defRPr sz="1000">
                <a:solidFill>
                  <a:schemeClr val="lt1"/>
                </a:solidFill>
              </a:defRPr>
            </a:lvl1pPr>
            <a:lvl2pPr lvl="1" rtl="0" algn="ctr">
              <a:spcBef>
                <a:spcPts val="0"/>
              </a:spcBef>
              <a:spcAft>
                <a:spcPts val="0"/>
              </a:spcAft>
              <a:buClr>
                <a:schemeClr val="lt1"/>
              </a:buClr>
              <a:buSzPts val="1000"/>
              <a:buNone/>
              <a:defRPr sz="1000">
                <a:solidFill>
                  <a:schemeClr val="lt1"/>
                </a:solidFill>
              </a:defRPr>
            </a:lvl2pPr>
            <a:lvl3pPr lvl="2" rtl="0" algn="ctr">
              <a:spcBef>
                <a:spcPts val="1600"/>
              </a:spcBef>
              <a:spcAft>
                <a:spcPts val="0"/>
              </a:spcAft>
              <a:buClr>
                <a:schemeClr val="lt1"/>
              </a:buClr>
              <a:buSzPts val="1000"/>
              <a:buNone/>
              <a:defRPr sz="1000">
                <a:solidFill>
                  <a:schemeClr val="lt1"/>
                </a:solidFill>
              </a:defRPr>
            </a:lvl3pPr>
            <a:lvl4pPr lvl="3" rtl="0" algn="ctr">
              <a:spcBef>
                <a:spcPts val="1600"/>
              </a:spcBef>
              <a:spcAft>
                <a:spcPts val="0"/>
              </a:spcAft>
              <a:buClr>
                <a:schemeClr val="lt1"/>
              </a:buClr>
              <a:buSzPts val="1000"/>
              <a:buNone/>
              <a:defRPr sz="1000">
                <a:solidFill>
                  <a:schemeClr val="lt1"/>
                </a:solidFill>
              </a:defRPr>
            </a:lvl4pPr>
            <a:lvl5pPr lvl="4" rtl="0" algn="ctr">
              <a:spcBef>
                <a:spcPts val="1600"/>
              </a:spcBef>
              <a:spcAft>
                <a:spcPts val="0"/>
              </a:spcAft>
              <a:buClr>
                <a:schemeClr val="lt1"/>
              </a:buClr>
              <a:buSzPts val="1000"/>
              <a:buNone/>
              <a:defRPr sz="1000">
                <a:solidFill>
                  <a:schemeClr val="lt1"/>
                </a:solidFill>
              </a:defRPr>
            </a:lvl5pPr>
            <a:lvl6pPr lvl="5" rtl="0" algn="ctr">
              <a:spcBef>
                <a:spcPts val="1600"/>
              </a:spcBef>
              <a:spcAft>
                <a:spcPts val="0"/>
              </a:spcAft>
              <a:buClr>
                <a:schemeClr val="lt1"/>
              </a:buClr>
              <a:buSzPts val="1000"/>
              <a:buNone/>
              <a:defRPr sz="1000">
                <a:solidFill>
                  <a:schemeClr val="lt1"/>
                </a:solidFill>
              </a:defRPr>
            </a:lvl6pPr>
            <a:lvl7pPr lvl="6" rtl="0" algn="ctr">
              <a:spcBef>
                <a:spcPts val="1600"/>
              </a:spcBef>
              <a:spcAft>
                <a:spcPts val="0"/>
              </a:spcAft>
              <a:buClr>
                <a:schemeClr val="lt1"/>
              </a:buClr>
              <a:buSzPts val="1000"/>
              <a:buNone/>
              <a:defRPr sz="1000">
                <a:solidFill>
                  <a:schemeClr val="lt1"/>
                </a:solidFill>
              </a:defRPr>
            </a:lvl7pPr>
            <a:lvl8pPr lvl="7" rtl="0" algn="ctr">
              <a:spcBef>
                <a:spcPts val="1600"/>
              </a:spcBef>
              <a:spcAft>
                <a:spcPts val="0"/>
              </a:spcAft>
              <a:buClr>
                <a:schemeClr val="lt1"/>
              </a:buClr>
              <a:buSzPts val="1000"/>
              <a:buNone/>
              <a:defRPr sz="1000">
                <a:solidFill>
                  <a:schemeClr val="lt1"/>
                </a:solidFill>
              </a:defRPr>
            </a:lvl8pPr>
            <a:lvl9pPr lvl="8" rtl="0" algn="ctr">
              <a:spcBef>
                <a:spcPts val="1600"/>
              </a:spcBef>
              <a:spcAft>
                <a:spcPts val="1600"/>
              </a:spcAft>
              <a:buClr>
                <a:schemeClr val="lt1"/>
              </a:buClr>
              <a:buSzPts val="1000"/>
              <a:buNone/>
              <a:defRPr sz="1000">
                <a:solidFill>
                  <a:schemeClr val="lt1"/>
                </a:solidFill>
              </a:defRPr>
            </a:lvl9pPr>
          </a:lstStyle>
          <a:p/>
        </p:txBody>
      </p:sp>
      <p:sp>
        <p:nvSpPr>
          <p:cNvPr id="274" name="Google Shape;274;p36"/>
          <p:cNvSpPr txBox="1"/>
          <p:nvPr>
            <p:ph idx="5" type="subTitle"/>
          </p:nvPr>
        </p:nvSpPr>
        <p:spPr>
          <a:xfrm>
            <a:off x="1635990" y="3547872"/>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400">
                <a:solidFill>
                  <a:schemeClr val="lt1"/>
                </a:solidFill>
                <a:latin typeface="Anton"/>
                <a:ea typeface="Anton"/>
                <a:cs typeface="Anton"/>
                <a:sym typeface="Anton"/>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275" name="Google Shape;275;p36"/>
          <p:cNvSpPr txBox="1"/>
          <p:nvPr>
            <p:ph idx="6" type="subTitle"/>
          </p:nvPr>
        </p:nvSpPr>
        <p:spPr>
          <a:xfrm>
            <a:off x="1690854" y="3986784"/>
            <a:ext cx="15363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000"/>
              <a:buNone/>
              <a:defRPr sz="1000">
                <a:solidFill>
                  <a:schemeClr val="lt1"/>
                </a:solidFill>
              </a:defRPr>
            </a:lvl1pPr>
            <a:lvl2pPr lvl="1" rtl="0" algn="ctr">
              <a:spcBef>
                <a:spcPts val="0"/>
              </a:spcBef>
              <a:spcAft>
                <a:spcPts val="0"/>
              </a:spcAft>
              <a:buClr>
                <a:schemeClr val="lt1"/>
              </a:buClr>
              <a:buSzPts val="1000"/>
              <a:buNone/>
              <a:defRPr sz="1000">
                <a:solidFill>
                  <a:schemeClr val="lt1"/>
                </a:solidFill>
              </a:defRPr>
            </a:lvl2pPr>
            <a:lvl3pPr lvl="2" rtl="0" algn="ctr">
              <a:spcBef>
                <a:spcPts val="1600"/>
              </a:spcBef>
              <a:spcAft>
                <a:spcPts val="0"/>
              </a:spcAft>
              <a:buClr>
                <a:schemeClr val="lt1"/>
              </a:buClr>
              <a:buSzPts val="1000"/>
              <a:buNone/>
              <a:defRPr sz="1000">
                <a:solidFill>
                  <a:schemeClr val="lt1"/>
                </a:solidFill>
              </a:defRPr>
            </a:lvl3pPr>
            <a:lvl4pPr lvl="3" rtl="0" algn="ctr">
              <a:spcBef>
                <a:spcPts val="1600"/>
              </a:spcBef>
              <a:spcAft>
                <a:spcPts val="0"/>
              </a:spcAft>
              <a:buClr>
                <a:schemeClr val="lt1"/>
              </a:buClr>
              <a:buSzPts val="1000"/>
              <a:buNone/>
              <a:defRPr sz="1000">
                <a:solidFill>
                  <a:schemeClr val="lt1"/>
                </a:solidFill>
              </a:defRPr>
            </a:lvl4pPr>
            <a:lvl5pPr lvl="4" rtl="0" algn="ctr">
              <a:spcBef>
                <a:spcPts val="1600"/>
              </a:spcBef>
              <a:spcAft>
                <a:spcPts val="0"/>
              </a:spcAft>
              <a:buClr>
                <a:schemeClr val="lt1"/>
              </a:buClr>
              <a:buSzPts val="1000"/>
              <a:buNone/>
              <a:defRPr sz="1000">
                <a:solidFill>
                  <a:schemeClr val="lt1"/>
                </a:solidFill>
              </a:defRPr>
            </a:lvl5pPr>
            <a:lvl6pPr lvl="5" rtl="0" algn="ctr">
              <a:spcBef>
                <a:spcPts val="1600"/>
              </a:spcBef>
              <a:spcAft>
                <a:spcPts val="0"/>
              </a:spcAft>
              <a:buClr>
                <a:schemeClr val="lt1"/>
              </a:buClr>
              <a:buSzPts val="1000"/>
              <a:buNone/>
              <a:defRPr sz="1000">
                <a:solidFill>
                  <a:schemeClr val="lt1"/>
                </a:solidFill>
              </a:defRPr>
            </a:lvl6pPr>
            <a:lvl7pPr lvl="6" rtl="0" algn="ctr">
              <a:spcBef>
                <a:spcPts val="1600"/>
              </a:spcBef>
              <a:spcAft>
                <a:spcPts val="0"/>
              </a:spcAft>
              <a:buClr>
                <a:schemeClr val="lt1"/>
              </a:buClr>
              <a:buSzPts val="1000"/>
              <a:buNone/>
              <a:defRPr sz="1000">
                <a:solidFill>
                  <a:schemeClr val="lt1"/>
                </a:solidFill>
              </a:defRPr>
            </a:lvl7pPr>
            <a:lvl8pPr lvl="7" rtl="0" algn="ctr">
              <a:spcBef>
                <a:spcPts val="1600"/>
              </a:spcBef>
              <a:spcAft>
                <a:spcPts val="0"/>
              </a:spcAft>
              <a:buClr>
                <a:schemeClr val="lt1"/>
              </a:buClr>
              <a:buSzPts val="1000"/>
              <a:buNone/>
              <a:defRPr sz="1000">
                <a:solidFill>
                  <a:schemeClr val="lt1"/>
                </a:solidFill>
              </a:defRPr>
            </a:lvl8pPr>
            <a:lvl9pPr lvl="8" rtl="0" algn="ctr">
              <a:spcBef>
                <a:spcPts val="1600"/>
              </a:spcBef>
              <a:spcAft>
                <a:spcPts val="1600"/>
              </a:spcAft>
              <a:buClr>
                <a:schemeClr val="lt1"/>
              </a:buClr>
              <a:buSzPts val="1000"/>
              <a:buNone/>
              <a:defRPr sz="1000">
                <a:solidFill>
                  <a:schemeClr val="lt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23">
    <p:spTree>
      <p:nvGrpSpPr>
        <p:cNvPr id="276" name="Shape 276"/>
        <p:cNvGrpSpPr/>
        <p:nvPr/>
      </p:nvGrpSpPr>
      <p:grpSpPr>
        <a:xfrm>
          <a:off x="0" y="0"/>
          <a:ext cx="0" cy="0"/>
          <a:chOff x="0" y="0"/>
          <a:chExt cx="0" cy="0"/>
        </a:xfrm>
      </p:grpSpPr>
      <p:sp>
        <p:nvSpPr>
          <p:cNvPr id="277" name="Google Shape;277;p37"/>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278" name="Google Shape;278;p37"/>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279" name="Google Shape;279;p37"/>
          <p:cNvSpPr txBox="1"/>
          <p:nvPr>
            <p:ph idx="1" type="subTitle"/>
          </p:nvPr>
        </p:nvSpPr>
        <p:spPr>
          <a:xfrm>
            <a:off x="5167048" y="1230800"/>
            <a:ext cx="3043200" cy="57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2"/>
              </a:buClr>
              <a:buSzPts val="1200"/>
              <a:buNone/>
              <a:defRPr>
                <a:solidFill>
                  <a:schemeClr val="lt2"/>
                </a:solidFill>
                <a:latin typeface="Anton"/>
                <a:ea typeface="Anton"/>
                <a:cs typeface="Anton"/>
                <a:sym typeface="Anton"/>
              </a:defRPr>
            </a:lvl1pPr>
            <a:lvl2pPr lvl="1" rtl="0">
              <a:spcBef>
                <a:spcPts val="0"/>
              </a:spcBef>
              <a:spcAft>
                <a:spcPts val="0"/>
              </a:spcAft>
              <a:buClr>
                <a:schemeClr val="lt2"/>
              </a:buClr>
              <a:buSzPts val="1400"/>
              <a:buNone/>
              <a:defRPr sz="1400">
                <a:solidFill>
                  <a:schemeClr val="lt2"/>
                </a:solidFill>
              </a:defRPr>
            </a:lvl2pPr>
            <a:lvl3pPr lvl="2" rtl="0">
              <a:spcBef>
                <a:spcPts val="1600"/>
              </a:spcBef>
              <a:spcAft>
                <a:spcPts val="0"/>
              </a:spcAft>
              <a:buClr>
                <a:schemeClr val="lt2"/>
              </a:buClr>
              <a:buSzPts val="1400"/>
              <a:buNone/>
              <a:defRPr sz="1400">
                <a:solidFill>
                  <a:schemeClr val="lt2"/>
                </a:solidFill>
              </a:defRPr>
            </a:lvl3pPr>
            <a:lvl4pPr lvl="3" rtl="0">
              <a:spcBef>
                <a:spcPts val="1600"/>
              </a:spcBef>
              <a:spcAft>
                <a:spcPts val="0"/>
              </a:spcAft>
              <a:buClr>
                <a:schemeClr val="lt2"/>
              </a:buClr>
              <a:buSzPts val="1400"/>
              <a:buNone/>
              <a:defRPr sz="1400">
                <a:solidFill>
                  <a:schemeClr val="lt2"/>
                </a:solidFill>
              </a:defRPr>
            </a:lvl4pPr>
            <a:lvl5pPr lvl="4" rtl="0">
              <a:spcBef>
                <a:spcPts val="1600"/>
              </a:spcBef>
              <a:spcAft>
                <a:spcPts val="0"/>
              </a:spcAft>
              <a:buClr>
                <a:schemeClr val="lt2"/>
              </a:buClr>
              <a:buSzPts val="1400"/>
              <a:buNone/>
              <a:defRPr sz="1400">
                <a:solidFill>
                  <a:schemeClr val="lt2"/>
                </a:solidFill>
              </a:defRPr>
            </a:lvl5pPr>
            <a:lvl6pPr lvl="5" rtl="0">
              <a:spcBef>
                <a:spcPts val="1600"/>
              </a:spcBef>
              <a:spcAft>
                <a:spcPts val="0"/>
              </a:spcAft>
              <a:buClr>
                <a:schemeClr val="lt2"/>
              </a:buClr>
              <a:buSzPts val="1400"/>
              <a:buNone/>
              <a:defRPr sz="1400">
                <a:solidFill>
                  <a:schemeClr val="lt2"/>
                </a:solidFill>
              </a:defRPr>
            </a:lvl6pPr>
            <a:lvl7pPr lvl="6" rtl="0">
              <a:spcBef>
                <a:spcPts val="1600"/>
              </a:spcBef>
              <a:spcAft>
                <a:spcPts val="0"/>
              </a:spcAft>
              <a:buClr>
                <a:schemeClr val="lt2"/>
              </a:buClr>
              <a:buSzPts val="1400"/>
              <a:buNone/>
              <a:defRPr sz="1400">
                <a:solidFill>
                  <a:schemeClr val="lt2"/>
                </a:solidFill>
              </a:defRPr>
            </a:lvl7pPr>
            <a:lvl8pPr lvl="7" rtl="0">
              <a:spcBef>
                <a:spcPts val="1600"/>
              </a:spcBef>
              <a:spcAft>
                <a:spcPts val="0"/>
              </a:spcAft>
              <a:buClr>
                <a:schemeClr val="lt2"/>
              </a:buClr>
              <a:buSzPts val="1400"/>
              <a:buNone/>
              <a:defRPr sz="1400">
                <a:solidFill>
                  <a:schemeClr val="lt2"/>
                </a:solidFill>
              </a:defRPr>
            </a:lvl8pPr>
            <a:lvl9pPr lvl="8" rtl="0">
              <a:spcBef>
                <a:spcPts val="1600"/>
              </a:spcBef>
              <a:spcAft>
                <a:spcPts val="1600"/>
              </a:spcAft>
              <a:buClr>
                <a:schemeClr val="lt2"/>
              </a:buClr>
              <a:buSzPts val="1400"/>
              <a:buNone/>
              <a:defRPr sz="1400">
                <a:solidFill>
                  <a:schemeClr val="lt2"/>
                </a:solidFill>
              </a:defRPr>
            </a:lvl9pPr>
          </a:lstStyle>
          <a:p/>
        </p:txBody>
      </p:sp>
      <p:sp>
        <p:nvSpPr>
          <p:cNvPr id="280" name="Google Shape;280;p37"/>
          <p:cNvSpPr txBox="1"/>
          <p:nvPr>
            <p:ph idx="2" type="subTitle"/>
          </p:nvPr>
        </p:nvSpPr>
        <p:spPr>
          <a:xfrm>
            <a:off x="5167050" y="1654400"/>
            <a:ext cx="3043200" cy="57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2"/>
              </a:buClr>
              <a:buSzPts val="1200"/>
              <a:buNone/>
              <a:defRPr sz="1000">
                <a:solidFill>
                  <a:schemeClr val="lt2"/>
                </a:solidFill>
              </a:defRPr>
            </a:lvl1pPr>
            <a:lvl2pPr lvl="1" rtl="0">
              <a:spcBef>
                <a:spcPts val="0"/>
              </a:spcBef>
              <a:spcAft>
                <a:spcPts val="0"/>
              </a:spcAft>
              <a:buClr>
                <a:schemeClr val="lt2"/>
              </a:buClr>
              <a:buSzPts val="1200"/>
              <a:buNone/>
              <a:defRPr>
                <a:solidFill>
                  <a:schemeClr val="lt2"/>
                </a:solidFill>
              </a:defRPr>
            </a:lvl2pPr>
            <a:lvl3pPr lvl="2" rtl="0">
              <a:spcBef>
                <a:spcPts val="1600"/>
              </a:spcBef>
              <a:spcAft>
                <a:spcPts val="0"/>
              </a:spcAft>
              <a:buClr>
                <a:schemeClr val="lt2"/>
              </a:buClr>
              <a:buSzPts val="1200"/>
              <a:buNone/>
              <a:defRPr>
                <a:solidFill>
                  <a:schemeClr val="lt2"/>
                </a:solidFill>
              </a:defRPr>
            </a:lvl3pPr>
            <a:lvl4pPr lvl="3" rtl="0">
              <a:spcBef>
                <a:spcPts val="1600"/>
              </a:spcBef>
              <a:spcAft>
                <a:spcPts val="0"/>
              </a:spcAft>
              <a:buClr>
                <a:schemeClr val="lt2"/>
              </a:buClr>
              <a:buSzPts val="1200"/>
              <a:buNone/>
              <a:defRPr>
                <a:solidFill>
                  <a:schemeClr val="lt2"/>
                </a:solidFill>
              </a:defRPr>
            </a:lvl4pPr>
            <a:lvl5pPr lvl="4" rtl="0">
              <a:spcBef>
                <a:spcPts val="1600"/>
              </a:spcBef>
              <a:spcAft>
                <a:spcPts val="0"/>
              </a:spcAft>
              <a:buClr>
                <a:schemeClr val="lt2"/>
              </a:buClr>
              <a:buSzPts val="1200"/>
              <a:buNone/>
              <a:defRPr>
                <a:solidFill>
                  <a:schemeClr val="lt2"/>
                </a:solidFill>
              </a:defRPr>
            </a:lvl5pPr>
            <a:lvl6pPr lvl="5" rtl="0">
              <a:spcBef>
                <a:spcPts val="1600"/>
              </a:spcBef>
              <a:spcAft>
                <a:spcPts val="0"/>
              </a:spcAft>
              <a:buClr>
                <a:schemeClr val="lt2"/>
              </a:buClr>
              <a:buSzPts val="1200"/>
              <a:buNone/>
              <a:defRPr>
                <a:solidFill>
                  <a:schemeClr val="lt2"/>
                </a:solidFill>
              </a:defRPr>
            </a:lvl6pPr>
            <a:lvl7pPr lvl="6" rtl="0">
              <a:spcBef>
                <a:spcPts val="1600"/>
              </a:spcBef>
              <a:spcAft>
                <a:spcPts val="0"/>
              </a:spcAft>
              <a:buClr>
                <a:schemeClr val="lt2"/>
              </a:buClr>
              <a:buSzPts val="1200"/>
              <a:buNone/>
              <a:defRPr>
                <a:solidFill>
                  <a:schemeClr val="lt2"/>
                </a:solidFill>
              </a:defRPr>
            </a:lvl7pPr>
            <a:lvl8pPr lvl="7" rtl="0">
              <a:spcBef>
                <a:spcPts val="1600"/>
              </a:spcBef>
              <a:spcAft>
                <a:spcPts val="0"/>
              </a:spcAft>
              <a:buClr>
                <a:schemeClr val="lt2"/>
              </a:buClr>
              <a:buSzPts val="1200"/>
              <a:buNone/>
              <a:defRPr>
                <a:solidFill>
                  <a:schemeClr val="lt2"/>
                </a:solidFill>
              </a:defRPr>
            </a:lvl8pPr>
            <a:lvl9pPr lvl="8" rtl="0">
              <a:spcBef>
                <a:spcPts val="1600"/>
              </a:spcBef>
              <a:spcAft>
                <a:spcPts val="1600"/>
              </a:spcAft>
              <a:buClr>
                <a:schemeClr val="lt2"/>
              </a:buClr>
              <a:buSzPts val="1200"/>
              <a:buNone/>
              <a:defRPr>
                <a:solidFill>
                  <a:schemeClr val="lt2"/>
                </a:solidFill>
              </a:defRPr>
            </a:lvl9pPr>
          </a:lstStyle>
          <a:p/>
        </p:txBody>
      </p:sp>
      <p:sp>
        <p:nvSpPr>
          <p:cNvPr id="281" name="Google Shape;281;p37"/>
          <p:cNvSpPr txBox="1"/>
          <p:nvPr>
            <p:ph idx="3" type="subTitle"/>
          </p:nvPr>
        </p:nvSpPr>
        <p:spPr>
          <a:xfrm>
            <a:off x="5167048" y="2230400"/>
            <a:ext cx="3043200" cy="57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2"/>
              </a:buClr>
              <a:buSzPts val="1200"/>
              <a:buNone/>
              <a:defRPr>
                <a:solidFill>
                  <a:schemeClr val="lt2"/>
                </a:solidFill>
                <a:latin typeface="Anton"/>
                <a:ea typeface="Anton"/>
                <a:cs typeface="Anton"/>
                <a:sym typeface="Anton"/>
              </a:defRPr>
            </a:lvl1pPr>
            <a:lvl2pPr lvl="1" rtl="0">
              <a:spcBef>
                <a:spcPts val="0"/>
              </a:spcBef>
              <a:spcAft>
                <a:spcPts val="0"/>
              </a:spcAft>
              <a:buClr>
                <a:schemeClr val="lt2"/>
              </a:buClr>
              <a:buSzPts val="1400"/>
              <a:buNone/>
              <a:defRPr sz="1400">
                <a:solidFill>
                  <a:schemeClr val="lt2"/>
                </a:solidFill>
              </a:defRPr>
            </a:lvl2pPr>
            <a:lvl3pPr lvl="2" rtl="0">
              <a:spcBef>
                <a:spcPts val="1600"/>
              </a:spcBef>
              <a:spcAft>
                <a:spcPts val="0"/>
              </a:spcAft>
              <a:buClr>
                <a:schemeClr val="lt2"/>
              </a:buClr>
              <a:buSzPts val="1400"/>
              <a:buNone/>
              <a:defRPr sz="1400">
                <a:solidFill>
                  <a:schemeClr val="lt2"/>
                </a:solidFill>
              </a:defRPr>
            </a:lvl3pPr>
            <a:lvl4pPr lvl="3" rtl="0">
              <a:spcBef>
                <a:spcPts val="1600"/>
              </a:spcBef>
              <a:spcAft>
                <a:spcPts val="0"/>
              </a:spcAft>
              <a:buClr>
                <a:schemeClr val="lt2"/>
              </a:buClr>
              <a:buSzPts val="1400"/>
              <a:buNone/>
              <a:defRPr sz="1400">
                <a:solidFill>
                  <a:schemeClr val="lt2"/>
                </a:solidFill>
              </a:defRPr>
            </a:lvl4pPr>
            <a:lvl5pPr lvl="4" rtl="0">
              <a:spcBef>
                <a:spcPts val="1600"/>
              </a:spcBef>
              <a:spcAft>
                <a:spcPts val="0"/>
              </a:spcAft>
              <a:buClr>
                <a:schemeClr val="lt2"/>
              </a:buClr>
              <a:buSzPts val="1400"/>
              <a:buNone/>
              <a:defRPr sz="1400">
                <a:solidFill>
                  <a:schemeClr val="lt2"/>
                </a:solidFill>
              </a:defRPr>
            </a:lvl5pPr>
            <a:lvl6pPr lvl="5" rtl="0">
              <a:spcBef>
                <a:spcPts val="1600"/>
              </a:spcBef>
              <a:spcAft>
                <a:spcPts val="0"/>
              </a:spcAft>
              <a:buClr>
                <a:schemeClr val="lt2"/>
              </a:buClr>
              <a:buSzPts val="1400"/>
              <a:buNone/>
              <a:defRPr sz="1400">
                <a:solidFill>
                  <a:schemeClr val="lt2"/>
                </a:solidFill>
              </a:defRPr>
            </a:lvl6pPr>
            <a:lvl7pPr lvl="6" rtl="0">
              <a:spcBef>
                <a:spcPts val="1600"/>
              </a:spcBef>
              <a:spcAft>
                <a:spcPts val="0"/>
              </a:spcAft>
              <a:buClr>
                <a:schemeClr val="lt2"/>
              </a:buClr>
              <a:buSzPts val="1400"/>
              <a:buNone/>
              <a:defRPr sz="1400">
                <a:solidFill>
                  <a:schemeClr val="lt2"/>
                </a:solidFill>
              </a:defRPr>
            </a:lvl7pPr>
            <a:lvl8pPr lvl="7" rtl="0">
              <a:spcBef>
                <a:spcPts val="1600"/>
              </a:spcBef>
              <a:spcAft>
                <a:spcPts val="0"/>
              </a:spcAft>
              <a:buClr>
                <a:schemeClr val="lt2"/>
              </a:buClr>
              <a:buSzPts val="1400"/>
              <a:buNone/>
              <a:defRPr sz="1400">
                <a:solidFill>
                  <a:schemeClr val="lt2"/>
                </a:solidFill>
              </a:defRPr>
            </a:lvl8pPr>
            <a:lvl9pPr lvl="8" rtl="0">
              <a:spcBef>
                <a:spcPts val="1600"/>
              </a:spcBef>
              <a:spcAft>
                <a:spcPts val="1600"/>
              </a:spcAft>
              <a:buClr>
                <a:schemeClr val="lt2"/>
              </a:buClr>
              <a:buSzPts val="1400"/>
              <a:buNone/>
              <a:defRPr sz="1400">
                <a:solidFill>
                  <a:schemeClr val="lt2"/>
                </a:solidFill>
              </a:defRPr>
            </a:lvl9pPr>
          </a:lstStyle>
          <a:p/>
        </p:txBody>
      </p:sp>
      <p:sp>
        <p:nvSpPr>
          <p:cNvPr id="282" name="Google Shape;282;p37"/>
          <p:cNvSpPr txBox="1"/>
          <p:nvPr>
            <p:ph idx="4" type="subTitle"/>
          </p:nvPr>
        </p:nvSpPr>
        <p:spPr>
          <a:xfrm>
            <a:off x="5167050" y="2654000"/>
            <a:ext cx="3043200" cy="57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2"/>
              </a:buClr>
              <a:buSzPts val="1200"/>
              <a:buNone/>
              <a:defRPr sz="1000">
                <a:solidFill>
                  <a:schemeClr val="lt2"/>
                </a:solidFill>
              </a:defRPr>
            </a:lvl1pPr>
            <a:lvl2pPr lvl="1" rtl="0">
              <a:spcBef>
                <a:spcPts val="0"/>
              </a:spcBef>
              <a:spcAft>
                <a:spcPts val="0"/>
              </a:spcAft>
              <a:buClr>
                <a:schemeClr val="lt2"/>
              </a:buClr>
              <a:buSzPts val="1200"/>
              <a:buNone/>
              <a:defRPr>
                <a:solidFill>
                  <a:schemeClr val="lt2"/>
                </a:solidFill>
              </a:defRPr>
            </a:lvl2pPr>
            <a:lvl3pPr lvl="2" rtl="0">
              <a:spcBef>
                <a:spcPts val="1600"/>
              </a:spcBef>
              <a:spcAft>
                <a:spcPts val="0"/>
              </a:spcAft>
              <a:buClr>
                <a:schemeClr val="lt2"/>
              </a:buClr>
              <a:buSzPts val="1200"/>
              <a:buNone/>
              <a:defRPr>
                <a:solidFill>
                  <a:schemeClr val="lt2"/>
                </a:solidFill>
              </a:defRPr>
            </a:lvl3pPr>
            <a:lvl4pPr lvl="3" rtl="0">
              <a:spcBef>
                <a:spcPts val="1600"/>
              </a:spcBef>
              <a:spcAft>
                <a:spcPts val="0"/>
              </a:spcAft>
              <a:buClr>
                <a:schemeClr val="lt2"/>
              </a:buClr>
              <a:buSzPts val="1200"/>
              <a:buNone/>
              <a:defRPr>
                <a:solidFill>
                  <a:schemeClr val="lt2"/>
                </a:solidFill>
              </a:defRPr>
            </a:lvl4pPr>
            <a:lvl5pPr lvl="4" rtl="0">
              <a:spcBef>
                <a:spcPts val="1600"/>
              </a:spcBef>
              <a:spcAft>
                <a:spcPts val="0"/>
              </a:spcAft>
              <a:buClr>
                <a:schemeClr val="lt2"/>
              </a:buClr>
              <a:buSzPts val="1200"/>
              <a:buNone/>
              <a:defRPr>
                <a:solidFill>
                  <a:schemeClr val="lt2"/>
                </a:solidFill>
              </a:defRPr>
            </a:lvl5pPr>
            <a:lvl6pPr lvl="5" rtl="0">
              <a:spcBef>
                <a:spcPts val="1600"/>
              </a:spcBef>
              <a:spcAft>
                <a:spcPts val="0"/>
              </a:spcAft>
              <a:buClr>
                <a:schemeClr val="lt2"/>
              </a:buClr>
              <a:buSzPts val="1200"/>
              <a:buNone/>
              <a:defRPr>
                <a:solidFill>
                  <a:schemeClr val="lt2"/>
                </a:solidFill>
              </a:defRPr>
            </a:lvl6pPr>
            <a:lvl7pPr lvl="6" rtl="0">
              <a:spcBef>
                <a:spcPts val="1600"/>
              </a:spcBef>
              <a:spcAft>
                <a:spcPts val="0"/>
              </a:spcAft>
              <a:buClr>
                <a:schemeClr val="lt2"/>
              </a:buClr>
              <a:buSzPts val="1200"/>
              <a:buNone/>
              <a:defRPr>
                <a:solidFill>
                  <a:schemeClr val="lt2"/>
                </a:solidFill>
              </a:defRPr>
            </a:lvl7pPr>
            <a:lvl8pPr lvl="7" rtl="0">
              <a:spcBef>
                <a:spcPts val="1600"/>
              </a:spcBef>
              <a:spcAft>
                <a:spcPts val="0"/>
              </a:spcAft>
              <a:buClr>
                <a:schemeClr val="lt2"/>
              </a:buClr>
              <a:buSzPts val="1200"/>
              <a:buNone/>
              <a:defRPr>
                <a:solidFill>
                  <a:schemeClr val="lt2"/>
                </a:solidFill>
              </a:defRPr>
            </a:lvl8pPr>
            <a:lvl9pPr lvl="8" rtl="0">
              <a:spcBef>
                <a:spcPts val="1600"/>
              </a:spcBef>
              <a:spcAft>
                <a:spcPts val="1600"/>
              </a:spcAft>
              <a:buClr>
                <a:schemeClr val="lt2"/>
              </a:buClr>
              <a:buSzPts val="1200"/>
              <a:buNone/>
              <a:defRPr>
                <a:solidFill>
                  <a:schemeClr val="lt2"/>
                </a:solidFill>
              </a:defRPr>
            </a:lvl9pPr>
          </a:lstStyle>
          <a:p/>
        </p:txBody>
      </p:sp>
      <p:sp>
        <p:nvSpPr>
          <p:cNvPr id="283" name="Google Shape;283;p37"/>
          <p:cNvSpPr txBox="1"/>
          <p:nvPr>
            <p:ph idx="5" type="subTitle"/>
          </p:nvPr>
        </p:nvSpPr>
        <p:spPr>
          <a:xfrm>
            <a:off x="5167048" y="3230000"/>
            <a:ext cx="3043200" cy="57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2"/>
              </a:buClr>
              <a:buSzPts val="1200"/>
              <a:buNone/>
              <a:defRPr>
                <a:solidFill>
                  <a:schemeClr val="lt2"/>
                </a:solidFill>
                <a:latin typeface="Anton"/>
                <a:ea typeface="Anton"/>
                <a:cs typeface="Anton"/>
                <a:sym typeface="Anton"/>
              </a:defRPr>
            </a:lvl1pPr>
            <a:lvl2pPr lvl="1" rtl="0">
              <a:spcBef>
                <a:spcPts val="0"/>
              </a:spcBef>
              <a:spcAft>
                <a:spcPts val="0"/>
              </a:spcAft>
              <a:buClr>
                <a:schemeClr val="lt2"/>
              </a:buClr>
              <a:buSzPts val="1400"/>
              <a:buNone/>
              <a:defRPr sz="1400">
                <a:solidFill>
                  <a:schemeClr val="lt2"/>
                </a:solidFill>
              </a:defRPr>
            </a:lvl2pPr>
            <a:lvl3pPr lvl="2" rtl="0">
              <a:spcBef>
                <a:spcPts val="1600"/>
              </a:spcBef>
              <a:spcAft>
                <a:spcPts val="0"/>
              </a:spcAft>
              <a:buClr>
                <a:schemeClr val="lt2"/>
              </a:buClr>
              <a:buSzPts val="1400"/>
              <a:buNone/>
              <a:defRPr sz="1400">
                <a:solidFill>
                  <a:schemeClr val="lt2"/>
                </a:solidFill>
              </a:defRPr>
            </a:lvl3pPr>
            <a:lvl4pPr lvl="3" rtl="0">
              <a:spcBef>
                <a:spcPts val="1600"/>
              </a:spcBef>
              <a:spcAft>
                <a:spcPts val="0"/>
              </a:spcAft>
              <a:buClr>
                <a:schemeClr val="lt2"/>
              </a:buClr>
              <a:buSzPts val="1400"/>
              <a:buNone/>
              <a:defRPr sz="1400">
                <a:solidFill>
                  <a:schemeClr val="lt2"/>
                </a:solidFill>
              </a:defRPr>
            </a:lvl4pPr>
            <a:lvl5pPr lvl="4" rtl="0">
              <a:spcBef>
                <a:spcPts val="1600"/>
              </a:spcBef>
              <a:spcAft>
                <a:spcPts val="0"/>
              </a:spcAft>
              <a:buClr>
                <a:schemeClr val="lt2"/>
              </a:buClr>
              <a:buSzPts val="1400"/>
              <a:buNone/>
              <a:defRPr sz="1400">
                <a:solidFill>
                  <a:schemeClr val="lt2"/>
                </a:solidFill>
              </a:defRPr>
            </a:lvl5pPr>
            <a:lvl6pPr lvl="5" rtl="0">
              <a:spcBef>
                <a:spcPts val="1600"/>
              </a:spcBef>
              <a:spcAft>
                <a:spcPts val="0"/>
              </a:spcAft>
              <a:buClr>
                <a:schemeClr val="lt2"/>
              </a:buClr>
              <a:buSzPts val="1400"/>
              <a:buNone/>
              <a:defRPr sz="1400">
                <a:solidFill>
                  <a:schemeClr val="lt2"/>
                </a:solidFill>
              </a:defRPr>
            </a:lvl6pPr>
            <a:lvl7pPr lvl="6" rtl="0">
              <a:spcBef>
                <a:spcPts val="1600"/>
              </a:spcBef>
              <a:spcAft>
                <a:spcPts val="0"/>
              </a:spcAft>
              <a:buClr>
                <a:schemeClr val="lt2"/>
              </a:buClr>
              <a:buSzPts val="1400"/>
              <a:buNone/>
              <a:defRPr sz="1400">
                <a:solidFill>
                  <a:schemeClr val="lt2"/>
                </a:solidFill>
              </a:defRPr>
            </a:lvl7pPr>
            <a:lvl8pPr lvl="7" rtl="0">
              <a:spcBef>
                <a:spcPts val="1600"/>
              </a:spcBef>
              <a:spcAft>
                <a:spcPts val="0"/>
              </a:spcAft>
              <a:buClr>
                <a:schemeClr val="lt2"/>
              </a:buClr>
              <a:buSzPts val="1400"/>
              <a:buNone/>
              <a:defRPr sz="1400">
                <a:solidFill>
                  <a:schemeClr val="lt2"/>
                </a:solidFill>
              </a:defRPr>
            </a:lvl8pPr>
            <a:lvl9pPr lvl="8" rtl="0">
              <a:spcBef>
                <a:spcPts val="1600"/>
              </a:spcBef>
              <a:spcAft>
                <a:spcPts val="1600"/>
              </a:spcAft>
              <a:buClr>
                <a:schemeClr val="lt2"/>
              </a:buClr>
              <a:buSzPts val="1400"/>
              <a:buNone/>
              <a:defRPr sz="1400">
                <a:solidFill>
                  <a:schemeClr val="lt2"/>
                </a:solidFill>
              </a:defRPr>
            </a:lvl9pPr>
          </a:lstStyle>
          <a:p/>
        </p:txBody>
      </p:sp>
      <p:sp>
        <p:nvSpPr>
          <p:cNvPr id="284" name="Google Shape;284;p37"/>
          <p:cNvSpPr txBox="1"/>
          <p:nvPr>
            <p:ph idx="6" type="subTitle"/>
          </p:nvPr>
        </p:nvSpPr>
        <p:spPr>
          <a:xfrm>
            <a:off x="5167050" y="3653600"/>
            <a:ext cx="3043200" cy="57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2"/>
              </a:buClr>
              <a:buSzPts val="1200"/>
              <a:buNone/>
              <a:defRPr sz="1000">
                <a:solidFill>
                  <a:schemeClr val="lt2"/>
                </a:solidFill>
              </a:defRPr>
            </a:lvl1pPr>
            <a:lvl2pPr lvl="1" rtl="0">
              <a:spcBef>
                <a:spcPts val="0"/>
              </a:spcBef>
              <a:spcAft>
                <a:spcPts val="0"/>
              </a:spcAft>
              <a:buClr>
                <a:schemeClr val="lt2"/>
              </a:buClr>
              <a:buSzPts val="1200"/>
              <a:buNone/>
              <a:defRPr>
                <a:solidFill>
                  <a:schemeClr val="lt2"/>
                </a:solidFill>
              </a:defRPr>
            </a:lvl2pPr>
            <a:lvl3pPr lvl="2" rtl="0">
              <a:spcBef>
                <a:spcPts val="1600"/>
              </a:spcBef>
              <a:spcAft>
                <a:spcPts val="0"/>
              </a:spcAft>
              <a:buClr>
                <a:schemeClr val="lt2"/>
              </a:buClr>
              <a:buSzPts val="1200"/>
              <a:buNone/>
              <a:defRPr>
                <a:solidFill>
                  <a:schemeClr val="lt2"/>
                </a:solidFill>
              </a:defRPr>
            </a:lvl3pPr>
            <a:lvl4pPr lvl="3" rtl="0">
              <a:spcBef>
                <a:spcPts val="1600"/>
              </a:spcBef>
              <a:spcAft>
                <a:spcPts val="0"/>
              </a:spcAft>
              <a:buClr>
                <a:schemeClr val="lt2"/>
              </a:buClr>
              <a:buSzPts val="1200"/>
              <a:buNone/>
              <a:defRPr>
                <a:solidFill>
                  <a:schemeClr val="lt2"/>
                </a:solidFill>
              </a:defRPr>
            </a:lvl4pPr>
            <a:lvl5pPr lvl="4" rtl="0">
              <a:spcBef>
                <a:spcPts val="1600"/>
              </a:spcBef>
              <a:spcAft>
                <a:spcPts val="0"/>
              </a:spcAft>
              <a:buClr>
                <a:schemeClr val="lt2"/>
              </a:buClr>
              <a:buSzPts val="1200"/>
              <a:buNone/>
              <a:defRPr>
                <a:solidFill>
                  <a:schemeClr val="lt2"/>
                </a:solidFill>
              </a:defRPr>
            </a:lvl5pPr>
            <a:lvl6pPr lvl="5" rtl="0">
              <a:spcBef>
                <a:spcPts val="1600"/>
              </a:spcBef>
              <a:spcAft>
                <a:spcPts val="0"/>
              </a:spcAft>
              <a:buClr>
                <a:schemeClr val="lt2"/>
              </a:buClr>
              <a:buSzPts val="1200"/>
              <a:buNone/>
              <a:defRPr>
                <a:solidFill>
                  <a:schemeClr val="lt2"/>
                </a:solidFill>
              </a:defRPr>
            </a:lvl6pPr>
            <a:lvl7pPr lvl="6" rtl="0">
              <a:spcBef>
                <a:spcPts val="1600"/>
              </a:spcBef>
              <a:spcAft>
                <a:spcPts val="0"/>
              </a:spcAft>
              <a:buClr>
                <a:schemeClr val="lt2"/>
              </a:buClr>
              <a:buSzPts val="1200"/>
              <a:buNone/>
              <a:defRPr>
                <a:solidFill>
                  <a:schemeClr val="lt2"/>
                </a:solidFill>
              </a:defRPr>
            </a:lvl7pPr>
            <a:lvl8pPr lvl="7" rtl="0">
              <a:spcBef>
                <a:spcPts val="1600"/>
              </a:spcBef>
              <a:spcAft>
                <a:spcPts val="0"/>
              </a:spcAft>
              <a:buClr>
                <a:schemeClr val="lt2"/>
              </a:buClr>
              <a:buSzPts val="1200"/>
              <a:buNone/>
              <a:defRPr>
                <a:solidFill>
                  <a:schemeClr val="lt2"/>
                </a:solidFill>
              </a:defRPr>
            </a:lvl8pPr>
            <a:lvl9pPr lvl="8" rtl="0">
              <a:spcBef>
                <a:spcPts val="1600"/>
              </a:spcBef>
              <a:spcAft>
                <a:spcPts val="1600"/>
              </a:spcAft>
              <a:buClr>
                <a:schemeClr val="lt2"/>
              </a:buClr>
              <a:buSzPts val="1200"/>
              <a:buNone/>
              <a:defRPr>
                <a:solidFill>
                  <a:schemeClr val="lt2"/>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6">
  <p:cSld name="CUSTOM_24">
    <p:spTree>
      <p:nvGrpSpPr>
        <p:cNvPr id="285" name="Shape 285"/>
        <p:cNvGrpSpPr/>
        <p:nvPr/>
      </p:nvGrpSpPr>
      <p:grpSpPr>
        <a:xfrm>
          <a:off x="0" y="0"/>
          <a:ext cx="0" cy="0"/>
          <a:chOff x="0" y="0"/>
          <a:chExt cx="0" cy="0"/>
        </a:xfrm>
      </p:grpSpPr>
      <p:sp>
        <p:nvSpPr>
          <p:cNvPr id="286" name="Google Shape;286;p38"/>
          <p:cNvSpPr/>
          <p:nvPr/>
        </p:nvSpPr>
        <p:spPr>
          <a:xfrm>
            <a:off x="1432679" y="2711150"/>
            <a:ext cx="6288000" cy="576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1287"/>
              </a:solidFill>
              <a:latin typeface="Antic Slab"/>
              <a:ea typeface="Antic Slab"/>
              <a:cs typeface="Antic Slab"/>
              <a:sym typeface="Antic Slab"/>
            </a:endParaRPr>
          </a:p>
        </p:txBody>
      </p:sp>
      <p:sp>
        <p:nvSpPr>
          <p:cNvPr id="287" name="Google Shape;287;p38"/>
          <p:cNvSpPr/>
          <p:nvPr/>
        </p:nvSpPr>
        <p:spPr>
          <a:xfrm>
            <a:off x="1428793" y="3652850"/>
            <a:ext cx="6296100" cy="57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1287"/>
              </a:solidFill>
              <a:latin typeface="Antic Slab"/>
              <a:ea typeface="Antic Slab"/>
              <a:cs typeface="Antic Slab"/>
              <a:sym typeface="Antic Slab"/>
            </a:endParaRPr>
          </a:p>
        </p:txBody>
      </p:sp>
      <p:sp>
        <p:nvSpPr>
          <p:cNvPr id="288" name="Google Shape;288;p38"/>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289" name="Google Shape;289;p38"/>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290" name="Google Shape;290;p38"/>
          <p:cNvSpPr txBox="1"/>
          <p:nvPr>
            <p:ph idx="1" type="subTitle"/>
          </p:nvPr>
        </p:nvSpPr>
        <p:spPr>
          <a:xfrm>
            <a:off x="2517010" y="2118359"/>
            <a:ext cx="41409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a:solidFill>
                  <a:schemeClr val="lt2"/>
                </a:solidFill>
                <a:latin typeface="Anton"/>
                <a:ea typeface="Anton"/>
                <a:cs typeface="Anton"/>
                <a:sym typeface="Anton"/>
              </a:defRPr>
            </a:lvl1pPr>
            <a:lvl2pPr lvl="1" rtl="0" algn="ctr">
              <a:spcBef>
                <a:spcPts val="0"/>
              </a:spcBef>
              <a:spcAft>
                <a:spcPts val="0"/>
              </a:spcAft>
              <a:buClr>
                <a:schemeClr val="lt2"/>
              </a:buClr>
              <a:buSzPts val="1400"/>
              <a:buNone/>
              <a:defRPr sz="1400">
                <a:solidFill>
                  <a:schemeClr val="lt2"/>
                </a:solidFill>
              </a:defRPr>
            </a:lvl2pPr>
            <a:lvl3pPr lvl="2" rtl="0" algn="ctr">
              <a:spcBef>
                <a:spcPts val="1600"/>
              </a:spcBef>
              <a:spcAft>
                <a:spcPts val="0"/>
              </a:spcAft>
              <a:buClr>
                <a:schemeClr val="lt2"/>
              </a:buClr>
              <a:buSzPts val="1400"/>
              <a:buNone/>
              <a:defRPr sz="1400">
                <a:solidFill>
                  <a:schemeClr val="lt2"/>
                </a:solidFill>
              </a:defRPr>
            </a:lvl3pPr>
            <a:lvl4pPr lvl="3" rtl="0" algn="ctr">
              <a:spcBef>
                <a:spcPts val="1600"/>
              </a:spcBef>
              <a:spcAft>
                <a:spcPts val="0"/>
              </a:spcAft>
              <a:buClr>
                <a:schemeClr val="lt2"/>
              </a:buClr>
              <a:buSzPts val="1400"/>
              <a:buNone/>
              <a:defRPr sz="1400">
                <a:solidFill>
                  <a:schemeClr val="lt2"/>
                </a:solidFill>
              </a:defRPr>
            </a:lvl4pPr>
            <a:lvl5pPr lvl="4" rtl="0" algn="ctr">
              <a:spcBef>
                <a:spcPts val="1600"/>
              </a:spcBef>
              <a:spcAft>
                <a:spcPts val="0"/>
              </a:spcAft>
              <a:buClr>
                <a:schemeClr val="lt2"/>
              </a:buClr>
              <a:buSzPts val="1400"/>
              <a:buNone/>
              <a:defRPr sz="1400">
                <a:solidFill>
                  <a:schemeClr val="lt2"/>
                </a:solidFill>
              </a:defRPr>
            </a:lvl5pPr>
            <a:lvl6pPr lvl="5" rtl="0" algn="ctr">
              <a:spcBef>
                <a:spcPts val="1600"/>
              </a:spcBef>
              <a:spcAft>
                <a:spcPts val="0"/>
              </a:spcAft>
              <a:buClr>
                <a:schemeClr val="lt2"/>
              </a:buClr>
              <a:buSzPts val="1400"/>
              <a:buNone/>
              <a:defRPr sz="1400">
                <a:solidFill>
                  <a:schemeClr val="lt2"/>
                </a:solidFill>
              </a:defRPr>
            </a:lvl6pPr>
            <a:lvl7pPr lvl="6" rtl="0" algn="ctr">
              <a:spcBef>
                <a:spcPts val="1600"/>
              </a:spcBef>
              <a:spcAft>
                <a:spcPts val="0"/>
              </a:spcAft>
              <a:buClr>
                <a:schemeClr val="lt2"/>
              </a:buClr>
              <a:buSzPts val="1400"/>
              <a:buNone/>
              <a:defRPr sz="1400">
                <a:solidFill>
                  <a:schemeClr val="lt2"/>
                </a:solidFill>
              </a:defRPr>
            </a:lvl7pPr>
            <a:lvl8pPr lvl="7" rtl="0" algn="ctr">
              <a:spcBef>
                <a:spcPts val="1600"/>
              </a:spcBef>
              <a:spcAft>
                <a:spcPts val="0"/>
              </a:spcAft>
              <a:buClr>
                <a:schemeClr val="lt2"/>
              </a:buClr>
              <a:buSzPts val="1400"/>
              <a:buNone/>
              <a:defRPr sz="1400">
                <a:solidFill>
                  <a:schemeClr val="lt2"/>
                </a:solidFill>
              </a:defRPr>
            </a:lvl8pPr>
            <a:lvl9pPr lvl="8" rtl="0" algn="ctr">
              <a:spcBef>
                <a:spcPts val="1600"/>
              </a:spcBef>
              <a:spcAft>
                <a:spcPts val="1600"/>
              </a:spcAft>
              <a:buClr>
                <a:schemeClr val="lt2"/>
              </a:buClr>
              <a:buSzPts val="1400"/>
              <a:buNone/>
              <a:defRPr sz="1400">
                <a:solidFill>
                  <a:schemeClr val="lt2"/>
                </a:solidFill>
              </a:defRPr>
            </a:lvl9pPr>
          </a:lstStyle>
          <a:p/>
        </p:txBody>
      </p:sp>
      <p:sp>
        <p:nvSpPr>
          <p:cNvPr id="291" name="Google Shape;291;p38"/>
          <p:cNvSpPr txBox="1"/>
          <p:nvPr>
            <p:ph idx="2" type="subTitle"/>
          </p:nvPr>
        </p:nvSpPr>
        <p:spPr>
          <a:xfrm>
            <a:off x="2517012" y="2694356"/>
            <a:ext cx="41409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sz="1000">
                <a:solidFill>
                  <a:schemeClr val="lt2"/>
                </a:solidFill>
              </a:defRPr>
            </a:lvl1pPr>
            <a:lvl2pPr lvl="1" rtl="0" algn="ctr">
              <a:spcBef>
                <a:spcPts val="0"/>
              </a:spcBef>
              <a:spcAft>
                <a:spcPts val="0"/>
              </a:spcAft>
              <a:buClr>
                <a:schemeClr val="lt2"/>
              </a:buClr>
              <a:buSzPts val="1200"/>
              <a:buNone/>
              <a:defRPr>
                <a:solidFill>
                  <a:schemeClr val="lt2"/>
                </a:solidFill>
              </a:defRPr>
            </a:lvl2pPr>
            <a:lvl3pPr lvl="2" rtl="0" algn="ctr">
              <a:spcBef>
                <a:spcPts val="1600"/>
              </a:spcBef>
              <a:spcAft>
                <a:spcPts val="0"/>
              </a:spcAft>
              <a:buClr>
                <a:schemeClr val="lt2"/>
              </a:buClr>
              <a:buSzPts val="1200"/>
              <a:buNone/>
              <a:defRPr>
                <a:solidFill>
                  <a:schemeClr val="lt2"/>
                </a:solidFill>
              </a:defRPr>
            </a:lvl3pPr>
            <a:lvl4pPr lvl="3" rtl="0" algn="ctr">
              <a:spcBef>
                <a:spcPts val="1600"/>
              </a:spcBef>
              <a:spcAft>
                <a:spcPts val="0"/>
              </a:spcAft>
              <a:buClr>
                <a:schemeClr val="lt2"/>
              </a:buClr>
              <a:buSzPts val="1200"/>
              <a:buNone/>
              <a:defRPr>
                <a:solidFill>
                  <a:schemeClr val="lt2"/>
                </a:solidFill>
              </a:defRPr>
            </a:lvl4pPr>
            <a:lvl5pPr lvl="4" rtl="0" algn="ctr">
              <a:spcBef>
                <a:spcPts val="1600"/>
              </a:spcBef>
              <a:spcAft>
                <a:spcPts val="0"/>
              </a:spcAft>
              <a:buClr>
                <a:schemeClr val="lt2"/>
              </a:buClr>
              <a:buSzPts val="1200"/>
              <a:buNone/>
              <a:defRPr>
                <a:solidFill>
                  <a:schemeClr val="lt2"/>
                </a:solidFill>
              </a:defRPr>
            </a:lvl5pPr>
            <a:lvl6pPr lvl="5" rtl="0" algn="ctr">
              <a:spcBef>
                <a:spcPts val="1600"/>
              </a:spcBef>
              <a:spcAft>
                <a:spcPts val="0"/>
              </a:spcAft>
              <a:buClr>
                <a:schemeClr val="lt2"/>
              </a:buClr>
              <a:buSzPts val="1200"/>
              <a:buNone/>
              <a:defRPr>
                <a:solidFill>
                  <a:schemeClr val="lt2"/>
                </a:solidFill>
              </a:defRPr>
            </a:lvl6pPr>
            <a:lvl7pPr lvl="6" rtl="0" algn="ctr">
              <a:spcBef>
                <a:spcPts val="1600"/>
              </a:spcBef>
              <a:spcAft>
                <a:spcPts val="0"/>
              </a:spcAft>
              <a:buClr>
                <a:schemeClr val="lt2"/>
              </a:buClr>
              <a:buSzPts val="1200"/>
              <a:buNone/>
              <a:defRPr>
                <a:solidFill>
                  <a:schemeClr val="lt2"/>
                </a:solidFill>
              </a:defRPr>
            </a:lvl7pPr>
            <a:lvl8pPr lvl="7" rtl="0" algn="ctr">
              <a:spcBef>
                <a:spcPts val="1600"/>
              </a:spcBef>
              <a:spcAft>
                <a:spcPts val="0"/>
              </a:spcAft>
              <a:buClr>
                <a:schemeClr val="lt2"/>
              </a:buClr>
              <a:buSzPts val="1200"/>
              <a:buNone/>
              <a:defRPr>
                <a:solidFill>
                  <a:schemeClr val="lt2"/>
                </a:solidFill>
              </a:defRPr>
            </a:lvl8pPr>
            <a:lvl9pPr lvl="8" rtl="0" algn="ctr">
              <a:spcBef>
                <a:spcPts val="1600"/>
              </a:spcBef>
              <a:spcAft>
                <a:spcPts val="1600"/>
              </a:spcAft>
              <a:buClr>
                <a:schemeClr val="lt2"/>
              </a:buClr>
              <a:buSzPts val="1200"/>
              <a:buNone/>
              <a:defRPr>
                <a:solidFill>
                  <a:schemeClr val="lt2"/>
                </a:solidFill>
              </a:defRPr>
            </a:lvl9pPr>
          </a:lstStyle>
          <a:p/>
        </p:txBody>
      </p:sp>
      <p:sp>
        <p:nvSpPr>
          <p:cNvPr id="292" name="Google Shape;292;p38"/>
          <p:cNvSpPr txBox="1"/>
          <p:nvPr>
            <p:ph idx="3" type="subTitle"/>
          </p:nvPr>
        </p:nvSpPr>
        <p:spPr>
          <a:xfrm>
            <a:off x="2517010" y="3079105"/>
            <a:ext cx="41409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2"/>
                </a:solidFill>
                <a:latin typeface="Anton"/>
                <a:ea typeface="Anton"/>
                <a:cs typeface="Anton"/>
                <a:sym typeface="Anton"/>
              </a:defRPr>
            </a:lvl1pPr>
            <a:lvl2pPr lvl="1" rtl="0" algn="ctr">
              <a:spcBef>
                <a:spcPts val="0"/>
              </a:spcBef>
              <a:spcAft>
                <a:spcPts val="0"/>
              </a:spcAft>
              <a:buClr>
                <a:schemeClr val="lt1"/>
              </a:buClr>
              <a:buSzPts val="1400"/>
              <a:buNone/>
              <a:defRPr sz="1400">
                <a:solidFill>
                  <a:schemeClr val="lt1"/>
                </a:solidFill>
              </a:defRPr>
            </a:lvl2pPr>
            <a:lvl3pPr lvl="2" rtl="0" algn="ctr">
              <a:spcBef>
                <a:spcPts val="1600"/>
              </a:spcBef>
              <a:spcAft>
                <a:spcPts val="0"/>
              </a:spcAft>
              <a:buClr>
                <a:schemeClr val="lt1"/>
              </a:buClr>
              <a:buSzPts val="1400"/>
              <a:buNone/>
              <a:defRPr sz="1400">
                <a:solidFill>
                  <a:schemeClr val="lt1"/>
                </a:solidFill>
              </a:defRPr>
            </a:lvl3pPr>
            <a:lvl4pPr lvl="3" rtl="0" algn="ctr">
              <a:spcBef>
                <a:spcPts val="1600"/>
              </a:spcBef>
              <a:spcAft>
                <a:spcPts val="0"/>
              </a:spcAft>
              <a:buClr>
                <a:schemeClr val="lt1"/>
              </a:buClr>
              <a:buSzPts val="1400"/>
              <a:buNone/>
              <a:defRPr sz="1400">
                <a:solidFill>
                  <a:schemeClr val="lt1"/>
                </a:solidFill>
              </a:defRPr>
            </a:lvl4pPr>
            <a:lvl5pPr lvl="4" rtl="0" algn="ctr">
              <a:spcBef>
                <a:spcPts val="1600"/>
              </a:spcBef>
              <a:spcAft>
                <a:spcPts val="0"/>
              </a:spcAft>
              <a:buClr>
                <a:schemeClr val="lt1"/>
              </a:buClr>
              <a:buSzPts val="1400"/>
              <a:buNone/>
              <a:defRPr sz="1400">
                <a:solidFill>
                  <a:schemeClr val="lt1"/>
                </a:solidFill>
              </a:defRPr>
            </a:lvl5pPr>
            <a:lvl6pPr lvl="5" rtl="0" algn="ctr">
              <a:spcBef>
                <a:spcPts val="1600"/>
              </a:spcBef>
              <a:spcAft>
                <a:spcPts val="0"/>
              </a:spcAft>
              <a:buClr>
                <a:schemeClr val="lt1"/>
              </a:buClr>
              <a:buSzPts val="1400"/>
              <a:buNone/>
              <a:defRPr sz="1400">
                <a:solidFill>
                  <a:schemeClr val="lt1"/>
                </a:solidFill>
              </a:defRPr>
            </a:lvl6pPr>
            <a:lvl7pPr lvl="6" rtl="0" algn="ctr">
              <a:spcBef>
                <a:spcPts val="1600"/>
              </a:spcBef>
              <a:spcAft>
                <a:spcPts val="0"/>
              </a:spcAft>
              <a:buClr>
                <a:schemeClr val="lt1"/>
              </a:buClr>
              <a:buSzPts val="1400"/>
              <a:buNone/>
              <a:defRPr sz="1400">
                <a:solidFill>
                  <a:schemeClr val="lt1"/>
                </a:solidFill>
              </a:defRPr>
            </a:lvl7pPr>
            <a:lvl8pPr lvl="7" rtl="0" algn="ctr">
              <a:spcBef>
                <a:spcPts val="1600"/>
              </a:spcBef>
              <a:spcAft>
                <a:spcPts val="0"/>
              </a:spcAft>
              <a:buClr>
                <a:schemeClr val="lt1"/>
              </a:buClr>
              <a:buSzPts val="1400"/>
              <a:buNone/>
              <a:defRPr sz="1400">
                <a:solidFill>
                  <a:schemeClr val="lt1"/>
                </a:solidFill>
              </a:defRPr>
            </a:lvl8pPr>
            <a:lvl9pPr lvl="8" rtl="0" algn="ctr">
              <a:spcBef>
                <a:spcPts val="1600"/>
              </a:spcBef>
              <a:spcAft>
                <a:spcPts val="1600"/>
              </a:spcAft>
              <a:buClr>
                <a:schemeClr val="lt1"/>
              </a:buClr>
              <a:buSzPts val="1400"/>
              <a:buNone/>
              <a:defRPr sz="1400">
                <a:solidFill>
                  <a:schemeClr val="lt1"/>
                </a:solidFill>
              </a:defRPr>
            </a:lvl9pPr>
          </a:lstStyle>
          <a:p/>
        </p:txBody>
      </p:sp>
      <p:sp>
        <p:nvSpPr>
          <p:cNvPr id="293" name="Google Shape;293;p38"/>
          <p:cNvSpPr txBox="1"/>
          <p:nvPr>
            <p:ph idx="4" type="subTitle"/>
          </p:nvPr>
        </p:nvSpPr>
        <p:spPr>
          <a:xfrm>
            <a:off x="2517012" y="3636052"/>
            <a:ext cx="41409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294" name="Google Shape;294;p38"/>
          <p:cNvSpPr/>
          <p:nvPr/>
        </p:nvSpPr>
        <p:spPr>
          <a:xfrm>
            <a:off x="1428746" y="1701750"/>
            <a:ext cx="6296100" cy="57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91287"/>
              </a:solidFill>
              <a:latin typeface="Antic Slab"/>
              <a:ea typeface="Antic Slab"/>
              <a:cs typeface="Antic Slab"/>
              <a:sym typeface="Antic Slab"/>
            </a:endParaRPr>
          </a:p>
        </p:txBody>
      </p:sp>
      <p:sp>
        <p:nvSpPr>
          <p:cNvPr id="295" name="Google Shape;295;p38"/>
          <p:cNvSpPr txBox="1"/>
          <p:nvPr>
            <p:ph idx="5" type="subTitle"/>
          </p:nvPr>
        </p:nvSpPr>
        <p:spPr>
          <a:xfrm>
            <a:off x="2516976" y="1119500"/>
            <a:ext cx="41409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2"/>
                </a:solidFill>
                <a:latin typeface="Anton"/>
                <a:ea typeface="Anton"/>
                <a:cs typeface="Anton"/>
                <a:sym typeface="Anton"/>
              </a:defRPr>
            </a:lvl1pPr>
            <a:lvl2pPr lvl="1" rtl="0" algn="ctr">
              <a:spcBef>
                <a:spcPts val="0"/>
              </a:spcBef>
              <a:spcAft>
                <a:spcPts val="0"/>
              </a:spcAft>
              <a:buClr>
                <a:schemeClr val="lt1"/>
              </a:buClr>
              <a:buSzPts val="1400"/>
              <a:buNone/>
              <a:defRPr sz="1400">
                <a:solidFill>
                  <a:schemeClr val="lt1"/>
                </a:solidFill>
              </a:defRPr>
            </a:lvl2pPr>
            <a:lvl3pPr lvl="2" rtl="0" algn="ctr">
              <a:spcBef>
                <a:spcPts val="1600"/>
              </a:spcBef>
              <a:spcAft>
                <a:spcPts val="0"/>
              </a:spcAft>
              <a:buClr>
                <a:schemeClr val="lt1"/>
              </a:buClr>
              <a:buSzPts val="1400"/>
              <a:buNone/>
              <a:defRPr sz="1400">
                <a:solidFill>
                  <a:schemeClr val="lt1"/>
                </a:solidFill>
              </a:defRPr>
            </a:lvl3pPr>
            <a:lvl4pPr lvl="3" rtl="0" algn="ctr">
              <a:spcBef>
                <a:spcPts val="1600"/>
              </a:spcBef>
              <a:spcAft>
                <a:spcPts val="0"/>
              </a:spcAft>
              <a:buClr>
                <a:schemeClr val="lt1"/>
              </a:buClr>
              <a:buSzPts val="1400"/>
              <a:buNone/>
              <a:defRPr sz="1400">
                <a:solidFill>
                  <a:schemeClr val="lt1"/>
                </a:solidFill>
              </a:defRPr>
            </a:lvl4pPr>
            <a:lvl5pPr lvl="4" rtl="0" algn="ctr">
              <a:spcBef>
                <a:spcPts val="1600"/>
              </a:spcBef>
              <a:spcAft>
                <a:spcPts val="0"/>
              </a:spcAft>
              <a:buClr>
                <a:schemeClr val="lt1"/>
              </a:buClr>
              <a:buSzPts val="1400"/>
              <a:buNone/>
              <a:defRPr sz="1400">
                <a:solidFill>
                  <a:schemeClr val="lt1"/>
                </a:solidFill>
              </a:defRPr>
            </a:lvl5pPr>
            <a:lvl6pPr lvl="5" rtl="0" algn="ctr">
              <a:spcBef>
                <a:spcPts val="1600"/>
              </a:spcBef>
              <a:spcAft>
                <a:spcPts val="0"/>
              </a:spcAft>
              <a:buClr>
                <a:schemeClr val="lt1"/>
              </a:buClr>
              <a:buSzPts val="1400"/>
              <a:buNone/>
              <a:defRPr sz="1400">
                <a:solidFill>
                  <a:schemeClr val="lt1"/>
                </a:solidFill>
              </a:defRPr>
            </a:lvl6pPr>
            <a:lvl7pPr lvl="6" rtl="0" algn="ctr">
              <a:spcBef>
                <a:spcPts val="1600"/>
              </a:spcBef>
              <a:spcAft>
                <a:spcPts val="0"/>
              </a:spcAft>
              <a:buClr>
                <a:schemeClr val="lt1"/>
              </a:buClr>
              <a:buSzPts val="1400"/>
              <a:buNone/>
              <a:defRPr sz="1400">
                <a:solidFill>
                  <a:schemeClr val="lt1"/>
                </a:solidFill>
              </a:defRPr>
            </a:lvl7pPr>
            <a:lvl8pPr lvl="7" rtl="0" algn="ctr">
              <a:spcBef>
                <a:spcPts val="1600"/>
              </a:spcBef>
              <a:spcAft>
                <a:spcPts val="0"/>
              </a:spcAft>
              <a:buClr>
                <a:schemeClr val="lt1"/>
              </a:buClr>
              <a:buSzPts val="1400"/>
              <a:buNone/>
              <a:defRPr sz="1400">
                <a:solidFill>
                  <a:schemeClr val="lt1"/>
                </a:solidFill>
              </a:defRPr>
            </a:lvl8pPr>
            <a:lvl9pPr lvl="8" rtl="0" algn="ctr">
              <a:spcBef>
                <a:spcPts val="1600"/>
              </a:spcBef>
              <a:spcAft>
                <a:spcPts val="1600"/>
              </a:spcAft>
              <a:buClr>
                <a:schemeClr val="lt1"/>
              </a:buClr>
              <a:buSzPts val="1400"/>
              <a:buNone/>
              <a:defRPr sz="1400">
                <a:solidFill>
                  <a:schemeClr val="lt1"/>
                </a:solidFill>
              </a:defRPr>
            </a:lvl9pPr>
          </a:lstStyle>
          <a:p/>
        </p:txBody>
      </p:sp>
      <p:sp>
        <p:nvSpPr>
          <p:cNvPr id="296" name="Google Shape;296;p38"/>
          <p:cNvSpPr txBox="1"/>
          <p:nvPr>
            <p:ph idx="6" type="subTitle"/>
          </p:nvPr>
        </p:nvSpPr>
        <p:spPr>
          <a:xfrm>
            <a:off x="2516978" y="1828847"/>
            <a:ext cx="41409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297" name="Shape 297"/>
        <p:cNvGrpSpPr/>
        <p:nvPr/>
      </p:nvGrpSpPr>
      <p:grpSpPr>
        <a:xfrm>
          <a:off x="0" y="0"/>
          <a:ext cx="0" cy="0"/>
          <a:chOff x="0" y="0"/>
          <a:chExt cx="0" cy="0"/>
        </a:xfrm>
      </p:grpSpPr>
      <p:sp>
        <p:nvSpPr>
          <p:cNvPr id="298" name="Google Shape;298;p39"/>
          <p:cNvSpPr/>
          <p:nvPr/>
        </p:nvSpPr>
        <p:spPr>
          <a:xfrm rot="5400000">
            <a:off x="-785901" y="733690"/>
            <a:ext cx="5178317" cy="3729287"/>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9"/>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300" name="Google Shape;300;p39"/>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301" name="Google Shape;301;p39"/>
          <p:cNvSpPr/>
          <p:nvPr/>
        </p:nvSpPr>
        <p:spPr>
          <a:xfrm>
            <a:off x="713500" y="2526700"/>
            <a:ext cx="7716990" cy="1763900"/>
          </a:xfrm>
          <a:custGeom>
            <a:rect b="b" l="l" r="r" t="t"/>
            <a:pathLst>
              <a:path extrusionOk="0" h="4000" w="31690">
                <a:moveTo>
                  <a:pt x="0" y="1"/>
                </a:moveTo>
                <a:lnTo>
                  <a:pt x="0" y="4000"/>
                </a:lnTo>
                <a:lnTo>
                  <a:pt x="31690" y="4000"/>
                </a:lnTo>
                <a:lnTo>
                  <a:pt x="316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9"/>
          <p:cNvSpPr txBox="1"/>
          <p:nvPr>
            <p:ph idx="1" type="subTitle"/>
          </p:nvPr>
        </p:nvSpPr>
        <p:spPr>
          <a:xfrm>
            <a:off x="886968" y="2651760"/>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latin typeface="Anton"/>
                <a:ea typeface="Anton"/>
                <a:cs typeface="Anton"/>
                <a:sym typeface="Anton"/>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303" name="Google Shape;303;p39"/>
          <p:cNvSpPr txBox="1"/>
          <p:nvPr>
            <p:ph idx="2" type="subTitle"/>
          </p:nvPr>
        </p:nvSpPr>
        <p:spPr>
          <a:xfrm>
            <a:off x="941825" y="3118098"/>
            <a:ext cx="1536300" cy="92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304" name="Google Shape;304;p39"/>
          <p:cNvSpPr txBox="1"/>
          <p:nvPr>
            <p:ph idx="3" type="subTitle"/>
          </p:nvPr>
        </p:nvSpPr>
        <p:spPr>
          <a:xfrm>
            <a:off x="2770632" y="2651760"/>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latin typeface="Anton"/>
                <a:ea typeface="Anton"/>
                <a:cs typeface="Anton"/>
                <a:sym typeface="Anton"/>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305" name="Google Shape;305;p39"/>
          <p:cNvSpPr txBox="1"/>
          <p:nvPr>
            <p:ph idx="4" type="subTitle"/>
          </p:nvPr>
        </p:nvSpPr>
        <p:spPr>
          <a:xfrm>
            <a:off x="2825489" y="3118098"/>
            <a:ext cx="1536300" cy="92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306" name="Google Shape;306;p39"/>
          <p:cNvSpPr txBox="1"/>
          <p:nvPr>
            <p:ph idx="5" type="subTitle"/>
          </p:nvPr>
        </p:nvSpPr>
        <p:spPr>
          <a:xfrm>
            <a:off x="4663440" y="2651760"/>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latin typeface="Anton"/>
                <a:ea typeface="Anton"/>
                <a:cs typeface="Anton"/>
                <a:sym typeface="Anton"/>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307" name="Google Shape;307;p39"/>
          <p:cNvSpPr txBox="1"/>
          <p:nvPr>
            <p:ph idx="6" type="subTitle"/>
          </p:nvPr>
        </p:nvSpPr>
        <p:spPr>
          <a:xfrm>
            <a:off x="4718297" y="3118098"/>
            <a:ext cx="1536300" cy="92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308" name="Google Shape;308;p39"/>
          <p:cNvSpPr txBox="1"/>
          <p:nvPr>
            <p:ph idx="7" type="subTitle"/>
          </p:nvPr>
        </p:nvSpPr>
        <p:spPr>
          <a:xfrm>
            <a:off x="6547104" y="2651760"/>
            <a:ext cx="16551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a:solidFill>
                  <a:schemeClr val="lt1"/>
                </a:solidFill>
                <a:latin typeface="Anton"/>
                <a:ea typeface="Anton"/>
                <a:cs typeface="Anton"/>
                <a:sym typeface="Anton"/>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309" name="Google Shape;309;p39"/>
          <p:cNvSpPr txBox="1"/>
          <p:nvPr>
            <p:ph idx="8" type="subTitle"/>
          </p:nvPr>
        </p:nvSpPr>
        <p:spPr>
          <a:xfrm>
            <a:off x="6601961" y="3118098"/>
            <a:ext cx="1536300" cy="92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7">
    <p:spTree>
      <p:nvGrpSpPr>
        <p:cNvPr id="310" name="Shape 310"/>
        <p:cNvGrpSpPr/>
        <p:nvPr/>
      </p:nvGrpSpPr>
      <p:grpSpPr>
        <a:xfrm>
          <a:off x="0" y="0"/>
          <a:ext cx="0" cy="0"/>
          <a:chOff x="0" y="0"/>
          <a:chExt cx="0" cy="0"/>
        </a:xfrm>
      </p:grpSpPr>
      <p:sp>
        <p:nvSpPr>
          <p:cNvPr id="311" name="Google Shape;311;p40"/>
          <p:cNvSpPr/>
          <p:nvPr/>
        </p:nvSpPr>
        <p:spPr>
          <a:xfrm>
            <a:off x="1508000" y="3302725"/>
            <a:ext cx="6158700" cy="131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0"/>
          <p:cNvSpPr/>
          <p:nvPr/>
        </p:nvSpPr>
        <p:spPr>
          <a:xfrm>
            <a:off x="2604500" y="1455175"/>
            <a:ext cx="3965700" cy="131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0"/>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314" name="Google Shape;314;p40"/>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315" name="Google Shape;315;p40"/>
          <p:cNvSpPr txBox="1"/>
          <p:nvPr>
            <p:ph idx="1" type="subTitle"/>
          </p:nvPr>
        </p:nvSpPr>
        <p:spPr>
          <a:xfrm>
            <a:off x="2715913" y="1356938"/>
            <a:ext cx="14904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a:solidFill>
                  <a:schemeClr val="lt2"/>
                </a:solidFill>
                <a:latin typeface="Anton"/>
                <a:ea typeface="Anton"/>
                <a:cs typeface="Anton"/>
                <a:sym typeface="Anton"/>
              </a:defRPr>
            </a:lvl1pPr>
            <a:lvl2pPr lvl="1" rtl="0" algn="ctr">
              <a:spcBef>
                <a:spcPts val="0"/>
              </a:spcBef>
              <a:spcAft>
                <a:spcPts val="0"/>
              </a:spcAft>
              <a:buClr>
                <a:schemeClr val="lt2"/>
              </a:buClr>
              <a:buSzPts val="1400"/>
              <a:buNone/>
              <a:defRPr sz="1400">
                <a:solidFill>
                  <a:schemeClr val="lt2"/>
                </a:solidFill>
              </a:defRPr>
            </a:lvl2pPr>
            <a:lvl3pPr lvl="2" rtl="0" algn="ctr">
              <a:spcBef>
                <a:spcPts val="1600"/>
              </a:spcBef>
              <a:spcAft>
                <a:spcPts val="0"/>
              </a:spcAft>
              <a:buClr>
                <a:schemeClr val="lt2"/>
              </a:buClr>
              <a:buSzPts val="1400"/>
              <a:buNone/>
              <a:defRPr sz="1400">
                <a:solidFill>
                  <a:schemeClr val="lt2"/>
                </a:solidFill>
              </a:defRPr>
            </a:lvl3pPr>
            <a:lvl4pPr lvl="3" rtl="0" algn="ctr">
              <a:spcBef>
                <a:spcPts val="1600"/>
              </a:spcBef>
              <a:spcAft>
                <a:spcPts val="0"/>
              </a:spcAft>
              <a:buClr>
                <a:schemeClr val="lt2"/>
              </a:buClr>
              <a:buSzPts val="1400"/>
              <a:buNone/>
              <a:defRPr sz="1400">
                <a:solidFill>
                  <a:schemeClr val="lt2"/>
                </a:solidFill>
              </a:defRPr>
            </a:lvl4pPr>
            <a:lvl5pPr lvl="4" rtl="0" algn="ctr">
              <a:spcBef>
                <a:spcPts val="1600"/>
              </a:spcBef>
              <a:spcAft>
                <a:spcPts val="0"/>
              </a:spcAft>
              <a:buClr>
                <a:schemeClr val="lt2"/>
              </a:buClr>
              <a:buSzPts val="1400"/>
              <a:buNone/>
              <a:defRPr sz="1400">
                <a:solidFill>
                  <a:schemeClr val="lt2"/>
                </a:solidFill>
              </a:defRPr>
            </a:lvl5pPr>
            <a:lvl6pPr lvl="5" rtl="0" algn="ctr">
              <a:spcBef>
                <a:spcPts val="1600"/>
              </a:spcBef>
              <a:spcAft>
                <a:spcPts val="0"/>
              </a:spcAft>
              <a:buClr>
                <a:schemeClr val="lt2"/>
              </a:buClr>
              <a:buSzPts val="1400"/>
              <a:buNone/>
              <a:defRPr sz="1400">
                <a:solidFill>
                  <a:schemeClr val="lt2"/>
                </a:solidFill>
              </a:defRPr>
            </a:lvl6pPr>
            <a:lvl7pPr lvl="6" rtl="0" algn="ctr">
              <a:spcBef>
                <a:spcPts val="1600"/>
              </a:spcBef>
              <a:spcAft>
                <a:spcPts val="0"/>
              </a:spcAft>
              <a:buClr>
                <a:schemeClr val="lt2"/>
              </a:buClr>
              <a:buSzPts val="1400"/>
              <a:buNone/>
              <a:defRPr sz="1400">
                <a:solidFill>
                  <a:schemeClr val="lt2"/>
                </a:solidFill>
              </a:defRPr>
            </a:lvl7pPr>
            <a:lvl8pPr lvl="7" rtl="0" algn="ctr">
              <a:spcBef>
                <a:spcPts val="1600"/>
              </a:spcBef>
              <a:spcAft>
                <a:spcPts val="0"/>
              </a:spcAft>
              <a:buClr>
                <a:schemeClr val="lt2"/>
              </a:buClr>
              <a:buSzPts val="1400"/>
              <a:buNone/>
              <a:defRPr sz="1400">
                <a:solidFill>
                  <a:schemeClr val="lt2"/>
                </a:solidFill>
              </a:defRPr>
            </a:lvl8pPr>
            <a:lvl9pPr lvl="8" rtl="0" algn="ctr">
              <a:spcBef>
                <a:spcPts val="1600"/>
              </a:spcBef>
              <a:spcAft>
                <a:spcPts val="1600"/>
              </a:spcAft>
              <a:buClr>
                <a:schemeClr val="lt2"/>
              </a:buClr>
              <a:buSzPts val="1400"/>
              <a:buNone/>
              <a:defRPr sz="1400">
                <a:solidFill>
                  <a:schemeClr val="lt2"/>
                </a:solidFill>
              </a:defRPr>
            </a:lvl9pPr>
          </a:lstStyle>
          <a:p/>
        </p:txBody>
      </p:sp>
      <p:sp>
        <p:nvSpPr>
          <p:cNvPr id="316" name="Google Shape;316;p40"/>
          <p:cNvSpPr txBox="1"/>
          <p:nvPr>
            <p:ph idx="2" type="subTitle"/>
          </p:nvPr>
        </p:nvSpPr>
        <p:spPr>
          <a:xfrm>
            <a:off x="2770777" y="2070170"/>
            <a:ext cx="13626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sz="1000">
                <a:solidFill>
                  <a:schemeClr val="lt2"/>
                </a:solidFill>
              </a:defRPr>
            </a:lvl1pPr>
            <a:lvl2pPr lvl="1" rtl="0" algn="ctr">
              <a:spcBef>
                <a:spcPts val="0"/>
              </a:spcBef>
              <a:spcAft>
                <a:spcPts val="0"/>
              </a:spcAft>
              <a:buClr>
                <a:schemeClr val="lt2"/>
              </a:buClr>
              <a:buSzPts val="1200"/>
              <a:buNone/>
              <a:defRPr>
                <a:solidFill>
                  <a:schemeClr val="lt2"/>
                </a:solidFill>
              </a:defRPr>
            </a:lvl2pPr>
            <a:lvl3pPr lvl="2" rtl="0" algn="ctr">
              <a:spcBef>
                <a:spcPts val="1600"/>
              </a:spcBef>
              <a:spcAft>
                <a:spcPts val="0"/>
              </a:spcAft>
              <a:buClr>
                <a:schemeClr val="lt2"/>
              </a:buClr>
              <a:buSzPts val="1200"/>
              <a:buNone/>
              <a:defRPr>
                <a:solidFill>
                  <a:schemeClr val="lt2"/>
                </a:solidFill>
              </a:defRPr>
            </a:lvl3pPr>
            <a:lvl4pPr lvl="3" rtl="0" algn="ctr">
              <a:spcBef>
                <a:spcPts val="1600"/>
              </a:spcBef>
              <a:spcAft>
                <a:spcPts val="0"/>
              </a:spcAft>
              <a:buClr>
                <a:schemeClr val="lt2"/>
              </a:buClr>
              <a:buSzPts val="1200"/>
              <a:buNone/>
              <a:defRPr>
                <a:solidFill>
                  <a:schemeClr val="lt2"/>
                </a:solidFill>
              </a:defRPr>
            </a:lvl4pPr>
            <a:lvl5pPr lvl="4" rtl="0" algn="ctr">
              <a:spcBef>
                <a:spcPts val="1600"/>
              </a:spcBef>
              <a:spcAft>
                <a:spcPts val="0"/>
              </a:spcAft>
              <a:buClr>
                <a:schemeClr val="lt2"/>
              </a:buClr>
              <a:buSzPts val="1200"/>
              <a:buNone/>
              <a:defRPr>
                <a:solidFill>
                  <a:schemeClr val="lt2"/>
                </a:solidFill>
              </a:defRPr>
            </a:lvl5pPr>
            <a:lvl6pPr lvl="5" rtl="0" algn="ctr">
              <a:spcBef>
                <a:spcPts val="1600"/>
              </a:spcBef>
              <a:spcAft>
                <a:spcPts val="0"/>
              </a:spcAft>
              <a:buClr>
                <a:schemeClr val="lt2"/>
              </a:buClr>
              <a:buSzPts val="1200"/>
              <a:buNone/>
              <a:defRPr>
                <a:solidFill>
                  <a:schemeClr val="lt2"/>
                </a:solidFill>
              </a:defRPr>
            </a:lvl6pPr>
            <a:lvl7pPr lvl="6" rtl="0" algn="ctr">
              <a:spcBef>
                <a:spcPts val="1600"/>
              </a:spcBef>
              <a:spcAft>
                <a:spcPts val="0"/>
              </a:spcAft>
              <a:buClr>
                <a:schemeClr val="lt2"/>
              </a:buClr>
              <a:buSzPts val="1200"/>
              <a:buNone/>
              <a:defRPr>
                <a:solidFill>
                  <a:schemeClr val="lt2"/>
                </a:solidFill>
              </a:defRPr>
            </a:lvl7pPr>
            <a:lvl8pPr lvl="7" rtl="0" algn="ctr">
              <a:spcBef>
                <a:spcPts val="1600"/>
              </a:spcBef>
              <a:spcAft>
                <a:spcPts val="0"/>
              </a:spcAft>
              <a:buClr>
                <a:schemeClr val="lt2"/>
              </a:buClr>
              <a:buSzPts val="1200"/>
              <a:buNone/>
              <a:defRPr>
                <a:solidFill>
                  <a:schemeClr val="lt2"/>
                </a:solidFill>
              </a:defRPr>
            </a:lvl8pPr>
            <a:lvl9pPr lvl="8" rtl="0" algn="ctr">
              <a:spcBef>
                <a:spcPts val="1600"/>
              </a:spcBef>
              <a:spcAft>
                <a:spcPts val="1600"/>
              </a:spcAft>
              <a:buClr>
                <a:schemeClr val="lt2"/>
              </a:buClr>
              <a:buSzPts val="1200"/>
              <a:buNone/>
              <a:defRPr>
                <a:solidFill>
                  <a:schemeClr val="lt2"/>
                </a:solidFill>
              </a:defRPr>
            </a:lvl9pPr>
          </a:lstStyle>
          <a:p/>
        </p:txBody>
      </p:sp>
      <p:sp>
        <p:nvSpPr>
          <p:cNvPr id="317" name="Google Shape;317;p40"/>
          <p:cNvSpPr txBox="1"/>
          <p:nvPr>
            <p:ph idx="3" type="subTitle"/>
          </p:nvPr>
        </p:nvSpPr>
        <p:spPr>
          <a:xfrm>
            <a:off x="4942438" y="1379663"/>
            <a:ext cx="14904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a:solidFill>
                  <a:schemeClr val="lt2"/>
                </a:solidFill>
                <a:latin typeface="Anton"/>
                <a:ea typeface="Anton"/>
                <a:cs typeface="Anton"/>
                <a:sym typeface="Anton"/>
              </a:defRPr>
            </a:lvl1pPr>
            <a:lvl2pPr lvl="1" rtl="0" algn="ctr">
              <a:spcBef>
                <a:spcPts val="0"/>
              </a:spcBef>
              <a:spcAft>
                <a:spcPts val="0"/>
              </a:spcAft>
              <a:buClr>
                <a:schemeClr val="lt2"/>
              </a:buClr>
              <a:buSzPts val="1400"/>
              <a:buNone/>
              <a:defRPr sz="1400">
                <a:solidFill>
                  <a:schemeClr val="lt2"/>
                </a:solidFill>
              </a:defRPr>
            </a:lvl2pPr>
            <a:lvl3pPr lvl="2" rtl="0" algn="ctr">
              <a:spcBef>
                <a:spcPts val="1600"/>
              </a:spcBef>
              <a:spcAft>
                <a:spcPts val="0"/>
              </a:spcAft>
              <a:buClr>
                <a:schemeClr val="lt2"/>
              </a:buClr>
              <a:buSzPts val="1400"/>
              <a:buNone/>
              <a:defRPr sz="1400">
                <a:solidFill>
                  <a:schemeClr val="lt2"/>
                </a:solidFill>
              </a:defRPr>
            </a:lvl3pPr>
            <a:lvl4pPr lvl="3" rtl="0" algn="ctr">
              <a:spcBef>
                <a:spcPts val="1600"/>
              </a:spcBef>
              <a:spcAft>
                <a:spcPts val="0"/>
              </a:spcAft>
              <a:buClr>
                <a:schemeClr val="lt2"/>
              </a:buClr>
              <a:buSzPts val="1400"/>
              <a:buNone/>
              <a:defRPr sz="1400">
                <a:solidFill>
                  <a:schemeClr val="lt2"/>
                </a:solidFill>
              </a:defRPr>
            </a:lvl4pPr>
            <a:lvl5pPr lvl="4" rtl="0" algn="ctr">
              <a:spcBef>
                <a:spcPts val="1600"/>
              </a:spcBef>
              <a:spcAft>
                <a:spcPts val="0"/>
              </a:spcAft>
              <a:buClr>
                <a:schemeClr val="lt2"/>
              </a:buClr>
              <a:buSzPts val="1400"/>
              <a:buNone/>
              <a:defRPr sz="1400">
                <a:solidFill>
                  <a:schemeClr val="lt2"/>
                </a:solidFill>
              </a:defRPr>
            </a:lvl5pPr>
            <a:lvl6pPr lvl="5" rtl="0" algn="ctr">
              <a:spcBef>
                <a:spcPts val="1600"/>
              </a:spcBef>
              <a:spcAft>
                <a:spcPts val="0"/>
              </a:spcAft>
              <a:buClr>
                <a:schemeClr val="lt2"/>
              </a:buClr>
              <a:buSzPts val="1400"/>
              <a:buNone/>
              <a:defRPr sz="1400">
                <a:solidFill>
                  <a:schemeClr val="lt2"/>
                </a:solidFill>
              </a:defRPr>
            </a:lvl6pPr>
            <a:lvl7pPr lvl="6" rtl="0" algn="ctr">
              <a:spcBef>
                <a:spcPts val="1600"/>
              </a:spcBef>
              <a:spcAft>
                <a:spcPts val="0"/>
              </a:spcAft>
              <a:buClr>
                <a:schemeClr val="lt2"/>
              </a:buClr>
              <a:buSzPts val="1400"/>
              <a:buNone/>
              <a:defRPr sz="1400">
                <a:solidFill>
                  <a:schemeClr val="lt2"/>
                </a:solidFill>
              </a:defRPr>
            </a:lvl7pPr>
            <a:lvl8pPr lvl="7" rtl="0" algn="ctr">
              <a:spcBef>
                <a:spcPts val="1600"/>
              </a:spcBef>
              <a:spcAft>
                <a:spcPts val="0"/>
              </a:spcAft>
              <a:buClr>
                <a:schemeClr val="lt2"/>
              </a:buClr>
              <a:buSzPts val="1400"/>
              <a:buNone/>
              <a:defRPr sz="1400">
                <a:solidFill>
                  <a:schemeClr val="lt2"/>
                </a:solidFill>
              </a:defRPr>
            </a:lvl8pPr>
            <a:lvl9pPr lvl="8" rtl="0" algn="ctr">
              <a:spcBef>
                <a:spcPts val="1600"/>
              </a:spcBef>
              <a:spcAft>
                <a:spcPts val="1600"/>
              </a:spcAft>
              <a:buClr>
                <a:schemeClr val="lt2"/>
              </a:buClr>
              <a:buSzPts val="1400"/>
              <a:buNone/>
              <a:defRPr sz="1400">
                <a:solidFill>
                  <a:schemeClr val="lt2"/>
                </a:solidFill>
              </a:defRPr>
            </a:lvl9pPr>
          </a:lstStyle>
          <a:p/>
        </p:txBody>
      </p:sp>
      <p:sp>
        <p:nvSpPr>
          <p:cNvPr id="318" name="Google Shape;318;p40"/>
          <p:cNvSpPr txBox="1"/>
          <p:nvPr>
            <p:ph idx="4" type="subTitle"/>
          </p:nvPr>
        </p:nvSpPr>
        <p:spPr>
          <a:xfrm>
            <a:off x="4997302" y="2092895"/>
            <a:ext cx="13626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sz="1000">
                <a:solidFill>
                  <a:schemeClr val="lt2"/>
                </a:solidFill>
              </a:defRPr>
            </a:lvl1pPr>
            <a:lvl2pPr lvl="1" rtl="0" algn="ctr">
              <a:spcBef>
                <a:spcPts val="0"/>
              </a:spcBef>
              <a:spcAft>
                <a:spcPts val="0"/>
              </a:spcAft>
              <a:buClr>
                <a:schemeClr val="lt2"/>
              </a:buClr>
              <a:buSzPts val="1200"/>
              <a:buNone/>
              <a:defRPr>
                <a:solidFill>
                  <a:schemeClr val="lt2"/>
                </a:solidFill>
              </a:defRPr>
            </a:lvl2pPr>
            <a:lvl3pPr lvl="2" rtl="0" algn="ctr">
              <a:spcBef>
                <a:spcPts val="1600"/>
              </a:spcBef>
              <a:spcAft>
                <a:spcPts val="0"/>
              </a:spcAft>
              <a:buClr>
                <a:schemeClr val="lt2"/>
              </a:buClr>
              <a:buSzPts val="1200"/>
              <a:buNone/>
              <a:defRPr>
                <a:solidFill>
                  <a:schemeClr val="lt2"/>
                </a:solidFill>
              </a:defRPr>
            </a:lvl3pPr>
            <a:lvl4pPr lvl="3" rtl="0" algn="ctr">
              <a:spcBef>
                <a:spcPts val="1600"/>
              </a:spcBef>
              <a:spcAft>
                <a:spcPts val="0"/>
              </a:spcAft>
              <a:buClr>
                <a:schemeClr val="lt2"/>
              </a:buClr>
              <a:buSzPts val="1200"/>
              <a:buNone/>
              <a:defRPr>
                <a:solidFill>
                  <a:schemeClr val="lt2"/>
                </a:solidFill>
              </a:defRPr>
            </a:lvl4pPr>
            <a:lvl5pPr lvl="4" rtl="0" algn="ctr">
              <a:spcBef>
                <a:spcPts val="1600"/>
              </a:spcBef>
              <a:spcAft>
                <a:spcPts val="0"/>
              </a:spcAft>
              <a:buClr>
                <a:schemeClr val="lt2"/>
              </a:buClr>
              <a:buSzPts val="1200"/>
              <a:buNone/>
              <a:defRPr>
                <a:solidFill>
                  <a:schemeClr val="lt2"/>
                </a:solidFill>
              </a:defRPr>
            </a:lvl5pPr>
            <a:lvl6pPr lvl="5" rtl="0" algn="ctr">
              <a:spcBef>
                <a:spcPts val="1600"/>
              </a:spcBef>
              <a:spcAft>
                <a:spcPts val="0"/>
              </a:spcAft>
              <a:buClr>
                <a:schemeClr val="lt2"/>
              </a:buClr>
              <a:buSzPts val="1200"/>
              <a:buNone/>
              <a:defRPr>
                <a:solidFill>
                  <a:schemeClr val="lt2"/>
                </a:solidFill>
              </a:defRPr>
            </a:lvl6pPr>
            <a:lvl7pPr lvl="6" rtl="0" algn="ctr">
              <a:spcBef>
                <a:spcPts val="1600"/>
              </a:spcBef>
              <a:spcAft>
                <a:spcPts val="0"/>
              </a:spcAft>
              <a:buClr>
                <a:schemeClr val="lt2"/>
              </a:buClr>
              <a:buSzPts val="1200"/>
              <a:buNone/>
              <a:defRPr>
                <a:solidFill>
                  <a:schemeClr val="lt2"/>
                </a:solidFill>
              </a:defRPr>
            </a:lvl7pPr>
            <a:lvl8pPr lvl="7" rtl="0" algn="ctr">
              <a:spcBef>
                <a:spcPts val="1600"/>
              </a:spcBef>
              <a:spcAft>
                <a:spcPts val="0"/>
              </a:spcAft>
              <a:buClr>
                <a:schemeClr val="lt2"/>
              </a:buClr>
              <a:buSzPts val="1200"/>
              <a:buNone/>
              <a:defRPr>
                <a:solidFill>
                  <a:schemeClr val="lt2"/>
                </a:solidFill>
              </a:defRPr>
            </a:lvl8pPr>
            <a:lvl9pPr lvl="8" rtl="0" algn="ctr">
              <a:spcBef>
                <a:spcPts val="1600"/>
              </a:spcBef>
              <a:spcAft>
                <a:spcPts val="1600"/>
              </a:spcAft>
              <a:buClr>
                <a:schemeClr val="lt2"/>
              </a:buClr>
              <a:buSzPts val="1200"/>
              <a:buNone/>
              <a:defRPr>
                <a:solidFill>
                  <a:schemeClr val="lt2"/>
                </a:solidFill>
              </a:defRPr>
            </a:lvl9pPr>
          </a:lstStyle>
          <a:p/>
        </p:txBody>
      </p:sp>
      <p:sp>
        <p:nvSpPr>
          <p:cNvPr id="319" name="Google Shape;319;p40"/>
          <p:cNvSpPr txBox="1"/>
          <p:nvPr>
            <p:ph idx="5" type="subTitle"/>
          </p:nvPr>
        </p:nvSpPr>
        <p:spPr>
          <a:xfrm>
            <a:off x="1600200" y="3231007"/>
            <a:ext cx="14904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latin typeface="Anton"/>
                <a:ea typeface="Anton"/>
                <a:cs typeface="Anton"/>
                <a:sym typeface="Anton"/>
              </a:defRPr>
            </a:lvl1pPr>
            <a:lvl2pPr lvl="1" rtl="0" algn="ctr">
              <a:spcBef>
                <a:spcPts val="0"/>
              </a:spcBef>
              <a:spcAft>
                <a:spcPts val="0"/>
              </a:spcAft>
              <a:buClr>
                <a:schemeClr val="lt1"/>
              </a:buClr>
              <a:buSzPts val="1400"/>
              <a:buNone/>
              <a:defRPr sz="1400">
                <a:solidFill>
                  <a:schemeClr val="lt1"/>
                </a:solidFill>
              </a:defRPr>
            </a:lvl2pPr>
            <a:lvl3pPr lvl="2" rtl="0" algn="ctr">
              <a:spcBef>
                <a:spcPts val="1600"/>
              </a:spcBef>
              <a:spcAft>
                <a:spcPts val="0"/>
              </a:spcAft>
              <a:buClr>
                <a:schemeClr val="lt1"/>
              </a:buClr>
              <a:buSzPts val="1400"/>
              <a:buNone/>
              <a:defRPr sz="1400">
                <a:solidFill>
                  <a:schemeClr val="lt1"/>
                </a:solidFill>
              </a:defRPr>
            </a:lvl3pPr>
            <a:lvl4pPr lvl="3" rtl="0" algn="ctr">
              <a:spcBef>
                <a:spcPts val="1600"/>
              </a:spcBef>
              <a:spcAft>
                <a:spcPts val="0"/>
              </a:spcAft>
              <a:buClr>
                <a:schemeClr val="lt1"/>
              </a:buClr>
              <a:buSzPts val="1400"/>
              <a:buNone/>
              <a:defRPr sz="1400">
                <a:solidFill>
                  <a:schemeClr val="lt1"/>
                </a:solidFill>
              </a:defRPr>
            </a:lvl4pPr>
            <a:lvl5pPr lvl="4" rtl="0" algn="ctr">
              <a:spcBef>
                <a:spcPts val="1600"/>
              </a:spcBef>
              <a:spcAft>
                <a:spcPts val="0"/>
              </a:spcAft>
              <a:buClr>
                <a:schemeClr val="lt1"/>
              </a:buClr>
              <a:buSzPts val="1400"/>
              <a:buNone/>
              <a:defRPr sz="1400">
                <a:solidFill>
                  <a:schemeClr val="lt1"/>
                </a:solidFill>
              </a:defRPr>
            </a:lvl5pPr>
            <a:lvl6pPr lvl="5" rtl="0" algn="ctr">
              <a:spcBef>
                <a:spcPts val="1600"/>
              </a:spcBef>
              <a:spcAft>
                <a:spcPts val="0"/>
              </a:spcAft>
              <a:buClr>
                <a:schemeClr val="lt1"/>
              </a:buClr>
              <a:buSzPts val="1400"/>
              <a:buNone/>
              <a:defRPr sz="1400">
                <a:solidFill>
                  <a:schemeClr val="lt1"/>
                </a:solidFill>
              </a:defRPr>
            </a:lvl6pPr>
            <a:lvl7pPr lvl="6" rtl="0" algn="ctr">
              <a:spcBef>
                <a:spcPts val="1600"/>
              </a:spcBef>
              <a:spcAft>
                <a:spcPts val="0"/>
              </a:spcAft>
              <a:buClr>
                <a:schemeClr val="lt1"/>
              </a:buClr>
              <a:buSzPts val="1400"/>
              <a:buNone/>
              <a:defRPr sz="1400">
                <a:solidFill>
                  <a:schemeClr val="lt1"/>
                </a:solidFill>
              </a:defRPr>
            </a:lvl7pPr>
            <a:lvl8pPr lvl="7" rtl="0" algn="ctr">
              <a:spcBef>
                <a:spcPts val="1600"/>
              </a:spcBef>
              <a:spcAft>
                <a:spcPts val="0"/>
              </a:spcAft>
              <a:buClr>
                <a:schemeClr val="lt1"/>
              </a:buClr>
              <a:buSzPts val="1400"/>
              <a:buNone/>
              <a:defRPr sz="1400">
                <a:solidFill>
                  <a:schemeClr val="lt1"/>
                </a:solidFill>
              </a:defRPr>
            </a:lvl8pPr>
            <a:lvl9pPr lvl="8" rtl="0" algn="ctr">
              <a:spcBef>
                <a:spcPts val="1600"/>
              </a:spcBef>
              <a:spcAft>
                <a:spcPts val="1600"/>
              </a:spcAft>
              <a:buClr>
                <a:schemeClr val="lt1"/>
              </a:buClr>
              <a:buSzPts val="1400"/>
              <a:buNone/>
              <a:defRPr sz="1400">
                <a:solidFill>
                  <a:schemeClr val="lt1"/>
                </a:solidFill>
              </a:defRPr>
            </a:lvl9pPr>
          </a:lstStyle>
          <a:p/>
        </p:txBody>
      </p:sp>
      <p:sp>
        <p:nvSpPr>
          <p:cNvPr id="320" name="Google Shape;320;p40"/>
          <p:cNvSpPr txBox="1"/>
          <p:nvPr>
            <p:ph idx="6" type="subTitle"/>
          </p:nvPr>
        </p:nvSpPr>
        <p:spPr>
          <a:xfrm>
            <a:off x="1655064" y="3944239"/>
            <a:ext cx="13626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321" name="Google Shape;321;p40"/>
          <p:cNvSpPr txBox="1"/>
          <p:nvPr>
            <p:ph idx="7" type="subTitle"/>
          </p:nvPr>
        </p:nvSpPr>
        <p:spPr>
          <a:xfrm>
            <a:off x="3826725" y="3217282"/>
            <a:ext cx="14904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latin typeface="Anton"/>
                <a:ea typeface="Anton"/>
                <a:cs typeface="Anton"/>
                <a:sym typeface="Anton"/>
              </a:defRPr>
            </a:lvl1pPr>
            <a:lvl2pPr lvl="1" rtl="0" algn="ctr">
              <a:spcBef>
                <a:spcPts val="0"/>
              </a:spcBef>
              <a:spcAft>
                <a:spcPts val="0"/>
              </a:spcAft>
              <a:buClr>
                <a:schemeClr val="lt1"/>
              </a:buClr>
              <a:buSzPts val="1400"/>
              <a:buNone/>
              <a:defRPr sz="1400">
                <a:solidFill>
                  <a:schemeClr val="lt1"/>
                </a:solidFill>
              </a:defRPr>
            </a:lvl2pPr>
            <a:lvl3pPr lvl="2" rtl="0" algn="ctr">
              <a:spcBef>
                <a:spcPts val="1600"/>
              </a:spcBef>
              <a:spcAft>
                <a:spcPts val="0"/>
              </a:spcAft>
              <a:buClr>
                <a:schemeClr val="lt1"/>
              </a:buClr>
              <a:buSzPts val="1400"/>
              <a:buNone/>
              <a:defRPr sz="1400">
                <a:solidFill>
                  <a:schemeClr val="lt1"/>
                </a:solidFill>
              </a:defRPr>
            </a:lvl3pPr>
            <a:lvl4pPr lvl="3" rtl="0" algn="ctr">
              <a:spcBef>
                <a:spcPts val="1600"/>
              </a:spcBef>
              <a:spcAft>
                <a:spcPts val="0"/>
              </a:spcAft>
              <a:buClr>
                <a:schemeClr val="lt1"/>
              </a:buClr>
              <a:buSzPts val="1400"/>
              <a:buNone/>
              <a:defRPr sz="1400">
                <a:solidFill>
                  <a:schemeClr val="lt1"/>
                </a:solidFill>
              </a:defRPr>
            </a:lvl4pPr>
            <a:lvl5pPr lvl="4" rtl="0" algn="ctr">
              <a:spcBef>
                <a:spcPts val="1600"/>
              </a:spcBef>
              <a:spcAft>
                <a:spcPts val="0"/>
              </a:spcAft>
              <a:buClr>
                <a:schemeClr val="lt1"/>
              </a:buClr>
              <a:buSzPts val="1400"/>
              <a:buNone/>
              <a:defRPr sz="1400">
                <a:solidFill>
                  <a:schemeClr val="lt1"/>
                </a:solidFill>
              </a:defRPr>
            </a:lvl5pPr>
            <a:lvl6pPr lvl="5" rtl="0" algn="ctr">
              <a:spcBef>
                <a:spcPts val="1600"/>
              </a:spcBef>
              <a:spcAft>
                <a:spcPts val="0"/>
              </a:spcAft>
              <a:buClr>
                <a:schemeClr val="lt1"/>
              </a:buClr>
              <a:buSzPts val="1400"/>
              <a:buNone/>
              <a:defRPr sz="1400">
                <a:solidFill>
                  <a:schemeClr val="lt1"/>
                </a:solidFill>
              </a:defRPr>
            </a:lvl6pPr>
            <a:lvl7pPr lvl="6" rtl="0" algn="ctr">
              <a:spcBef>
                <a:spcPts val="1600"/>
              </a:spcBef>
              <a:spcAft>
                <a:spcPts val="0"/>
              </a:spcAft>
              <a:buClr>
                <a:schemeClr val="lt1"/>
              </a:buClr>
              <a:buSzPts val="1400"/>
              <a:buNone/>
              <a:defRPr sz="1400">
                <a:solidFill>
                  <a:schemeClr val="lt1"/>
                </a:solidFill>
              </a:defRPr>
            </a:lvl7pPr>
            <a:lvl8pPr lvl="7" rtl="0" algn="ctr">
              <a:spcBef>
                <a:spcPts val="1600"/>
              </a:spcBef>
              <a:spcAft>
                <a:spcPts val="0"/>
              </a:spcAft>
              <a:buClr>
                <a:schemeClr val="lt1"/>
              </a:buClr>
              <a:buSzPts val="1400"/>
              <a:buNone/>
              <a:defRPr sz="1400">
                <a:solidFill>
                  <a:schemeClr val="lt1"/>
                </a:solidFill>
              </a:defRPr>
            </a:lvl8pPr>
            <a:lvl9pPr lvl="8" rtl="0" algn="ctr">
              <a:spcBef>
                <a:spcPts val="1600"/>
              </a:spcBef>
              <a:spcAft>
                <a:spcPts val="1600"/>
              </a:spcAft>
              <a:buClr>
                <a:schemeClr val="lt1"/>
              </a:buClr>
              <a:buSzPts val="1400"/>
              <a:buNone/>
              <a:defRPr sz="1400">
                <a:solidFill>
                  <a:schemeClr val="lt1"/>
                </a:solidFill>
              </a:defRPr>
            </a:lvl9pPr>
          </a:lstStyle>
          <a:p/>
        </p:txBody>
      </p:sp>
      <p:sp>
        <p:nvSpPr>
          <p:cNvPr id="322" name="Google Shape;322;p40"/>
          <p:cNvSpPr txBox="1"/>
          <p:nvPr>
            <p:ph idx="8" type="subTitle"/>
          </p:nvPr>
        </p:nvSpPr>
        <p:spPr>
          <a:xfrm>
            <a:off x="3881589" y="3930514"/>
            <a:ext cx="13626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323" name="Google Shape;323;p40"/>
          <p:cNvSpPr txBox="1"/>
          <p:nvPr>
            <p:ph idx="9" type="subTitle"/>
          </p:nvPr>
        </p:nvSpPr>
        <p:spPr>
          <a:xfrm>
            <a:off x="6053250" y="3195682"/>
            <a:ext cx="14904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latin typeface="Anton"/>
                <a:ea typeface="Anton"/>
                <a:cs typeface="Anton"/>
                <a:sym typeface="Anton"/>
              </a:defRPr>
            </a:lvl1pPr>
            <a:lvl2pPr lvl="1" rtl="0" algn="ctr">
              <a:spcBef>
                <a:spcPts val="0"/>
              </a:spcBef>
              <a:spcAft>
                <a:spcPts val="0"/>
              </a:spcAft>
              <a:buClr>
                <a:schemeClr val="lt1"/>
              </a:buClr>
              <a:buSzPts val="1400"/>
              <a:buNone/>
              <a:defRPr sz="1400">
                <a:solidFill>
                  <a:schemeClr val="lt1"/>
                </a:solidFill>
              </a:defRPr>
            </a:lvl2pPr>
            <a:lvl3pPr lvl="2" rtl="0" algn="ctr">
              <a:spcBef>
                <a:spcPts val="1600"/>
              </a:spcBef>
              <a:spcAft>
                <a:spcPts val="0"/>
              </a:spcAft>
              <a:buClr>
                <a:schemeClr val="lt1"/>
              </a:buClr>
              <a:buSzPts val="1400"/>
              <a:buNone/>
              <a:defRPr sz="1400">
                <a:solidFill>
                  <a:schemeClr val="lt1"/>
                </a:solidFill>
              </a:defRPr>
            </a:lvl3pPr>
            <a:lvl4pPr lvl="3" rtl="0" algn="ctr">
              <a:spcBef>
                <a:spcPts val="1600"/>
              </a:spcBef>
              <a:spcAft>
                <a:spcPts val="0"/>
              </a:spcAft>
              <a:buClr>
                <a:schemeClr val="lt1"/>
              </a:buClr>
              <a:buSzPts val="1400"/>
              <a:buNone/>
              <a:defRPr sz="1400">
                <a:solidFill>
                  <a:schemeClr val="lt1"/>
                </a:solidFill>
              </a:defRPr>
            </a:lvl4pPr>
            <a:lvl5pPr lvl="4" rtl="0" algn="ctr">
              <a:spcBef>
                <a:spcPts val="1600"/>
              </a:spcBef>
              <a:spcAft>
                <a:spcPts val="0"/>
              </a:spcAft>
              <a:buClr>
                <a:schemeClr val="lt1"/>
              </a:buClr>
              <a:buSzPts val="1400"/>
              <a:buNone/>
              <a:defRPr sz="1400">
                <a:solidFill>
                  <a:schemeClr val="lt1"/>
                </a:solidFill>
              </a:defRPr>
            </a:lvl5pPr>
            <a:lvl6pPr lvl="5" rtl="0" algn="ctr">
              <a:spcBef>
                <a:spcPts val="1600"/>
              </a:spcBef>
              <a:spcAft>
                <a:spcPts val="0"/>
              </a:spcAft>
              <a:buClr>
                <a:schemeClr val="lt1"/>
              </a:buClr>
              <a:buSzPts val="1400"/>
              <a:buNone/>
              <a:defRPr sz="1400">
                <a:solidFill>
                  <a:schemeClr val="lt1"/>
                </a:solidFill>
              </a:defRPr>
            </a:lvl6pPr>
            <a:lvl7pPr lvl="6" rtl="0" algn="ctr">
              <a:spcBef>
                <a:spcPts val="1600"/>
              </a:spcBef>
              <a:spcAft>
                <a:spcPts val="0"/>
              </a:spcAft>
              <a:buClr>
                <a:schemeClr val="lt1"/>
              </a:buClr>
              <a:buSzPts val="1400"/>
              <a:buNone/>
              <a:defRPr sz="1400">
                <a:solidFill>
                  <a:schemeClr val="lt1"/>
                </a:solidFill>
              </a:defRPr>
            </a:lvl7pPr>
            <a:lvl8pPr lvl="7" rtl="0" algn="ctr">
              <a:spcBef>
                <a:spcPts val="1600"/>
              </a:spcBef>
              <a:spcAft>
                <a:spcPts val="0"/>
              </a:spcAft>
              <a:buClr>
                <a:schemeClr val="lt1"/>
              </a:buClr>
              <a:buSzPts val="1400"/>
              <a:buNone/>
              <a:defRPr sz="1400">
                <a:solidFill>
                  <a:schemeClr val="lt1"/>
                </a:solidFill>
              </a:defRPr>
            </a:lvl8pPr>
            <a:lvl9pPr lvl="8" rtl="0" algn="ctr">
              <a:spcBef>
                <a:spcPts val="1600"/>
              </a:spcBef>
              <a:spcAft>
                <a:spcPts val="1600"/>
              </a:spcAft>
              <a:buClr>
                <a:schemeClr val="lt1"/>
              </a:buClr>
              <a:buSzPts val="1400"/>
              <a:buNone/>
              <a:defRPr sz="1400">
                <a:solidFill>
                  <a:schemeClr val="lt1"/>
                </a:solidFill>
              </a:defRPr>
            </a:lvl9pPr>
          </a:lstStyle>
          <a:p/>
        </p:txBody>
      </p:sp>
      <p:sp>
        <p:nvSpPr>
          <p:cNvPr id="324" name="Google Shape;324;p40"/>
          <p:cNvSpPr txBox="1"/>
          <p:nvPr>
            <p:ph idx="13" type="subTitle"/>
          </p:nvPr>
        </p:nvSpPr>
        <p:spPr>
          <a:xfrm>
            <a:off x="6108114" y="3908914"/>
            <a:ext cx="13626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idx="1" type="body"/>
          </p:nvPr>
        </p:nvSpPr>
        <p:spPr>
          <a:xfrm>
            <a:off x="1363200" y="3462000"/>
            <a:ext cx="2553900" cy="7479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5220827" y="3462000"/>
            <a:ext cx="2553900" cy="7479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28" name="Google Shape;28;p5"/>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8">
    <p:spTree>
      <p:nvGrpSpPr>
        <p:cNvPr id="325" name="Shape 325"/>
        <p:cNvGrpSpPr/>
        <p:nvPr/>
      </p:nvGrpSpPr>
      <p:grpSpPr>
        <a:xfrm>
          <a:off x="0" y="0"/>
          <a:ext cx="0" cy="0"/>
          <a:chOff x="0" y="0"/>
          <a:chExt cx="0" cy="0"/>
        </a:xfrm>
      </p:grpSpPr>
      <p:sp>
        <p:nvSpPr>
          <p:cNvPr id="326" name="Google Shape;326;p41"/>
          <p:cNvSpPr/>
          <p:nvPr/>
        </p:nvSpPr>
        <p:spPr>
          <a:xfrm>
            <a:off x="5970538" y="3302725"/>
            <a:ext cx="1665300" cy="131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1"/>
          <p:cNvSpPr/>
          <p:nvPr/>
        </p:nvSpPr>
        <p:spPr>
          <a:xfrm>
            <a:off x="1508000" y="3302725"/>
            <a:ext cx="1665300" cy="131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1"/>
          <p:cNvSpPr/>
          <p:nvPr/>
        </p:nvSpPr>
        <p:spPr>
          <a:xfrm>
            <a:off x="3739263" y="1436950"/>
            <a:ext cx="1665300" cy="131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1"/>
          <p:cNvSpPr/>
          <p:nvPr/>
        </p:nvSpPr>
        <p:spPr>
          <a:xfrm>
            <a:off x="5970538" y="1436950"/>
            <a:ext cx="1665300" cy="131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3F3F3"/>
              </a:solidFill>
            </a:endParaRPr>
          </a:p>
        </p:txBody>
      </p:sp>
      <p:sp>
        <p:nvSpPr>
          <p:cNvPr id="330" name="Google Shape;330;p41"/>
          <p:cNvSpPr/>
          <p:nvPr/>
        </p:nvSpPr>
        <p:spPr>
          <a:xfrm>
            <a:off x="3739263" y="3302725"/>
            <a:ext cx="1665300" cy="13104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1"/>
          <p:cNvSpPr/>
          <p:nvPr/>
        </p:nvSpPr>
        <p:spPr>
          <a:xfrm>
            <a:off x="1508000" y="1436950"/>
            <a:ext cx="1665300" cy="131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1"/>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333" name="Google Shape;333;p41"/>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334" name="Google Shape;334;p41"/>
          <p:cNvSpPr txBox="1"/>
          <p:nvPr>
            <p:ph idx="1" type="subTitle"/>
          </p:nvPr>
        </p:nvSpPr>
        <p:spPr>
          <a:xfrm>
            <a:off x="1600200" y="1328032"/>
            <a:ext cx="14904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a:solidFill>
                  <a:schemeClr val="lt2"/>
                </a:solidFill>
                <a:latin typeface="Anton"/>
                <a:ea typeface="Anton"/>
                <a:cs typeface="Anton"/>
                <a:sym typeface="Anton"/>
              </a:defRPr>
            </a:lvl1pPr>
            <a:lvl2pPr lvl="1" rtl="0" algn="ctr">
              <a:spcBef>
                <a:spcPts val="0"/>
              </a:spcBef>
              <a:spcAft>
                <a:spcPts val="0"/>
              </a:spcAft>
              <a:buClr>
                <a:schemeClr val="lt2"/>
              </a:buClr>
              <a:buSzPts val="1400"/>
              <a:buNone/>
              <a:defRPr sz="1400">
                <a:solidFill>
                  <a:schemeClr val="lt2"/>
                </a:solidFill>
              </a:defRPr>
            </a:lvl2pPr>
            <a:lvl3pPr lvl="2" rtl="0" algn="ctr">
              <a:spcBef>
                <a:spcPts val="1600"/>
              </a:spcBef>
              <a:spcAft>
                <a:spcPts val="0"/>
              </a:spcAft>
              <a:buClr>
                <a:schemeClr val="lt2"/>
              </a:buClr>
              <a:buSzPts val="1400"/>
              <a:buNone/>
              <a:defRPr sz="1400">
                <a:solidFill>
                  <a:schemeClr val="lt2"/>
                </a:solidFill>
              </a:defRPr>
            </a:lvl3pPr>
            <a:lvl4pPr lvl="3" rtl="0" algn="ctr">
              <a:spcBef>
                <a:spcPts val="1600"/>
              </a:spcBef>
              <a:spcAft>
                <a:spcPts val="0"/>
              </a:spcAft>
              <a:buClr>
                <a:schemeClr val="lt2"/>
              </a:buClr>
              <a:buSzPts val="1400"/>
              <a:buNone/>
              <a:defRPr sz="1400">
                <a:solidFill>
                  <a:schemeClr val="lt2"/>
                </a:solidFill>
              </a:defRPr>
            </a:lvl4pPr>
            <a:lvl5pPr lvl="4" rtl="0" algn="ctr">
              <a:spcBef>
                <a:spcPts val="1600"/>
              </a:spcBef>
              <a:spcAft>
                <a:spcPts val="0"/>
              </a:spcAft>
              <a:buClr>
                <a:schemeClr val="lt2"/>
              </a:buClr>
              <a:buSzPts val="1400"/>
              <a:buNone/>
              <a:defRPr sz="1400">
                <a:solidFill>
                  <a:schemeClr val="lt2"/>
                </a:solidFill>
              </a:defRPr>
            </a:lvl5pPr>
            <a:lvl6pPr lvl="5" rtl="0" algn="ctr">
              <a:spcBef>
                <a:spcPts val="1600"/>
              </a:spcBef>
              <a:spcAft>
                <a:spcPts val="0"/>
              </a:spcAft>
              <a:buClr>
                <a:schemeClr val="lt2"/>
              </a:buClr>
              <a:buSzPts val="1400"/>
              <a:buNone/>
              <a:defRPr sz="1400">
                <a:solidFill>
                  <a:schemeClr val="lt2"/>
                </a:solidFill>
              </a:defRPr>
            </a:lvl6pPr>
            <a:lvl7pPr lvl="6" rtl="0" algn="ctr">
              <a:spcBef>
                <a:spcPts val="1600"/>
              </a:spcBef>
              <a:spcAft>
                <a:spcPts val="0"/>
              </a:spcAft>
              <a:buClr>
                <a:schemeClr val="lt2"/>
              </a:buClr>
              <a:buSzPts val="1400"/>
              <a:buNone/>
              <a:defRPr sz="1400">
                <a:solidFill>
                  <a:schemeClr val="lt2"/>
                </a:solidFill>
              </a:defRPr>
            </a:lvl7pPr>
            <a:lvl8pPr lvl="7" rtl="0" algn="ctr">
              <a:spcBef>
                <a:spcPts val="1600"/>
              </a:spcBef>
              <a:spcAft>
                <a:spcPts val="0"/>
              </a:spcAft>
              <a:buClr>
                <a:schemeClr val="lt2"/>
              </a:buClr>
              <a:buSzPts val="1400"/>
              <a:buNone/>
              <a:defRPr sz="1400">
                <a:solidFill>
                  <a:schemeClr val="lt2"/>
                </a:solidFill>
              </a:defRPr>
            </a:lvl8pPr>
            <a:lvl9pPr lvl="8" rtl="0" algn="ctr">
              <a:spcBef>
                <a:spcPts val="1600"/>
              </a:spcBef>
              <a:spcAft>
                <a:spcPts val="1600"/>
              </a:spcAft>
              <a:buClr>
                <a:schemeClr val="lt2"/>
              </a:buClr>
              <a:buSzPts val="1400"/>
              <a:buNone/>
              <a:defRPr sz="1400">
                <a:solidFill>
                  <a:schemeClr val="lt2"/>
                </a:solidFill>
              </a:defRPr>
            </a:lvl9pPr>
          </a:lstStyle>
          <a:p/>
        </p:txBody>
      </p:sp>
      <p:sp>
        <p:nvSpPr>
          <p:cNvPr id="335" name="Google Shape;335;p41"/>
          <p:cNvSpPr txBox="1"/>
          <p:nvPr>
            <p:ph idx="2" type="subTitle"/>
          </p:nvPr>
        </p:nvSpPr>
        <p:spPr>
          <a:xfrm>
            <a:off x="1655064" y="2041264"/>
            <a:ext cx="13626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sz="1000">
                <a:solidFill>
                  <a:schemeClr val="lt2"/>
                </a:solidFill>
              </a:defRPr>
            </a:lvl1pPr>
            <a:lvl2pPr lvl="1" rtl="0" algn="ctr">
              <a:spcBef>
                <a:spcPts val="0"/>
              </a:spcBef>
              <a:spcAft>
                <a:spcPts val="0"/>
              </a:spcAft>
              <a:buClr>
                <a:schemeClr val="lt2"/>
              </a:buClr>
              <a:buSzPts val="1200"/>
              <a:buNone/>
              <a:defRPr>
                <a:solidFill>
                  <a:schemeClr val="lt2"/>
                </a:solidFill>
              </a:defRPr>
            </a:lvl2pPr>
            <a:lvl3pPr lvl="2" rtl="0" algn="ctr">
              <a:spcBef>
                <a:spcPts val="1600"/>
              </a:spcBef>
              <a:spcAft>
                <a:spcPts val="0"/>
              </a:spcAft>
              <a:buClr>
                <a:schemeClr val="lt2"/>
              </a:buClr>
              <a:buSzPts val="1200"/>
              <a:buNone/>
              <a:defRPr>
                <a:solidFill>
                  <a:schemeClr val="lt2"/>
                </a:solidFill>
              </a:defRPr>
            </a:lvl3pPr>
            <a:lvl4pPr lvl="3" rtl="0" algn="ctr">
              <a:spcBef>
                <a:spcPts val="1600"/>
              </a:spcBef>
              <a:spcAft>
                <a:spcPts val="0"/>
              </a:spcAft>
              <a:buClr>
                <a:schemeClr val="lt2"/>
              </a:buClr>
              <a:buSzPts val="1200"/>
              <a:buNone/>
              <a:defRPr>
                <a:solidFill>
                  <a:schemeClr val="lt2"/>
                </a:solidFill>
              </a:defRPr>
            </a:lvl4pPr>
            <a:lvl5pPr lvl="4" rtl="0" algn="ctr">
              <a:spcBef>
                <a:spcPts val="1600"/>
              </a:spcBef>
              <a:spcAft>
                <a:spcPts val="0"/>
              </a:spcAft>
              <a:buClr>
                <a:schemeClr val="lt2"/>
              </a:buClr>
              <a:buSzPts val="1200"/>
              <a:buNone/>
              <a:defRPr>
                <a:solidFill>
                  <a:schemeClr val="lt2"/>
                </a:solidFill>
              </a:defRPr>
            </a:lvl5pPr>
            <a:lvl6pPr lvl="5" rtl="0" algn="ctr">
              <a:spcBef>
                <a:spcPts val="1600"/>
              </a:spcBef>
              <a:spcAft>
                <a:spcPts val="0"/>
              </a:spcAft>
              <a:buClr>
                <a:schemeClr val="lt2"/>
              </a:buClr>
              <a:buSzPts val="1200"/>
              <a:buNone/>
              <a:defRPr>
                <a:solidFill>
                  <a:schemeClr val="lt2"/>
                </a:solidFill>
              </a:defRPr>
            </a:lvl6pPr>
            <a:lvl7pPr lvl="6" rtl="0" algn="ctr">
              <a:spcBef>
                <a:spcPts val="1600"/>
              </a:spcBef>
              <a:spcAft>
                <a:spcPts val="0"/>
              </a:spcAft>
              <a:buClr>
                <a:schemeClr val="lt2"/>
              </a:buClr>
              <a:buSzPts val="1200"/>
              <a:buNone/>
              <a:defRPr>
                <a:solidFill>
                  <a:schemeClr val="lt2"/>
                </a:solidFill>
              </a:defRPr>
            </a:lvl7pPr>
            <a:lvl8pPr lvl="7" rtl="0" algn="ctr">
              <a:spcBef>
                <a:spcPts val="1600"/>
              </a:spcBef>
              <a:spcAft>
                <a:spcPts val="0"/>
              </a:spcAft>
              <a:buClr>
                <a:schemeClr val="lt2"/>
              </a:buClr>
              <a:buSzPts val="1200"/>
              <a:buNone/>
              <a:defRPr>
                <a:solidFill>
                  <a:schemeClr val="lt2"/>
                </a:solidFill>
              </a:defRPr>
            </a:lvl8pPr>
            <a:lvl9pPr lvl="8" rtl="0" algn="ctr">
              <a:spcBef>
                <a:spcPts val="1600"/>
              </a:spcBef>
              <a:spcAft>
                <a:spcPts val="1600"/>
              </a:spcAft>
              <a:buClr>
                <a:schemeClr val="lt2"/>
              </a:buClr>
              <a:buSzPts val="1200"/>
              <a:buNone/>
              <a:defRPr>
                <a:solidFill>
                  <a:schemeClr val="lt2"/>
                </a:solidFill>
              </a:defRPr>
            </a:lvl9pPr>
          </a:lstStyle>
          <a:p/>
        </p:txBody>
      </p:sp>
      <p:sp>
        <p:nvSpPr>
          <p:cNvPr id="336" name="Google Shape;336;p41"/>
          <p:cNvSpPr txBox="1"/>
          <p:nvPr>
            <p:ph idx="3" type="subTitle"/>
          </p:nvPr>
        </p:nvSpPr>
        <p:spPr>
          <a:xfrm>
            <a:off x="3826725" y="1350757"/>
            <a:ext cx="14904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latin typeface="Anton"/>
                <a:ea typeface="Anton"/>
                <a:cs typeface="Anton"/>
                <a:sym typeface="Anton"/>
              </a:defRPr>
            </a:lvl1pPr>
            <a:lvl2pPr lvl="1" rtl="0" algn="ctr">
              <a:spcBef>
                <a:spcPts val="0"/>
              </a:spcBef>
              <a:spcAft>
                <a:spcPts val="0"/>
              </a:spcAft>
              <a:buClr>
                <a:schemeClr val="lt1"/>
              </a:buClr>
              <a:buSzPts val="1400"/>
              <a:buNone/>
              <a:defRPr sz="1400">
                <a:solidFill>
                  <a:schemeClr val="lt1"/>
                </a:solidFill>
              </a:defRPr>
            </a:lvl2pPr>
            <a:lvl3pPr lvl="2" rtl="0" algn="ctr">
              <a:spcBef>
                <a:spcPts val="1600"/>
              </a:spcBef>
              <a:spcAft>
                <a:spcPts val="0"/>
              </a:spcAft>
              <a:buClr>
                <a:schemeClr val="lt1"/>
              </a:buClr>
              <a:buSzPts val="1400"/>
              <a:buNone/>
              <a:defRPr sz="1400">
                <a:solidFill>
                  <a:schemeClr val="lt1"/>
                </a:solidFill>
              </a:defRPr>
            </a:lvl3pPr>
            <a:lvl4pPr lvl="3" rtl="0" algn="ctr">
              <a:spcBef>
                <a:spcPts val="1600"/>
              </a:spcBef>
              <a:spcAft>
                <a:spcPts val="0"/>
              </a:spcAft>
              <a:buClr>
                <a:schemeClr val="lt1"/>
              </a:buClr>
              <a:buSzPts val="1400"/>
              <a:buNone/>
              <a:defRPr sz="1400">
                <a:solidFill>
                  <a:schemeClr val="lt1"/>
                </a:solidFill>
              </a:defRPr>
            </a:lvl4pPr>
            <a:lvl5pPr lvl="4" rtl="0" algn="ctr">
              <a:spcBef>
                <a:spcPts val="1600"/>
              </a:spcBef>
              <a:spcAft>
                <a:spcPts val="0"/>
              </a:spcAft>
              <a:buClr>
                <a:schemeClr val="lt1"/>
              </a:buClr>
              <a:buSzPts val="1400"/>
              <a:buNone/>
              <a:defRPr sz="1400">
                <a:solidFill>
                  <a:schemeClr val="lt1"/>
                </a:solidFill>
              </a:defRPr>
            </a:lvl5pPr>
            <a:lvl6pPr lvl="5" rtl="0" algn="ctr">
              <a:spcBef>
                <a:spcPts val="1600"/>
              </a:spcBef>
              <a:spcAft>
                <a:spcPts val="0"/>
              </a:spcAft>
              <a:buClr>
                <a:schemeClr val="lt1"/>
              </a:buClr>
              <a:buSzPts val="1400"/>
              <a:buNone/>
              <a:defRPr sz="1400">
                <a:solidFill>
                  <a:schemeClr val="lt1"/>
                </a:solidFill>
              </a:defRPr>
            </a:lvl6pPr>
            <a:lvl7pPr lvl="6" rtl="0" algn="ctr">
              <a:spcBef>
                <a:spcPts val="1600"/>
              </a:spcBef>
              <a:spcAft>
                <a:spcPts val="0"/>
              </a:spcAft>
              <a:buClr>
                <a:schemeClr val="lt1"/>
              </a:buClr>
              <a:buSzPts val="1400"/>
              <a:buNone/>
              <a:defRPr sz="1400">
                <a:solidFill>
                  <a:schemeClr val="lt1"/>
                </a:solidFill>
              </a:defRPr>
            </a:lvl7pPr>
            <a:lvl8pPr lvl="7" rtl="0" algn="ctr">
              <a:spcBef>
                <a:spcPts val="1600"/>
              </a:spcBef>
              <a:spcAft>
                <a:spcPts val="0"/>
              </a:spcAft>
              <a:buClr>
                <a:schemeClr val="lt1"/>
              </a:buClr>
              <a:buSzPts val="1400"/>
              <a:buNone/>
              <a:defRPr sz="1400">
                <a:solidFill>
                  <a:schemeClr val="lt1"/>
                </a:solidFill>
              </a:defRPr>
            </a:lvl8pPr>
            <a:lvl9pPr lvl="8" rtl="0" algn="ctr">
              <a:spcBef>
                <a:spcPts val="1600"/>
              </a:spcBef>
              <a:spcAft>
                <a:spcPts val="1600"/>
              </a:spcAft>
              <a:buClr>
                <a:schemeClr val="lt1"/>
              </a:buClr>
              <a:buSzPts val="1400"/>
              <a:buNone/>
              <a:defRPr sz="1400">
                <a:solidFill>
                  <a:schemeClr val="lt1"/>
                </a:solidFill>
              </a:defRPr>
            </a:lvl9pPr>
          </a:lstStyle>
          <a:p/>
        </p:txBody>
      </p:sp>
      <p:sp>
        <p:nvSpPr>
          <p:cNvPr id="337" name="Google Shape;337;p41"/>
          <p:cNvSpPr txBox="1"/>
          <p:nvPr>
            <p:ph idx="4" type="subTitle"/>
          </p:nvPr>
        </p:nvSpPr>
        <p:spPr>
          <a:xfrm>
            <a:off x="3881589" y="2063989"/>
            <a:ext cx="13626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338" name="Google Shape;338;p41"/>
          <p:cNvSpPr txBox="1"/>
          <p:nvPr>
            <p:ph idx="5" type="subTitle"/>
          </p:nvPr>
        </p:nvSpPr>
        <p:spPr>
          <a:xfrm>
            <a:off x="6053250" y="1350757"/>
            <a:ext cx="14904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a:solidFill>
                  <a:schemeClr val="lt2"/>
                </a:solidFill>
                <a:latin typeface="Anton"/>
                <a:ea typeface="Anton"/>
                <a:cs typeface="Anton"/>
                <a:sym typeface="Anton"/>
              </a:defRPr>
            </a:lvl1pPr>
            <a:lvl2pPr lvl="1" rtl="0" algn="ctr">
              <a:spcBef>
                <a:spcPts val="0"/>
              </a:spcBef>
              <a:spcAft>
                <a:spcPts val="0"/>
              </a:spcAft>
              <a:buClr>
                <a:schemeClr val="lt2"/>
              </a:buClr>
              <a:buSzPts val="1400"/>
              <a:buNone/>
              <a:defRPr sz="1400">
                <a:solidFill>
                  <a:schemeClr val="lt2"/>
                </a:solidFill>
              </a:defRPr>
            </a:lvl2pPr>
            <a:lvl3pPr lvl="2" rtl="0" algn="ctr">
              <a:spcBef>
                <a:spcPts val="1600"/>
              </a:spcBef>
              <a:spcAft>
                <a:spcPts val="0"/>
              </a:spcAft>
              <a:buClr>
                <a:schemeClr val="lt2"/>
              </a:buClr>
              <a:buSzPts val="1400"/>
              <a:buNone/>
              <a:defRPr sz="1400">
                <a:solidFill>
                  <a:schemeClr val="lt2"/>
                </a:solidFill>
              </a:defRPr>
            </a:lvl3pPr>
            <a:lvl4pPr lvl="3" rtl="0" algn="ctr">
              <a:spcBef>
                <a:spcPts val="1600"/>
              </a:spcBef>
              <a:spcAft>
                <a:spcPts val="0"/>
              </a:spcAft>
              <a:buClr>
                <a:schemeClr val="lt2"/>
              </a:buClr>
              <a:buSzPts val="1400"/>
              <a:buNone/>
              <a:defRPr sz="1400">
                <a:solidFill>
                  <a:schemeClr val="lt2"/>
                </a:solidFill>
              </a:defRPr>
            </a:lvl4pPr>
            <a:lvl5pPr lvl="4" rtl="0" algn="ctr">
              <a:spcBef>
                <a:spcPts val="1600"/>
              </a:spcBef>
              <a:spcAft>
                <a:spcPts val="0"/>
              </a:spcAft>
              <a:buClr>
                <a:schemeClr val="lt2"/>
              </a:buClr>
              <a:buSzPts val="1400"/>
              <a:buNone/>
              <a:defRPr sz="1400">
                <a:solidFill>
                  <a:schemeClr val="lt2"/>
                </a:solidFill>
              </a:defRPr>
            </a:lvl5pPr>
            <a:lvl6pPr lvl="5" rtl="0" algn="ctr">
              <a:spcBef>
                <a:spcPts val="1600"/>
              </a:spcBef>
              <a:spcAft>
                <a:spcPts val="0"/>
              </a:spcAft>
              <a:buClr>
                <a:schemeClr val="lt2"/>
              </a:buClr>
              <a:buSzPts val="1400"/>
              <a:buNone/>
              <a:defRPr sz="1400">
                <a:solidFill>
                  <a:schemeClr val="lt2"/>
                </a:solidFill>
              </a:defRPr>
            </a:lvl6pPr>
            <a:lvl7pPr lvl="6" rtl="0" algn="ctr">
              <a:spcBef>
                <a:spcPts val="1600"/>
              </a:spcBef>
              <a:spcAft>
                <a:spcPts val="0"/>
              </a:spcAft>
              <a:buClr>
                <a:schemeClr val="lt2"/>
              </a:buClr>
              <a:buSzPts val="1400"/>
              <a:buNone/>
              <a:defRPr sz="1400">
                <a:solidFill>
                  <a:schemeClr val="lt2"/>
                </a:solidFill>
              </a:defRPr>
            </a:lvl7pPr>
            <a:lvl8pPr lvl="7" rtl="0" algn="ctr">
              <a:spcBef>
                <a:spcPts val="1600"/>
              </a:spcBef>
              <a:spcAft>
                <a:spcPts val="0"/>
              </a:spcAft>
              <a:buClr>
                <a:schemeClr val="lt2"/>
              </a:buClr>
              <a:buSzPts val="1400"/>
              <a:buNone/>
              <a:defRPr sz="1400">
                <a:solidFill>
                  <a:schemeClr val="lt2"/>
                </a:solidFill>
              </a:defRPr>
            </a:lvl8pPr>
            <a:lvl9pPr lvl="8" rtl="0" algn="ctr">
              <a:spcBef>
                <a:spcPts val="1600"/>
              </a:spcBef>
              <a:spcAft>
                <a:spcPts val="1600"/>
              </a:spcAft>
              <a:buClr>
                <a:schemeClr val="lt2"/>
              </a:buClr>
              <a:buSzPts val="1400"/>
              <a:buNone/>
              <a:defRPr sz="1400">
                <a:solidFill>
                  <a:schemeClr val="lt2"/>
                </a:solidFill>
              </a:defRPr>
            </a:lvl9pPr>
          </a:lstStyle>
          <a:p/>
        </p:txBody>
      </p:sp>
      <p:sp>
        <p:nvSpPr>
          <p:cNvPr id="339" name="Google Shape;339;p41"/>
          <p:cNvSpPr txBox="1"/>
          <p:nvPr>
            <p:ph idx="6" type="subTitle"/>
          </p:nvPr>
        </p:nvSpPr>
        <p:spPr>
          <a:xfrm>
            <a:off x="6108114" y="2063989"/>
            <a:ext cx="13626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sz="1000">
                <a:solidFill>
                  <a:schemeClr val="lt2"/>
                </a:solidFill>
              </a:defRPr>
            </a:lvl1pPr>
            <a:lvl2pPr lvl="1" rtl="0" algn="ctr">
              <a:spcBef>
                <a:spcPts val="0"/>
              </a:spcBef>
              <a:spcAft>
                <a:spcPts val="0"/>
              </a:spcAft>
              <a:buClr>
                <a:schemeClr val="lt2"/>
              </a:buClr>
              <a:buSzPts val="1200"/>
              <a:buNone/>
              <a:defRPr>
                <a:solidFill>
                  <a:schemeClr val="lt2"/>
                </a:solidFill>
              </a:defRPr>
            </a:lvl2pPr>
            <a:lvl3pPr lvl="2" rtl="0" algn="ctr">
              <a:spcBef>
                <a:spcPts val="1600"/>
              </a:spcBef>
              <a:spcAft>
                <a:spcPts val="0"/>
              </a:spcAft>
              <a:buClr>
                <a:schemeClr val="lt2"/>
              </a:buClr>
              <a:buSzPts val="1200"/>
              <a:buNone/>
              <a:defRPr>
                <a:solidFill>
                  <a:schemeClr val="lt2"/>
                </a:solidFill>
              </a:defRPr>
            </a:lvl3pPr>
            <a:lvl4pPr lvl="3" rtl="0" algn="ctr">
              <a:spcBef>
                <a:spcPts val="1600"/>
              </a:spcBef>
              <a:spcAft>
                <a:spcPts val="0"/>
              </a:spcAft>
              <a:buClr>
                <a:schemeClr val="lt2"/>
              </a:buClr>
              <a:buSzPts val="1200"/>
              <a:buNone/>
              <a:defRPr>
                <a:solidFill>
                  <a:schemeClr val="lt2"/>
                </a:solidFill>
              </a:defRPr>
            </a:lvl4pPr>
            <a:lvl5pPr lvl="4" rtl="0" algn="ctr">
              <a:spcBef>
                <a:spcPts val="1600"/>
              </a:spcBef>
              <a:spcAft>
                <a:spcPts val="0"/>
              </a:spcAft>
              <a:buClr>
                <a:schemeClr val="lt2"/>
              </a:buClr>
              <a:buSzPts val="1200"/>
              <a:buNone/>
              <a:defRPr>
                <a:solidFill>
                  <a:schemeClr val="lt2"/>
                </a:solidFill>
              </a:defRPr>
            </a:lvl5pPr>
            <a:lvl6pPr lvl="5" rtl="0" algn="ctr">
              <a:spcBef>
                <a:spcPts val="1600"/>
              </a:spcBef>
              <a:spcAft>
                <a:spcPts val="0"/>
              </a:spcAft>
              <a:buClr>
                <a:schemeClr val="lt2"/>
              </a:buClr>
              <a:buSzPts val="1200"/>
              <a:buNone/>
              <a:defRPr>
                <a:solidFill>
                  <a:schemeClr val="lt2"/>
                </a:solidFill>
              </a:defRPr>
            </a:lvl6pPr>
            <a:lvl7pPr lvl="6" rtl="0" algn="ctr">
              <a:spcBef>
                <a:spcPts val="1600"/>
              </a:spcBef>
              <a:spcAft>
                <a:spcPts val="0"/>
              </a:spcAft>
              <a:buClr>
                <a:schemeClr val="lt2"/>
              </a:buClr>
              <a:buSzPts val="1200"/>
              <a:buNone/>
              <a:defRPr>
                <a:solidFill>
                  <a:schemeClr val="lt2"/>
                </a:solidFill>
              </a:defRPr>
            </a:lvl7pPr>
            <a:lvl8pPr lvl="7" rtl="0" algn="ctr">
              <a:spcBef>
                <a:spcPts val="1600"/>
              </a:spcBef>
              <a:spcAft>
                <a:spcPts val="0"/>
              </a:spcAft>
              <a:buClr>
                <a:schemeClr val="lt2"/>
              </a:buClr>
              <a:buSzPts val="1200"/>
              <a:buNone/>
              <a:defRPr>
                <a:solidFill>
                  <a:schemeClr val="lt2"/>
                </a:solidFill>
              </a:defRPr>
            </a:lvl8pPr>
            <a:lvl9pPr lvl="8" rtl="0" algn="ctr">
              <a:spcBef>
                <a:spcPts val="1600"/>
              </a:spcBef>
              <a:spcAft>
                <a:spcPts val="1600"/>
              </a:spcAft>
              <a:buClr>
                <a:schemeClr val="lt2"/>
              </a:buClr>
              <a:buSzPts val="1200"/>
              <a:buNone/>
              <a:defRPr>
                <a:solidFill>
                  <a:schemeClr val="lt2"/>
                </a:solidFill>
              </a:defRPr>
            </a:lvl9pPr>
          </a:lstStyle>
          <a:p/>
        </p:txBody>
      </p:sp>
      <p:sp>
        <p:nvSpPr>
          <p:cNvPr id="340" name="Google Shape;340;p41"/>
          <p:cNvSpPr txBox="1"/>
          <p:nvPr>
            <p:ph idx="7" type="subTitle"/>
          </p:nvPr>
        </p:nvSpPr>
        <p:spPr>
          <a:xfrm>
            <a:off x="1600200" y="3208882"/>
            <a:ext cx="14904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latin typeface="Anton"/>
                <a:ea typeface="Anton"/>
                <a:cs typeface="Anton"/>
                <a:sym typeface="Anton"/>
              </a:defRPr>
            </a:lvl1pPr>
            <a:lvl2pPr lvl="1" rtl="0" algn="ctr">
              <a:spcBef>
                <a:spcPts val="0"/>
              </a:spcBef>
              <a:spcAft>
                <a:spcPts val="0"/>
              </a:spcAft>
              <a:buClr>
                <a:schemeClr val="lt1"/>
              </a:buClr>
              <a:buSzPts val="1400"/>
              <a:buNone/>
              <a:defRPr sz="1400">
                <a:solidFill>
                  <a:schemeClr val="lt1"/>
                </a:solidFill>
              </a:defRPr>
            </a:lvl2pPr>
            <a:lvl3pPr lvl="2" rtl="0" algn="ctr">
              <a:spcBef>
                <a:spcPts val="1600"/>
              </a:spcBef>
              <a:spcAft>
                <a:spcPts val="0"/>
              </a:spcAft>
              <a:buClr>
                <a:schemeClr val="lt1"/>
              </a:buClr>
              <a:buSzPts val="1400"/>
              <a:buNone/>
              <a:defRPr sz="1400">
                <a:solidFill>
                  <a:schemeClr val="lt1"/>
                </a:solidFill>
              </a:defRPr>
            </a:lvl3pPr>
            <a:lvl4pPr lvl="3" rtl="0" algn="ctr">
              <a:spcBef>
                <a:spcPts val="1600"/>
              </a:spcBef>
              <a:spcAft>
                <a:spcPts val="0"/>
              </a:spcAft>
              <a:buClr>
                <a:schemeClr val="lt1"/>
              </a:buClr>
              <a:buSzPts val="1400"/>
              <a:buNone/>
              <a:defRPr sz="1400">
                <a:solidFill>
                  <a:schemeClr val="lt1"/>
                </a:solidFill>
              </a:defRPr>
            </a:lvl4pPr>
            <a:lvl5pPr lvl="4" rtl="0" algn="ctr">
              <a:spcBef>
                <a:spcPts val="1600"/>
              </a:spcBef>
              <a:spcAft>
                <a:spcPts val="0"/>
              </a:spcAft>
              <a:buClr>
                <a:schemeClr val="lt1"/>
              </a:buClr>
              <a:buSzPts val="1400"/>
              <a:buNone/>
              <a:defRPr sz="1400">
                <a:solidFill>
                  <a:schemeClr val="lt1"/>
                </a:solidFill>
              </a:defRPr>
            </a:lvl5pPr>
            <a:lvl6pPr lvl="5" rtl="0" algn="ctr">
              <a:spcBef>
                <a:spcPts val="1600"/>
              </a:spcBef>
              <a:spcAft>
                <a:spcPts val="0"/>
              </a:spcAft>
              <a:buClr>
                <a:schemeClr val="lt1"/>
              </a:buClr>
              <a:buSzPts val="1400"/>
              <a:buNone/>
              <a:defRPr sz="1400">
                <a:solidFill>
                  <a:schemeClr val="lt1"/>
                </a:solidFill>
              </a:defRPr>
            </a:lvl6pPr>
            <a:lvl7pPr lvl="6" rtl="0" algn="ctr">
              <a:spcBef>
                <a:spcPts val="1600"/>
              </a:spcBef>
              <a:spcAft>
                <a:spcPts val="0"/>
              </a:spcAft>
              <a:buClr>
                <a:schemeClr val="lt1"/>
              </a:buClr>
              <a:buSzPts val="1400"/>
              <a:buNone/>
              <a:defRPr sz="1400">
                <a:solidFill>
                  <a:schemeClr val="lt1"/>
                </a:solidFill>
              </a:defRPr>
            </a:lvl7pPr>
            <a:lvl8pPr lvl="7" rtl="0" algn="ctr">
              <a:spcBef>
                <a:spcPts val="1600"/>
              </a:spcBef>
              <a:spcAft>
                <a:spcPts val="0"/>
              </a:spcAft>
              <a:buClr>
                <a:schemeClr val="lt1"/>
              </a:buClr>
              <a:buSzPts val="1400"/>
              <a:buNone/>
              <a:defRPr sz="1400">
                <a:solidFill>
                  <a:schemeClr val="lt1"/>
                </a:solidFill>
              </a:defRPr>
            </a:lvl8pPr>
            <a:lvl9pPr lvl="8" rtl="0" algn="ctr">
              <a:spcBef>
                <a:spcPts val="1600"/>
              </a:spcBef>
              <a:spcAft>
                <a:spcPts val="1600"/>
              </a:spcAft>
              <a:buClr>
                <a:schemeClr val="lt1"/>
              </a:buClr>
              <a:buSzPts val="1400"/>
              <a:buNone/>
              <a:defRPr sz="1400">
                <a:solidFill>
                  <a:schemeClr val="lt1"/>
                </a:solidFill>
              </a:defRPr>
            </a:lvl9pPr>
          </a:lstStyle>
          <a:p/>
        </p:txBody>
      </p:sp>
      <p:sp>
        <p:nvSpPr>
          <p:cNvPr id="341" name="Google Shape;341;p41"/>
          <p:cNvSpPr txBox="1"/>
          <p:nvPr>
            <p:ph idx="8" type="subTitle"/>
          </p:nvPr>
        </p:nvSpPr>
        <p:spPr>
          <a:xfrm>
            <a:off x="1655064" y="3922114"/>
            <a:ext cx="13626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342" name="Google Shape;342;p41"/>
          <p:cNvSpPr txBox="1"/>
          <p:nvPr>
            <p:ph idx="9" type="subTitle"/>
          </p:nvPr>
        </p:nvSpPr>
        <p:spPr>
          <a:xfrm>
            <a:off x="3826725" y="3195157"/>
            <a:ext cx="14904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latin typeface="Anton"/>
                <a:ea typeface="Anton"/>
                <a:cs typeface="Anton"/>
                <a:sym typeface="Anton"/>
              </a:defRPr>
            </a:lvl1pPr>
            <a:lvl2pPr lvl="1" rtl="0" algn="ctr">
              <a:spcBef>
                <a:spcPts val="0"/>
              </a:spcBef>
              <a:spcAft>
                <a:spcPts val="0"/>
              </a:spcAft>
              <a:buClr>
                <a:schemeClr val="lt1"/>
              </a:buClr>
              <a:buSzPts val="1400"/>
              <a:buNone/>
              <a:defRPr sz="1400">
                <a:solidFill>
                  <a:schemeClr val="lt1"/>
                </a:solidFill>
              </a:defRPr>
            </a:lvl2pPr>
            <a:lvl3pPr lvl="2" rtl="0" algn="ctr">
              <a:spcBef>
                <a:spcPts val="1600"/>
              </a:spcBef>
              <a:spcAft>
                <a:spcPts val="0"/>
              </a:spcAft>
              <a:buClr>
                <a:schemeClr val="lt1"/>
              </a:buClr>
              <a:buSzPts val="1400"/>
              <a:buNone/>
              <a:defRPr sz="1400">
                <a:solidFill>
                  <a:schemeClr val="lt1"/>
                </a:solidFill>
              </a:defRPr>
            </a:lvl3pPr>
            <a:lvl4pPr lvl="3" rtl="0" algn="ctr">
              <a:spcBef>
                <a:spcPts val="1600"/>
              </a:spcBef>
              <a:spcAft>
                <a:spcPts val="0"/>
              </a:spcAft>
              <a:buClr>
                <a:schemeClr val="lt1"/>
              </a:buClr>
              <a:buSzPts val="1400"/>
              <a:buNone/>
              <a:defRPr sz="1400">
                <a:solidFill>
                  <a:schemeClr val="lt1"/>
                </a:solidFill>
              </a:defRPr>
            </a:lvl4pPr>
            <a:lvl5pPr lvl="4" rtl="0" algn="ctr">
              <a:spcBef>
                <a:spcPts val="1600"/>
              </a:spcBef>
              <a:spcAft>
                <a:spcPts val="0"/>
              </a:spcAft>
              <a:buClr>
                <a:schemeClr val="lt1"/>
              </a:buClr>
              <a:buSzPts val="1400"/>
              <a:buNone/>
              <a:defRPr sz="1400">
                <a:solidFill>
                  <a:schemeClr val="lt1"/>
                </a:solidFill>
              </a:defRPr>
            </a:lvl5pPr>
            <a:lvl6pPr lvl="5" rtl="0" algn="ctr">
              <a:spcBef>
                <a:spcPts val="1600"/>
              </a:spcBef>
              <a:spcAft>
                <a:spcPts val="0"/>
              </a:spcAft>
              <a:buClr>
                <a:schemeClr val="lt1"/>
              </a:buClr>
              <a:buSzPts val="1400"/>
              <a:buNone/>
              <a:defRPr sz="1400">
                <a:solidFill>
                  <a:schemeClr val="lt1"/>
                </a:solidFill>
              </a:defRPr>
            </a:lvl6pPr>
            <a:lvl7pPr lvl="6" rtl="0" algn="ctr">
              <a:spcBef>
                <a:spcPts val="1600"/>
              </a:spcBef>
              <a:spcAft>
                <a:spcPts val="0"/>
              </a:spcAft>
              <a:buClr>
                <a:schemeClr val="lt1"/>
              </a:buClr>
              <a:buSzPts val="1400"/>
              <a:buNone/>
              <a:defRPr sz="1400">
                <a:solidFill>
                  <a:schemeClr val="lt1"/>
                </a:solidFill>
              </a:defRPr>
            </a:lvl7pPr>
            <a:lvl8pPr lvl="7" rtl="0" algn="ctr">
              <a:spcBef>
                <a:spcPts val="1600"/>
              </a:spcBef>
              <a:spcAft>
                <a:spcPts val="0"/>
              </a:spcAft>
              <a:buClr>
                <a:schemeClr val="lt1"/>
              </a:buClr>
              <a:buSzPts val="1400"/>
              <a:buNone/>
              <a:defRPr sz="1400">
                <a:solidFill>
                  <a:schemeClr val="lt1"/>
                </a:solidFill>
              </a:defRPr>
            </a:lvl8pPr>
            <a:lvl9pPr lvl="8" rtl="0" algn="ctr">
              <a:spcBef>
                <a:spcPts val="1600"/>
              </a:spcBef>
              <a:spcAft>
                <a:spcPts val="1600"/>
              </a:spcAft>
              <a:buClr>
                <a:schemeClr val="lt1"/>
              </a:buClr>
              <a:buSzPts val="1400"/>
              <a:buNone/>
              <a:defRPr sz="1400">
                <a:solidFill>
                  <a:schemeClr val="lt1"/>
                </a:solidFill>
              </a:defRPr>
            </a:lvl9pPr>
          </a:lstStyle>
          <a:p/>
        </p:txBody>
      </p:sp>
      <p:sp>
        <p:nvSpPr>
          <p:cNvPr id="343" name="Google Shape;343;p41"/>
          <p:cNvSpPr txBox="1"/>
          <p:nvPr>
            <p:ph idx="13" type="subTitle"/>
          </p:nvPr>
        </p:nvSpPr>
        <p:spPr>
          <a:xfrm>
            <a:off x="3881589" y="3908389"/>
            <a:ext cx="13626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
        <p:nvSpPr>
          <p:cNvPr id="344" name="Google Shape;344;p41"/>
          <p:cNvSpPr txBox="1"/>
          <p:nvPr>
            <p:ph idx="14" type="subTitle"/>
          </p:nvPr>
        </p:nvSpPr>
        <p:spPr>
          <a:xfrm>
            <a:off x="6053250" y="3173557"/>
            <a:ext cx="14904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latin typeface="Anton"/>
                <a:ea typeface="Anton"/>
                <a:cs typeface="Anton"/>
                <a:sym typeface="Anton"/>
              </a:defRPr>
            </a:lvl1pPr>
            <a:lvl2pPr lvl="1" rtl="0" algn="ctr">
              <a:spcBef>
                <a:spcPts val="0"/>
              </a:spcBef>
              <a:spcAft>
                <a:spcPts val="0"/>
              </a:spcAft>
              <a:buClr>
                <a:schemeClr val="lt1"/>
              </a:buClr>
              <a:buSzPts val="1400"/>
              <a:buNone/>
              <a:defRPr sz="1400">
                <a:solidFill>
                  <a:schemeClr val="lt1"/>
                </a:solidFill>
              </a:defRPr>
            </a:lvl2pPr>
            <a:lvl3pPr lvl="2" rtl="0" algn="ctr">
              <a:spcBef>
                <a:spcPts val="1600"/>
              </a:spcBef>
              <a:spcAft>
                <a:spcPts val="0"/>
              </a:spcAft>
              <a:buClr>
                <a:schemeClr val="lt1"/>
              </a:buClr>
              <a:buSzPts val="1400"/>
              <a:buNone/>
              <a:defRPr sz="1400">
                <a:solidFill>
                  <a:schemeClr val="lt1"/>
                </a:solidFill>
              </a:defRPr>
            </a:lvl3pPr>
            <a:lvl4pPr lvl="3" rtl="0" algn="ctr">
              <a:spcBef>
                <a:spcPts val="1600"/>
              </a:spcBef>
              <a:spcAft>
                <a:spcPts val="0"/>
              </a:spcAft>
              <a:buClr>
                <a:schemeClr val="lt1"/>
              </a:buClr>
              <a:buSzPts val="1400"/>
              <a:buNone/>
              <a:defRPr sz="1400">
                <a:solidFill>
                  <a:schemeClr val="lt1"/>
                </a:solidFill>
              </a:defRPr>
            </a:lvl4pPr>
            <a:lvl5pPr lvl="4" rtl="0" algn="ctr">
              <a:spcBef>
                <a:spcPts val="1600"/>
              </a:spcBef>
              <a:spcAft>
                <a:spcPts val="0"/>
              </a:spcAft>
              <a:buClr>
                <a:schemeClr val="lt1"/>
              </a:buClr>
              <a:buSzPts val="1400"/>
              <a:buNone/>
              <a:defRPr sz="1400">
                <a:solidFill>
                  <a:schemeClr val="lt1"/>
                </a:solidFill>
              </a:defRPr>
            </a:lvl5pPr>
            <a:lvl6pPr lvl="5" rtl="0" algn="ctr">
              <a:spcBef>
                <a:spcPts val="1600"/>
              </a:spcBef>
              <a:spcAft>
                <a:spcPts val="0"/>
              </a:spcAft>
              <a:buClr>
                <a:schemeClr val="lt1"/>
              </a:buClr>
              <a:buSzPts val="1400"/>
              <a:buNone/>
              <a:defRPr sz="1400">
                <a:solidFill>
                  <a:schemeClr val="lt1"/>
                </a:solidFill>
              </a:defRPr>
            </a:lvl6pPr>
            <a:lvl7pPr lvl="6" rtl="0" algn="ctr">
              <a:spcBef>
                <a:spcPts val="1600"/>
              </a:spcBef>
              <a:spcAft>
                <a:spcPts val="0"/>
              </a:spcAft>
              <a:buClr>
                <a:schemeClr val="lt1"/>
              </a:buClr>
              <a:buSzPts val="1400"/>
              <a:buNone/>
              <a:defRPr sz="1400">
                <a:solidFill>
                  <a:schemeClr val="lt1"/>
                </a:solidFill>
              </a:defRPr>
            </a:lvl7pPr>
            <a:lvl8pPr lvl="7" rtl="0" algn="ctr">
              <a:spcBef>
                <a:spcPts val="1600"/>
              </a:spcBef>
              <a:spcAft>
                <a:spcPts val="0"/>
              </a:spcAft>
              <a:buClr>
                <a:schemeClr val="lt1"/>
              </a:buClr>
              <a:buSzPts val="1400"/>
              <a:buNone/>
              <a:defRPr sz="1400">
                <a:solidFill>
                  <a:schemeClr val="lt1"/>
                </a:solidFill>
              </a:defRPr>
            </a:lvl8pPr>
            <a:lvl9pPr lvl="8" rtl="0" algn="ctr">
              <a:spcBef>
                <a:spcPts val="1600"/>
              </a:spcBef>
              <a:spcAft>
                <a:spcPts val="1600"/>
              </a:spcAft>
              <a:buClr>
                <a:schemeClr val="lt1"/>
              </a:buClr>
              <a:buSzPts val="1400"/>
              <a:buNone/>
              <a:defRPr sz="1400">
                <a:solidFill>
                  <a:schemeClr val="lt1"/>
                </a:solidFill>
              </a:defRPr>
            </a:lvl9pPr>
          </a:lstStyle>
          <a:p/>
        </p:txBody>
      </p:sp>
      <p:sp>
        <p:nvSpPr>
          <p:cNvPr id="345" name="Google Shape;345;p41"/>
          <p:cNvSpPr txBox="1"/>
          <p:nvPr>
            <p:ph idx="15" type="subTitle"/>
          </p:nvPr>
        </p:nvSpPr>
        <p:spPr>
          <a:xfrm>
            <a:off x="6108114" y="3886789"/>
            <a:ext cx="1362600" cy="576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000">
                <a:solidFill>
                  <a:schemeClr val="lt1"/>
                </a:solidFill>
              </a:defRPr>
            </a:lvl1pPr>
            <a:lvl2pPr lvl="1" rtl="0" algn="ctr">
              <a:spcBef>
                <a:spcPts val="0"/>
              </a:spcBef>
              <a:spcAft>
                <a:spcPts val="0"/>
              </a:spcAft>
              <a:buClr>
                <a:schemeClr val="lt1"/>
              </a:buClr>
              <a:buSzPts val="1200"/>
              <a:buNone/>
              <a:defRPr>
                <a:solidFill>
                  <a:schemeClr val="lt1"/>
                </a:solidFill>
              </a:defRPr>
            </a:lvl2pPr>
            <a:lvl3pPr lvl="2" rtl="0" algn="ctr">
              <a:spcBef>
                <a:spcPts val="1600"/>
              </a:spcBef>
              <a:spcAft>
                <a:spcPts val="0"/>
              </a:spcAft>
              <a:buClr>
                <a:schemeClr val="lt1"/>
              </a:buClr>
              <a:buSzPts val="1200"/>
              <a:buNone/>
              <a:defRPr>
                <a:solidFill>
                  <a:schemeClr val="lt1"/>
                </a:solidFill>
              </a:defRPr>
            </a:lvl3pPr>
            <a:lvl4pPr lvl="3" rtl="0" algn="ctr">
              <a:spcBef>
                <a:spcPts val="1600"/>
              </a:spcBef>
              <a:spcAft>
                <a:spcPts val="0"/>
              </a:spcAft>
              <a:buClr>
                <a:schemeClr val="lt1"/>
              </a:buClr>
              <a:buSzPts val="1200"/>
              <a:buNone/>
              <a:defRPr>
                <a:solidFill>
                  <a:schemeClr val="lt1"/>
                </a:solidFill>
              </a:defRPr>
            </a:lvl4pPr>
            <a:lvl5pPr lvl="4" rtl="0" algn="ctr">
              <a:spcBef>
                <a:spcPts val="1600"/>
              </a:spcBef>
              <a:spcAft>
                <a:spcPts val="0"/>
              </a:spcAft>
              <a:buClr>
                <a:schemeClr val="lt1"/>
              </a:buClr>
              <a:buSzPts val="1200"/>
              <a:buNone/>
              <a:defRPr>
                <a:solidFill>
                  <a:schemeClr val="lt1"/>
                </a:solidFill>
              </a:defRPr>
            </a:lvl5pPr>
            <a:lvl6pPr lvl="5" rtl="0" algn="ctr">
              <a:spcBef>
                <a:spcPts val="1600"/>
              </a:spcBef>
              <a:spcAft>
                <a:spcPts val="0"/>
              </a:spcAft>
              <a:buClr>
                <a:schemeClr val="lt1"/>
              </a:buClr>
              <a:buSzPts val="1200"/>
              <a:buNone/>
              <a:defRPr>
                <a:solidFill>
                  <a:schemeClr val="lt1"/>
                </a:solidFill>
              </a:defRPr>
            </a:lvl6pPr>
            <a:lvl7pPr lvl="6" rtl="0" algn="ctr">
              <a:spcBef>
                <a:spcPts val="1600"/>
              </a:spcBef>
              <a:spcAft>
                <a:spcPts val="0"/>
              </a:spcAft>
              <a:buClr>
                <a:schemeClr val="lt1"/>
              </a:buClr>
              <a:buSzPts val="1200"/>
              <a:buNone/>
              <a:defRPr>
                <a:solidFill>
                  <a:schemeClr val="lt1"/>
                </a:solidFill>
              </a:defRPr>
            </a:lvl7pPr>
            <a:lvl8pPr lvl="7" rtl="0" algn="ctr">
              <a:spcBef>
                <a:spcPts val="1600"/>
              </a:spcBef>
              <a:spcAft>
                <a:spcPts val="0"/>
              </a:spcAft>
              <a:buClr>
                <a:schemeClr val="lt1"/>
              </a:buClr>
              <a:buSzPts val="1200"/>
              <a:buNone/>
              <a:defRPr>
                <a:solidFill>
                  <a:schemeClr val="lt1"/>
                </a:solidFill>
              </a:defRPr>
            </a:lvl8pPr>
            <a:lvl9pPr lvl="8" rtl="0" algn="ctr">
              <a:spcBef>
                <a:spcPts val="1600"/>
              </a:spcBef>
              <a:spcAft>
                <a:spcPts val="1600"/>
              </a:spcAft>
              <a:buClr>
                <a:schemeClr val="lt1"/>
              </a:buClr>
              <a:buSzPts val="1200"/>
              <a:buNone/>
              <a:defRPr>
                <a:solidFill>
                  <a:schemeClr val="lt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4">
    <p:spTree>
      <p:nvGrpSpPr>
        <p:cNvPr id="346" name="Shape 346"/>
        <p:cNvGrpSpPr/>
        <p:nvPr/>
      </p:nvGrpSpPr>
      <p:grpSpPr>
        <a:xfrm>
          <a:off x="0" y="0"/>
          <a:ext cx="0" cy="0"/>
          <a:chOff x="0" y="0"/>
          <a:chExt cx="0" cy="0"/>
        </a:xfrm>
      </p:grpSpPr>
      <p:sp>
        <p:nvSpPr>
          <p:cNvPr id="347" name="Google Shape;347;p42"/>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348" name="Google Shape;348;p42"/>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
        <p:nvSpPr>
          <p:cNvPr id="349" name="Google Shape;349;p42"/>
          <p:cNvSpPr txBox="1"/>
          <p:nvPr>
            <p:ph idx="1" type="subTitle"/>
          </p:nvPr>
        </p:nvSpPr>
        <p:spPr>
          <a:xfrm>
            <a:off x="713225" y="1054600"/>
            <a:ext cx="2377500" cy="576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lt2"/>
              </a:buClr>
              <a:buSzPts val="1400"/>
              <a:buNone/>
              <a:defRPr>
                <a:solidFill>
                  <a:schemeClr val="lt2"/>
                </a:solidFill>
                <a:latin typeface="Anton"/>
                <a:ea typeface="Anton"/>
                <a:cs typeface="Anton"/>
                <a:sym typeface="Anton"/>
              </a:defRPr>
            </a:lvl1pPr>
            <a:lvl2pPr lvl="1" rtl="0" algn="r">
              <a:spcBef>
                <a:spcPts val="0"/>
              </a:spcBef>
              <a:spcAft>
                <a:spcPts val="0"/>
              </a:spcAft>
              <a:buClr>
                <a:schemeClr val="lt2"/>
              </a:buClr>
              <a:buSzPts val="1400"/>
              <a:buNone/>
              <a:defRPr sz="1400">
                <a:solidFill>
                  <a:schemeClr val="lt2"/>
                </a:solidFill>
              </a:defRPr>
            </a:lvl2pPr>
            <a:lvl3pPr lvl="2" rtl="0" algn="r">
              <a:spcBef>
                <a:spcPts val="1600"/>
              </a:spcBef>
              <a:spcAft>
                <a:spcPts val="0"/>
              </a:spcAft>
              <a:buClr>
                <a:schemeClr val="lt2"/>
              </a:buClr>
              <a:buSzPts val="1400"/>
              <a:buNone/>
              <a:defRPr sz="1400">
                <a:solidFill>
                  <a:schemeClr val="lt2"/>
                </a:solidFill>
              </a:defRPr>
            </a:lvl3pPr>
            <a:lvl4pPr lvl="3" rtl="0" algn="r">
              <a:spcBef>
                <a:spcPts val="1600"/>
              </a:spcBef>
              <a:spcAft>
                <a:spcPts val="0"/>
              </a:spcAft>
              <a:buClr>
                <a:schemeClr val="lt2"/>
              </a:buClr>
              <a:buSzPts val="1400"/>
              <a:buNone/>
              <a:defRPr sz="1400">
                <a:solidFill>
                  <a:schemeClr val="lt2"/>
                </a:solidFill>
              </a:defRPr>
            </a:lvl4pPr>
            <a:lvl5pPr lvl="4" rtl="0" algn="r">
              <a:spcBef>
                <a:spcPts val="1600"/>
              </a:spcBef>
              <a:spcAft>
                <a:spcPts val="0"/>
              </a:spcAft>
              <a:buClr>
                <a:schemeClr val="lt2"/>
              </a:buClr>
              <a:buSzPts val="1400"/>
              <a:buNone/>
              <a:defRPr sz="1400">
                <a:solidFill>
                  <a:schemeClr val="lt2"/>
                </a:solidFill>
              </a:defRPr>
            </a:lvl5pPr>
            <a:lvl6pPr lvl="5" rtl="0" algn="r">
              <a:spcBef>
                <a:spcPts val="1600"/>
              </a:spcBef>
              <a:spcAft>
                <a:spcPts val="0"/>
              </a:spcAft>
              <a:buClr>
                <a:schemeClr val="lt2"/>
              </a:buClr>
              <a:buSzPts val="1400"/>
              <a:buNone/>
              <a:defRPr sz="1400">
                <a:solidFill>
                  <a:schemeClr val="lt2"/>
                </a:solidFill>
              </a:defRPr>
            </a:lvl6pPr>
            <a:lvl7pPr lvl="6" rtl="0" algn="r">
              <a:spcBef>
                <a:spcPts val="1600"/>
              </a:spcBef>
              <a:spcAft>
                <a:spcPts val="0"/>
              </a:spcAft>
              <a:buClr>
                <a:schemeClr val="lt2"/>
              </a:buClr>
              <a:buSzPts val="1400"/>
              <a:buNone/>
              <a:defRPr sz="1400">
                <a:solidFill>
                  <a:schemeClr val="lt2"/>
                </a:solidFill>
              </a:defRPr>
            </a:lvl7pPr>
            <a:lvl8pPr lvl="7" rtl="0" algn="r">
              <a:spcBef>
                <a:spcPts val="1600"/>
              </a:spcBef>
              <a:spcAft>
                <a:spcPts val="0"/>
              </a:spcAft>
              <a:buClr>
                <a:schemeClr val="lt2"/>
              </a:buClr>
              <a:buSzPts val="1400"/>
              <a:buNone/>
              <a:defRPr sz="1400">
                <a:solidFill>
                  <a:schemeClr val="lt2"/>
                </a:solidFill>
              </a:defRPr>
            </a:lvl8pPr>
            <a:lvl9pPr lvl="8" rtl="0" algn="r">
              <a:spcBef>
                <a:spcPts val="1600"/>
              </a:spcBef>
              <a:spcAft>
                <a:spcPts val="1600"/>
              </a:spcAft>
              <a:buClr>
                <a:schemeClr val="lt2"/>
              </a:buClr>
              <a:buSzPts val="1400"/>
              <a:buNone/>
              <a:defRPr sz="1400">
                <a:solidFill>
                  <a:schemeClr val="lt2"/>
                </a:solidFill>
              </a:defRPr>
            </a:lvl9pPr>
          </a:lstStyle>
          <a:p/>
        </p:txBody>
      </p:sp>
      <p:sp>
        <p:nvSpPr>
          <p:cNvPr id="350" name="Google Shape;350;p42"/>
          <p:cNvSpPr txBox="1"/>
          <p:nvPr>
            <p:ph idx="2" type="subTitle"/>
          </p:nvPr>
        </p:nvSpPr>
        <p:spPr>
          <a:xfrm>
            <a:off x="713074" y="1498050"/>
            <a:ext cx="2377500" cy="576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lt2"/>
              </a:buClr>
              <a:buSzPts val="1200"/>
              <a:buNone/>
              <a:defRPr sz="1000">
                <a:solidFill>
                  <a:schemeClr val="lt2"/>
                </a:solidFill>
              </a:defRPr>
            </a:lvl1pPr>
            <a:lvl2pPr lvl="1" rtl="0" algn="r">
              <a:spcBef>
                <a:spcPts val="0"/>
              </a:spcBef>
              <a:spcAft>
                <a:spcPts val="0"/>
              </a:spcAft>
              <a:buClr>
                <a:schemeClr val="lt2"/>
              </a:buClr>
              <a:buSzPts val="1200"/>
              <a:buNone/>
              <a:defRPr>
                <a:solidFill>
                  <a:schemeClr val="lt2"/>
                </a:solidFill>
              </a:defRPr>
            </a:lvl2pPr>
            <a:lvl3pPr lvl="2" rtl="0" algn="r">
              <a:spcBef>
                <a:spcPts val="1600"/>
              </a:spcBef>
              <a:spcAft>
                <a:spcPts val="0"/>
              </a:spcAft>
              <a:buClr>
                <a:schemeClr val="lt2"/>
              </a:buClr>
              <a:buSzPts val="1200"/>
              <a:buNone/>
              <a:defRPr>
                <a:solidFill>
                  <a:schemeClr val="lt2"/>
                </a:solidFill>
              </a:defRPr>
            </a:lvl3pPr>
            <a:lvl4pPr lvl="3" rtl="0" algn="r">
              <a:spcBef>
                <a:spcPts val="1600"/>
              </a:spcBef>
              <a:spcAft>
                <a:spcPts val="0"/>
              </a:spcAft>
              <a:buClr>
                <a:schemeClr val="lt2"/>
              </a:buClr>
              <a:buSzPts val="1200"/>
              <a:buNone/>
              <a:defRPr>
                <a:solidFill>
                  <a:schemeClr val="lt2"/>
                </a:solidFill>
              </a:defRPr>
            </a:lvl4pPr>
            <a:lvl5pPr lvl="4" rtl="0" algn="r">
              <a:spcBef>
                <a:spcPts val="1600"/>
              </a:spcBef>
              <a:spcAft>
                <a:spcPts val="0"/>
              </a:spcAft>
              <a:buClr>
                <a:schemeClr val="lt2"/>
              </a:buClr>
              <a:buSzPts val="1200"/>
              <a:buNone/>
              <a:defRPr>
                <a:solidFill>
                  <a:schemeClr val="lt2"/>
                </a:solidFill>
              </a:defRPr>
            </a:lvl5pPr>
            <a:lvl6pPr lvl="5" rtl="0" algn="r">
              <a:spcBef>
                <a:spcPts val="1600"/>
              </a:spcBef>
              <a:spcAft>
                <a:spcPts val="0"/>
              </a:spcAft>
              <a:buClr>
                <a:schemeClr val="lt2"/>
              </a:buClr>
              <a:buSzPts val="1200"/>
              <a:buNone/>
              <a:defRPr>
                <a:solidFill>
                  <a:schemeClr val="lt2"/>
                </a:solidFill>
              </a:defRPr>
            </a:lvl6pPr>
            <a:lvl7pPr lvl="6" rtl="0" algn="r">
              <a:spcBef>
                <a:spcPts val="1600"/>
              </a:spcBef>
              <a:spcAft>
                <a:spcPts val="0"/>
              </a:spcAft>
              <a:buClr>
                <a:schemeClr val="lt2"/>
              </a:buClr>
              <a:buSzPts val="1200"/>
              <a:buNone/>
              <a:defRPr>
                <a:solidFill>
                  <a:schemeClr val="lt2"/>
                </a:solidFill>
              </a:defRPr>
            </a:lvl7pPr>
            <a:lvl8pPr lvl="7" rtl="0" algn="r">
              <a:spcBef>
                <a:spcPts val="1600"/>
              </a:spcBef>
              <a:spcAft>
                <a:spcPts val="0"/>
              </a:spcAft>
              <a:buClr>
                <a:schemeClr val="lt2"/>
              </a:buClr>
              <a:buSzPts val="1200"/>
              <a:buNone/>
              <a:defRPr>
                <a:solidFill>
                  <a:schemeClr val="lt2"/>
                </a:solidFill>
              </a:defRPr>
            </a:lvl8pPr>
            <a:lvl9pPr lvl="8" rtl="0" algn="r">
              <a:spcBef>
                <a:spcPts val="1600"/>
              </a:spcBef>
              <a:spcAft>
                <a:spcPts val="1600"/>
              </a:spcAft>
              <a:buClr>
                <a:schemeClr val="lt2"/>
              </a:buClr>
              <a:buSzPts val="1200"/>
              <a:buNone/>
              <a:defRPr>
                <a:solidFill>
                  <a:schemeClr val="lt2"/>
                </a:solidFill>
              </a:defRPr>
            </a:lvl9pPr>
          </a:lstStyle>
          <a:p/>
        </p:txBody>
      </p:sp>
      <p:sp>
        <p:nvSpPr>
          <p:cNvPr id="351" name="Google Shape;351;p42"/>
          <p:cNvSpPr txBox="1"/>
          <p:nvPr>
            <p:ph idx="3" type="subTitle"/>
          </p:nvPr>
        </p:nvSpPr>
        <p:spPr>
          <a:xfrm>
            <a:off x="713225" y="2190750"/>
            <a:ext cx="2377500" cy="576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lt2"/>
              </a:buClr>
              <a:buSzPts val="1400"/>
              <a:buNone/>
              <a:defRPr>
                <a:solidFill>
                  <a:schemeClr val="lt2"/>
                </a:solidFill>
                <a:latin typeface="Anton"/>
                <a:ea typeface="Anton"/>
                <a:cs typeface="Anton"/>
                <a:sym typeface="Anton"/>
              </a:defRPr>
            </a:lvl1pPr>
            <a:lvl2pPr lvl="1" rtl="0" algn="r">
              <a:spcBef>
                <a:spcPts val="0"/>
              </a:spcBef>
              <a:spcAft>
                <a:spcPts val="0"/>
              </a:spcAft>
              <a:buClr>
                <a:schemeClr val="lt2"/>
              </a:buClr>
              <a:buSzPts val="1400"/>
              <a:buNone/>
              <a:defRPr sz="1400">
                <a:solidFill>
                  <a:schemeClr val="lt2"/>
                </a:solidFill>
              </a:defRPr>
            </a:lvl2pPr>
            <a:lvl3pPr lvl="2" rtl="0" algn="r">
              <a:spcBef>
                <a:spcPts val="1600"/>
              </a:spcBef>
              <a:spcAft>
                <a:spcPts val="0"/>
              </a:spcAft>
              <a:buClr>
                <a:schemeClr val="lt2"/>
              </a:buClr>
              <a:buSzPts val="1400"/>
              <a:buNone/>
              <a:defRPr sz="1400">
                <a:solidFill>
                  <a:schemeClr val="lt2"/>
                </a:solidFill>
              </a:defRPr>
            </a:lvl3pPr>
            <a:lvl4pPr lvl="3" rtl="0" algn="r">
              <a:spcBef>
                <a:spcPts val="1600"/>
              </a:spcBef>
              <a:spcAft>
                <a:spcPts val="0"/>
              </a:spcAft>
              <a:buClr>
                <a:schemeClr val="lt2"/>
              </a:buClr>
              <a:buSzPts val="1400"/>
              <a:buNone/>
              <a:defRPr sz="1400">
                <a:solidFill>
                  <a:schemeClr val="lt2"/>
                </a:solidFill>
              </a:defRPr>
            </a:lvl4pPr>
            <a:lvl5pPr lvl="4" rtl="0" algn="r">
              <a:spcBef>
                <a:spcPts val="1600"/>
              </a:spcBef>
              <a:spcAft>
                <a:spcPts val="0"/>
              </a:spcAft>
              <a:buClr>
                <a:schemeClr val="lt2"/>
              </a:buClr>
              <a:buSzPts val="1400"/>
              <a:buNone/>
              <a:defRPr sz="1400">
                <a:solidFill>
                  <a:schemeClr val="lt2"/>
                </a:solidFill>
              </a:defRPr>
            </a:lvl5pPr>
            <a:lvl6pPr lvl="5" rtl="0" algn="r">
              <a:spcBef>
                <a:spcPts val="1600"/>
              </a:spcBef>
              <a:spcAft>
                <a:spcPts val="0"/>
              </a:spcAft>
              <a:buClr>
                <a:schemeClr val="lt2"/>
              </a:buClr>
              <a:buSzPts val="1400"/>
              <a:buNone/>
              <a:defRPr sz="1400">
                <a:solidFill>
                  <a:schemeClr val="lt2"/>
                </a:solidFill>
              </a:defRPr>
            </a:lvl6pPr>
            <a:lvl7pPr lvl="6" rtl="0" algn="r">
              <a:spcBef>
                <a:spcPts val="1600"/>
              </a:spcBef>
              <a:spcAft>
                <a:spcPts val="0"/>
              </a:spcAft>
              <a:buClr>
                <a:schemeClr val="lt2"/>
              </a:buClr>
              <a:buSzPts val="1400"/>
              <a:buNone/>
              <a:defRPr sz="1400">
                <a:solidFill>
                  <a:schemeClr val="lt2"/>
                </a:solidFill>
              </a:defRPr>
            </a:lvl7pPr>
            <a:lvl8pPr lvl="7" rtl="0" algn="r">
              <a:spcBef>
                <a:spcPts val="1600"/>
              </a:spcBef>
              <a:spcAft>
                <a:spcPts val="0"/>
              </a:spcAft>
              <a:buClr>
                <a:schemeClr val="lt2"/>
              </a:buClr>
              <a:buSzPts val="1400"/>
              <a:buNone/>
              <a:defRPr sz="1400">
                <a:solidFill>
                  <a:schemeClr val="lt2"/>
                </a:solidFill>
              </a:defRPr>
            </a:lvl8pPr>
            <a:lvl9pPr lvl="8" rtl="0" algn="r">
              <a:spcBef>
                <a:spcPts val="1600"/>
              </a:spcBef>
              <a:spcAft>
                <a:spcPts val="1600"/>
              </a:spcAft>
              <a:buClr>
                <a:schemeClr val="lt2"/>
              </a:buClr>
              <a:buSzPts val="1400"/>
              <a:buNone/>
              <a:defRPr sz="1400">
                <a:solidFill>
                  <a:schemeClr val="lt2"/>
                </a:solidFill>
              </a:defRPr>
            </a:lvl9pPr>
          </a:lstStyle>
          <a:p/>
        </p:txBody>
      </p:sp>
      <p:sp>
        <p:nvSpPr>
          <p:cNvPr id="352" name="Google Shape;352;p42"/>
          <p:cNvSpPr txBox="1"/>
          <p:nvPr>
            <p:ph idx="4" type="subTitle"/>
          </p:nvPr>
        </p:nvSpPr>
        <p:spPr>
          <a:xfrm>
            <a:off x="713074" y="2634200"/>
            <a:ext cx="2377500" cy="576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lt2"/>
              </a:buClr>
              <a:buSzPts val="1200"/>
              <a:buNone/>
              <a:defRPr sz="1000">
                <a:solidFill>
                  <a:schemeClr val="lt2"/>
                </a:solidFill>
              </a:defRPr>
            </a:lvl1pPr>
            <a:lvl2pPr lvl="1" rtl="0" algn="r">
              <a:spcBef>
                <a:spcPts val="0"/>
              </a:spcBef>
              <a:spcAft>
                <a:spcPts val="0"/>
              </a:spcAft>
              <a:buClr>
                <a:schemeClr val="lt2"/>
              </a:buClr>
              <a:buSzPts val="1200"/>
              <a:buNone/>
              <a:defRPr>
                <a:solidFill>
                  <a:schemeClr val="lt2"/>
                </a:solidFill>
              </a:defRPr>
            </a:lvl2pPr>
            <a:lvl3pPr lvl="2" rtl="0" algn="r">
              <a:spcBef>
                <a:spcPts val="1600"/>
              </a:spcBef>
              <a:spcAft>
                <a:spcPts val="0"/>
              </a:spcAft>
              <a:buClr>
                <a:schemeClr val="lt2"/>
              </a:buClr>
              <a:buSzPts val="1200"/>
              <a:buNone/>
              <a:defRPr>
                <a:solidFill>
                  <a:schemeClr val="lt2"/>
                </a:solidFill>
              </a:defRPr>
            </a:lvl3pPr>
            <a:lvl4pPr lvl="3" rtl="0" algn="r">
              <a:spcBef>
                <a:spcPts val="1600"/>
              </a:spcBef>
              <a:spcAft>
                <a:spcPts val="0"/>
              </a:spcAft>
              <a:buClr>
                <a:schemeClr val="lt2"/>
              </a:buClr>
              <a:buSzPts val="1200"/>
              <a:buNone/>
              <a:defRPr>
                <a:solidFill>
                  <a:schemeClr val="lt2"/>
                </a:solidFill>
              </a:defRPr>
            </a:lvl4pPr>
            <a:lvl5pPr lvl="4" rtl="0" algn="r">
              <a:spcBef>
                <a:spcPts val="1600"/>
              </a:spcBef>
              <a:spcAft>
                <a:spcPts val="0"/>
              </a:spcAft>
              <a:buClr>
                <a:schemeClr val="lt2"/>
              </a:buClr>
              <a:buSzPts val="1200"/>
              <a:buNone/>
              <a:defRPr>
                <a:solidFill>
                  <a:schemeClr val="lt2"/>
                </a:solidFill>
              </a:defRPr>
            </a:lvl5pPr>
            <a:lvl6pPr lvl="5" rtl="0" algn="r">
              <a:spcBef>
                <a:spcPts val="1600"/>
              </a:spcBef>
              <a:spcAft>
                <a:spcPts val="0"/>
              </a:spcAft>
              <a:buClr>
                <a:schemeClr val="lt2"/>
              </a:buClr>
              <a:buSzPts val="1200"/>
              <a:buNone/>
              <a:defRPr>
                <a:solidFill>
                  <a:schemeClr val="lt2"/>
                </a:solidFill>
              </a:defRPr>
            </a:lvl6pPr>
            <a:lvl7pPr lvl="6" rtl="0" algn="r">
              <a:spcBef>
                <a:spcPts val="1600"/>
              </a:spcBef>
              <a:spcAft>
                <a:spcPts val="0"/>
              </a:spcAft>
              <a:buClr>
                <a:schemeClr val="lt2"/>
              </a:buClr>
              <a:buSzPts val="1200"/>
              <a:buNone/>
              <a:defRPr>
                <a:solidFill>
                  <a:schemeClr val="lt2"/>
                </a:solidFill>
              </a:defRPr>
            </a:lvl7pPr>
            <a:lvl8pPr lvl="7" rtl="0" algn="r">
              <a:spcBef>
                <a:spcPts val="1600"/>
              </a:spcBef>
              <a:spcAft>
                <a:spcPts val="0"/>
              </a:spcAft>
              <a:buClr>
                <a:schemeClr val="lt2"/>
              </a:buClr>
              <a:buSzPts val="1200"/>
              <a:buNone/>
              <a:defRPr>
                <a:solidFill>
                  <a:schemeClr val="lt2"/>
                </a:solidFill>
              </a:defRPr>
            </a:lvl8pPr>
            <a:lvl9pPr lvl="8" rtl="0" algn="r">
              <a:spcBef>
                <a:spcPts val="1600"/>
              </a:spcBef>
              <a:spcAft>
                <a:spcPts val="1600"/>
              </a:spcAft>
              <a:buClr>
                <a:schemeClr val="lt2"/>
              </a:buClr>
              <a:buSzPts val="1200"/>
              <a:buNone/>
              <a:defRPr>
                <a:solidFill>
                  <a:schemeClr val="lt2"/>
                </a:solidFill>
              </a:defRPr>
            </a:lvl9pPr>
          </a:lstStyle>
          <a:p/>
        </p:txBody>
      </p:sp>
      <p:sp>
        <p:nvSpPr>
          <p:cNvPr id="353" name="Google Shape;353;p42"/>
          <p:cNvSpPr txBox="1"/>
          <p:nvPr>
            <p:ph idx="5" type="subTitle"/>
          </p:nvPr>
        </p:nvSpPr>
        <p:spPr>
          <a:xfrm>
            <a:off x="713225" y="3326900"/>
            <a:ext cx="2377500" cy="576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lt2"/>
              </a:buClr>
              <a:buSzPts val="1400"/>
              <a:buNone/>
              <a:defRPr>
                <a:solidFill>
                  <a:schemeClr val="lt2"/>
                </a:solidFill>
                <a:latin typeface="Anton"/>
                <a:ea typeface="Anton"/>
                <a:cs typeface="Anton"/>
                <a:sym typeface="Anton"/>
              </a:defRPr>
            </a:lvl1pPr>
            <a:lvl2pPr lvl="1" rtl="0" algn="r">
              <a:spcBef>
                <a:spcPts val="0"/>
              </a:spcBef>
              <a:spcAft>
                <a:spcPts val="0"/>
              </a:spcAft>
              <a:buClr>
                <a:schemeClr val="lt2"/>
              </a:buClr>
              <a:buSzPts val="1400"/>
              <a:buNone/>
              <a:defRPr sz="1400">
                <a:solidFill>
                  <a:schemeClr val="lt2"/>
                </a:solidFill>
              </a:defRPr>
            </a:lvl2pPr>
            <a:lvl3pPr lvl="2" rtl="0" algn="r">
              <a:spcBef>
                <a:spcPts val="1600"/>
              </a:spcBef>
              <a:spcAft>
                <a:spcPts val="0"/>
              </a:spcAft>
              <a:buClr>
                <a:schemeClr val="lt2"/>
              </a:buClr>
              <a:buSzPts val="1400"/>
              <a:buNone/>
              <a:defRPr sz="1400">
                <a:solidFill>
                  <a:schemeClr val="lt2"/>
                </a:solidFill>
              </a:defRPr>
            </a:lvl3pPr>
            <a:lvl4pPr lvl="3" rtl="0" algn="r">
              <a:spcBef>
                <a:spcPts val="1600"/>
              </a:spcBef>
              <a:spcAft>
                <a:spcPts val="0"/>
              </a:spcAft>
              <a:buClr>
                <a:schemeClr val="lt2"/>
              </a:buClr>
              <a:buSzPts val="1400"/>
              <a:buNone/>
              <a:defRPr sz="1400">
                <a:solidFill>
                  <a:schemeClr val="lt2"/>
                </a:solidFill>
              </a:defRPr>
            </a:lvl4pPr>
            <a:lvl5pPr lvl="4" rtl="0" algn="r">
              <a:spcBef>
                <a:spcPts val="1600"/>
              </a:spcBef>
              <a:spcAft>
                <a:spcPts val="0"/>
              </a:spcAft>
              <a:buClr>
                <a:schemeClr val="lt2"/>
              </a:buClr>
              <a:buSzPts val="1400"/>
              <a:buNone/>
              <a:defRPr sz="1400">
                <a:solidFill>
                  <a:schemeClr val="lt2"/>
                </a:solidFill>
              </a:defRPr>
            </a:lvl5pPr>
            <a:lvl6pPr lvl="5" rtl="0" algn="r">
              <a:spcBef>
                <a:spcPts val="1600"/>
              </a:spcBef>
              <a:spcAft>
                <a:spcPts val="0"/>
              </a:spcAft>
              <a:buClr>
                <a:schemeClr val="lt2"/>
              </a:buClr>
              <a:buSzPts val="1400"/>
              <a:buNone/>
              <a:defRPr sz="1400">
                <a:solidFill>
                  <a:schemeClr val="lt2"/>
                </a:solidFill>
              </a:defRPr>
            </a:lvl6pPr>
            <a:lvl7pPr lvl="6" rtl="0" algn="r">
              <a:spcBef>
                <a:spcPts val="1600"/>
              </a:spcBef>
              <a:spcAft>
                <a:spcPts val="0"/>
              </a:spcAft>
              <a:buClr>
                <a:schemeClr val="lt2"/>
              </a:buClr>
              <a:buSzPts val="1400"/>
              <a:buNone/>
              <a:defRPr sz="1400">
                <a:solidFill>
                  <a:schemeClr val="lt2"/>
                </a:solidFill>
              </a:defRPr>
            </a:lvl7pPr>
            <a:lvl8pPr lvl="7" rtl="0" algn="r">
              <a:spcBef>
                <a:spcPts val="1600"/>
              </a:spcBef>
              <a:spcAft>
                <a:spcPts val="0"/>
              </a:spcAft>
              <a:buClr>
                <a:schemeClr val="lt2"/>
              </a:buClr>
              <a:buSzPts val="1400"/>
              <a:buNone/>
              <a:defRPr sz="1400">
                <a:solidFill>
                  <a:schemeClr val="lt2"/>
                </a:solidFill>
              </a:defRPr>
            </a:lvl8pPr>
            <a:lvl9pPr lvl="8" rtl="0" algn="r">
              <a:spcBef>
                <a:spcPts val="1600"/>
              </a:spcBef>
              <a:spcAft>
                <a:spcPts val="1600"/>
              </a:spcAft>
              <a:buClr>
                <a:schemeClr val="lt2"/>
              </a:buClr>
              <a:buSzPts val="1400"/>
              <a:buNone/>
              <a:defRPr sz="1400">
                <a:solidFill>
                  <a:schemeClr val="lt2"/>
                </a:solidFill>
              </a:defRPr>
            </a:lvl9pPr>
          </a:lstStyle>
          <a:p/>
        </p:txBody>
      </p:sp>
      <p:sp>
        <p:nvSpPr>
          <p:cNvPr id="354" name="Google Shape;354;p42"/>
          <p:cNvSpPr txBox="1"/>
          <p:nvPr>
            <p:ph idx="6" type="subTitle"/>
          </p:nvPr>
        </p:nvSpPr>
        <p:spPr>
          <a:xfrm>
            <a:off x="713074" y="3770350"/>
            <a:ext cx="2377500" cy="576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lt2"/>
              </a:buClr>
              <a:buSzPts val="1200"/>
              <a:buNone/>
              <a:defRPr sz="1000">
                <a:solidFill>
                  <a:schemeClr val="lt2"/>
                </a:solidFill>
              </a:defRPr>
            </a:lvl1pPr>
            <a:lvl2pPr lvl="1" rtl="0" algn="r">
              <a:spcBef>
                <a:spcPts val="0"/>
              </a:spcBef>
              <a:spcAft>
                <a:spcPts val="0"/>
              </a:spcAft>
              <a:buClr>
                <a:schemeClr val="lt2"/>
              </a:buClr>
              <a:buSzPts val="1200"/>
              <a:buNone/>
              <a:defRPr>
                <a:solidFill>
                  <a:schemeClr val="lt2"/>
                </a:solidFill>
              </a:defRPr>
            </a:lvl2pPr>
            <a:lvl3pPr lvl="2" rtl="0" algn="r">
              <a:spcBef>
                <a:spcPts val="1600"/>
              </a:spcBef>
              <a:spcAft>
                <a:spcPts val="0"/>
              </a:spcAft>
              <a:buClr>
                <a:schemeClr val="lt2"/>
              </a:buClr>
              <a:buSzPts val="1200"/>
              <a:buNone/>
              <a:defRPr>
                <a:solidFill>
                  <a:schemeClr val="lt2"/>
                </a:solidFill>
              </a:defRPr>
            </a:lvl3pPr>
            <a:lvl4pPr lvl="3" rtl="0" algn="r">
              <a:spcBef>
                <a:spcPts val="1600"/>
              </a:spcBef>
              <a:spcAft>
                <a:spcPts val="0"/>
              </a:spcAft>
              <a:buClr>
                <a:schemeClr val="lt2"/>
              </a:buClr>
              <a:buSzPts val="1200"/>
              <a:buNone/>
              <a:defRPr>
                <a:solidFill>
                  <a:schemeClr val="lt2"/>
                </a:solidFill>
              </a:defRPr>
            </a:lvl4pPr>
            <a:lvl5pPr lvl="4" rtl="0" algn="r">
              <a:spcBef>
                <a:spcPts val="1600"/>
              </a:spcBef>
              <a:spcAft>
                <a:spcPts val="0"/>
              </a:spcAft>
              <a:buClr>
                <a:schemeClr val="lt2"/>
              </a:buClr>
              <a:buSzPts val="1200"/>
              <a:buNone/>
              <a:defRPr>
                <a:solidFill>
                  <a:schemeClr val="lt2"/>
                </a:solidFill>
              </a:defRPr>
            </a:lvl5pPr>
            <a:lvl6pPr lvl="5" rtl="0" algn="r">
              <a:spcBef>
                <a:spcPts val="1600"/>
              </a:spcBef>
              <a:spcAft>
                <a:spcPts val="0"/>
              </a:spcAft>
              <a:buClr>
                <a:schemeClr val="lt2"/>
              </a:buClr>
              <a:buSzPts val="1200"/>
              <a:buNone/>
              <a:defRPr>
                <a:solidFill>
                  <a:schemeClr val="lt2"/>
                </a:solidFill>
              </a:defRPr>
            </a:lvl6pPr>
            <a:lvl7pPr lvl="6" rtl="0" algn="r">
              <a:spcBef>
                <a:spcPts val="1600"/>
              </a:spcBef>
              <a:spcAft>
                <a:spcPts val="0"/>
              </a:spcAft>
              <a:buClr>
                <a:schemeClr val="lt2"/>
              </a:buClr>
              <a:buSzPts val="1200"/>
              <a:buNone/>
              <a:defRPr>
                <a:solidFill>
                  <a:schemeClr val="lt2"/>
                </a:solidFill>
              </a:defRPr>
            </a:lvl7pPr>
            <a:lvl8pPr lvl="7" rtl="0" algn="r">
              <a:spcBef>
                <a:spcPts val="1600"/>
              </a:spcBef>
              <a:spcAft>
                <a:spcPts val="0"/>
              </a:spcAft>
              <a:buClr>
                <a:schemeClr val="lt2"/>
              </a:buClr>
              <a:buSzPts val="1200"/>
              <a:buNone/>
              <a:defRPr>
                <a:solidFill>
                  <a:schemeClr val="lt2"/>
                </a:solidFill>
              </a:defRPr>
            </a:lvl8pPr>
            <a:lvl9pPr lvl="8" rtl="0" algn="r">
              <a:spcBef>
                <a:spcPts val="1600"/>
              </a:spcBef>
              <a:spcAft>
                <a:spcPts val="1600"/>
              </a:spcAft>
              <a:buClr>
                <a:schemeClr val="lt2"/>
              </a:buClr>
              <a:buSzPts val="1200"/>
              <a:buNone/>
              <a:defRPr>
                <a:solidFill>
                  <a:schemeClr val="lt2"/>
                </a:solidFill>
              </a:defRPr>
            </a:lvl9pPr>
          </a:lstStyle>
          <a:p/>
        </p:txBody>
      </p:sp>
      <p:sp>
        <p:nvSpPr>
          <p:cNvPr id="355" name="Google Shape;355;p42"/>
          <p:cNvSpPr txBox="1"/>
          <p:nvPr>
            <p:ph idx="7" type="subTitle"/>
          </p:nvPr>
        </p:nvSpPr>
        <p:spPr>
          <a:xfrm>
            <a:off x="6053275" y="1054600"/>
            <a:ext cx="2377500" cy="57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2"/>
              </a:buClr>
              <a:buSzPts val="1400"/>
              <a:buNone/>
              <a:defRPr>
                <a:solidFill>
                  <a:schemeClr val="lt2"/>
                </a:solidFill>
                <a:latin typeface="Anton"/>
                <a:ea typeface="Anton"/>
                <a:cs typeface="Anton"/>
                <a:sym typeface="Anton"/>
              </a:defRPr>
            </a:lvl1pPr>
            <a:lvl2pPr lvl="1" rtl="0">
              <a:spcBef>
                <a:spcPts val="0"/>
              </a:spcBef>
              <a:spcAft>
                <a:spcPts val="0"/>
              </a:spcAft>
              <a:buClr>
                <a:schemeClr val="lt2"/>
              </a:buClr>
              <a:buSzPts val="1400"/>
              <a:buNone/>
              <a:defRPr sz="1400">
                <a:solidFill>
                  <a:schemeClr val="lt2"/>
                </a:solidFill>
              </a:defRPr>
            </a:lvl2pPr>
            <a:lvl3pPr lvl="2" rtl="0">
              <a:spcBef>
                <a:spcPts val="1600"/>
              </a:spcBef>
              <a:spcAft>
                <a:spcPts val="0"/>
              </a:spcAft>
              <a:buClr>
                <a:schemeClr val="lt2"/>
              </a:buClr>
              <a:buSzPts val="1400"/>
              <a:buNone/>
              <a:defRPr sz="1400">
                <a:solidFill>
                  <a:schemeClr val="lt2"/>
                </a:solidFill>
              </a:defRPr>
            </a:lvl3pPr>
            <a:lvl4pPr lvl="3" rtl="0">
              <a:spcBef>
                <a:spcPts val="1600"/>
              </a:spcBef>
              <a:spcAft>
                <a:spcPts val="0"/>
              </a:spcAft>
              <a:buClr>
                <a:schemeClr val="lt2"/>
              </a:buClr>
              <a:buSzPts val="1400"/>
              <a:buNone/>
              <a:defRPr sz="1400">
                <a:solidFill>
                  <a:schemeClr val="lt2"/>
                </a:solidFill>
              </a:defRPr>
            </a:lvl4pPr>
            <a:lvl5pPr lvl="4" rtl="0">
              <a:spcBef>
                <a:spcPts val="1600"/>
              </a:spcBef>
              <a:spcAft>
                <a:spcPts val="0"/>
              </a:spcAft>
              <a:buClr>
                <a:schemeClr val="lt2"/>
              </a:buClr>
              <a:buSzPts val="1400"/>
              <a:buNone/>
              <a:defRPr sz="1400">
                <a:solidFill>
                  <a:schemeClr val="lt2"/>
                </a:solidFill>
              </a:defRPr>
            </a:lvl5pPr>
            <a:lvl6pPr lvl="5" rtl="0">
              <a:spcBef>
                <a:spcPts val="1600"/>
              </a:spcBef>
              <a:spcAft>
                <a:spcPts val="0"/>
              </a:spcAft>
              <a:buClr>
                <a:schemeClr val="lt2"/>
              </a:buClr>
              <a:buSzPts val="1400"/>
              <a:buNone/>
              <a:defRPr sz="1400">
                <a:solidFill>
                  <a:schemeClr val="lt2"/>
                </a:solidFill>
              </a:defRPr>
            </a:lvl6pPr>
            <a:lvl7pPr lvl="6" rtl="0">
              <a:spcBef>
                <a:spcPts val="1600"/>
              </a:spcBef>
              <a:spcAft>
                <a:spcPts val="0"/>
              </a:spcAft>
              <a:buClr>
                <a:schemeClr val="lt2"/>
              </a:buClr>
              <a:buSzPts val="1400"/>
              <a:buNone/>
              <a:defRPr sz="1400">
                <a:solidFill>
                  <a:schemeClr val="lt2"/>
                </a:solidFill>
              </a:defRPr>
            </a:lvl7pPr>
            <a:lvl8pPr lvl="7" rtl="0">
              <a:spcBef>
                <a:spcPts val="1600"/>
              </a:spcBef>
              <a:spcAft>
                <a:spcPts val="0"/>
              </a:spcAft>
              <a:buClr>
                <a:schemeClr val="lt2"/>
              </a:buClr>
              <a:buSzPts val="1400"/>
              <a:buNone/>
              <a:defRPr sz="1400">
                <a:solidFill>
                  <a:schemeClr val="lt2"/>
                </a:solidFill>
              </a:defRPr>
            </a:lvl8pPr>
            <a:lvl9pPr lvl="8" rtl="0">
              <a:spcBef>
                <a:spcPts val="1600"/>
              </a:spcBef>
              <a:spcAft>
                <a:spcPts val="1600"/>
              </a:spcAft>
              <a:buClr>
                <a:schemeClr val="lt2"/>
              </a:buClr>
              <a:buSzPts val="1400"/>
              <a:buNone/>
              <a:defRPr sz="1400">
                <a:solidFill>
                  <a:schemeClr val="lt2"/>
                </a:solidFill>
              </a:defRPr>
            </a:lvl9pPr>
          </a:lstStyle>
          <a:p/>
        </p:txBody>
      </p:sp>
      <p:sp>
        <p:nvSpPr>
          <p:cNvPr id="356" name="Google Shape;356;p42"/>
          <p:cNvSpPr txBox="1"/>
          <p:nvPr>
            <p:ph idx="8" type="subTitle"/>
          </p:nvPr>
        </p:nvSpPr>
        <p:spPr>
          <a:xfrm>
            <a:off x="6053275" y="1498050"/>
            <a:ext cx="2377500" cy="57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2"/>
              </a:buClr>
              <a:buSzPts val="1200"/>
              <a:buNone/>
              <a:defRPr sz="1000">
                <a:solidFill>
                  <a:schemeClr val="lt2"/>
                </a:solidFill>
              </a:defRPr>
            </a:lvl1pPr>
            <a:lvl2pPr lvl="1" rtl="0">
              <a:spcBef>
                <a:spcPts val="0"/>
              </a:spcBef>
              <a:spcAft>
                <a:spcPts val="0"/>
              </a:spcAft>
              <a:buClr>
                <a:schemeClr val="lt2"/>
              </a:buClr>
              <a:buSzPts val="1200"/>
              <a:buNone/>
              <a:defRPr>
                <a:solidFill>
                  <a:schemeClr val="lt2"/>
                </a:solidFill>
              </a:defRPr>
            </a:lvl2pPr>
            <a:lvl3pPr lvl="2" rtl="0">
              <a:spcBef>
                <a:spcPts val="1600"/>
              </a:spcBef>
              <a:spcAft>
                <a:spcPts val="0"/>
              </a:spcAft>
              <a:buClr>
                <a:schemeClr val="lt2"/>
              </a:buClr>
              <a:buSzPts val="1200"/>
              <a:buNone/>
              <a:defRPr>
                <a:solidFill>
                  <a:schemeClr val="lt2"/>
                </a:solidFill>
              </a:defRPr>
            </a:lvl3pPr>
            <a:lvl4pPr lvl="3" rtl="0">
              <a:spcBef>
                <a:spcPts val="1600"/>
              </a:spcBef>
              <a:spcAft>
                <a:spcPts val="0"/>
              </a:spcAft>
              <a:buClr>
                <a:schemeClr val="lt2"/>
              </a:buClr>
              <a:buSzPts val="1200"/>
              <a:buNone/>
              <a:defRPr>
                <a:solidFill>
                  <a:schemeClr val="lt2"/>
                </a:solidFill>
              </a:defRPr>
            </a:lvl4pPr>
            <a:lvl5pPr lvl="4" rtl="0">
              <a:spcBef>
                <a:spcPts val="1600"/>
              </a:spcBef>
              <a:spcAft>
                <a:spcPts val="0"/>
              </a:spcAft>
              <a:buClr>
                <a:schemeClr val="lt2"/>
              </a:buClr>
              <a:buSzPts val="1200"/>
              <a:buNone/>
              <a:defRPr>
                <a:solidFill>
                  <a:schemeClr val="lt2"/>
                </a:solidFill>
              </a:defRPr>
            </a:lvl5pPr>
            <a:lvl6pPr lvl="5" rtl="0">
              <a:spcBef>
                <a:spcPts val="1600"/>
              </a:spcBef>
              <a:spcAft>
                <a:spcPts val="0"/>
              </a:spcAft>
              <a:buClr>
                <a:schemeClr val="lt2"/>
              </a:buClr>
              <a:buSzPts val="1200"/>
              <a:buNone/>
              <a:defRPr>
                <a:solidFill>
                  <a:schemeClr val="lt2"/>
                </a:solidFill>
              </a:defRPr>
            </a:lvl6pPr>
            <a:lvl7pPr lvl="6" rtl="0">
              <a:spcBef>
                <a:spcPts val="1600"/>
              </a:spcBef>
              <a:spcAft>
                <a:spcPts val="0"/>
              </a:spcAft>
              <a:buClr>
                <a:schemeClr val="lt2"/>
              </a:buClr>
              <a:buSzPts val="1200"/>
              <a:buNone/>
              <a:defRPr>
                <a:solidFill>
                  <a:schemeClr val="lt2"/>
                </a:solidFill>
              </a:defRPr>
            </a:lvl7pPr>
            <a:lvl8pPr lvl="7" rtl="0">
              <a:spcBef>
                <a:spcPts val="1600"/>
              </a:spcBef>
              <a:spcAft>
                <a:spcPts val="0"/>
              </a:spcAft>
              <a:buClr>
                <a:schemeClr val="lt2"/>
              </a:buClr>
              <a:buSzPts val="1200"/>
              <a:buNone/>
              <a:defRPr>
                <a:solidFill>
                  <a:schemeClr val="lt2"/>
                </a:solidFill>
              </a:defRPr>
            </a:lvl8pPr>
            <a:lvl9pPr lvl="8" rtl="0">
              <a:spcBef>
                <a:spcPts val="1600"/>
              </a:spcBef>
              <a:spcAft>
                <a:spcPts val="1600"/>
              </a:spcAft>
              <a:buClr>
                <a:schemeClr val="lt2"/>
              </a:buClr>
              <a:buSzPts val="1200"/>
              <a:buNone/>
              <a:defRPr>
                <a:solidFill>
                  <a:schemeClr val="lt2"/>
                </a:solidFill>
              </a:defRPr>
            </a:lvl9pPr>
          </a:lstStyle>
          <a:p/>
        </p:txBody>
      </p:sp>
      <p:sp>
        <p:nvSpPr>
          <p:cNvPr id="357" name="Google Shape;357;p42"/>
          <p:cNvSpPr txBox="1"/>
          <p:nvPr>
            <p:ph idx="9" type="subTitle"/>
          </p:nvPr>
        </p:nvSpPr>
        <p:spPr>
          <a:xfrm>
            <a:off x="6053275" y="2190750"/>
            <a:ext cx="2377500" cy="57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2"/>
              </a:buClr>
              <a:buSzPts val="1400"/>
              <a:buNone/>
              <a:defRPr>
                <a:solidFill>
                  <a:schemeClr val="lt2"/>
                </a:solidFill>
                <a:latin typeface="Anton"/>
                <a:ea typeface="Anton"/>
                <a:cs typeface="Anton"/>
                <a:sym typeface="Anton"/>
              </a:defRPr>
            </a:lvl1pPr>
            <a:lvl2pPr lvl="1" rtl="0">
              <a:spcBef>
                <a:spcPts val="0"/>
              </a:spcBef>
              <a:spcAft>
                <a:spcPts val="0"/>
              </a:spcAft>
              <a:buClr>
                <a:schemeClr val="lt2"/>
              </a:buClr>
              <a:buSzPts val="1400"/>
              <a:buNone/>
              <a:defRPr sz="1400">
                <a:solidFill>
                  <a:schemeClr val="lt2"/>
                </a:solidFill>
              </a:defRPr>
            </a:lvl2pPr>
            <a:lvl3pPr lvl="2" rtl="0">
              <a:spcBef>
                <a:spcPts val="1600"/>
              </a:spcBef>
              <a:spcAft>
                <a:spcPts val="0"/>
              </a:spcAft>
              <a:buClr>
                <a:schemeClr val="lt2"/>
              </a:buClr>
              <a:buSzPts val="1400"/>
              <a:buNone/>
              <a:defRPr sz="1400">
                <a:solidFill>
                  <a:schemeClr val="lt2"/>
                </a:solidFill>
              </a:defRPr>
            </a:lvl3pPr>
            <a:lvl4pPr lvl="3" rtl="0">
              <a:spcBef>
                <a:spcPts val="1600"/>
              </a:spcBef>
              <a:spcAft>
                <a:spcPts val="0"/>
              </a:spcAft>
              <a:buClr>
                <a:schemeClr val="lt2"/>
              </a:buClr>
              <a:buSzPts val="1400"/>
              <a:buNone/>
              <a:defRPr sz="1400">
                <a:solidFill>
                  <a:schemeClr val="lt2"/>
                </a:solidFill>
              </a:defRPr>
            </a:lvl4pPr>
            <a:lvl5pPr lvl="4" rtl="0">
              <a:spcBef>
                <a:spcPts val="1600"/>
              </a:spcBef>
              <a:spcAft>
                <a:spcPts val="0"/>
              </a:spcAft>
              <a:buClr>
                <a:schemeClr val="lt2"/>
              </a:buClr>
              <a:buSzPts val="1400"/>
              <a:buNone/>
              <a:defRPr sz="1400">
                <a:solidFill>
                  <a:schemeClr val="lt2"/>
                </a:solidFill>
              </a:defRPr>
            </a:lvl5pPr>
            <a:lvl6pPr lvl="5" rtl="0">
              <a:spcBef>
                <a:spcPts val="1600"/>
              </a:spcBef>
              <a:spcAft>
                <a:spcPts val="0"/>
              </a:spcAft>
              <a:buClr>
                <a:schemeClr val="lt2"/>
              </a:buClr>
              <a:buSzPts val="1400"/>
              <a:buNone/>
              <a:defRPr sz="1400">
                <a:solidFill>
                  <a:schemeClr val="lt2"/>
                </a:solidFill>
              </a:defRPr>
            </a:lvl6pPr>
            <a:lvl7pPr lvl="6" rtl="0">
              <a:spcBef>
                <a:spcPts val="1600"/>
              </a:spcBef>
              <a:spcAft>
                <a:spcPts val="0"/>
              </a:spcAft>
              <a:buClr>
                <a:schemeClr val="lt2"/>
              </a:buClr>
              <a:buSzPts val="1400"/>
              <a:buNone/>
              <a:defRPr sz="1400">
                <a:solidFill>
                  <a:schemeClr val="lt2"/>
                </a:solidFill>
              </a:defRPr>
            </a:lvl7pPr>
            <a:lvl8pPr lvl="7" rtl="0">
              <a:spcBef>
                <a:spcPts val="1600"/>
              </a:spcBef>
              <a:spcAft>
                <a:spcPts val="0"/>
              </a:spcAft>
              <a:buClr>
                <a:schemeClr val="lt2"/>
              </a:buClr>
              <a:buSzPts val="1400"/>
              <a:buNone/>
              <a:defRPr sz="1400">
                <a:solidFill>
                  <a:schemeClr val="lt2"/>
                </a:solidFill>
              </a:defRPr>
            </a:lvl8pPr>
            <a:lvl9pPr lvl="8" rtl="0">
              <a:spcBef>
                <a:spcPts val="1600"/>
              </a:spcBef>
              <a:spcAft>
                <a:spcPts val="1600"/>
              </a:spcAft>
              <a:buClr>
                <a:schemeClr val="lt2"/>
              </a:buClr>
              <a:buSzPts val="1400"/>
              <a:buNone/>
              <a:defRPr sz="1400">
                <a:solidFill>
                  <a:schemeClr val="lt2"/>
                </a:solidFill>
              </a:defRPr>
            </a:lvl9pPr>
          </a:lstStyle>
          <a:p/>
        </p:txBody>
      </p:sp>
      <p:sp>
        <p:nvSpPr>
          <p:cNvPr id="358" name="Google Shape;358;p42"/>
          <p:cNvSpPr txBox="1"/>
          <p:nvPr>
            <p:ph idx="13" type="subTitle"/>
          </p:nvPr>
        </p:nvSpPr>
        <p:spPr>
          <a:xfrm>
            <a:off x="6053275" y="2634200"/>
            <a:ext cx="2377500" cy="57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2"/>
              </a:buClr>
              <a:buSzPts val="1200"/>
              <a:buNone/>
              <a:defRPr sz="1000">
                <a:solidFill>
                  <a:schemeClr val="lt2"/>
                </a:solidFill>
              </a:defRPr>
            </a:lvl1pPr>
            <a:lvl2pPr lvl="1" rtl="0">
              <a:spcBef>
                <a:spcPts val="0"/>
              </a:spcBef>
              <a:spcAft>
                <a:spcPts val="0"/>
              </a:spcAft>
              <a:buClr>
                <a:schemeClr val="lt2"/>
              </a:buClr>
              <a:buSzPts val="1200"/>
              <a:buNone/>
              <a:defRPr>
                <a:solidFill>
                  <a:schemeClr val="lt2"/>
                </a:solidFill>
              </a:defRPr>
            </a:lvl2pPr>
            <a:lvl3pPr lvl="2" rtl="0">
              <a:spcBef>
                <a:spcPts val="1600"/>
              </a:spcBef>
              <a:spcAft>
                <a:spcPts val="0"/>
              </a:spcAft>
              <a:buClr>
                <a:schemeClr val="lt2"/>
              </a:buClr>
              <a:buSzPts val="1200"/>
              <a:buNone/>
              <a:defRPr>
                <a:solidFill>
                  <a:schemeClr val="lt2"/>
                </a:solidFill>
              </a:defRPr>
            </a:lvl3pPr>
            <a:lvl4pPr lvl="3" rtl="0">
              <a:spcBef>
                <a:spcPts val="1600"/>
              </a:spcBef>
              <a:spcAft>
                <a:spcPts val="0"/>
              </a:spcAft>
              <a:buClr>
                <a:schemeClr val="lt2"/>
              </a:buClr>
              <a:buSzPts val="1200"/>
              <a:buNone/>
              <a:defRPr>
                <a:solidFill>
                  <a:schemeClr val="lt2"/>
                </a:solidFill>
              </a:defRPr>
            </a:lvl4pPr>
            <a:lvl5pPr lvl="4" rtl="0">
              <a:spcBef>
                <a:spcPts val="1600"/>
              </a:spcBef>
              <a:spcAft>
                <a:spcPts val="0"/>
              </a:spcAft>
              <a:buClr>
                <a:schemeClr val="lt2"/>
              </a:buClr>
              <a:buSzPts val="1200"/>
              <a:buNone/>
              <a:defRPr>
                <a:solidFill>
                  <a:schemeClr val="lt2"/>
                </a:solidFill>
              </a:defRPr>
            </a:lvl5pPr>
            <a:lvl6pPr lvl="5" rtl="0">
              <a:spcBef>
                <a:spcPts val="1600"/>
              </a:spcBef>
              <a:spcAft>
                <a:spcPts val="0"/>
              </a:spcAft>
              <a:buClr>
                <a:schemeClr val="lt2"/>
              </a:buClr>
              <a:buSzPts val="1200"/>
              <a:buNone/>
              <a:defRPr>
                <a:solidFill>
                  <a:schemeClr val="lt2"/>
                </a:solidFill>
              </a:defRPr>
            </a:lvl6pPr>
            <a:lvl7pPr lvl="6" rtl="0">
              <a:spcBef>
                <a:spcPts val="1600"/>
              </a:spcBef>
              <a:spcAft>
                <a:spcPts val="0"/>
              </a:spcAft>
              <a:buClr>
                <a:schemeClr val="lt2"/>
              </a:buClr>
              <a:buSzPts val="1200"/>
              <a:buNone/>
              <a:defRPr>
                <a:solidFill>
                  <a:schemeClr val="lt2"/>
                </a:solidFill>
              </a:defRPr>
            </a:lvl7pPr>
            <a:lvl8pPr lvl="7" rtl="0">
              <a:spcBef>
                <a:spcPts val="1600"/>
              </a:spcBef>
              <a:spcAft>
                <a:spcPts val="0"/>
              </a:spcAft>
              <a:buClr>
                <a:schemeClr val="lt2"/>
              </a:buClr>
              <a:buSzPts val="1200"/>
              <a:buNone/>
              <a:defRPr>
                <a:solidFill>
                  <a:schemeClr val="lt2"/>
                </a:solidFill>
              </a:defRPr>
            </a:lvl8pPr>
            <a:lvl9pPr lvl="8" rtl="0">
              <a:spcBef>
                <a:spcPts val="1600"/>
              </a:spcBef>
              <a:spcAft>
                <a:spcPts val="1600"/>
              </a:spcAft>
              <a:buClr>
                <a:schemeClr val="lt2"/>
              </a:buClr>
              <a:buSzPts val="1200"/>
              <a:buNone/>
              <a:defRPr>
                <a:solidFill>
                  <a:schemeClr val="lt2"/>
                </a:solidFill>
              </a:defRPr>
            </a:lvl9pPr>
          </a:lstStyle>
          <a:p/>
        </p:txBody>
      </p:sp>
      <p:sp>
        <p:nvSpPr>
          <p:cNvPr id="359" name="Google Shape;359;p42"/>
          <p:cNvSpPr txBox="1"/>
          <p:nvPr>
            <p:ph idx="14" type="subTitle"/>
          </p:nvPr>
        </p:nvSpPr>
        <p:spPr>
          <a:xfrm>
            <a:off x="6053275" y="3326900"/>
            <a:ext cx="2377500" cy="57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2"/>
              </a:buClr>
              <a:buSzPts val="1400"/>
              <a:buNone/>
              <a:defRPr>
                <a:solidFill>
                  <a:schemeClr val="lt2"/>
                </a:solidFill>
                <a:latin typeface="Anton"/>
                <a:ea typeface="Anton"/>
                <a:cs typeface="Anton"/>
                <a:sym typeface="Anton"/>
              </a:defRPr>
            </a:lvl1pPr>
            <a:lvl2pPr lvl="1" rtl="0">
              <a:spcBef>
                <a:spcPts val="0"/>
              </a:spcBef>
              <a:spcAft>
                <a:spcPts val="0"/>
              </a:spcAft>
              <a:buClr>
                <a:schemeClr val="lt2"/>
              </a:buClr>
              <a:buSzPts val="1400"/>
              <a:buNone/>
              <a:defRPr sz="1400">
                <a:solidFill>
                  <a:schemeClr val="lt2"/>
                </a:solidFill>
              </a:defRPr>
            </a:lvl2pPr>
            <a:lvl3pPr lvl="2" rtl="0">
              <a:spcBef>
                <a:spcPts val="1600"/>
              </a:spcBef>
              <a:spcAft>
                <a:spcPts val="0"/>
              </a:spcAft>
              <a:buClr>
                <a:schemeClr val="lt2"/>
              </a:buClr>
              <a:buSzPts val="1400"/>
              <a:buNone/>
              <a:defRPr sz="1400">
                <a:solidFill>
                  <a:schemeClr val="lt2"/>
                </a:solidFill>
              </a:defRPr>
            </a:lvl3pPr>
            <a:lvl4pPr lvl="3" rtl="0">
              <a:spcBef>
                <a:spcPts val="1600"/>
              </a:spcBef>
              <a:spcAft>
                <a:spcPts val="0"/>
              </a:spcAft>
              <a:buClr>
                <a:schemeClr val="lt2"/>
              </a:buClr>
              <a:buSzPts val="1400"/>
              <a:buNone/>
              <a:defRPr sz="1400">
                <a:solidFill>
                  <a:schemeClr val="lt2"/>
                </a:solidFill>
              </a:defRPr>
            </a:lvl4pPr>
            <a:lvl5pPr lvl="4" rtl="0">
              <a:spcBef>
                <a:spcPts val="1600"/>
              </a:spcBef>
              <a:spcAft>
                <a:spcPts val="0"/>
              </a:spcAft>
              <a:buClr>
                <a:schemeClr val="lt2"/>
              </a:buClr>
              <a:buSzPts val="1400"/>
              <a:buNone/>
              <a:defRPr sz="1400">
                <a:solidFill>
                  <a:schemeClr val="lt2"/>
                </a:solidFill>
              </a:defRPr>
            </a:lvl5pPr>
            <a:lvl6pPr lvl="5" rtl="0">
              <a:spcBef>
                <a:spcPts val="1600"/>
              </a:spcBef>
              <a:spcAft>
                <a:spcPts val="0"/>
              </a:spcAft>
              <a:buClr>
                <a:schemeClr val="lt2"/>
              </a:buClr>
              <a:buSzPts val="1400"/>
              <a:buNone/>
              <a:defRPr sz="1400">
                <a:solidFill>
                  <a:schemeClr val="lt2"/>
                </a:solidFill>
              </a:defRPr>
            </a:lvl6pPr>
            <a:lvl7pPr lvl="6" rtl="0">
              <a:spcBef>
                <a:spcPts val="1600"/>
              </a:spcBef>
              <a:spcAft>
                <a:spcPts val="0"/>
              </a:spcAft>
              <a:buClr>
                <a:schemeClr val="lt2"/>
              </a:buClr>
              <a:buSzPts val="1400"/>
              <a:buNone/>
              <a:defRPr sz="1400">
                <a:solidFill>
                  <a:schemeClr val="lt2"/>
                </a:solidFill>
              </a:defRPr>
            </a:lvl7pPr>
            <a:lvl8pPr lvl="7" rtl="0">
              <a:spcBef>
                <a:spcPts val="1600"/>
              </a:spcBef>
              <a:spcAft>
                <a:spcPts val="0"/>
              </a:spcAft>
              <a:buClr>
                <a:schemeClr val="lt2"/>
              </a:buClr>
              <a:buSzPts val="1400"/>
              <a:buNone/>
              <a:defRPr sz="1400">
                <a:solidFill>
                  <a:schemeClr val="lt2"/>
                </a:solidFill>
              </a:defRPr>
            </a:lvl8pPr>
            <a:lvl9pPr lvl="8" rtl="0">
              <a:spcBef>
                <a:spcPts val="1600"/>
              </a:spcBef>
              <a:spcAft>
                <a:spcPts val="1600"/>
              </a:spcAft>
              <a:buClr>
                <a:schemeClr val="lt2"/>
              </a:buClr>
              <a:buSzPts val="1400"/>
              <a:buNone/>
              <a:defRPr sz="1400">
                <a:solidFill>
                  <a:schemeClr val="lt2"/>
                </a:solidFill>
              </a:defRPr>
            </a:lvl9pPr>
          </a:lstStyle>
          <a:p/>
        </p:txBody>
      </p:sp>
      <p:sp>
        <p:nvSpPr>
          <p:cNvPr id="360" name="Google Shape;360;p42"/>
          <p:cNvSpPr txBox="1"/>
          <p:nvPr>
            <p:ph idx="15" type="subTitle"/>
          </p:nvPr>
        </p:nvSpPr>
        <p:spPr>
          <a:xfrm>
            <a:off x="6053275" y="3770350"/>
            <a:ext cx="2377500" cy="576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2"/>
              </a:buClr>
              <a:buSzPts val="1200"/>
              <a:buNone/>
              <a:defRPr sz="1000">
                <a:solidFill>
                  <a:schemeClr val="lt2"/>
                </a:solidFill>
              </a:defRPr>
            </a:lvl1pPr>
            <a:lvl2pPr lvl="1" rtl="0">
              <a:spcBef>
                <a:spcPts val="0"/>
              </a:spcBef>
              <a:spcAft>
                <a:spcPts val="0"/>
              </a:spcAft>
              <a:buClr>
                <a:schemeClr val="lt2"/>
              </a:buClr>
              <a:buSzPts val="1200"/>
              <a:buNone/>
              <a:defRPr>
                <a:solidFill>
                  <a:schemeClr val="lt2"/>
                </a:solidFill>
              </a:defRPr>
            </a:lvl2pPr>
            <a:lvl3pPr lvl="2" rtl="0">
              <a:spcBef>
                <a:spcPts val="1600"/>
              </a:spcBef>
              <a:spcAft>
                <a:spcPts val="0"/>
              </a:spcAft>
              <a:buClr>
                <a:schemeClr val="lt2"/>
              </a:buClr>
              <a:buSzPts val="1200"/>
              <a:buNone/>
              <a:defRPr>
                <a:solidFill>
                  <a:schemeClr val="lt2"/>
                </a:solidFill>
              </a:defRPr>
            </a:lvl3pPr>
            <a:lvl4pPr lvl="3" rtl="0">
              <a:spcBef>
                <a:spcPts val="1600"/>
              </a:spcBef>
              <a:spcAft>
                <a:spcPts val="0"/>
              </a:spcAft>
              <a:buClr>
                <a:schemeClr val="lt2"/>
              </a:buClr>
              <a:buSzPts val="1200"/>
              <a:buNone/>
              <a:defRPr>
                <a:solidFill>
                  <a:schemeClr val="lt2"/>
                </a:solidFill>
              </a:defRPr>
            </a:lvl4pPr>
            <a:lvl5pPr lvl="4" rtl="0">
              <a:spcBef>
                <a:spcPts val="1600"/>
              </a:spcBef>
              <a:spcAft>
                <a:spcPts val="0"/>
              </a:spcAft>
              <a:buClr>
                <a:schemeClr val="lt2"/>
              </a:buClr>
              <a:buSzPts val="1200"/>
              <a:buNone/>
              <a:defRPr>
                <a:solidFill>
                  <a:schemeClr val="lt2"/>
                </a:solidFill>
              </a:defRPr>
            </a:lvl5pPr>
            <a:lvl6pPr lvl="5" rtl="0">
              <a:spcBef>
                <a:spcPts val="1600"/>
              </a:spcBef>
              <a:spcAft>
                <a:spcPts val="0"/>
              </a:spcAft>
              <a:buClr>
                <a:schemeClr val="lt2"/>
              </a:buClr>
              <a:buSzPts val="1200"/>
              <a:buNone/>
              <a:defRPr>
                <a:solidFill>
                  <a:schemeClr val="lt2"/>
                </a:solidFill>
              </a:defRPr>
            </a:lvl6pPr>
            <a:lvl7pPr lvl="6" rtl="0">
              <a:spcBef>
                <a:spcPts val="1600"/>
              </a:spcBef>
              <a:spcAft>
                <a:spcPts val="0"/>
              </a:spcAft>
              <a:buClr>
                <a:schemeClr val="lt2"/>
              </a:buClr>
              <a:buSzPts val="1200"/>
              <a:buNone/>
              <a:defRPr>
                <a:solidFill>
                  <a:schemeClr val="lt2"/>
                </a:solidFill>
              </a:defRPr>
            </a:lvl7pPr>
            <a:lvl8pPr lvl="7" rtl="0">
              <a:spcBef>
                <a:spcPts val="1600"/>
              </a:spcBef>
              <a:spcAft>
                <a:spcPts val="0"/>
              </a:spcAft>
              <a:buClr>
                <a:schemeClr val="lt2"/>
              </a:buClr>
              <a:buSzPts val="1200"/>
              <a:buNone/>
              <a:defRPr>
                <a:solidFill>
                  <a:schemeClr val="lt2"/>
                </a:solidFill>
              </a:defRPr>
            </a:lvl8pPr>
            <a:lvl9pPr lvl="8" rtl="0">
              <a:spcBef>
                <a:spcPts val="1600"/>
              </a:spcBef>
              <a:spcAft>
                <a:spcPts val="1600"/>
              </a:spcAft>
              <a:buClr>
                <a:schemeClr val="lt2"/>
              </a:buClr>
              <a:buSzPts val="1200"/>
              <a:buNone/>
              <a:defRPr>
                <a:solidFill>
                  <a:schemeClr val="lt2"/>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361" name="Shape 361"/>
        <p:cNvGrpSpPr/>
        <p:nvPr/>
      </p:nvGrpSpPr>
      <p:grpSpPr>
        <a:xfrm>
          <a:off x="0" y="0"/>
          <a:ext cx="0" cy="0"/>
          <a:chOff x="0" y="0"/>
          <a:chExt cx="0" cy="0"/>
        </a:xfrm>
      </p:grpSpPr>
      <p:sp>
        <p:nvSpPr>
          <p:cNvPr id="362" name="Google Shape;362;p43"/>
          <p:cNvSpPr/>
          <p:nvPr/>
        </p:nvSpPr>
        <p:spPr>
          <a:xfrm>
            <a:off x="4633025" y="3765325"/>
            <a:ext cx="3594900" cy="8982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a:t>
            </a:r>
            <a:endParaRPr>
              <a:solidFill>
                <a:schemeClr val="lt1"/>
              </a:solidFill>
            </a:endParaRPr>
          </a:p>
        </p:txBody>
      </p:sp>
      <p:sp>
        <p:nvSpPr>
          <p:cNvPr id="363" name="Google Shape;363;p43"/>
          <p:cNvSpPr/>
          <p:nvPr/>
        </p:nvSpPr>
        <p:spPr>
          <a:xfrm>
            <a:off x="759150" y="3042775"/>
            <a:ext cx="3594900" cy="113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a:t>
            </a:r>
            <a:endParaRPr>
              <a:solidFill>
                <a:schemeClr val="lt1"/>
              </a:solidFill>
            </a:endParaRPr>
          </a:p>
        </p:txBody>
      </p:sp>
      <p:sp>
        <p:nvSpPr>
          <p:cNvPr id="364" name="Google Shape;364;p43"/>
          <p:cNvSpPr/>
          <p:nvPr/>
        </p:nvSpPr>
        <p:spPr>
          <a:xfrm>
            <a:off x="1878200" y="1398300"/>
            <a:ext cx="5387400" cy="13842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a:t>
            </a:r>
            <a:endParaRPr>
              <a:solidFill>
                <a:schemeClr val="lt1"/>
              </a:solidFill>
            </a:endParaRPr>
          </a:p>
        </p:txBody>
      </p:sp>
      <p:sp>
        <p:nvSpPr>
          <p:cNvPr id="365" name="Google Shape;365;p43"/>
          <p:cNvSpPr txBox="1"/>
          <p:nvPr/>
        </p:nvSpPr>
        <p:spPr>
          <a:xfrm>
            <a:off x="4829526" y="3929900"/>
            <a:ext cx="3201900" cy="57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solidFill>
                <a:srgbClr val="F3F3F3"/>
              </a:solidFill>
              <a:latin typeface="Anton"/>
              <a:ea typeface="Anton"/>
              <a:cs typeface="Anton"/>
              <a:sym typeface="Anton"/>
            </a:endParaRPr>
          </a:p>
        </p:txBody>
      </p:sp>
      <p:sp>
        <p:nvSpPr>
          <p:cNvPr id="366" name="Google Shape;366;p43"/>
          <p:cNvSpPr txBox="1"/>
          <p:nvPr>
            <p:ph hasCustomPrompt="1" type="title"/>
          </p:nvPr>
        </p:nvSpPr>
        <p:spPr>
          <a:xfrm>
            <a:off x="2633472" y="1892808"/>
            <a:ext cx="3867900" cy="85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72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67" name="Google Shape;367;p43"/>
          <p:cNvSpPr txBox="1"/>
          <p:nvPr>
            <p:ph idx="1" type="subTitle"/>
          </p:nvPr>
        </p:nvSpPr>
        <p:spPr>
          <a:xfrm>
            <a:off x="5824728" y="2178225"/>
            <a:ext cx="1655100" cy="347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200"/>
              <a:buNone/>
              <a:defRPr sz="1400">
                <a:solidFill>
                  <a:schemeClr val="lt1"/>
                </a:solidFill>
                <a:latin typeface="Anton"/>
                <a:ea typeface="Anton"/>
                <a:cs typeface="Anton"/>
                <a:sym typeface="Anton"/>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sp>
        <p:nvSpPr>
          <p:cNvPr id="368" name="Google Shape;368;p43"/>
          <p:cNvSpPr txBox="1"/>
          <p:nvPr>
            <p:ph hasCustomPrompt="1" idx="2" type="title"/>
          </p:nvPr>
        </p:nvSpPr>
        <p:spPr>
          <a:xfrm>
            <a:off x="762000" y="3471672"/>
            <a:ext cx="32919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69" name="Google Shape;369;p43"/>
          <p:cNvSpPr txBox="1"/>
          <p:nvPr>
            <p:ph idx="3" type="subTitle"/>
          </p:nvPr>
        </p:nvSpPr>
        <p:spPr>
          <a:xfrm>
            <a:off x="3401568" y="3566160"/>
            <a:ext cx="1655100" cy="347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200"/>
              <a:buNone/>
              <a:defRPr sz="1400">
                <a:solidFill>
                  <a:schemeClr val="lt2"/>
                </a:solidFill>
                <a:latin typeface="Anton"/>
                <a:ea typeface="Anton"/>
                <a:cs typeface="Anton"/>
                <a:sym typeface="Anton"/>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370" name="Google Shape;370;p43"/>
          <p:cNvSpPr txBox="1"/>
          <p:nvPr>
            <p:ph hasCustomPrompt="1" idx="4" type="title"/>
          </p:nvPr>
        </p:nvSpPr>
        <p:spPr>
          <a:xfrm>
            <a:off x="4643950" y="3770600"/>
            <a:ext cx="3552300" cy="85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36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1" name="Google Shape;371;p43"/>
          <p:cNvSpPr txBox="1"/>
          <p:nvPr>
            <p:ph idx="5" type="subTitle"/>
          </p:nvPr>
        </p:nvSpPr>
        <p:spPr>
          <a:xfrm>
            <a:off x="6958584" y="4194796"/>
            <a:ext cx="1655100" cy="347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200"/>
              <a:buNone/>
              <a:defRPr sz="1400">
                <a:solidFill>
                  <a:schemeClr val="lt1"/>
                </a:solidFill>
                <a:latin typeface="Anton"/>
                <a:ea typeface="Anton"/>
                <a:cs typeface="Anton"/>
                <a:sym typeface="Anton"/>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372" name="Google Shape;372;p43"/>
          <p:cNvSpPr txBox="1"/>
          <p:nvPr>
            <p:ph idx="6"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373" name="Google Shape;373;p43"/>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p:nvPr/>
        </p:nvSpPr>
        <p:spPr>
          <a:xfrm flipH="1" rot="10800000">
            <a:off x="3506300" y="0"/>
            <a:ext cx="5637723" cy="4060226"/>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32" name="Google Shape;32;p6"/>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p:nvPr/>
        </p:nvSpPr>
        <p:spPr>
          <a:xfrm flipH="1">
            <a:off x="-84379" y="1749625"/>
            <a:ext cx="4712579" cy="3393868"/>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p:nvPr/>
        </p:nvSpPr>
        <p:spPr>
          <a:xfrm>
            <a:off x="843200" y="987800"/>
            <a:ext cx="404700" cy="40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a:off x="1426400" y="875375"/>
            <a:ext cx="91500" cy="91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a:off x="4377575" y="3896825"/>
            <a:ext cx="91500" cy="91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a:off x="4628200" y="4051825"/>
            <a:ext cx="91500" cy="91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idx="1" type="body"/>
          </p:nvPr>
        </p:nvSpPr>
        <p:spPr>
          <a:xfrm>
            <a:off x="5367528" y="1847088"/>
            <a:ext cx="2130600" cy="17832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a:solidFill>
                  <a:srgbClr val="F3F3F3"/>
                </a:solidFill>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41" name="Google Shape;41;p7"/>
          <p:cNvCxnSpPr/>
          <p:nvPr/>
        </p:nvCxnSpPr>
        <p:spPr>
          <a:xfrm>
            <a:off x="2973450" y="903175"/>
            <a:ext cx="319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p:nvPr/>
        </p:nvSpPr>
        <p:spPr>
          <a:xfrm flipH="1">
            <a:off x="-84379" y="1749625"/>
            <a:ext cx="4712579" cy="3393868"/>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713225" y="539500"/>
            <a:ext cx="6144900" cy="4059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84379" y="1749625"/>
            <a:ext cx="4712579" cy="3393868"/>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idx="1" type="body"/>
          </p:nvPr>
        </p:nvSpPr>
        <p:spPr>
          <a:xfrm>
            <a:off x="4939500" y="1524000"/>
            <a:ext cx="3837000" cy="28953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chemeClr val="lt1"/>
              </a:buClr>
              <a:buSzPts val="1200"/>
              <a:buChar char="●"/>
              <a:defRPr/>
            </a:lvl1pPr>
            <a:lvl2pPr indent="-304800" lvl="1" marL="914400">
              <a:spcBef>
                <a:spcPts val="1600"/>
              </a:spcBef>
              <a:spcAft>
                <a:spcPts val="0"/>
              </a:spcAft>
              <a:buClr>
                <a:schemeClr val="lt1"/>
              </a:buClr>
              <a:buSzPts val="1200"/>
              <a:buChar char="○"/>
              <a:defRPr/>
            </a:lvl2pPr>
            <a:lvl3pPr indent="-304800" lvl="2" marL="1371600">
              <a:spcBef>
                <a:spcPts val="1600"/>
              </a:spcBef>
              <a:spcAft>
                <a:spcPts val="0"/>
              </a:spcAft>
              <a:buClr>
                <a:schemeClr val="lt1"/>
              </a:buClr>
              <a:buSzPts val="1200"/>
              <a:buChar char="■"/>
              <a:defRPr/>
            </a:lvl3pPr>
            <a:lvl4pPr indent="-304800" lvl="3" marL="1828800">
              <a:spcBef>
                <a:spcPts val="1600"/>
              </a:spcBef>
              <a:spcAft>
                <a:spcPts val="0"/>
              </a:spcAft>
              <a:buClr>
                <a:schemeClr val="lt1"/>
              </a:buClr>
              <a:buSzPts val="1200"/>
              <a:buChar char="●"/>
              <a:defRPr/>
            </a:lvl4pPr>
            <a:lvl5pPr indent="-304800" lvl="4" marL="2286000">
              <a:spcBef>
                <a:spcPts val="1600"/>
              </a:spcBef>
              <a:spcAft>
                <a:spcPts val="0"/>
              </a:spcAft>
              <a:buClr>
                <a:schemeClr val="lt1"/>
              </a:buClr>
              <a:buSzPts val="1200"/>
              <a:buChar char="○"/>
              <a:defRPr/>
            </a:lvl5pPr>
            <a:lvl6pPr indent="-304800" lvl="5" marL="2743200">
              <a:spcBef>
                <a:spcPts val="1600"/>
              </a:spcBef>
              <a:spcAft>
                <a:spcPts val="0"/>
              </a:spcAft>
              <a:buClr>
                <a:schemeClr val="lt1"/>
              </a:buClr>
              <a:buSzPts val="1200"/>
              <a:buChar char="■"/>
              <a:defRPr/>
            </a:lvl6pPr>
            <a:lvl7pPr indent="-304800" lvl="6" marL="3200400">
              <a:spcBef>
                <a:spcPts val="1600"/>
              </a:spcBef>
              <a:spcAft>
                <a:spcPts val="0"/>
              </a:spcAft>
              <a:buClr>
                <a:schemeClr val="lt1"/>
              </a:buClr>
              <a:buSzPts val="1200"/>
              <a:buChar char="●"/>
              <a:defRPr/>
            </a:lvl7pPr>
            <a:lvl8pPr indent="-304800" lvl="7" marL="3657600">
              <a:spcBef>
                <a:spcPts val="1600"/>
              </a:spcBef>
              <a:spcAft>
                <a:spcPts val="0"/>
              </a:spcAft>
              <a:buClr>
                <a:schemeClr val="lt1"/>
              </a:buClr>
              <a:buSzPts val="1200"/>
              <a:buChar char="○"/>
              <a:defRPr/>
            </a:lvl8pPr>
            <a:lvl9pPr indent="-304800" lvl="8" marL="4114800">
              <a:spcBef>
                <a:spcPts val="1600"/>
              </a:spcBef>
              <a:spcAft>
                <a:spcPts val="1600"/>
              </a:spcAft>
              <a:buClr>
                <a:schemeClr val="lt1"/>
              </a:buClr>
              <a:buSzPts val="1200"/>
              <a:buChar char="■"/>
              <a:defRPr/>
            </a:lvl9pPr>
          </a:lstStyle>
          <a:p/>
        </p:txBody>
      </p:sp>
      <p:sp>
        <p:nvSpPr>
          <p:cNvPr id="49" name="Google Shape;49;p9"/>
          <p:cNvSpPr txBox="1"/>
          <p:nvPr>
            <p:ph type="title"/>
          </p:nvPr>
        </p:nvSpPr>
        <p:spPr>
          <a:xfrm>
            <a:off x="713224" y="1127500"/>
            <a:ext cx="38586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 name="Google Shape;50;p9"/>
          <p:cNvCxnSpPr/>
          <p:nvPr/>
        </p:nvCxnSpPr>
        <p:spPr>
          <a:xfrm>
            <a:off x="1039875" y="1665175"/>
            <a:ext cx="319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ph idx="1" type="body"/>
          </p:nvPr>
        </p:nvSpPr>
        <p:spPr>
          <a:xfrm>
            <a:off x="827400" y="2678000"/>
            <a:ext cx="2068200" cy="6051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200"/>
              <a:buNone/>
              <a:defRPr sz="2200">
                <a:solidFill>
                  <a:schemeClr val="lt1"/>
                </a:solidFill>
                <a:latin typeface="Anton"/>
                <a:ea typeface="Anton"/>
                <a:cs typeface="Anton"/>
                <a:sym typeface="Anton"/>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43"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Anton"/>
              <a:buNone/>
              <a:defRPr sz="2800">
                <a:solidFill>
                  <a:schemeClr val="lt2"/>
                </a:solidFill>
                <a:latin typeface="Anton"/>
                <a:ea typeface="Anton"/>
                <a:cs typeface="Anton"/>
                <a:sym typeface="Anton"/>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Anaheim"/>
              <a:buChar char="●"/>
              <a:defRPr sz="1200">
                <a:solidFill>
                  <a:schemeClr val="dk1"/>
                </a:solidFill>
                <a:latin typeface="Anaheim"/>
                <a:ea typeface="Anaheim"/>
                <a:cs typeface="Anaheim"/>
                <a:sym typeface="Anaheim"/>
              </a:defRPr>
            </a:lvl1pPr>
            <a:lvl2pPr indent="-304800" lvl="1" marL="914400">
              <a:lnSpc>
                <a:spcPct val="115000"/>
              </a:lnSpc>
              <a:spcBef>
                <a:spcPts val="1600"/>
              </a:spcBef>
              <a:spcAft>
                <a:spcPts val="0"/>
              </a:spcAft>
              <a:buClr>
                <a:schemeClr val="dk1"/>
              </a:buClr>
              <a:buSzPts val="1200"/>
              <a:buFont typeface="Anaheim"/>
              <a:buChar char="○"/>
              <a:defRPr sz="1200">
                <a:solidFill>
                  <a:schemeClr val="dk1"/>
                </a:solidFill>
                <a:latin typeface="Anaheim"/>
                <a:ea typeface="Anaheim"/>
                <a:cs typeface="Anaheim"/>
                <a:sym typeface="Anaheim"/>
              </a:defRPr>
            </a:lvl2pPr>
            <a:lvl3pPr indent="-304800" lvl="2" marL="1371600">
              <a:lnSpc>
                <a:spcPct val="115000"/>
              </a:lnSpc>
              <a:spcBef>
                <a:spcPts val="1600"/>
              </a:spcBef>
              <a:spcAft>
                <a:spcPts val="0"/>
              </a:spcAft>
              <a:buClr>
                <a:schemeClr val="dk1"/>
              </a:buClr>
              <a:buSzPts val="1200"/>
              <a:buFont typeface="Anaheim"/>
              <a:buChar char="■"/>
              <a:defRPr sz="1200">
                <a:solidFill>
                  <a:schemeClr val="dk1"/>
                </a:solidFill>
                <a:latin typeface="Anaheim"/>
                <a:ea typeface="Anaheim"/>
                <a:cs typeface="Anaheim"/>
                <a:sym typeface="Anaheim"/>
              </a:defRPr>
            </a:lvl3pPr>
            <a:lvl4pPr indent="-304800" lvl="3" marL="1828800">
              <a:lnSpc>
                <a:spcPct val="115000"/>
              </a:lnSpc>
              <a:spcBef>
                <a:spcPts val="1600"/>
              </a:spcBef>
              <a:spcAft>
                <a:spcPts val="0"/>
              </a:spcAft>
              <a:buClr>
                <a:schemeClr val="dk1"/>
              </a:buClr>
              <a:buSzPts val="1200"/>
              <a:buFont typeface="Anaheim"/>
              <a:buChar char="●"/>
              <a:defRPr sz="1200">
                <a:solidFill>
                  <a:schemeClr val="dk1"/>
                </a:solidFill>
                <a:latin typeface="Anaheim"/>
                <a:ea typeface="Anaheim"/>
                <a:cs typeface="Anaheim"/>
                <a:sym typeface="Anaheim"/>
              </a:defRPr>
            </a:lvl4pPr>
            <a:lvl5pPr indent="-304800" lvl="4" marL="2286000">
              <a:lnSpc>
                <a:spcPct val="115000"/>
              </a:lnSpc>
              <a:spcBef>
                <a:spcPts val="1600"/>
              </a:spcBef>
              <a:spcAft>
                <a:spcPts val="0"/>
              </a:spcAft>
              <a:buClr>
                <a:schemeClr val="dk1"/>
              </a:buClr>
              <a:buSzPts val="1200"/>
              <a:buFont typeface="Anaheim"/>
              <a:buChar char="○"/>
              <a:defRPr sz="1200">
                <a:solidFill>
                  <a:schemeClr val="dk1"/>
                </a:solidFill>
                <a:latin typeface="Anaheim"/>
                <a:ea typeface="Anaheim"/>
                <a:cs typeface="Anaheim"/>
                <a:sym typeface="Anaheim"/>
              </a:defRPr>
            </a:lvl5pPr>
            <a:lvl6pPr indent="-304800" lvl="5" marL="2743200">
              <a:lnSpc>
                <a:spcPct val="115000"/>
              </a:lnSpc>
              <a:spcBef>
                <a:spcPts val="1600"/>
              </a:spcBef>
              <a:spcAft>
                <a:spcPts val="0"/>
              </a:spcAft>
              <a:buClr>
                <a:schemeClr val="dk1"/>
              </a:buClr>
              <a:buSzPts val="1200"/>
              <a:buFont typeface="Anaheim"/>
              <a:buChar char="■"/>
              <a:defRPr sz="1200">
                <a:solidFill>
                  <a:schemeClr val="dk1"/>
                </a:solidFill>
                <a:latin typeface="Anaheim"/>
                <a:ea typeface="Anaheim"/>
                <a:cs typeface="Anaheim"/>
                <a:sym typeface="Anaheim"/>
              </a:defRPr>
            </a:lvl6pPr>
            <a:lvl7pPr indent="-304800" lvl="6" marL="3200400">
              <a:lnSpc>
                <a:spcPct val="115000"/>
              </a:lnSpc>
              <a:spcBef>
                <a:spcPts val="1600"/>
              </a:spcBef>
              <a:spcAft>
                <a:spcPts val="0"/>
              </a:spcAft>
              <a:buClr>
                <a:schemeClr val="dk1"/>
              </a:buClr>
              <a:buSzPts val="1200"/>
              <a:buFont typeface="Anaheim"/>
              <a:buChar char="●"/>
              <a:defRPr sz="1200">
                <a:solidFill>
                  <a:schemeClr val="dk1"/>
                </a:solidFill>
                <a:latin typeface="Anaheim"/>
                <a:ea typeface="Anaheim"/>
                <a:cs typeface="Anaheim"/>
                <a:sym typeface="Anaheim"/>
              </a:defRPr>
            </a:lvl7pPr>
            <a:lvl8pPr indent="-304800" lvl="7" marL="3657600">
              <a:lnSpc>
                <a:spcPct val="115000"/>
              </a:lnSpc>
              <a:spcBef>
                <a:spcPts val="1600"/>
              </a:spcBef>
              <a:spcAft>
                <a:spcPts val="0"/>
              </a:spcAft>
              <a:buClr>
                <a:schemeClr val="dk1"/>
              </a:buClr>
              <a:buSzPts val="1200"/>
              <a:buFont typeface="Anaheim"/>
              <a:buChar char="○"/>
              <a:defRPr sz="1200">
                <a:solidFill>
                  <a:schemeClr val="dk1"/>
                </a:solidFill>
                <a:latin typeface="Anaheim"/>
                <a:ea typeface="Anaheim"/>
                <a:cs typeface="Anaheim"/>
                <a:sym typeface="Anaheim"/>
              </a:defRPr>
            </a:lvl8pPr>
            <a:lvl9pPr indent="-304800" lvl="8" marL="4114800">
              <a:lnSpc>
                <a:spcPct val="115000"/>
              </a:lnSpc>
              <a:spcBef>
                <a:spcPts val="1600"/>
              </a:spcBef>
              <a:spcAft>
                <a:spcPts val="1600"/>
              </a:spcAft>
              <a:buClr>
                <a:schemeClr val="dk1"/>
              </a:buClr>
              <a:buSzPts val="1200"/>
              <a:buFont typeface="Anaheim"/>
              <a:buChar char="■"/>
              <a:defRPr sz="1200">
                <a:solidFill>
                  <a:schemeClr val="dk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drive.google.com/file/d/1z2M_Ua_KNPBAC_puJ8IAGPpvwG8LtGYQ/view" TargetMode="Externa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 Id="rId3" Type="http://schemas.openxmlformats.org/officeDocument/2006/relationships/hyperlink" Target="https://github.com/mohaned-abid/DEMAND-FORECASTING-for-RETAIL-in-collaboration-with-MONOPRI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9.png"/><Relationship Id="rId5" Type="http://schemas.openxmlformats.org/officeDocument/2006/relationships/image" Target="../media/image21.png"/><Relationship Id="rId6" Type="http://schemas.openxmlformats.org/officeDocument/2006/relationships/image" Target="../media/image6.png"/><Relationship Id="rId7" Type="http://schemas.openxmlformats.org/officeDocument/2006/relationships/image" Target="../media/image20.png"/><Relationship Id="rId8" Type="http://schemas.openxmlformats.org/officeDocument/2006/relationships/image" Target="../media/image12.png"/><Relationship Id="rId11" Type="http://schemas.openxmlformats.org/officeDocument/2006/relationships/image" Target="../media/image17.png"/><Relationship Id="rId10"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4"/>
          <p:cNvSpPr txBox="1"/>
          <p:nvPr>
            <p:ph type="ctrTitle"/>
          </p:nvPr>
        </p:nvSpPr>
        <p:spPr>
          <a:xfrm>
            <a:off x="4456800" y="782750"/>
            <a:ext cx="4103700" cy="179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300"/>
              <a:t>DESIGNING AND IMPLEMENTING A SALES FORECASTING SOLUTION </a:t>
            </a:r>
            <a:endParaRPr sz="3300"/>
          </a:p>
        </p:txBody>
      </p:sp>
      <p:sp>
        <p:nvSpPr>
          <p:cNvPr id="379" name="Google Shape;379;p44"/>
          <p:cNvSpPr txBox="1"/>
          <p:nvPr>
            <p:ph idx="1" type="subTitle"/>
          </p:nvPr>
        </p:nvSpPr>
        <p:spPr>
          <a:xfrm>
            <a:off x="6376800" y="2543825"/>
            <a:ext cx="21837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By:</a:t>
            </a:r>
            <a:endParaRPr sz="2000">
              <a:solidFill>
                <a:srgbClr val="000000"/>
              </a:solidFill>
            </a:endParaRPr>
          </a:p>
          <a:p>
            <a:pPr indent="0" lvl="0" marL="0" rtl="0" algn="r">
              <a:spcBef>
                <a:spcPts val="0"/>
              </a:spcBef>
              <a:spcAft>
                <a:spcPts val="0"/>
              </a:spcAft>
              <a:buNone/>
            </a:pPr>
            <a:r>
              <a:rPr lang="en" sz="2000">
                <a:solidFill>
                  <a:srgbClr val="000000"/>
                </a:solidFill>
              </a:rPr>
              <a:t>Abid Mohaned</a:t>
            </a:r>
            <a:endParaRPr sz="2000">
              <a:solidFill>
                <a:srgbClr val="000000"/>
              </a:solidFill>
            </a:endParaRPr>
          </a:p>
          <a:p>
            <a:pPr indent="0" lvl="0" marL="0" rtl="0" algn="r">
              <a:spcBef>
                <a:spcPts val="0"/>
              </a:spcBef>
              <a:spcAft>
                <a:spcPts val="0"/>
              </a:spcAft>
              <a:buNone/>
            </a:pPr>
            <a:r>
              <a:rPr lang="en" sz="2000">
                <a:solidFill>
                  <a:srgbClr val="000000"/>
                </a:solidFill>
              </a:rPr>
              <a:t> Gaidi Lamjed</a:t>
            </a:r>
            <a:endParaRPr sz="2000">
              <a:solidFill>
                <a:srgbClr val="000000"/>
              </a:solidFill>
            </a:endParaRPr>
          </a:p>
          <a:p>
            <a:pPr indent="0" lvl="0" marL="0" rtl="0" algn="r">
              <a:spcBef>
                <a:spcPts val="0"/>
              </a:spcBef>
              <a:spcAft>
                <a:spcPts val="0"/>
              </a:spcAft>
              <a:buNone/>
            </a:pPr>
            <a:r>
              <a:t/>
            </a:r>
            <a:endParaRPr sz="2000">
              <a:solidFill>
                <a:srgbClr val="000000"/>
              </a:solidFill>
            </a:endParaRPr>
          </a:p>
          <a:p>
            <a:pPr indent="0" lvl="0" marL="0" rtl="0" algn="l">
              <a:spcBef>
                <a:spcPts val="0"/>
              </a:spcBef>
              <a:spcAft>
                <a:spcPts val="0"/>
              </a:spcAft>
              <a:buNone/>
            </a:pPr>
            <a:r>
              <a:rPr lang="en" sz="2000">
                <a:solidFill>
                  <a:srgbClr val="000000"/>
                </a:solidFill>
              </a:rPr>
              <a:t>Framed by:</a:t>
            </a:r>
            <a:endParaRPr sz="2000">
              <a:solidFill>
                <a:srgbClr val="000000"/>
              </a:solidFill>
            </a:endParaRPr>
          </a:p>
          <a:p>
            <a:pPr indent="0" lvl="0" marL="0" rtl="0" algn="r">
              <a:spcBef>
                <a:spcPts val="0"/>
              </a:spcBef>
              <a:spcAft>
                <a:spcPts val="0"/>
              </a:spcAft>
              <a:buNone/>
            </a:pPr>
            <a:r>
              <a:rPr lang="en" sz="2000">
                <a:solidFill>
                  <a:srgbClr val="000000"/>
                </a:solidFill>
              </a:rPr>
              <a:t>Ben Nasr Hafedh</a:t>
            </a:r>
            <a:endParaRPr sz="2000">
              <a:solidFill>
                <a:srgbClr val="000000"/>
              </a:solidFill>
            </a:endParaRPr>
          </a:p>
          <a:p>
            <a:pPr indent="0" lvl="0" marL="0" rtl="0" algn="r">
              <a:spcBef>
                <a:spcPts val="0"/>
              </a:spcBef>
              <a:spcAft>
                <a:spcPts val="0"/>
              </a:spcAft>
              <a:buNone/>
            </a:pPr>
            <a:r>
              <a:rPr lang="en" sz="2000">
                <a:solidFill>
                  <a:srgbClr val="000000"/>
                </a:solidFill>
              </a:rPr>
              <a:t> Ben Letaifa Asma Ben Brahim Ali</a:t>
            </a:r>
            <a:endParaRPr sz="2000">
              <a:solidFill>
                <a:srgbClr val="000000"/>
              </a:solidFill>
            </a:endParaRPr>
          </a:p>
        </p:txBody>
      </p:sp>
      <p:pic>
        <p:nvPicPr>
          <p:cNvPr id="380" name="Google Shape;380;p44"/>
          <p:cNvPicPr preferRelativeResize="0"/>
          <p:nvPr/>
        </p:nvPicPr>
        <p:blipFill rotWithShape="1">
          <a:blip r:embed="rId3">
            <a:alphaModFix/>
          </a:blip>
          <a:srcRect b="17878" l="9110" r="9110" t="5715"/>
          <a:stretch/>
        </p:blipFill>
        <p:spPr>
          <a:xfrm>
            <a:off x="-92075" y="817800"/>
            <a:ext cx="4815629" cy="3823497"/>
          </a:xfrm>
          <a:prstGeom prst="rect">
            <a:avLst/>
          </a:prstGeom>
          <a:noFill/>
          <a:ln>
            <a:noFill/>
          </a:ln>
        </p:spPr>
      </p:pic>
      <p:pic>
        <p:nvPicPr>
          <p:cNvPr id="381" name="Google Shape;381;p44"/>
          <p:cNvPicPr preferRelativeResize="0"/>
          <p:nvPr/>
        </p:nvPicPr>
        <p:blipFill rotWithShape="1">
          <a:blip r:embed="rId4">
            <a:alphaModFix/>
          </a:blip>
          <a:srcRect b="35622" l="9140" r="7156" t="36908"/>
          <a:stretch/>
        </p:blipFill>
        <p:spPr>
          <a:xfrm>
            <a:off x="6376800" y="113400"/>
            <a:ext cx="2066450" cy="448475"/>
          </a:xfrm>
          <a:prstGeom prst="rect">
            <a:avLst/>
          </a:prstGeom>
          <a:noFill/>
          <a:ln>
            <a:noFill/>
          </a:ln>
        </p:spPr>
      </p:pic>
      <p:pic>
        <p:nvPicPr>
          <p:cNvPr id="382" name="Google Shape;382;p44"/>
          <p:cNvPicPr preferRelativeResize="0"/>
          <p:nvPr/>
        </p:nvPicPr>
        <p:blipFill>
          <a:blip r:embed="rId5">
            <a:alphaModFix/>
          </a:blip>
          <a:stretch>
            <a:fillRect/>
          </a:stretch>
        </p:blipFill>
        <p:spPr>
          <a:xfrm>
            <a:off x="328400" y="183225"/>
            <a:ext cx="2066450" cy="38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3"/>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model: Benchmarking experiments</a:t>
            </a:r>
            <a:endParaRPr/>
          </a:p>
        </p:txBody>
      </p:sp>
      <p:sp>
        <p:nvSpPr>
          <p:cNvPr id="465" name="Google Shape;465;p53"/>
          <p:cNvSpPr txBox="1"/>
          <p:nvPr>
            <p:ph idx="1" type="body"/>
          </p:nvPr>
        </p:nvSpPr>
        <p:spPr>
          <a:xfrm>
            <a:off x="773400" y="1480875"/>
            <a:ext cx="6800400" cy="70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As an evaluation metric for our experiments we have used RMSE (Root Mean Squared Error) since our problem can be </a:t>
            </a:r>
            <a:r>
              <a:rPr lang="en" sz="1400"/>
              <a:t>viewed</a:t>
            </a:r>
            <a:r>
              <a:rPr lang="en" sz="1400"/>
              <a:t> as a regression supervised learning problem.</a:t>
            </a:r>
            <a:endParaRPr sz="1400"/>
          </a:p>
        </p:txBody>
      </p:sp>
      <p:pic>
        <p:nvPicPr>
          <p:cNvPr id="466" name="Google Shape;466;p53"/>
          <p:cNvPicPr preferRelativeResize="0"/>
          <p:nvPr/>
        </p:nvPicPr>
        <p:blipFill>
          <a:blip r:embed="rId3">
            <a:alphaModFix/>
          </a:blip>
          <a:stretch>
            <a:fillRect/>
          </a:stretch>
        </p:blipFill>
        <p:spPr>
          <a:xfrm>
            <a:off x="2993525" y="2310700"/>
            <a:ext cx="2900850" cy="91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4"/>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model: Modeling &amp; feature engineering</a:t>
            </a:r>
            <a:endParaRPr/>
          </a:p>
        </p:txBody>
      </p:sp>
      <p:sp>
        <p:nvSpPr>
          <p:cNvPr id="472" name="Google Shape;472;p54"/>
          <p:cNvSpPr txBox="1"/>
          <p:nvPr>
            <p:ph idx="1" type="body"/>
          </p:nvPr>
        </p:nvSpPr>
        <p:spPr>
          <a:xfrm>
            <a:off x="1464200" y="1555975"/>
            <a:ext cx="6432600" cy="16185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rgbClr val="000000"/>
                </a:solidFill>
              </a:rPr>
              <a:t>The models that we tried can be categorized into : </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Tree-based models : RandomForest, Adaboost , CatBoost , XGBoost </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Time series models: Prophet , ARIMA </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Deep learning models :  RNN , LSTM ,  FASTAI TabularLearner</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5"/>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model: Modeling &amp; feature engineering</a:t>
            </a:r>
            <a:endParaRPr/>
          </a:p>
        </p:txBody>
      </p:sp>
      <p:sp>
        <p:nvSpPr>
          <p:cNvPr id="478" name="Google Shape;478;p55"/>
          <p:cNvSpPr txBox="1"/>
          <p:nvPr>
            <p:ph idx="1" type="body"/>
          </p:nvPr>
        </p:nvSpPr>
        <p:spPr>
          <a:xfrm>
            <a:off x="1660358" y="1398275"/>
            <a:ext cx="5823300" cy="161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After all experiments with models and features, This was our best model:</a:t>
            </a:r>
            <a:endParaRPr sz="1200"/>
          </a:p>
        </p:txBody>
      </p:sp>
      <p:pic>
        <p:nvPicPr>
          <p:cNvPr id="479" name="Google Shape;479;p55"/>
          <p:cNvPicPr preferRelativeResize="0"/>
          <p:nvPr/>
        </p:nvPicPr>
        <p:blipFill>
          <a:blip r:embed="rId3">
            <a:alphaModFix/>
          </a:blip>
          <a:stretch>
            <a:fillRect/>
          </a:stretch>
        </p:blipFill>
        <p:spPr>
          <a:xfrm>
            <a:off x="1727925" y="2253450"/>
            <a:ext cx="5943600" cy="981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6"/>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model: Modeling &amp; feature engineering</a:t>
            </a:r>
            <a:endParaRPr/>
          </a:p>
        </p:txBody>
      </p:sp>
      <p:sp>
        <p:nvSpPr>
          <p:cNvPr id="485" name="Google Shape;485;p56"/>
          <p:cNvSpPr txBox="1"/>
          <p:nvPr>
            <p:ph idx="1" type="body"/>
          </p:nvPr>
        </p:nvSpPr>
        <p:spPr>
          <a:xfrm>
            <a:off x="247800" y="2021500"/>
            <a:ext cx="3761700" cy="16185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rgbClr val="000000"/>
              </a:buClr>
              <a:buSzPts val="1200"/>
              <a:buChar char="●"/>
            </a:pPr>
            <a:r>
              <a:rPr lang="en" sz="1200">
                <a:solidFill>
                  <a:srgbClr val="000000"/>
                </a:solidFill>
              </a:rPr>
              <a:t>Number of holidays per month</a:t>
            </a:r>
            <a:endParaRPr sz="1200">
              <a:solidFill>
                <a:srgbClr val="000000"/>
              </a:solidFill>
            </a:endParaRPr>
          </a:p>
          <a:p>
            <a:pPr indent="-304800" lvl="0" marL="457200" rtl="0" algn="just">
              <a:lnSpc>
                <a:spcPct val="150000"/>
              </a:lnSpc>
              <a:spcBef>
                <a:spcPts val="0"/>
              </a:spcBef>
              <a:spcAft>
                <a:spcPts val="0"/>
              </a:spcAft>
              <a:buClr>
                <a:srgbClr val="000000"/>
              </a:buClr>
              <a:buSzPts val="1200"/>
              <a:buChar char="●"/>
            </a:pPr>
            <a:r>
              <a:rPr lang="en" sz="1200">
                <a:solidFill>
                  <a:srgbClr val="000000"/>
                </a:solidFill>
              </a:rPr>
              <a:t>7 degrees of lag features for the sales counting</a:t>
            </a:r>
            <a:endParaRPr sz="1200">
              <a:solidFill>
                <a:srgbClr val="000000"/>
              </a:solidFill>
            </a:endParaRPr>
          </a:p>
          <a:p>
            <a:pPr indent="-304800" lvl="0" marL="457200" rtl="0" algn="just">
              <a:lnSpc>
                <a:spcPct val="150000"/>
              </a:lnSpc>
              <a:spcBef>
                <a:spcPts val="0"/>
              </a:spcBef>
              <a:spcAft>
                <a:spcPts val="0"/>
              </a:spcAft>
              <a:buClr>
                <a:srgbClr val="000000"/>
              </a:buClr>
              <a:buSzPts val="1200"/>
              <a:buChar char="●"/>
            </a:pPr>
            <a:r>
              <a:rPr lang="en" sz="1200">
                <a:solidFill>
                  <a:srgbClr val="000000"/>
                </a:solidFill>
              </a:rPr>
              <a:t>2 degrees of lag features for the price</a:t>
            </a:r>
            <a:endParaRPr/>
          </a:p>
        </p:txBody>
      </p:sp>
      <p:pic>
        <p:nvPicPr>
          <p:cNvPr id="486" name="Google Shape;486;p56"/>
          <p:cNvPicPr preferRelativeResize="0"/>
          <p:nvPr/>
        </p:nvPicPr>
        <p:blipFill>
          <a:blip r:embed="rId3">
            <a:alphaModFix/>
          </a:blip>
          <a:stretch>
            <a:fillRect/>
          </a:stretch>
        </p:blipFill>
        <p:spPr>
          <a:xfrm>
            <a:off x="3959431" y="1198016"/>
            <a:ext cx="4857750" cy="3028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7"/>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Architecture</a:t>
            </a:r>
            <a:endParaRPr/>
          </a:p>
        </p:txBody>
      </p:sp>
      <p:pic>
        <p:nvPicPr>
          <p:cNvPr id="492" name="Google Shape;492;p57"/>
          <p:cNvPicPr preferRelativeResize="0"/>
          <p:nvPr/>
        </p:nvPicPr>
        <p:blipFill>
          <a:blip r:embed="rId3">
            <a:alphaModFix/>
          </a:blip>
          <a:stretch>
            <a:fillRect/>
          </a:stretch>
        </p:blipFill>
        <p:spPr>
          <a:xfrm>
            <a:off x="514875" y="1105100"/>
            <a:ext cx="7992175" cy="3855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8"/>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Interface</a:t>
            </a:r>
            <a:endParaRPr/>
          </a:p>
        </p:txBody>
      </p:sp>
      <p:pic>
        <p:nvPicPr>
          <p:cNvPr id="498" name="Google Shape;498;p58"/>
          <p:cNvPicPr preferRelativeResize="0"/>
          <p:nvPr/>
        </p:nvPicPr>
        <p:blipFill rotWithShape="1">
          <a:blip r:embed="rId3">
            <a:alphaModFix/>
          </a:blip>
          <a:srcRect b="16436" l="0" r="0" t="0"/>
          <a:stretch/>
        </p:blipFill>
        <p:spPr>
          <a:xfrm>
            <a:off x="364400" y="1189200"/>
            <a:ext cx="8380950" cy="3344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9"/>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Demonstration</a:t>
            </a:r>
            <a:endParaRPr/>
          </a:p>
        </p:txBody>
      </p:sp>
      <p:pic>
        <p:nvPicPr>
          <p:cNvPr id="504" name="Google Shape;504;p59" title="demo-monoprix.mp4">
            <a:hlinkClick r:id="rId3"/>
          </p:cNvPr>
          <p:cNvPicPr preferRelativeResize="0"/>
          <p:nvPr/>
        </p:nvPicPr>
        <p:blipFill>
          <a:blip r:embed="rId4">
            <a:alphaModFix/>
          </a:blip>
          <a:stretch>
            <a:fillRect/>
          </a:stretch>
        </p:blipFill>
        <p:spPr>
          <a:xfrm>
            <a:off x="273300" y="925000"/>
            <a:ext cx="8535125" cy="4218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0"/>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510" name="Google Shape;510;p60"/>
          <p:cNvSpPr txBox="1"/>
          <p:nvPr/>
        </p:nvSpPr>
        <p:spPr>
          <a:xfrm>
            <a:off x="389775" y="1927425"/>
            <a:ext cx="5636700" cy="2016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latin typeface="Anaheim"/>
                <a:ea typeface="Anaheim"/>
                <a:cs typeface="Anaheim"/>
                <a:sym typeface="Anaheim"/>
              </a:rPr>
              <a:t>Despite the errors and the troubles we have encountered we consider our work to be satisfactory and we are proud of it but not to the point of considering it ideal. If the duration of the project was longer, we could have considered using different approaches like  building an ARIMA model for each shop,item pair which can be more accurate but requires manual tuning and has scalability issues.</a:t>
            </a:r>
            <a:endParaRPr sz="1700">
              <a:latin typeface="Anaheim"/>
              <a:ea typeface="Anaheim"/>
              <a:cs typeface="Anaheim"/>
              <a:sym typeface="Anahei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1"/>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516" name="Google Shape;516;p61"/>
          <p:cNvSpPr txBox="1"/>
          <p:nvPr>
            <p:ph idx="1" type="subTitle"/>
          </p:nvPr>
        </p:nvSpPr>
        <p:spPr>
          <a:xfrm>
            <a:off x="3744427" y="3156124"/>
            <a:ext cx="1655100" cy="57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900"/>
              <a:t>50+</a:t>
            </a:r>
            <a:r>
              <a:rPr lang="en" sz="3600"/>
              <a:t> </a:t>
            </a:r>
            <a:endParaRPr sz="3600"/>
          </a:p>
          <a:p>
            <a:pPr indent="0" lvl="0" marL="0" rtl="0" algn="ctr">
              <a:spcBef>
                <a:spcPts val="0"/>
              </a:spcBef>
              <a:spcAft>
                <a:spcPts val="0"/>
              </a:spcAft>
              <a:buNone/>
            </a:pPr>
            <a:r>
              <a:rPr lang="en" sz="2000"/>
              <a:t>Hours of Kaggle GPU resources</a:t>
            </a:r>
            <a:endParaRPr sz="2000"/>
          </a:p>
        </p:txBody>
      </p:sp>
      <p:sp>
        <p:nvSpPr>
          <p:cNvPr id="517" name="Google Shape;517;p61"/>
          <p:cNvSpPr txBox="1"/>
          <p:nvPr>
            <p:ph idx="3" type="subTitle"/>
          </p:nvPr>
        </p:nvSpPr>
        <p:spPr>
          <a:xfrm>
            <a:off x="5761152" y="3156124"/>
            <a:ext cx="1655100" cy="57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900"/>
              <a:t>30+</a:t>
            </a:r>
            <a:endParaRPr sz="4900"/>
          </a:p>
          <a:p>
            <a:pPr indent="0" lvl="0" marL="0" rtl="0" algn="ctr">
              <a:spcBef>
                <a:spcPts val="0"/>
              </a:spcBef>
              <a:spcAft>
                <a:spcPts val="0"/>
              </a:spcAft>
              <a:buNone/>
            </a:pPr>
            <a:r>
              <a:rPr lang="en" sz="2000"/>
              <a:t>Model Prototyping experiments</a:t>
            </a:r>
            <a:endParaRPr sz="2000"/>
          </a:p>
        </p:txBody>
      </p:sp>
      <p:sp>
        <p:nvSpPr>
          <p:cNvPr id="518" name="Google Shape;518;p61"/>
          <p:cNvSpPr txBox="1"/>
          <p:nvPr>
            <p:ph idx="5" type="subTitle"/>
          </p:nvPr>
        </p:nvSpPr>
        <p:spPr>
          <a:xfrm>
            <a:off x="1774252" y="3043474"/>
            <a:ext cx="1655100" cy="57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t>1000+ </a:t>
            </a:r>
            <a:r>
              <a:rPr lang="en" sz="2700"/>
              <a:t>Lines of code</a:t>
            </a:r>
            <a:endParaRPr sz="2700"/>
          </a:p>
        </p:txBody>
      </p:sp>
      <p:sp>
        <p:nvSpPr>
          <p:cNvPr id="519" name="Google Shape;519;p61"/>
          <p:cNvSpPr txBox="1"/>
          <p:nvPr/>
        </p:nvSpPr>
        <p:spPr>
          <a:xfrm>
            <a:off x="1708625" y="4039725"/>
            <a:ext cx="5726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naheim"/>
                <a:ea typeface="Anaheim"/>
                <a:cs typeface="Anaheim"/>
                <a:sym typeface="Anaheim"/>
              </a:rPr>
              <a:t>Github link: </a:t>
            </a:r>
            <a:r>
              <a:rPr lang="en" sz="1500" u="sng">
                <a:solidFill>
                  <a:schemeClr val="hlink"/>
                </a:solidFill>
                <a:hlinkClick r:id="rId3"/>
              </a:rPr>
              <a:t>https://github.com/mohaned-abid/DEMAND-FORECASTING-for-RETAIL-in-collaboration-with-MONOPRIX-</a:t>
            </a:r>
            <a:endParaRPr sz="1800">
              <a:latin typeface="Anaheim"/>
              <a:ea typeface="Anaheim"/>
              <a:cs typeface="Anaheim"/>
              <a:sym typeface="Anahei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2"/>
          <p:cNvSpPr txBox="1"/>
          <p:nvPr>
            <p:ph idx="1" type="subTitle"/>
          </p:nvPr>
        </p:nvSpPr>
        <p:spPr>
          <a:xfrm>
            <a:off x="2700850" y="1873275"/>
            <a:ext cx="3494400" cy="1002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4800"/>
              <a:t>Thank you !</a:t>
            </a:r>
            <a:endParaRPr sz="4800"/>
          </a:p>
        </p:txBody>
      </p:sp>
      <p:sp>
        <p:nvSpPr>
          <p:cNvPr id="525" name="Google Shape;525;p62"/>
          <p:cNvSpPr txBox="1"/>
          <p:nvPr/>
        </p:nvSpPr>
        <p:spPr>
          <a:xfrm>
            <a:off x="3952500" y="3023275"/>
            <a:ext cx="42537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rgbClr val="FFFFFF"/>
                </a:solidFill>
                <a:latin typeface="Anaheim"/>
                <a:ea typeface="Anaheim"/>
                <a:cs typeface="Anaheim"/>
                <a:sym typeface="Anaheim"/>
              </a:rPr>
              <a:t>Any questions ?</a:t>
            </a:r>
            <a:endParaRPr b="1" sz="1800">
              <a:solidFill>
                <a:srgbClr val="FFFFFF"/>
              </a:solidFill>
              <a:latin typeface="Anaheim"/>
              <a:ea typeface="Anaheim"/>
              <a:cs typeface="Anaheim"/>
              <a:sym typeface="Anahei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45"/>
          <p:cNvPicPr preferRelativeResize="0"/>
          <p:nvPr/>
        </p:nvPicPr>
        <p:blipFill rotWithShape="1">
          <a:blip r:embed="rId3">
            <a:alphaModFix/>
          </a:blip>
          <a:srcRect b="19445" l="11811" r="21419" t="19445"/>
          <a:stretch/>
        </p:blipFill>
        <p:spPr>
          <a:xfrm>
            <a:off x="7341371" y="3297950"/>
            <a:ext cx="1857799" cy="1444954"/>
          </a:xfrm>
          <a:prstGeom prst="rect">
            <a:avLst/>
          </a:prstGeom>
          <a:noFill/>
          <a:ln>
            <a:noFill/>
          </a:ln>
        </p:spPr>
      </p:pic>
      <p:sp>
        <p:nvSpPr>
          <p:cNvPr id="388" name="Google Shape;388;p45"/>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89" name="Google Shape;389;p45"/>
          <p:cNvSpPr txBox="1"/>
          <p:nvPr>
            <p:ph idx="1" type="subTitle"/>
          </p:nvPr>
        </p:nvSpPr>
        <p:spPr>
          <a:xfrm>
            <a:off x="1225296" y="1474287"/>
            <a:ext cx="2121300" cy="502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000"/>
              <a:t>Problem</a:t>
            </a:r>
            <a:endParaRPr sz="3000"/>
          </a:p>
        </p:txBody>
      </p:sp>
      <p:sp>
        <p:nvSpPr>
          <p:cNvPr id="390" name="Google Shape;390;p45"/>
          <p:cNvSpPr txBox="1"/>
          <p:nvPr>
            <p:ph idx="2" type="title"/>
          </p:nvPr>
        </p:nvSpPr>
        <p:spPr>
          <a:xfrm>
            <a:off x="3395754" y="1493487"/>
            <a:ext cx="14355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91" name="Google Shape;391;p45"/>
          <p:cNvSpPr txBox="1"/>
          <p:nvPr>
            <p:ph idx="4" type="title"/>
          </p:nvPr>
        </p:nvSpPr>
        <p:spPr>
          <a:xfrm>
            <a:off x="3346704" y="2474857"/>
            <a:ext cx="14355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92" name="Google Shape;392;p45"/>
          <p:cNvSpPr txBox="1"/>
          <p:nvPr>
            <p:ph idx="5" type="subTitle"/>
          </p:nvPr>
        </p:nvSpPr>
        <p:spPr>
          <a:xfrm>
            <a:off x="1225296" y="2414019"/>
            <a:ext cx="2121300" cy="502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000"/>
              <a:t>Tools</a:t>
            </a:r>
            <a:endParaRPr sz="3000"/>
          </a:p>
        </p:txBody>
      </p:sp>
      <p:sp>
        <p:nvSpPr>
          <p:cNvPr id="393" name="Google Shape;393;p45"/>
          <p:cNvSpPr txBox="1"/>
          <p:nvPr>
            <p:ph idx="7" type="title"/>
          </p:nvPr>
        </p:nvSpPr>
        <p:spPr>
          <a:xfrm>
            <a:off x="3346604" y="3385495"/>
            <a:ext cx="14355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394" name="Google Shape;394;p45"/>
          <p:cNvSpPr txBox="1"/>
          <p:nvPr>
            <p:ph idx="8" type="subTitle"/>
          </p:nvPr>
        </p:nvSpPr>
        <p:spPr>
          <a:xfrm>
            <a:off x="1274446" y="3297373"/>
            <a:ext cx="2121300" cy="502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000"/>
              <a:t>Architecture</a:t>
            </a:r>
            <a:endParaRPr sz="3000"/>
          </a:p>
        </p:txBody>
      </p:sp>
      <p:sp>
        <p:nvSpPr>
          <p:cNvPr id="395" name="Google Shape;395;p45"/>
          <p:cNvSpPr txBox="1"/>
          <p:nvPr>
            <p:ph idx="13" type="title"/>
          </p:nvPr>
        </p:nvSpPr>
        <p:spPr>
          <a:xfrm>
            <a:off x="4782204" y="1493480"/>
            <a:ext cx="14355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96" name="Google Shape;396;p45"/>
          <p:cNvSpPr txBox="1"/>
          <p:nvPr>
            <p:ph idx="17" type="subTitle"/>
          </p:nvPr>
        </p:nvSpPr>
        <p:spPr>
          <a:xfrm>
            <a:off x="5559552" y="2414017"/>
            <a:ext cx="2121300" cy="5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AI model</a:t>
            </a:r>
            <a:endParaRPr sz="3000"/>
          </a:p>
        </p:txBody>
      </p:sp>
      <p:sp>
        <p:nvSpPr>
          <p:cNvPr id="397" name="Google Shape;397;p45"/>
          <p:cNvSpPr txBox="1"/>
          <p:nvPr>
            <p:ph idx="14" type="subTitle"/>
          </p:nvPr>
        </p:nvSpPr>
        <p:spPr>
          <a:xfrm>
            <a:off x="5559552" y="1422987"/>
            <a:ext cx="2121300" cy="5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Solution</a:t>
            </a:r>
            <a:endParaRPr sz="3000"/>
          </a:p>
        </p:txBody>
      </p:sp>
      <p:sp>
        <p:nvSpPr>
          <p:cNvPr id="398" name="Google Shape;398;p45"/>
          <p:cNvSpPr txBox="1"/>
          <p:nvPr>
            <p:ph idx="16" type="title"/>
          </p:nvPr>
        </p:nvSpPr>
        <p:spPr>
          <a:xfrm>
            <a:off x="4782304" y="2485407"/>
            <a:ext cx="14355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399" name="Google Shape;399;p45"/>
          <p:cNvSpPr txBox="1"/>
          <p:nvPr>
            <p:ph idx="19" type="title"/>
          </p:nvPr>
        </p:nvSpPr>
        <p:spPr>
          <a:xfrm>
            <a:off x="4791129" y="3360682"/>
            <a:ext cx="14355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400" name="Google Shape;400;p45"/>
          <p:cNvSpPr txBox="1"/>
          <p:nvPr>
            <p:ph idx="20" type="subTitle"/>
          </p:nvPr>
        </p:nvSpPr>
        <p:spPr>
          <a:xfrm>
            <a:off x="5559552" y="3297968"/>
            <a:ext cx="2121300" cy="5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Interface</a:t>
            </a:r>
            <a:endParaRPr sz="3000"/>
          </a:p>
        </p:txBody>
      </p:sp>
      <p:sp>
        <p:nvSpPr>
          <p:cNvPr id="401" name="Google Shape;401;p45"/>
          <p:cNvSpPr/>
          <p:nvPr/>
        </p:nvSpPr>
        <p:spPr>
          <a:xfrm>
            <a:off x="7622000" y="3511000"/>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5"/>
          <p:cNvSpPr/>
          <p:nvPr/>
        </p:nvSpPr>
        <p:spPr>
          <a:xfrm>
            <a:off x="8014325" y="317515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5"/>
          <p:cNvSpPr txBox="1"/>
          <p:nvPr>
            <p:ph idx="20" type="subTitle"/>
          </p:nvPr>
        </p:nvSpPr>
        <p:spPr>
          <a:xfrm>
            <a:off x="5500702" y="4296118"/>
            <a:ext cx="2121300" cy="5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Conclusion</a:t>
            </a:r>
            <a:endParaRPr sz="3000"/>
          </a:p>
        </p:txBody>
      </p:sp>
      <p:sp>
        <p:nvSpPr>
          <p:cNvPr id="404" name="Google Shape;404;p45"/>
          <p:cNvSpPr txBox="1"/>
          <p:nvPr>
            <p:ph idx="19" type="title"/>
          </p:nvPr>
        </p:nvSpPr>
        <p:spPr>
          <a:xfrm>
            <a:off x="4782300" y="4235974"/>
            <a:ext cx="1435500" cy="62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08</a:t>
            </a:r>
            <a:endParaRPr/>
          </a:p>
        </p:txBody>
      </p:sp>
      <p:sp>
        <p:nvSpPr>
          <p:cNvPr id="405" name="Google Shape;405;p45"/>
          <p:cNvSpPr txBox="1"/>
          <p:nvPr>
            <p:ph idx="8" type="subTitle"/>
          </p:nvPr>
        </p:nvSpPr>
        <p:spPr>
          <a:xfrm>
            <a:off x="946250" y="4296150"/>
            <a:ext cx="2449500" cy="502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000"/>
              <a:t>Demonstration</a:t>
            </a:r>
            <a:endParaRPr sz="3000"/>
          </a:p>
        </p:txBody>
      </p:sp>
      <p:sp>
        <p:nvSpPr>
          <p:cNvPr id="406" name="Google Shape;406;p45"/>
          <p:cNvSpPr txBox="1"/>
          <p:nvPr>
            <p:ph idx="7" type="title"/>
          </p:nvPr>
        </p:nvSpPr>
        <p:spPr>
          <a:xfrm>
            <a:off x="3346704" y="4319682"/>
            <a:ext cx="14355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6"/>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412" name="Google Shape;412;p46"/>
          <p:cNvSpPr txBox="1"/>
          <p:nvPr/>
        </p:nvSpPr>
        <p:spPr>
          <a:xfrm>
            <a:off x="518550" y="1899050"/>
            <a:ext cx="5038500" cy="152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700">
                <a:latin typeface="Anaheim"/>
                <a:ea typeface="Anaheim"/>
                <a:cs typeface="Anaheim"/>
                <a:sym typeface="Anaheim"/>
              </a:rPr>
              <a:t>Obsolete Stock:  </a:t>
            </a:r>
            <a:r>
              <a:rPr lang="en" sz="1700">
                <a:latin typeface="Anaheim"/>
                <a:ea typeface="Anaheim"/>
                <a:cs typeface="Anaheim"/>
                <a:sym typeface="Anaheim"/>
              </a:rPr>
              <a:t>One of the biggest drains on your profitability is obsolete or dead stock.</a:t>
            </a:r>
            <a:endParaRPr sz="1700">
              <a:latin typeface="Anaheim"/>
              <a:ea typeface="Anaheim"/>
              <a:cs typeface="Anaheim"/>
              <a:sym typeface="Anaheim"/>
            </a:endParaRPr>
          </a:p>
          <a:p>
            <a:pPr indent="0" lvl="0" marL="0" rtl="0" algn="just">
              <a:lnSpc>
                <a:spcPct val="115000"/>
              </a:lnSpc>
              <a:spcBef>
                <a:spcPts val="1400"/>
              </a:spcBef>
              <a:spcAft>
                <a:spcPts val="400"/>
              </a:spcAft>
              <a:buNone/>
            </a:pPr>
            <a:r>
              <a:rPr b="1" lang="en" sz="1700">
                <a:highlight>
                  <a:schemeClr val="lt1"/>
                </a:highlight>
                <a:latin typeface="Anaheim"/>
                <a:ea typeface="Anaheim"/>
                <a:cs typeface="Anaheim"/>
                <a:sym typeface="Anaheim"/>
              </a:rPr>
              <a:t>Customer Demand: </a:t>
            </a:r>
            <a:r>
              <a:rPr lang="en" sz="1700">
                <a:highlight>
                  <a:schemeClr val="lt1"/>
                </a:highlight>
                <a:latin typeface="Anaheim"/>
                <a:ea typeface="Anaheim"/>
                <a:cs typeface="Anaheim"/>
                <a:sym typeface="Anaheim"/>
              </a:rPr>
              <a:t>Customers are looking for more value and convenience from their favorite brands.</a:t>
            </a:r>
            <a:endParaRPr sz="1700">
              <a:latin typeface="Anaheim"/>
              <a:ea typeface="Anaheim"/>
              <a:cs typeface="Anaheim"/>
              <a:sym typeface="Anahei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7"/>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418" name="Google Shape;418;p47"/>
          <p:cNvSpPr txBox="1"/>
          <p:nvPr/>
        </p:nvSpPr>
        <p:spPr>
          <a:xfrm>
            <a:off x="497975" y="1661250"/>
            <a:ext cx="47226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Anaheim"/>
                <a:ea typeface="Anaheim"/>
                <a:cs typeface="Anaheim"/>
                <a:sym typeface="Anaheim"/>
              </a:rPr>
              <a:t>For a </a:t>
            </a:r>
            <a:r>
              <a:rPr b="1" lang="en" sz="1700">
                <a:latin typeface="Anaheim"/>
                <a:ea typeface="Anaheim"/>
                <a:cs typeface="Anaheim"/>
                <a:sym typeface="Anaheim"/>
              </a:rPr>
              <a:t>business </a:t>
            </a:r>
            <a:r>
              <a:rPr lang="en" sz="1700">
                <a:latin typeface="Anaheim"/>
                <a:ea typeface="Anaheim"/>
                <a:cs typeface="Anaheim"/>
                <a:sym typeface="Anaheim"/>
              </a:rPr>
              <a:t>to operate efficiently, it needs some idea of what the </a:t>
            </a:r>
            <a:r>
              <a:rPr b="1" lang="en" sz="1700">
                <a:latin typeface="Anaheim"/>
                <a:ea typeface="Anaheim"/>
                <a:cs typeface="Anaheim"/>
                <a:sym typeface="Anaheim"/>
              </a:rPr>
              <a:t>future </a:t>
            </a:r>
            <a:r>
              <a:rPr lang="en" sz="1700">
                <a:latin typeface="Anaheim"/>
                <a:ea typeface="Anaheim"/>
                <a:cs typeface="Anaheim"/>
                <a:sym typeface="Anaheim"/>
              </a:rPr>
              <a:t>will look like. A </a:t>
            </a:r>
            <a:r>
              <a:rPr b="1" lang="en" sz="1700">
                <a:latin typeface="Anaheim"/>
                <a:ea typeface="Anaheim"/>
                <a:cs typeface="Anaheim"/>
                <a:sym typeface="Anaheim"/>
              </a:rPr>
              <a:t>forecast </a:t>
            </a:r>
            <a:r>
              <a:rPr lang="en" sz="1700">
                <a:latin typeface="Anaheim"/>
                <a:ea typeface="Anaheim"/>
                <a:cs typeface="Anaheim"/>
                <a:sym typeface="Anaheim"/>
              </a:rPr>
              <a:t>provides this look as a foundation upon which to plan.</a:t>
            </a:r>
            <a:endParaRPr sz="1700">
              <a:latin typeface="Anaheim"/>
              <a:ea typeface="Anaheim"/>
              <a:cs typeface="Anaheim"/>
              <a:sym typeface="Anaheim"/>
            </a:endParaRPr>
          </a:p>
          <a:p>
            <a:pPr indent="0" lvl="0" marL="0" rtl="0" algn="l">
              <a:spcBef>
                <a:spcPts val="0"/>
              </a:spcBef>
              <a:spcAft>
                <a:spcPts val="0"/>
              </a:spcAft>
              <a:buNone/>
            </a:pPr>
            <a:r>
              <a:t/>
            </a:r>
            <a:endParaRPr sz="1700">
              <a:latin typeface="Anaheim"/>
              <a:ea typeface="Anaheim"/>
              <a:cs typeface="Anaheim"/>
              <a:sym typeface="Anaheim"/>
            </a:endParaRPr>
          </a:p>
          <a:p>
            <a:pPr indent="0" lvl="0" marL="0" rtl="0" algn="l">
              <a:spcBef>
                <a:spcPts val="0"/>
              </a:spcBef>
              <a:spcAft>
                <a:spcPts val="0"/>
              </a:spcAft>
              <a:buNone/>
            </a:pPr>
            <a:r>
              <a:rPr lang="en" sz="1700">
                <a:latin typeface="Anaheim"/>
                <a:ea typeface="Anaheim"/>
                <a:cs typeface="Anaheim"/>
                <a:sym typeface="Anaheim"/>
              </a:rPr>
              <a:t>Our solution </a:t>
            </a:r>
            <a:r>
              <a:rPr lang="en" sz="1700">
                <a:latin typeface="Anaheim"/>
                <a:ea typeface="Anaheim"/>
                <a:cs typeface="Anaheim"/>
                <a:sym typeface="Anaheim"/>
              </a:rPr>
              <a:t>leverages a famous ML model “XGBoost” to perform forecasting.</a:t>
            </a:r>
            <a:endParaRPr sz="1700">
              <a:latin typeface="Anaheim"/>
              <a:ea typeface="Anaheim"/>
              <a:cs typeface="Anaheim"/>
              <a:sym typeface="Anaheim"/>
            </a:endParaRPr>
          </a:p>
          <a:p>
            <a:pPr indent="0" lvl="0" marL="0" rtl="0" algn="l">
              <a:spcBef>
                <a:spcPts val="0"/>
              </a:spcBef>
              <a:spcAft>
                <a:spcPts val="0"/>
              </a:spcAft>
              <a:buNone/>
            </a:pPr>
            <a:r>
              <a:t/>
            </a:r>
            <a:endParaRPr sz="1700">
              <a:latin typeface="Anaheim"/>
              <a:ea typeface="Anaheim"/>
              <a:cs typeface="Anaheim"/>
              <a:sym typeface="Anaheim"/>
            </a:endParaRPr>
          </a:p>
          <a:p>
            <a:pPr indent="0" lvl="0" marL="0" rtl="0" algn="l">
              <a:spcBef>
                <a:spcPts val="0"/>
              </a:spcBef>
              <a:spcAft>
                <a:spcPts val="0"/>
              </a:spcAft>
              <a:buNone/>
            </a:pPr>
            <a:r>
              <a:rPr lang="en" sz="1700">
                <a:latin typeface="Anaheim"/>
                <a:ea typeface="Anaheim"/>
                <a:cs typeface="Anaheim"/>
                <a:sym typeface="Anaheim"/>
              </a:rPr>
              <a:t>With a simple user interface to interact with the model and observe results.</a:t>
            </a:r>
            <a:endParaRPr sz="1700">
              <a:latin typeface="Anaheim"/>
              <a:ea typeface="Anaheim"/>
              <a:cs typeface="Anaheim"/>
              <a:sym typeface="Anaheim"/>
            </a:endParaRPr>
          </a:p>
          <a:p>
            <a:pPr indent="0" lvl="0" marL="0" rtl="0" algn="l">
              <a:spcBef>
                <a:spcPts val="0"/>
              </a:spcBef>
              <a:spcAft>
                <a:spcPts val="0"/>
              </a:spcAft>
              <a:buNone/>
            </a:pPr>
            <a:r>
              <a:t/>
            </a:r>
            <a:endParaRPr sz="1700">
              <a:latin typeface="Anaheim"/>
              <a:ea typeface="Anaheim"/>
              <a:cs typeface="Anaheim"/>
              <a:sym typeface="Anahei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8"/>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Tools</a:t>
            </a:r>
            <a:endParaRPr/>
          </a:p>
        </p:txBody>
      </p:sp>
      <p:pic>
        <p:nvPicPr>
          <p:cNvPr id="424" name="Google Shape;424;p48"/>
          <p:cNvPicPr preferRelativeResize="0"/>
          <p:nvPr/>
        </p:nvPicPr>
        <p:blipFill>
          <a:blip r:embed="rId3">
            <a:alphaModFix/>
          </a:blip>
          <a:stretch>
            <a:fillRect/>
          </a:stretch>
        </p:blipFill>
        <p:spPr>
          <a:xfrm>
            <a:off x="22513" y="3421552"/>
            <a:ext cx="1495425" cy="1053550"/>
          </a:xfrm>
          <a:prstGeom prst="rect">
            <a:avLst/>
          </a:prstGeom>
          <a:noFill/>
          <a:ln>
            <a:noFill/>
          </a:ln>
        </p:spPr>
      </p:pic>
      <p:pic>
        <p:nvPicPr>
          <p:cNvPr id="425" name="Google Shape;425;p48"/>
          <p:cNvPicPr preferRelativeResize="0"/>
          <p:nvPr/>
        </p:nvPicPr>
        <p:blipFill>
          <a:blip r:embed="rId4">
            <a:alphaModFix/>
          </a:blip>
          <a:stretch>
            <a:fillRect/>
          </a:stretch>
        </p:blipFill>
        <p:spPr>
          <a:xfrm>
            <a:off x="6659600" y="3473925"/>
            <a:ext cx="2088600" cy="948800"/>
          </a:xfrm>
          <a:prstGeom prst="rect">
            <a:avLst/>
          </a:prstGeom>
          <a:noFill/>
          <a:ln>
            <a:noFill/>
          </a:ln>
        </p:spPr>
      </p:pic>
      <p:pic>
        <p:nvPicPr>
          <p:cNvPr id="426" name="Google Shape;426;p48"/>
          <p:cNvPicPr preferRelativeResize="0"/>
          <p:nvPr/>
        </p:nvPicPr>
        <p:blipFill>
          <a:blip r:embed="rId5">
            <a:alphaModFix/>
          </a:blip>
          <a:stretch>
            <a:fillRect/>
          </a:stretch>
        </p:blipFill>
        <p:spPr>
          <a:xfrm>
            <a:off x="54875" y="1243375"/>
            <a:ext cx="1430725" cy="1017651"/>
          </a:xfrm>
          <a:prstGeom prst="rect">
            <a:avLst/>
          </a:prstGeom>
          <a:noFill/>
          <a:ln>
            <a:noFill/>
          </a:ln>
        </p:spPr>
      </p:pic>
      <p:pic>
        <p:nvPicPr>
          <p:cNvPr id="427" name="Google Shape;427;p48"/>
          <p:cNvPicPr preferRelativeResize="0"/>
          <p:nvPr/>
        </p:nvPicPr>
        <p:blipFill>
          <a:blip r:embed="rId6">
            <a:alphaModFix/>
          </a:blip>
          <a:stretch>
            <a:fillRect/>
          </a:stretch>
        </p:blipFill>
        <p:spPr>
          <a:xfrm>
            <a:off x="1747151" y="1174463"/>
            <a:ext cx="747525" cy="1053550"/>
          </a:xfrm>
          <a:prstGeom prst="rect">
            <a:avLst/>
          </a:prstGeom>
          <a:noFill/>
          <a:ln>
            <a:noFill/>
          </a:ln>
        </p:spPr>
      </p:pic>
      <p:pic>
        <p:nvPicPr>
          <p:cNvPr id="428" name="Google Shape;428;p48"/>
          <p:cNvPicPr preferRelativeResize="0"/>
          <p:nvPr/>
        </p:nvPicPr>
        <p:blipFill>
          <a:blip r:embed="rId7">
            <a:alphaModFix/>
          </a:blip>
          <a:stretch>
            <a:fillRect/>
          </a:stretch>
        </p:blipFill>
        <p:spPr>
          <a:xfrm>
            <a:off x="2963650" y="1277797"/>
            <a:ext cx="948801" cy="948801"/>
          </a:xfrm>
          <a:prstGeom prst="rect">
            <a:avLst/>
          </a:prstGeom>
          <a:noFill/>
          <a:ln>
            <a:noFill/>
          </a:ln>
        </p:spPr>
      </p:pic>
      <p:pic>
        <p:nvPicPr>
          <p:cNvPr id="429" name="Google Shape;429;p48"/>
          <p:cNvPicPr preferRelativeResize="0"/>
          <p:nvPr/>
        </p:nvPicPr>
        <p:blipFill>
          <a:blip r:embed="rId8">
            <a:alphaModFix/>
          </a:blip>
          <a:stretch>
            <a:fillRect/>
          </a:stretch>
        </p:blipFill>
        <p:spPr>
          <a:xfrm>
            <a:off x="3848600" y="3439500"/>
            <a:ext cx="2313438" cy="1017650"/>
          </a:xfrm>
          <a:prstGeom prst="rect">
            <a:avLst/>
          </a:prstGeom>
          <a:noFill/>
          <a:ln>
            <a:noFill/>
          </a:ln>
        </p:spPr>
      </p:pic>
      <p:pic>
        <p:nvPicPr>
          <p:cNvPr id="430" name="Google Shape;430;p48"/>
          <p:cNvPicPr preferRelativeResize="0"/>
          <p:nvPr/>
        </p:nvPicPr>
        <p:blipFill>
          <a:blip r:embed="rId9">
            <a:alphaModFix/>
          </a:blip>
          <a:stretch>
            <a:fillRect/>
          </a:stretch>
        </p:blipFill>
        <p:spPr>
          <a:xfrm>
            <a:off x="6841575" y="1226838"/>
            <a:ext cx="2302421" cy="948800"/>
          </a:xfrm>
          <a:prstGeom prst="rect">
            <a:avLst/>
          </a:prstGeom>
          <a:noFill/>
          <a:ln>
            <a:noFill/>
          </a:ln>
        </p:spPr>
      </p:pic>
      <p:pic>
        <p:nvPicPr>
          <p:cNvPr id="431" name="Google Shape;431;p48"/>
          <p:cNvPicPr preferRelativeResize="0"/>
          <p:nvPr/>
        </p:nvPicPr>
        <p:blipFill>
          <a:blip r:embed="rId10">
            <a:alphaModFix/>
          </a:blip>
          <a:stretch>
            <a:fillRect/>
          </a:stretch>
        </p:blipFill>
        <p:spPr>
          <a:xfrm>
            <a:off x="4693801" y="1289138"/>
            <a:ext cx="1648350" cy="824175"/>
          </a:xfrm>
          <a:prstGeom prst="rect">
            <a:avLst/>
          </a:prstGeom>
          <a:noFill/>
          <a:ln>
            <a:noFill/>
          </a:ln>
        </p:spPr>
      </p:pic>
      <p:pic>
        <p:nvPicPr>
          <p:cNvPr id="432" name="Google Shape;432;p48"/>
          <p:cNvPicPr preferRelativeResize="0"/>
          <p:nvPr/>
        </p:nvPicPr>
        <p:blipFill>
          <a:blip r:embed="rId11">
            <a:alphaModFix/>
          </a:blip>
          <a:stretch>
            <a:fillRect/>
          </a:stretch>
        </p:blipFill>
        <p:spPr>
          <a:xfrm>
            <a:off x="1799550" y="3504651"/>
            <a:ext cx="1648350" cy="887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9"/>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model</a:t>
            </a:r>
            <a:endParaRPr/>
          </a:p>
        </p:txBody>
      </p:sp>
      <p:sp>
        <p:nvSpPr>
          <p:cNvPr id="438" name="Google Shape;438;p49"/>
          <p:cNvSpPr txBox="1"/>
          <p:nvPr/>
        </p:nvSpPr>
        <p:spPr>
          <a:xfrm>
            <a:off x="495575" y="2170025"/>
            <a:ext cx="5128500" cy="1800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500">
                <a:latin typeface="Anaheim"/>
                <a:ea typeface="Anaheim"/>
                <a:cs typeface="Anaheim"/>
                <a:sym typeface="Anaheim"/>
              </a:rPr>
              <a:t>In order to find the right model that fits  our data well and has the ability to generalize on  new data, we cleaned and analyzed our dataset carefully looking for  insights that can help us carry out our experiments  with various  types of models and data features.</a:t>
            </a:r>
            <a:endParaRPr sz="1700">
              <a:latin typeface="Anaheim"/>
              <a:ea typeface="Anaheim"/>
              <a:cs typeface="Anaheim"/>
              <a:sym typeface="Anahei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0"/>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model: Exploratory Data Analysis</a:t>
            </a:r>
            <a:endParaRPr/>
          </a:p>
        </p:txBody>
      </p:sp>
      <p:pic>
        <p:nvPicPr>
          <p:cNvPr id="444" name="Google Shape;444;p50"/>
          <p:cNvPicPr preferRelativeResize="0"/>
          <p:nvPr/>
        </p:nvPicPr>
        <p:blipFill>
          <a:blip r:embed="rId3">
            <a:alphaModFix/>
          </a:blip>
          <a:stretch>
            <a:fillRect/>
          </a:stretch>
        </p:blipFill>
        <p:spPr>
          <a:xfrm>
            <a:off x="1269000" y="2804875"/>
            <a:ext cx="6523975" cy="1752950"/>
          </a:xfrm>
          <a:prstGeom prst="rect">
            <a:avLst/>
          </a:prstGeom>
          <a:noFill/>
          <a:ln>
            <a:noFill/>
          </a:ln>
        </p:spPr>
      </p:pic>
      <p:sp>
        <p:nvSpPr>
          <p:cNvPr id="445" name="Google Shape;445;p50"/>
          <p:cNvSpPr txBox="1"/>
          <p:nvPr/>
        </p:nvSpPr>
        <p:spPr>
          <a:xfrm>
            <a:off x="1178875" y="1246450"/>
            <a:ext cx="6006000" cy="1477500"/>
          </a:xfrm>
          <a:prstGeom prst="rect">
            <a:avLst/>
          </a:prstGeom>
          <a:noFill/>
          <a:ln>
            <a:noFill/>
          </a:ln>
        </p:spPr>
        <p:txBody>
          <a:bodyPr anchorCtr="0" anchor="t" bIns="91425" lIns="91425" spcFirstLastPara="1" rIns="91425" wrap="square" tIns="91425">
            <a:spAutoFit/>
          </a:bodyPr>
          <a:lstStyle/>
          <a:p>
            <a:pPr indent="-304800" lvl="0" marL="457200" rtl="0" algn="just">
              <a:lnSpc>
                <a:spcPct val="150000"/>
              </a:lnSpc>
              <a:spcBef>
                <a:spcPts val="0"/>
              </a:spcBef>
              <a:spcAft>
                <a:spcPts val="0"/>
              </a:spcAft>
              <a:buSzPts val="1200"/>
              <a:buFont typeface="Anaheim"/>
              <a:buChar char="●"/>
            </a:pPr>
            <a:r>
              <a:rPr lang="en" sz="1200">
                <a:latin typeface="Anaheim"/>
                <a:ea typeface="Anaheim"/>
                <a:cs typeface="Anaheim"/>
                <a:sym typeface="Anaheim"/>
              </a:rPr>
              <a:t>This is  a sample from our dataset containing dates, shop and item id to identify all products as well as item category and id struct to categorize all items. Also we  have the price of the item and the amount of sold units per day.</a:t>
            </a:r>
            <a:endParaRPr sz="1200">
              <a:latin typeface="Anaheim"/>
              <a:ea typeface="Anaheim"/>
              <a:cs typeface="Anaheim"/>
              <a:sym typeface="Anaheim"/>
            </a:endParaRPr>
          </a:p>
          <a:p>
            <a:pPr indent="-304800" lvl="0" marL="457200" rtl="0" algn="just">
              <a:lnSpc>
                <a:spcPct val="150000"/>
              </a:lnSpc>
              <a:spcBef>
                <a:spcPts val="0"/>
              </a:spcBef>
              <a:spcAft>
                <a:spcPts val="0"/>
              </a:spcAft>
              <a:buSzPts val="1200"/>
              <a:buFont typeface="Anaheim"/>
              <a:buChar char="●"/>
            </a:pPr>
            <a:r>
              <a:rPr lang="en" sz="1200">
                <a:latin typeface="Anaheim"/>
                <a:ea typeface="Anaheim"/>
                <a:cs typeface="Anaheim"/>
                <a:sym typeface="Anaheim"/>
              </a:rPr>
              <a:t>This dataset contains data for 4 years (2014-2018) representing 92 items in 5 different shops.</a:t>
            </a:r>
            <a:endParaRPr sz="1200">
              <a:latin typeface="Anaheim"/>
              <a:ea typeface="Anaheim"/>
              <a:cs typeface="Anaheim"/>
              <a:sym typeface="Anahei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1"/>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model: Exploratory Data Analysis</a:t>
            </a:r>
            <a:endParaRPr/>
          </a:p>
        </p:txBody>
      </p:sp>
      <p:sp>
        <p:nvSpPr>
          <p:cNvPr id="451" name="Google Shape;451;p51"/>
          <p:cNvSpPr txBox="1"/>
          <p:nvPr>
            <p:ph idx="1" type="body"/>
          </p:nvPr>
        </p:nvSpPr>
        <p:spPr>
          <a:xfrm>
            <a:off x="1660358" y="1398275"/>
            <a:ext cx="5823300" cy="161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2" name="Google Shape;452;p51"/>
          <p:cNvPicPr preferRelativeResize="0"/>
          <p:nvPr/>
        </p:nvPicPr>
        <p:blipFill>
          <a:blip r:embed="rId3">
            <a:alphaModFix/>
          </a:blip>
          <a:stretch>
            <a:fillRect/>
          </a:stretch>
        </p:blipFill>
        <p:spPr>
          <a:xfrm>
            <a:off x="955075" y="1224425"/>
            <a:ext cx="7233850" cy="320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2"/>
          <p:cNvSpPr txBox="1"/>
          <p:nvPr>
            <p:ph type="title"/>
          </p:nvPr>
        </p:nvSpPr>
        <p:spPr>
          <a:xfrm>
            <a:off x="54864" y="365491"/>
            <a:ext cx="90342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model: Data cleaning &amp; Preprocessing</a:t>
            </a:r>
            <a:endParaRPr/>
          </a:p>
        </p:txBody>
      </p:sp>
      <p:pic>
        <p:nvPicPr>
          <p:cNvPr id="458" name="Google Shape;458;p52"/>
          <p:cNvPicPr preferRelativeResize="0"/>
          <p:nvPr/>
        </p:nvPicPr>
        <p:blipFill>
          <a:blip r:embed="rId3">
            <a:alphaModFix/>
          </a:blip>
          <a:stretch>
            <a:fillRect/>
          </a:stretch>
        </p:blipFill>
        <p:spPr>
          <a:xfrm>
            <a:off x="4918200" y="1385388"/>
            <a:ext cx="4050375" cy="2673125"/>
          </a:xfrm>
          <a:prstGeom prst="rect">
            <a:avLst/>
          </a:prstGeom>
          <a:noFill/>
          <a:ln>
            <a:noFill/>
          </a:ln>
        </p:spPr>
      </p:pic>
      <p:sp>
        <p:nvSpPr>
          <p:cNvPr id="459" name="Google Shape;459;p52"/>
          <p:cNvSpPr txBox="1"/>
          <p:nvPr/>
        </p:nvSpPr>
        <p:spPr>
          <a:xfrm>
            <a:off x="112600" y="1706000"/>
            <a:ext cx="4317600" cy="2031900"/>
          </a:xfrm>
          <a:prstGeom prst="rect">
            <a:avLst/>
          </a:prstGeom>
          <a:noFill/>
          <a:ln>
            <a:noFill/>
          </a:ln>
        </p:spPr>
        <p:txBody>
          <a:bodyPr anchorCtr="0" anchor="t" bIns="91425" lIns="91425" spcFirstLastPara="1" rIns="91425" wrap="square" tIns="91425">
            <a:spAutoFit/>
          </a:bodyPr>
          <a:lstStyle/>
          <a:p>
            <a:pPr indent="-304800" lvl="0" marL="457200" rtl="0" algn="just">
              <a:lnSpc>
                <a:spcPct val="150000"/>
              </a:lnSpc>
              <a:spcBef>
                <a:spcPts val="0"/>
              </a:spcBef>
              <a:spcAft>
                <a:spcPts val="0"/>
              </a:spcAft>
              <a:buSzPts val="1200"/>
              <a:buFont typeface="Anaheim"/>
              <a:buChar char="●"/>
            </a:pPr>
            <a:r>
              <a:rPr lang="en" sz="1200">
                <a:latin typeface="Anaheim"/>
                <a:ea typeface="Anaheim"/>
                <a:cs typeface="Anaheim"/>
                <a:sym typeface="Anaheim"/>
              </a:rPr>
              <a:t>include for  all shop,item pairs data points statiting 0 as sold units per day to force our model to account for the days that the product didn’t sell.</a:t>
            </a:r>
            <a:endParaRPr sz="1200">
              <a:latin typeface="Anaheim"/>
              <a:ea typeface="Anaheim"/>
              <a:cs typeface="Anaheim"/>
              <a:sym typeface="Anaheim"/>
            </a:endParaRPr>
          </a:p>
          <a:p>
            <a:pPr indent="-304800" lvl="0" marL="457200" rtl="0" algn="just">
              <a:lnSpc>
                <a:spcPct val="150000"/>
              </a:lnSpc>
              <a:spcBef>
                <a:spcPts val="0"/>
              </a:spcBef>
              <a:spcAft>
                <a:spcPts val="0"/>
              </a:spcAft>
              <a:buSzPts val="1200"/>
              <a:buFont typeface="Anaheim"/>
              <a:buChar char="●"/>
            </a:pPr>
            <a:r>
              <a:rPr lang="en" sz="1200">
                <a:latin typeface="Anaheim"/>
                <a:ea typeface="Anaheim"/>
                <a:cs typeface="Anaheim"/>
                <a:sym typeface="Anaheim"/>
              </a:rPr>
              <a:t>Aggregate the price on average per month and the sales as the sum of the sold quantities per month.</a:t>
            </a:r>
            <a:endParaRPr sz="1200">
              <a:latin typeface="Anaheim"/>
              <a:ea typeface="Anaheim"/>
              <a:cs typeface="Anaheim"/>
              <a:sym typeface="Anaheim"/>
            </a:endParaRPr>
          </a:p>
          <a:p>
            <a:pPr indent="-304800" lvl="0" marL="457200" rtl="0" algn="just">
              <a:lnSpc>
                <a:spcPct val="150000"/>
              </a:lnSpc>
              <a:spcBef>
                <a:spcPts val="0"/>
              </a:spcBef>
              <a:spcAft>
                <a:spcPts val="0"/>
              </a:spcAft>
              <a:buSzPts val="1200"/>
              <a:buFont typeface="Anaheim"/>
              <a:buChar char="●"/>
            </a:pPr>
            <a:r>
              <a:rPr lang="en" sz="1200">
                <a:latin typeface="Anaheim"/>
                <a:ea typeface="Anaheim"/>
                <a:cs typeface="Anaheim"/>
                <a:sym typeface="Anaheim"/>
              </a:rPr>
              <a:t>Adding “date_block_num” feature to play the role of the date  since our models only accept numeric values.</a:t>
            </a:r>
            <a:endParaRPr>
              <a:latin typeface="Anaheim"/>
              <a:ea typeface="Anaheim"/>
              <a:cs typeface="Anaheim"/>
              <a:sym typeface="Anaheim"/>
            </a:endParaRPr>
          </a:p>
        </p:txBody>
      </p:sp>
    </p:spTree>
  </p:cSld>
  <p:clrMapOvr>
    <a:masterClrMapping/>
  </p:clrMapOvr>
</p:sld>
</file>

<file path=ppt/theme/theme1.xml><?xml version="1.0" encoding="utf-8"?>
<a:theme xmlns:a="http://schemas.openxmlformats.org/drawingml/2006/main" xmlns:r="http://schemas.openxmlformats.org/officeDocument/2006/relationships" name="Flat Style Disease XL by Slidesgo">
  <a:themeElements>
    <a:clrScheme name="Simple Light">
      <a:dk1>
        <a:srgbClr val="434343"/>
      </a:dk1>
      <a:lt1>
        <a:srgbClr val="FFFFFF"/>
      </a:lt1>
      <a:dk2>
        <a:srgbClr val="CB4343"/>
      </a:dk2>
      <a:lt2>
        <a:srgbClr val="F25151"/>
      </a:lt2>
      <a:accent1>
        <a:srgbClr val="F78484"/>
      </a:accent1>
      <a:accent2>
        <a:srgbClr val="FFD8D8"/>
      </a:accent2>
      <a:accent3>
        <a:srgbClr val="F78484"/>
      </a:accent3>
      <a:accent4>
        <a:srgbClr val="F25151"/>
      </a:accent4>
      <a:accent5>
        <a:srgbClr val="CB4343"/>
      </a:accent5>
      <a:accent6>
        <a:srgbClr val="EFEFE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