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</p:sldIdLst>
  <p:sldSz cx="18288000" cy="10287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A6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7480" y="327170"/>
            <a:ext cx="3436501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spc="415">
                <a:solidFill>
                  <a:srgbClr val="291B25"/>
                </a:solidFill>
                <a:latin typeface="Glacial Indifference"/>
              </a:rPr>
              <a:t>ANALYSIS: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68001" y="2910116"/>
            <a:ext cx="5282250" cy="1889272"/>
            <a:chOff x="0" y="0"/>
            <a:chExt cx="7043000" cy="251902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043000" cy="2519029"/>
            </a:xfrm>
            <a:custGeom>
              <a:avLst/>
              <a:gdLst/>
              <a:ahLst/>
              <a:cxnLst/>
              <a:rect r="r" b="b" t="t" l="l"/>
              <a:pathLst>
                <a:path h="2519029" w="7043000">
                  <a:moveTo>
                    <a:pt x="0" y="0"/>
                  </a:moveTo>
                  <a:lnTo>
                    <a:pt x="7043000" y="0"/>
                  </a:lnTo>
                  <a:lnTo>
                    <a:pt x="7043000" y="2519029"/>
                  </a:lnTo>
                  <a:lnTo>
                    <a:pt x="0" y="25190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1132532" y="1028700"/>
            <a:ext cx="6126768" cy="1790289"/>
            <a:chOff x="0" y="0"/>
            <a:chExt cx="8169023" cy="238705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69023" cy="2387052"/>
            </a:xfrm>
            <a:custGeom>
              <a:avLst/>
              <a:gdLst/>
              <a:ahLst/>
              <a:cxnLst/>
              <a:rect r="r" b="b" t="t" l="l"/>
              <a:pathLst>
                <a:path h="2387052" w="8169023">
                  <a:moveTo>
                    <a:pt x="0" y="0"/>
                  </a:moveTo>
                  <a:lnTo>
                    <a:pt x="8169023" y="0"/>
                  </a:lnTo>
                  <a:lnTo>
                    <a:pt x="8169023" y="2387052"/>
                  </a:lnTo>
                  <a:lnTo>
                    <a:pt x="0" y="23870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6050251" y="2826052"/>
            <a:ext cx="6263640" cy="2057400"/>
            <a:chOff x="0" y="0"/>
            <a:chExt cx="8351520" cy="2743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351520" cy="2743200"/>
            </a:xfrm>
            <a:custGeom>
              <a:avLst/>
              <a:gdLst/>
              <a:ahLst/>
              <a:cxnLst/>
              <a:rect r="r" b="b" t="t" l="l"/>
              <a:pathLst>
                <a:path h="2743200" w="8351520">
                  <a:moveTo>
                    <a:pt x="0" y="0"/>
                  </a:moveTo>
                  <a:lnTo>
                    <a:pt x="8351520" y="0"/>
                  </a:lnTo>
                  <a:lnTo>
                    <a:pt x="8351520" y="2743200"/>
                  </a:lnTo>
                  <a:lnTo>
                    <a:pt x="0" y="2743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5600768" y="5143500"/>
            <a:ext cx="2328841" cy="1838558"/>
            <a:chOff x="0" y="0"/>
            <a:chExt cx="3105121" cy="245141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105121" cy="2451411"/>
            </a:xfrm>
            <a:custGeom>
              <a:avLst/>
              <a:gdLst/>
              <a:ahLst/>
              <a:cxnLst/>
              <a:rect r="r" b="b" t="t" l="l"/>
              <a:pathLst>
                <a:path h="2451411" w="3105121">
                  <a:moveTo>
                    <a:pt x="0" y="0"/>
                  </a:moveTo>
                  <a:lnTo>
                    <a:pt x="3105121" y="0"/>
                  </a:lnTo>
                  <a:lnTo>
                    <a:pt x="3105121" y="2451411"/>
                  </a:lnTo>
                  <a:lnTo>
                    <a:pt x="0" y="24514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5469744" y="7572608"/>
            <a:ext cx="3712327" cy="669436"/>
            <a:chOff x="0" y="0"/>
            <a:chExt cx="4949769" cy="89258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49769" cy="892581"/>
            </a:xfrm>
            <a:custGeom>
              <a:avLst/>
              <a:gdLst/>
              <a:ahLst/>
              <a:cxnLst/>
              <a:rect r="r" b="b" t="t" l="l"/>
              <a:pathLst>
                <a:path h="892581" w="4949769">
                  <a:moveTo>
                    <a:pt x="0" y="0"/>
                  </a:moveTo>
                  <a:lnTo>
                    <a:pt x="4949769" y="0"/>
                  </a:lnTo>
                  <a:lnTo>
                    <a:pt x="4949769" y="892581"/>
                  </a:lnTo>
                  <a:lnTo>
                    <a:pt x="0" y="8925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705427" y="1659357"/>
            <a:ext cx="651652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spc="33">
                <a:solidFill>
                  <a:srgbClr val="291B25"/>
                </a:solidFill>
                <a:latin typeface="Glacial Indifference"/>
              </a:rPr>
              <a:t>Basic operation: F[i - D[j]] &lt; temp 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8250847" y="5143500"/>
            <a:ext cx="2778266" cy="1838558"/>
            <a:chOff x="0" y="0"/>
            <a:chExt cx="3704355" cy="245141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704355" cy="2451411"/>
            </a:xfrm>
            <a:custGeom>
              <a:avLst/>
              <a:gdLst/>
              <a:ahLst/>
              <a:cxnLst/>
              <a:rect r="r" b="b" t="t" l="l"/>
              <a:pathLst>
                <a:path h="2451411" w="3704355">
                  <a:moveTo>
                    <a:pt x="0" y="0"/>
                  </a:moveTo>
                  <a:lnTo>
                    <a:pt x="3704355" y="0"/>
                  </a:lnTo>
                  <a:lnTo>
                    <a:pt x="3704355" y="2451411"/>
                  </a:lnTo>
                  <a:lnTo>
                    <a:pt x="0" y="24514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5505878" y="8832594"/>
            <a:ext cx="3640058" cy="669436"/>
            <a:chOff x="0" y="0"/>
            <a:chExt cx="4853411" cy="89258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853411" cy="892581"/>
            </a:xfrm>
            <a:custGeom>
              <a:avLst/>
              <a:gdLst/>
              <a:ahLst/>
              <a:cxnLst/>
              <a:rect r="r" b="b" t="t" l="l"/>
              <a:pathLst>
                <a:path h="892581" w="4853411">
                  <a:moveTo>
                    <a:pt x="0" y="0"/>
                  </a:moveTo>
                  <a:lnTo>
                    <a:pt x="4853411" y="0"/>
                  </a:lnTo>
                  <a:lnTo>
                    <a:pt x="4853411" y="892581"/>
                  </a:lnTo>
                  <a:lnTo>
                    <a:pt x="0" y="8925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1352963" y="5143500"/>
            <a:ext cx="5147964" cy="1838558"/>
            <a:chOff x="0" y="0"/>
            <a:chExt cx="6863951" cy="245141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863951" cy="2451411"/>
            </a:xfrm>
            <a:custGeom>
              <a:avLst/>
              <a:gdLst/>
              <a:ahLst/>
              <a:cxnLst/>
              <a:rect r="r" b="b" t="t" l="l"/>
              <a:pathLst>
                <a:path h="2451411" w="6863951">
                  <a:moveTo>
                    <a:pt x="0" y="0"/>
                  </a:moveTo>
                  <a:lnTo>
                    <a:pt x="6863951" y="0"/>
                  </a:lnTo>
                  <a:lnTo>
                    <a:pt x="6863951" y="2451411"/>
                  </a:lnTo>
                  <a:lnTo>
                    <a:pt x="0" y="24514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DAF4wrVXwPk</dc:identifier>
  <dcterms:modified xsi:type="dcterms:W3CDTF">2011-08-01T06:04:30Z</dcterms:modified>
  <cp:revision>1</cp:revision>
</cp:coreProperties>
</file>