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5"/>
    <p:restoredTop sz="94676"/>
  </p:normalViewPr>
  <p:slideViewPr>
    <p:cSldViewPr snapToGrid="0" snapToObjects="1">
      <p:cViewPr varScale="1">
        <p:scale>
          <a:sx n="97" d="100"/>
          <a:sy n="97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BA7C4-7940-CF42-B101-FDDFAB1F513C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DDE8E0-F10A-C24D-B7BC-C8754949C275}">
      <dgm:prSet phldrT="[Text]"/>
      <dgm:spPr/>
      <dgm:t>
        <a:bodyPr/>
        <a:lstStyle/>
        <a:p>
          <a:pPr algn="ctr"/>
          <a:r>
            <a:rPr lang="en-US" dirty="0" smtClean="0"/>
            <a:t>Course</a:t>
          </a:r>
          <a:endParaRPr lang="en-US" dirty="0"/>
        </a:p>
      </dgm:t>
    </dgm:pt>
    <dgm:pt modelId="{A54271F4-3B13-5E40-B4C8-34A0353716C5}" type="parTrans" cxnId="{011E0C34-97F0-CD41-B9EB-05D75217FFFD}">
      <dgm:prSet/>
      <dgm:spPr/>
      <dgm:t>
        <a:bodyPr/>
        <a:lstStyle/>
        <a:p>
          <a:pPr algn="ctr"/>
          <a:endParaRPr lang="en-US"/>
        </a:p>
      </dgm:t>
    </dgm:pt>
    <dgm:pt modelId="{6D6F24AE-DA2B-B149-B1FA-6F3C744C1B2F}" type="sibTrans" cxnId="{011E0C34-97F0-CD41-B9EB-05D75217FFFD}">
      <dgm:prSet/>
      <dgm:spPr/>
      <dgm:t>
        <a:bodyPr/>
        <a:lstStyle/>
        <a:p>
          <a:pPr algn="ctr"/>
          <a:endParaRPr lang="en-US"/>
        </a:p>
      </dgm:t>
    </dgm:pt>
    <dgm:pt modelId="{D6FC529E-1B5F-804C-9EA3-DE833F1C00D3}">
      <dgm:prSet phldrT="[Text]"/>
      <dgm:spPr/>
      <dgm:t>
        <a:bodyPr/>
        <a:lstStyle/>
        <a:p>
          <a:pPr algn="ctr"/>
          <a:r>
            <a:rPr lang="en-US" dirty="0" smtClean="0"/>
            <a:t>Lecture</a:t>
          </a:r>
          <a:endParaRPr lang="en-US" dirty="0"/>
        </a:p>
      </dgm:t>
    </dgm:pt>
    <dgm:pt modelId="{77C29C5C-61DE-9A4B-BB94-1FE4BE73F6E5}" type="parTrans" cxnId="{465C2242-2654-EC4E-ADDA-722D0B75185A}">
      <dgm:prSet/>
      <dgm:spPr/>
      <dgm:t>
        <a:bodyPr/>
        <a:lstStyle/>
        <a:p>
          <a:pPr algn="ctr"/>
          <a:endParaRPr lang="en-US"/>
        </a:p>
      </dgm:t>
    </dgm:pt>
    <dgm:pt modelId="{00CDD054-8064-6C4D-B53C-1CBDD4C37C5C}" type="sibTrans" cxnId="{465C2242-2654-EC4E-ADDA-722D0B75185A}">
      <dgm:prSet/>
      <dgm:spPr/>
      <dgm:t>
        <a:bodyPr/>
        <a:lstStyle/>
        <a:p>
          <a:pPr algn="ctr"/>
          <a:endParaRPr lang="en-US"/>
        </a:p>
      </dgm:t>
    </dgm:pt>
    <dgm:pt modelId="{C49F2D29-887B-DB42-97F5-16C1295D529B}">
      <dgm:prSet phldrT="[Text]"/>
      <dgm:spPr/>
      <dgm:t>
        <a:bodyPr/>
        <a:lstStyle/>
        <a:p>
          <a:pPr algn="ctr"/>
          <a:r>
            <a:rPr lang="en-US" dirty="0" smtClean="0"/>
            <a:t>Reading</a:t>
          </a:r>
          <a:endParaRPr lang="en-US" dirty="0"/>
        </a:p>
      </dgm:t>
    </dgm:pt>
    <dgm:pt modelId="{15485E01-FA33-8148-9B6B-E59C268D944D}" type="parTrans" cxnId="{CC6B34A0-8C10-1A45-8F46-9F9DDB7A045F}">
      <dgm:prSet/>
      <dgm:spPr/>
      <dgm:t>
        <a:bodyPr/>
        <a:lstStyle/>
        <a:p>
          <a:pPr algn="ctr"/>
          <a:endParaRPr lang="en-US"/>
        </a:p>
      </dgm:t>
    </dgm:pt>
    <dgm:pt modelId="{5D9206A7-FB62-8D46-ACB4-A37C93E72768}" type="sibTrans" cxnId="{CC6B34A0-8C10-1A45-8F46-9F9DDB7A045F}">
      <dgm:prSet/>
      <dgm:spPr/>
      <dgm:t>
        <a:bodyPr/>
        <a:lstStyle/>
        <a:p>
          <a:pPr algn="ctr"/>
          <a:endParaRPr lang="en-US"/>
        </a:p>
      </dgm:t>
    </dgm:pt>
    <dgm:pt modelId="{82811FAD-0074-C146-B9BD-9EF7C07B381E}">
      <dgm:prSet phldrT="[Text]"/>
      <dgm:spPr/>
      <dgm:t>
        <a:bodyPr/>
        <a:lstStyle/>
        <a:p>
          <a:pPr algn="ctr"/>
          <a:r>
            <a:rPr lang="en-US" dirty="0" smtClean="0"/>
            <a:t>Video</a:t>
          </a:r>
          <a:endParaRPr lang="en-US" dirty="0"/>
        </a:p>
      </dgm:t>
    </dgm:pt>
    <dgm:pt modelId="{BB8EA744-0886-1C48-BB37-E4D773273C2B}" type="parTrans" cxnId="{0F7FB38A-048F-E941-892E-35C766EC86FB}">
      <dgm:prSet/>
      <dgm:spPr/>
      <dgm:t>
        <a:bodyPr/>
        <a:lstStyle/>
        <a:p>
          <a:pPr algn="ctr"/>
          <a:endParaRPr lang="en-US"/>
        </a:p>
      </dgm:t>
    </dgm:pt>
    <dgm:pt modelId="{6E4657A9-09E7-5443-9B5E-1F87351B4444}" type="sibTrans" cxnId="{0F7FB38A-048F-E941-892E-35C766EC86FB}">
      <dgm:prSet/>
      <dgm:spPr/>
      <dgm:t>
        <a:bodyPr/>
        <a:lstStyle/>
        <a:p>
          <a:pPr algn="ctr"/>
          <a:endParaRPr lang="en-US"/>
        </a:p>
      </dgm:t>
    </dgm:pt>
    <dgm:pt modelId="{724679AC-3362-8D48-B9D2-BB425951DF99}">
      <dgm:prSet phldrT="[Text]"/>
      <dgm:spPr/>
      <dgm:t>
        <a:bodyPr/>
        <a:lstStyle/>
        <a:p>
          <a:pPr algn="ctr"/>
          <a:r>
            <a:rPr lang="en-US" dirty="0" smtClean="0"/>
            <a:t>Test</a:t>
          </a:r>
          <a:endParaRPr lang="en-US" dirty="0"/>
        </a:p>
      </dgm:t>
    </dgm:pt>
    <dgm:pt modelId="{AFC03A6A-808D-EB47-86F7-422A4D06AC67}" type="parTrans" cxnId="{2E2BAF2F-3BAB-BC4C-B0C6-C1AF056A37BE}">
      <dgm:prSet/>
      <dgm:spPr/>
      <dgm:t>
        <a:bodyPr/>
        <a:lstStyle/>
        <a:p>
          <a:pPr algn="ctr"/>
          <a:endParaRPr lang="en-US"/>
        </a:p>
      </dgm:t>
    </dgm:pt>
    <dgm:pt modelId="{60B7A093-E394-3A45-AAB1-660D6E1A860D}" type="sibTrans" cxnId="{2E2BAF2F-3BAB-BC4C-B0C6-C1AF056A37BE}">
      <dgm:prSet/>
      <dgm:spPr/>
      <dgm:t>
        <a:bodyPr/>
        <a:lstStyle/>
        <a:p>
          <a:pPr algn="ctr"/>
          <a:endParaRPr lang="en-US"/>
        </a:p>
      </dgm:t>
    </dgm:pt>
    <dgm:pt modelId="{EF3EA1A7-C0D0-424F-98B8-62768B00EAEF}">
      <dgm:prSet phldrT="[Text]"/>
      <dgm:spPr/>
      <dgm:t>
        <a:bodyPr/>
        <a:lstStyle/>
        <a:p>
          <a:pPr algn="ctr"/>
          <a:endParaRPr lang="en-US" dirty="0"/>
        </a:p>
      </dgm:t>
    </dgm:pt>
    <dgm:pt modelId="{10DFA704-E567-6640-ACCE-D436F6389A03}" type="parTrans" cxnId="{7BBF6D77-6D47-9A43-88A7-F4100711F53E}">
      <dgm:prSet/>
      <dgm:spPr/>
      <dgm:t>
        <a:bodyPr/>
        <a:lstStyle/>
        <a:p>
          <a:pPr algn="ctr"/>
          <a:endParaRPr lang="en-US"/>
        </a:p>
      </dgm:t>
    </dgm:pt>
    <dgm:pt modelId="{DD7D82BD-2313-F54E-AFB2-0B3114298BE2}" type="sibTrans" cxnId="{7BBF6D77-6D47-9A43-88A7-F4100711F53E}">
      <dgm:prSet/>
      <dgm:spPr/>
      <dgm:t>
        <a:bodyPr/>
        <a:lstStyle/>
        <a:p>
          <a:pPr algn="ctr"/>
          <a:endParaRPr lang="en-US"/>
        </a:p>
      </dgm:t>
    </dgm:pt>
    <dgm:pt modelId="{EC6C8798-EDFF-664F-8660-B6D0C7D7A4C6}">
      <dgm:prSet phldrT="[Text]"/>
      <dgm:spPr/>
      <dgm:t>
        <a:bodyPr/>
        <a:lstStyle/>
        <a:p>
          <a:pPr algn="ctr"/>
          <a:r>
            <a:rPr lang="en-US" dirty="0" smtClean="0"/>
            <a:t>Module</a:t>
          </a:r>
          <a:endParaRPr lang="en-US" dirty="0"/>
        </a:p>
      </dgm:t>
    </dgm:pt>
    <dgm:pt modelId="{54EBF3A3-B7B9-2B4B-B5B1-7EA269567DEC}" type="parTrans" cxnId="{68963786-58E2-EA45-9B3F-E3EC3BE3E28D}">
      <dgm:prSet/>
      <dgm:spPr/>
      <dgm:t>
        <a:bodyPr/>
        <a:lstStyle/>
        <a:p>
          <a:pPr algn="ctr"/>
          <a:endParaRPr lang="en-US"/>
        </a:p>
      </dgm:t>
    </dgm:pt>
    <dgm:pt modelId="{5D5ED462-26BB-D94B-B049-4DB57090FAB7}" type="sibTrans" cxnId="{68963786-58E2-EA45-9B3F-E3EC3BE3E28D}">
      <dgm:prSet/>
      <dgm:spPr/>
      <dgm:t>
        <a:bodyPr/>
        <a:lstStyle/>
        <a:p>
          <a:pPr algn="ctr"/>
          <a:endParaRPr lang="en-US"/>
        </a:p>
      </dgm:t>
    </dgm:pt>
    <dgm:pt modelId="{7B47BCC7-AAC0-D941-B0DF-7C1EC6302361}">
      <dgm:prSet phldrT="[Text]"/>
      <dgm:spPr/>
      <dgm:t>
        <a:bodyPr/>
        <a:lstStyle/>
        <a:p>
          <a:pPr algn="ctr"/>
          <a:r>
            <a:rPr lang="en-US" dirty="0" smtClean="0"/>
            <a:t>Part</a:t>
          </a:r>
          <a:endParaRPr lang="en-US" dirty="0"/>
        </a:p>
      </dgm:t>
    </dgm:pt>
    <dgm:pt modelId="{1BC9634F-B5F0-6D4E-955F-75F3326AAA45}" type="parTrans" cxnId="{4E40CEEB-23DB-5940-9F4C-70133698D9DD}">
      <dgm:prSet/>
      <dgm:spPr/>
      <dgm:t>
        <a:bodyPr/>
        <a:lstStyle/>
        <a:p>
          <a:pPr algn="ctr"/>
          <a:endParaRPr lang="en-US"/>
        </a:p>
      </dgm:t>
    </dgm:pt>
    <dgm:pt modelId="{4BEC7219-95E0-2842-A85A-8E538D98C0DB}" type="sibTrans" cxnId="{4E40CEEB-23DB-5940-9F4C-70133698D9DD}">
      <dgm:prSet/>
      <dgm:spPr/>
      <dgm:t>
        <a:bodyPr/>
        <a:lstStyle/>
        <a:p>
          <a:pPr algn="ctr"/>
          <a:endParaRPr lang="en-US"/>
        </a:p>
      </dgm:t>
    </dgm:pt>
    <dgm:pt modelId="{17367E23-F6CA-A044-B10C-B9E970A9577E}">
      <dgm:prSet phldrT="[Text]"/>
      <dgm:spPr/>
      <dgm:t>
        <a:bodyPr/>
        <a:lstStyle/>
        <a:p>
          <a:pPr algn="ctr"/>
          <a:r>
            <a:rPr lang="en-US" dirty="0" smtClean="0"/>
            <a:t>Quiz</a:t>
          </a:r>
          <a:endParaRPr lang="en-US" dirty="0"/>
        </a:p>
      </dgm:t>
    </dgm:pt>
    <dgm:pt modelId="{8127D4AC-34B3-A94A-9CAE-4A2D431C35DF}" type="parTrans" cxnId="{654D237A-0BDA-0F4A-8DF3-269F6EDC65B1}">
      <dgm:prSet/>
      <dgm:spPr/>
      <dgm:t>
        <a:bodyPr/>
        <a:lstStyle/>
        <a:p>
          <a:pPr algn="ctr"/>
          <a:endParaRPr lang="en-US"/>
        </a:p>
      </dgm:t>
    </dgm:pt>
    <dgm:pt modelId="{406AE8C0-439F-B940-B1E5-92E6EDEA32F5}" type="sibTrans" cxnId="{654D237A-0BDA-0F4A-8DF3-269F6EDC65B1}">
      <dgm:prSet/>
      <dgm:spPr/>
      <dgm:t>
        <a:bodyPr/>
        <a:lstStyle/>
        <a:p>
          <a:pPr algn="ctr"/>
          <a:endParaRPr lang="en-US"/>
        </a:p>
      </dgm:t>
    </dgm:pt>
    <dgm:pt modelId="{03C3F0DC-F986-9243-B9C3-33AFBB975899}" type="pres">
      <dgm:prSet presAssocID="{C0DBA7C4-7940-CF42-B101-FDDFAB1F513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AE74F8-C29B-244C-8E90-E6312410A9CD}" type="pres">
      <dgm:prSet presAssocID="{C0DBA7C4-7940-CF42-B101-FDDFAB1F513C}" presName="hierFlow" presStyleCnt="0"/>
      <dgm:spPr/>
    </dgm:pt>
    <dgm:pt modelId="{48CB3C0E-E859-194E-AB15-5B7962973286}" type="pres">
      <dgm:prSet presAssocID="{C0DBA7C4-7940-CF42-B101-FDDFAB1F513C}" presName="firstBuf" presStyleCnt="0"/>
      <dgm:spPr/>
    </dgm:pt>
    <dgm:pt modelId="{63178B42-4C0E-5E45-8237-12BCFA9E9423}" type="pres">
      <dgm:prSet presAssocID="{C0DBA7C4-7940-CF42-B101-FDDFAB1F513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B2847DB-208D-A74F-AB9D-710DEDBC82ED}" type="pres">
      <dgm:prSet presAssocID="{5FDDE8E0-F10A-C24D-B7BC-C8754949C275}" presName="Name17" presStyleCnt="0"/>
      <dgm:spPr/>
    </dgm:pt>
    <dgm:pt modelId="{C3B4F83C-325E-334A-B9BE-0C3FACABA00C}" type="pres">
      <dgm:prSet presAssocID="{5FDDE8E0-F10A-C24D-B7BC-C8754949C27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9FA7C6-4CE3-7C45-B168-A0EC04CD8E99}" type="pres">
      <dgm:prSet presAssocID="{5FDDE8E0-F10A-C24D-B7BC-C8754949C275}" presName="hierChild2" presStyleCnt="0"/>
      <dgm:spPr/>
    </dgm:pt>
    <dgm:pt modelId="{9EDBAEB2-C261-A64B-AA14-929EB7791C3B}" type="pres">
      <dgm:prSet presAssocID="{77C29C5C-61DE-9A4B-BB94-1FE4BE73F6E5}" presName="Name25" presStyleLbl="parChTrans1D2" presStyleIdx="0" presStyleCnt="2"/>
      <dgm:spPr/>
      <dgm:t>
        <a:bodyPr/>
        <a:lstStyle/>
        <a:p>
          <a:endParaRPr lang="en-US"/>
        </a:p>
      </dgm:t>
    </dgm:pt>
    <dgm:pt modelId="{FF173F6F-3245-0149-8B31-269A5270698B}" type="pres">
      <dgm:prSet presAssocID="{77C29C5C-61DE-9A4B-BB94-1FE4BE73F6E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CAC57C1-6AE0-2449-9B4B-239498AFDDF8}" type="pres">
      <dgm:prSet presAssocID="{D6FC529E-1B5F-804C-9EA3-DE833F1C00D3}" presName="Name30" presStyleCnt="0"/>
      <dgm:spPr/>
    </dgm:pt>
    <dgm:pt modelId="{F3B14950-3BB6-2848-A59D-E895334086AA}" type="pres">
      <dgm:prSet presAssocID="{D6FC529E-1B5F-804C-9EA3-DE833F1C00D3}" presName="level2Shape" presStyleLbl="node2" presStyleIdx="0" presStyleCnt="2"/>
      <dgm:spPr/>
      <dgm:t>
        <a:bodyPr/>
        <a:lstStyle/>
        <a:p>
          <a:endParaRPr lang="en-US"/>
        </a:p>
      </dgm:t>
    </dgm:pt>
    <dgm:pt modelId="{16349F0C-8B54-9146-8E23-F9710605CF7D}" type="pres">
      <dgm:prSet presAssocID="{D6FC529E-1B5F-804C-9EA3-DE833F1C00D3}" presName="hierChild3" presStyleCnt="0"/>
      <dgm:spPr/>
    </dgm:pt>
    <dgm:pt modelId="{90C2C004-B8F5-0843-B27C-1A26A22A98FB}" type="pres">
      <dgm:prSet presAssocID="{15485E01-FA33-8148-9B6B-E59C268D944D}" presName="Name25" presStyleLbl="parChTrans1D3" presStyleIdx="0" presStyleCnt="3"/>
      <dgm:spPr/>
      <dgm:t>
        <a:bodyPr/>
        <a:lstStyle/>
        <a:p>
          <a:endParaRPr lang="en-US"/>
        </a:p>
      </dgm:t>
    </dgm:pt>
    <dgm:pt modelId="{A0A63891-9768-2143-9CB0-F245AC96C42C}" type="pres">
      <dgm:prSet presAssocID="{15485E01-FA33-8148-9B6B-E59C268D944D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88E880A-A48E-DE49-8755-4EBF8B059BB4}" type="pres">
      <dgm:prSet presAssocID="{C49F2D29-887B-DB42-97F5-16C1295D529B}" presName="Name30" presStyleCnt="0"/>
      <dgm:spPr/>
    </dgm:pt>
    <dgm:pt modelId="{EDBC6B61-2C43-E34A-90C2-B94F0670CF14}" type="pres">
      <dgm:prSet presAssocID="{C49F2D29-887B-DB42-97F5-16C1295D529B}" presName="level2Shape" presStyleLbl="node3" presStyleIdx="0" presStyleCnt="3"/>
      <dgm:spPr/>
      <dgm:t>
        <a:bodyPr/>
        <a:lstStyle/>
        <a:p>
          <a:endParaRPr lang="en-US"/>
        </a:p>
      </dgm:t>
    </dgm:pt>
    <dgm:pt modelId="{B778D4BF-23AB-EA4E-A706-89018833900F}" type="pres">
      <dgm:prSet presAssocID="{C49F2D29-887B-DB42-97F5-16C1295D529B}" presName="hierChild3" presStyleCnt="0"/>
      <dgm:spPr/>
    </dgm:pt>
    <dgm:pt modelId="{C45C65B3-1E11-D349-B078-13D35C83EE0C}" type="pres">
      <dgm:prSet presAssocID="{BB8EA744-0886-1C48-BB37-E4D773273C2B}" presName="Name25" presStyleLbl="parChTrans1D3" presStyleIdx="1" presStyleCnt="3"/>
      <dgm:spPr/>
      <dgm:t>
        <a:bodyPr/>
        <a:lstStyle/>
        <a:p>
          <a:endParaRPr lang="en-US"/>
        </a:p>
      </dgm:t>
    </dgm:pt>
    <dgm:pt modelId="{40963A1D-6896-DD46-9FBD-FD7E226E7DE4}" type="pres">
      <dgm:prSet presAssocID="{BB8EA744-0886-1C48-BB37-E4D773273C2B}" presName="connTx" presStyleLbl="parChTrans1D3" presStyleIdx="1" presStyleCnt="3"/>
      <dgm:spPr/>
      <dgm:t>
        <a:bodyPr/>
        <a:lstStyle/>
        <a:p>
          <a:endParaRPr lang="en-US"/>
        </a:p>
      </dgm:t>
    </dgm:pt>
    <dgm:pt modelId="{75957A6E-8158-3341-BB5C-F3DCD9052A97}" type="pres">
      <dgm:prSet presAssocID="{82811FAD-0074-C146-B9BD-9EF7C07B381E}" presName="Name30" presStyleCnt="0"/>
      <dgm:spPr/>
    </dgm:pt>
    <dgm:pt modelId="{4BB5A6DB-94EC-AF4B-AA9B-5BCC2520BBE0}" type="pres">
      <dgm:prSet presAssocID="{82811FAD-0074-C146-B9BD-9EF7C07B381E}" presName="level2Shape" presStyleLbl="node3" presStyleIdx="1" presStyleCnt="3"/>
      <dgm:spPr/>
      <dgm:t>
        <a:bodyPr/>
        <a:lstStyle/>
        <a:p>
          <a:endParaRPr lang="en-US"/>
        </a:p>
      </dgm:t>
    </dgm:pt>
    <dgm:pt modelId="{41FE5886-364D-EA4C-B74A-6B611D8D301C}" type="pres">
      <dgm:prSet presAssocID="{82811FAD-0074-C146-B9BD-9EF7C07B381E}" presName="hierChild3" presStyleCnt="0"/>
      <dgm:spPr/>
    </dgm:pt>
    <dgm:pt modelId="{B268B0D7-98C8-0048-8ABB-1D8666F6516C}" type="pres">
      <dgm:prSet presAssocID="{8127D4AC-34B3-A94A-9CAE-4A2D431C35DF}" presName="Name25" presStyleLbl="parChTrans1D3" presStyleIdx="2" presStyleCnt="3"/>
      <dgm:spPr/>
      <dgm:t>
        <a:bodyPr/>
        <a:lstStyle/>
        <a:p>
          <a:endParaRPr lang="en-US"/>
        </a:p>
      </dgm:t>
    </dgm:pt>
    <dgm:pt modelId="{D3DA5B84-458E-E846-BFB2-9D76E974637D}" type="pres">
      <dgm:prSet presAssocID="{8127D4AC-34B3-A94A-9CAE-4A2D431C35DF}" presName="connTx" presStyleLbl="parChTrans1D3" presStyleIdx="2" presStyleCnt="3"/>
      <dgm:spPr/>
      <dgm:t>
        <a:bodyPr/>
        <a:lstStyle/>
        <a:p>
          <a:endParaRPr lang="en-US"/>
        </a:p>
      </dgm:t>
    </dgm:pt>
    <dgm:pt modelId="{300DA055-B3AC-E247-A83B-69D7A87FA4A6}" type="pres">
      <dgm:prSet presAssocID="{17367E23-F6CA-A044-B10C-B9E970A9577E}" presName="Name30" presStyleCnt="0"/>
      <dgm:spPr/>
    </dgm:pt>
    <dgm:pt modelId="{48A8B9C5-0151-F045-BDD5-94CAE971D1C9}" type="pres">
      <dgm:prSet presAssocID="{17367E23-F6CA-A044-B10C-B9E970A9577E}" presName="level2Shape" presStyleLbl="node3" presStyleIdx="2" presStyleCnt="3"/>
      <dgm:spPr/>
      <dgm:t>
        <a:bodyPr/>
        <a:lstStyle/>
        <a:p>
          <a:endParaRPr lang="en-US"/>
        </a:p>
      </dgm:t>
    </dgm:pt>
    <dgm:pt modelId="{13D70810-98EF-4943-8560-3A912ED1DABB}" type="pres">
      <dgm:prSet presAssocID="{17367E23-F6CA-A044-B10C-B9E970A9577E}" presName="hierChild3" presStyleCnt="0"/>
      <dgm:spPr/>
    </dgm:pt>
    <dgm:pt modelId="{3AD8EA2F-99B2-5948-8FBD-C39947D862D5}" type="pres">
      <dgm:prSet presAssocID="{AFC03A6A-808D-EB47-86F7-422A4D06AC67}" presName="Name25" presStyleLbl="parChTrans1D2" presStyleIdx="1" presStyleCnt="2"/>
      <dgm:spPr/>
      <dgm:t>
        <a:bodyPr/>
        <a:lstStyle/>
        <a:p>
          <a:endParaRPr lang="en-US"/>
        </a:p>
      </dgm:t>
    </dgm:pt>
    <dgm:pt modelId="{22F5ACDC-4CE0-8440-B46E-3436D0D88EE1}" type="pres">
      <dgm:prSet presAssocID="{AFC03A6A-808D-EB47-86F7-422A4D06AC6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D46E4F32-7933-1446-BD0A-264F799B0EAC}" type="pres">
      <dgm:prSet presAssocID="{724679AC-3362-8D48-B9D2-BB425951DF99}" presName="Name30" presStyleCnt="0"/>
      <dgm:spPr/>
    </dgm:pt>
    <dgm:pt modelId="{D0F67AB7-EEEB-2946-B4BC-76B6DAA07CAD}" type="pres">
      <dgm:prSet presAssocID="{724679AC-3362-8D48-B9D2-BB425951DF99}" presName="level2Shape" presStyleLbl="node2" presStyleIdx="1" presStyleCnt="2"/>
      <dgm:spPr/>
      <dgm:t>
        <a:bodyPr/>
        <a:lstStyle/>
        <a:p>
          <a:endParaRPr lang="en-US"/>
        </a:p>
      </dgm:t>
    </dgm:pt>
    <dgm:pt modelId="{6D50E7EC-FE01-B444-A1CA-163423413A85}" type="pres">
      <dgm:prSet presAssocID="{724679AC-3362-8D48-B9D2-BB425951DF99}" presName="hierChild3" presStyleCnt="0"/>
      <dgm:spPr/>
    </dgm:pt>
    <dgm:pt modelId="{9BA72A3E-C7B1-0345-A6E4-4CAC9BCA3584}" type="pres">
      <dgm:prSet presAssocID="{C0DBA7C4-7940-CF42-B101-FDDFAB1F513C}" presName="bgShapesFlow" presStyleCnt="0"/>
      <dgm:spPr/>
    </dgm:pt>
    <dgm:pt modelId="{01735576-942A-7747-9754-44C668BB9014}" type="pres">
      <dgm:prSet presAssocID="{EF3EA1A7-C0D0-424F-98B8-62768B00EAEF}" presName="rectComp" presStyleCnt="0"/>
      <dgm:spPr/>
    </dgm:pt>
    <dgm:pt modelId="{0C328537-32AC-5845-8C16-33F3C4B2D328}" type="pres">
      <dgm:prSet presAssocID="{EF3EA1A7-C0D0-424F-98B8-62768B00EAEF}" presName="bgRect" presStyleLbl="bgShp" presStyleIdx="0" presStyleCnt="3"/>
      <dgm:spPr/>
      <dgm:t>
        <a:bodyPr/>
        <a:lstStyle/>
        <a:p>
          <a:endParaRPr lang="en-US"/>
        </a:p>
      </dgm:t>
    </dgm:pt>
    <dgm:pt modelId="{61963B22-8717-E14A-ADA2-7B2DC4EADEB3}" type="pres">
      <dgm:prSet presAssocID="{EF3EA1A7-C0D0-424F-98B8-62768B00EAE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EF31A-2047-8D4E-91E5-4BDA74113F83}" type="pres">
      <dgm:prSet presAssocID="{EF3EA1A7-C0D0-424F-98B8-62768B00EAEF}" presName="spComp" presStyleCnt="0"/>
      <dgm:spPr/>
    </dgm:pt>
    <dgm:pt modelId="{B2C77E73-8018-EE4E-A159-B55A750E6946}" type="pres">
      <dgm:prSet presAssocID="{EF3EA1A7-C0D0-424F-98B8-62768B00EAEF}" presName="hSp" presStyleCnt="0"/>
      <dgm:spPr/>
    </dgm:pt>
    <dgm:pt modelId="{1056508D-7750-7D41-8FC7-4EECF08BD585}" type="pres">
      <dgm:prSet presAssocID="{EC6C8798-EDFF-664F-8660-B6D0C7D7A4C6}" presName="rectComp" presStyleCnt="0"/>
      <dgm:spPr/>
    </dgm:pt>
    <dgm:pt modelId="{3BC117FC-3631-4B4E-B3E1-2FC98CC57A2D}" type="pres">
      <dgm:prSet presAssocID="{EC6C8798-EDFF-664F-8660-B6D0C7D7A4C6}" presName="bgRect" presStyleLbl="bgShp" presStyleIdx="1" presStyleCnt="3"/>
      <dgm:spPr/>
      <dgm:t>
        <a:bodyPr/>
        <a:lstStyle/>
        <a:p>
          <a:endParaRPr lang="en-US"/>
        </a:p>
      </dgm:t>
    </dgm:pt>
    <dgm:pt modelId="{54D759AB-1267-1442-9BF1-98AEA04BC084}" type="pres">
      <dgm:prSet presAssocID="{EC6C8798-EDFF-664F-8660-B6D0C7D7A4C6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60EEB7-6936-8047-B784-56D4DF87172A}" type="pres">
      <dgm:prSet presAssocID="{EC6C8798-EDFF-664F-8660-B6D0C7D7A4C6}" presName="spComp" presStyleCnt="0"/>
      <dgm:spPr/>
    </dgm:pt>
    <dgm:pt modelId="{3FEF6DCA-DD3A-0D4D-AAC6-7CB9A85F9869}" type="pres">
      <dgm:prSet presAssocID="{EC6C8798-EDFF-664F-8660-B6D0C7D7A4C6}" presName="hSp" presStyleCnt="0"/>
      <dgm:spPr/>
    </dgm:pt>
    <dgm:pt modelId="{26699C22-578C-974F-93AA-1C4D51B3B553}" type="pres">
      <dgm:prSet presAssocID="{7B47BCC7-AAC0-D941-B0DF-7C1EC6302361}" presName="rectComp" presStyleCnt="0"/>
      <dgm:spPr/>
    </dgm:pt>
    <dgm:pt modelId="{95DE2766-BD21-C642-ADAC-F767193059EC}" type="pres">
      <dgm:prSet presAssocID="{7B47BCC7-AAC0-D941-B0DF-7C1EC6302361}" presName="bgRect" presStyleLbl="bgShp" presStyleIdx="2" presStyleCnt="3"/>
      <dgm:spPr/>
      <dgm:t>
        <a:bodyPr/>
        <a:lstStyle/>
        <a:p>
          <a:endParaRPr lang="en-US"/>
        </a:p>
      </dgm:t>
    </dgm:pt>
    <dgm:pt modelId="{27DE5186-98B5-7846-823A-08866A20CDCA}" type="pres">
      <dgm:prSet presAssocID="{7B47BCC7-AAC0-D941-B0DF-7C1EC6302361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31240C-400F-7646-A368-C59F800CB7B4}" type="presOf" srcId="{724679AC-3362-8D48-B9D2-BB425951DF99}" destId="{D0F67AB7-EEEB-2946-B4BC-76B6DAA07CAD}" srcOrd="0" destOrd="0" presId="urn:microsoft.com/office/officeart/2005/8/layout/hierarchy5"/>
    <dgm:cxn modelId="{3185DD9F-77B2-814F-9E02-6FB0CFF721E6}" type="presOf" srcId="{7B47BCC7-AAC0-D941-B0DF-7C1EC6302361}" destId="{27DE5186-98B5-7846-823A-08866A20CDCA}" srcOrd="1" destOrd="0" presId="urn:microsoft.com/office/officeart/2005/8/layout/hierarchy5"/>
    <dgm:cxn modelId="{9CAA4232-3FBC-AD4D-A30E-2F148F4F2B98}" type="presOf" srcId="{EF3EA1A7-C0D0-424F-98B8-62768B00EAEF}" destId="{61963B22-8717-E14A-ADA2-7B2DC4EADEB3}" srcOrd="1" destOrd="0" presId="urn:microsoft.com/office/officeart/2005/8/layout/hierarchy5"/>
    <dgm:cxn modelId="{011E0C34-97F0-CD41-B9EB-05D75217FFFD}" srcId="{C0DBA7C4-7940-CF42-B101-FDDFAB1F513C}" destId="{5FDDE8E0-F10A-C24D-B7BC-C8754949C275}" srcOrd="0" destOrd="0" parTransId="{A54271F4-3B13-5E40-B4C8-34A0353716C5}" sibTransId="{6D6F24AE-DA2B-B149-B1FA-6F3C744C1B2F}"/>
    <dgm:cxn modelId="{4E40CEEB-23DB-5940-9F4C-70133698D9DD}" srcId="{C0DBA7C4-7940-CF42-B101-FDDFAB1F513C}" destId="{7B47BCC7-AAC0-D941-B0DF-7C1EC6302361}" srcOrd="3" destOrd="0" parTransId="{1BC9634F-B5F0-6D4E-955F-75F3326AAA45}" sibTransId="{4BEC7219-95E0-2842-A85A-8E538D98C0DB}"/>
    <dgm:cxn modelId="{E5944648-FCBB-4649-83AB-919866029A22}" type="presOf" srcId="{EF3EA1A7-C0D0-424F-98B8-62768B00EAEF}" destId="{0C328537-32AC-5845-8C16-33F3C4B2D328}" srcOrd="0" destOrd="0" presId="urn:microsoft.com/office/officeart/2005/8/layout/hierarchy5"/>
    <dgm:cxn modelId="{6896790A-98B9-8C42-966D-124A7AEF8EBD}" type="presOf" srcId="{82811FAD-0074-C146-B9BD-9EF7C07B381E}" destId="{4BB5A6DB-94EC-AF4B-AA9B-5BCC2520BBE0}" srcOrd="0" destOrd="0" presId="urn:microsoft.com/office/officeart/2005/8/layout/hierarchy5"/>
    <dgm:cxn modelId="{636A7360-298C-2C40-822B-3D788B78242D}" type="presOf" srcId="{17367E23-F6CA-A044-B10C-B9E970A9577E}" destId="{48A8B9C5-0151-F045-BDD5-94CAE971D1C9}" srcOrd="0" destOrd="0" presId="urn:microsoft.com/office/officeart/2005/8/layout/hierarchy5"/>
    <dgm:cxn modelId="{668271C0-0DF9-9645-BACD-32406993AEE5}" type="presOf" srcId="{BB8EA744-0886-1C48-BB37-E4D773273C2B}" destId="{C45C65B3-1E11-D349-B078-13D35C83EE0C}" srcOrd="0" destOrd="0" presId="urn:microsoft.com/office/officeart/2005/8/layout/hierarchy5"/>
    <dgm:cxn modelId="{DC3937A4-060F-4A45-A4E4-CB7E020991E1}" type="presOf" srcId="{AFC03A6A-808D-EB47-86F7-422A4D06AC67}" destId="{22F5ACDC-4CE0-8440-B46E-3436D0D88EE1}" srcOrd="1" destOrd="0" presId="urn:microsoft.com/office/officeart/2005/8/layout/hierarchy5"/>
    <dgm:cxn modelId="{7BBF6D77-6D47-9A43-88A7-F4100711F53E}" srcId="{C0DBA7C4-7940-CF42-B101-FDDFAB1F513C}" destId="{EF3EA1A7-C0D0-424F-98B8-62768B00EAEF}" srcOrd="1" destOrd="0" parTransId="{10DFA704-E567-6640-ACCE-D436F6389A03}" sibTransId="{DD7D82BD-2313-F54E-AFB2-0B3114298BE2}"/>
    <dgm:cxn modelId="{BC5E3ED7-BDAB-2243-812F-3B12AC03A3CE}" type="presOf" srcId="{BB8EA744-0886-1C48-BB37-E4D773273C2B}" destId="{40963A1D-6896-DD46-9FBD-FD7E226E7DE4}" srcOrd="1" destOrd="0" presId="urn:microsoft.com/office/officeart/2005/8/layout/hierarchy5"/>
    <dgm:cxn modelId="{670EFBB6-D7D4-D14C-BFD2-3DFFE7D8781C}" type="presOf" srcId="{15485E01-FA33-8148-9B6B-E59C268D944D}" destId="{90C2C004-B8F5-0843-B27C-1A26A22A98FB}" srcOrd="0" destOrd="0" presId="urn:microsoft.com/office/officeart/2005/8/layout/hierarchy5"/>
    <dgm:cxn modelId="{2045F7BB-9E84-E34A-8B88-24ADAEAF39C0}" type="presOf" srcId="{EC6C8798-EDFF-664F-8660-B6D0C7D7A4C6}" destId="{3BC117FC-3631-4B4E-B3E1-2FC98CC57A2D}" srcOrd="0" destOrd="0" presId="urn:microsoft.com/office/officeart/2005/8/layout/hierarchy5"/>
    <dgm:cxn modelId="{0F7FB38A-048F-E941-892E-35C766EC86FB}" srcId="{D6FC529E-1B5F-804C-9EA3-DE833F1C00D3}" destId="{82811FAD-0074-C146-B9BD-9EF7C07B381E}" srcOrd="1" destOrd="0" parTransId="{BB8EA744-0886-1C48-BB37-E4D773273C2B}" sibTransId="{6E4657A9-09E7-5443-9B5E-1F87351B4444}"/>
    <dgm:cxn modelId="{9DC39CCB-74F8-AB4C-9DAE-937349BE1071}" type="presOf" srcId="{8127D4AC-34B3-A94A-9CAE-4A2D431C35DF}" destId="{B268B0D7-98C8-0048-8ABB-1D8666F6516C}" srcOrd="0" destOrd="0" presId="urn:microsoft.com/office/officeart/2005/8/layout/hierarchy5"/>
    <dgm:cxn modelId="{465C2242-2654-EC4E-ADDA-722D0B75185A}" srcId="{5FDDE8E0-F10A-C24D-B7BC-C8754949C275}" destId="{D6FC529E-1B5F-804C-9EA3-DE833F1C00D3}" srcOrd="0" destOrd="0" parTransId="{77C29C5C-61DE-9A4B-BB94-1FE4BE73F6E5}" sibTransId="{00CDD054-8064-6C4D-B53C-1CBDD4C37C5C}"/>
    <dgm:cxn modelId="{BDD83CF0-1593-F441-BFB6-F8DAEFA5601E}" type="presOf" srcId="{C49F2D29-887B-DB42-97F5-16C1295D529B}" destId="{EDBC6B61-2C43-E34A-90C2-B94F0670CF14}" srcOrd="0" destOrd="0" presId="urn:microsoft.com/office/officeart/2005/8/layout/hierarchy5"/>
    <dgm:cxn modelId="{C95C583E-D089-9041-BA60-9CF6B314D925}" type="presOf" srcId="{AFC03A6A-808D-EB47-86F7-422A4D06AC67}" destId="{3AD8EA2F-99B2-5948-8FBD-C39947D862D5}" srcOrd="0" destOrd="0" presId="urn:microsoft.com/office/officeart/2005/8/layout/hierarchy5"/>
    <dgm:cxn modelId="{63BC9F02-377B-7143-A022-C7666DA1C66C}" type="presOf" srcId="{EC6C8798-EDFF-664F-8660-B6D0C7D7A4C6}" destId="{54D759AB-1267-1442-9BF1-98AEA04BC084}" srcOrd="1" destOrd="0" presId="urn:microsoft.com/office/officeart/2005/8/layout/hierarchy5"/>
    <dgm:cxn modelId="{68963786-58E2-EA45-9B3F-E3EC3BE3E28D}" srcId="{C0DBA7C4-7940-CF42-B101-FDDFAB1F513C}" destId="{EC6C8798-EDFF-664F-8660-B6D0C7D7A4C6}" srcOrd="2" destOrd="0" parTransId="{54EBF3A3-B7B9-2B4B-B5B1-7EA269567DEC}" sibTransId="{5D5ED462-26BB-D94B-B049-4DB57090FAB7}"/>
    <dgm:cxn modelId="{2852F28D-FCFC-834A-B600-4BD17394D617}" type="presOf" srcId="{77C29C5C-61DE-9A4B-BB94-1FE4BE73F6E5}" destId="{9EDBAEB2-C261-A64B-AA14-929EB7791C3B}" srcOrd="0" destOrd="0" presId="urn:microsoft.com/office/officeart/2005/8/layout/hierarchy5"/>
    <dgm:cxn modelId="{1728B620-8C03-7942-93D5-9AEFA131FAB5}" type="presOf" srcId="{C0DBA7C4-7940-CF42-B101-FDDFAB1F513C}" destId="{03C3F0DC-F986-9243-B9C3-33AFBB975899}" srcOrd="0" destOrd="0" presId="urn:microsoft.com/office/officeart/2005/8/layout/hierarchy5"/>
    <dgm:cxn modelId="{36E1184E-3126-1341-9EC2-3D9B23E0FCB7}" type="presOf" srcId="{15485E01-FA33-8148-9B6B-E59C268D944D}" destId="{A0A63891-9768-2143-9CB0-F245AC96C42C}" srcOrd="1" destOrd="0" presId="urn:microsoft.com/office/officeart/2005/8/layout/hierarchy5"/>
    <dgm:cxn modelId="{64221EF7-E6E7-A44E-A777-553A9599E652}" type="presOf" srcId="{7B47BCC7-AAC0-D941-B0DF-7C1EC6302361}" destId="{95DE2766-BD21-C642-ADAC-F767193059EC}" srcOrd="0" destOrd="0" presId="urn:microsoft.com/office/officeart/2005/8/layout/hierarchy5"/>
    <dgm:cxn modelId="{CC6B34A0-8C10-1A45-8F46-9F9DDB7A045F}" srcId="{D6FC529E-1B5F-804C-9EA3-DE833F1C00D3}" destId="{C49F2D29-887B-DB42-97F5-16C1295D529B}" srcOrd="0" destOrd="0" parTransId="{15485E01-FA33-8148-9B6B-E59C268D944D}" sibTransId="{5D9206A7-FB62-8D46-ACB4-A37C93E72768}"/>
    <dgm:cxn modelId="{654D237A-0BDA-0F4A-8DF3-269F6EDC65B1}" srcId="{D6FC529E-1B5F-804C-9EA3-DE833F1C00D3}" destId="{17367E23-F6CA-A044-B10C-B9E970A9577E}" srcOrd="2" destOrd="0" parTransId="{8127D4AC-34B3-A94A-9CAE-4A2D431C35DF}" sibTransId="{406AE8C0-439F-B940-B1E5-92E6EDEA32F5}"/>
    <dgm:cxn modelId="{DA46B43C-1D76-0C42-B0F5-A42536C5033C}" type="presOf" srcId="{D6FC529E-1B5F-804C-9EA3-DE833F1C00D3}" destId="{F3B14950-3BB6-2848-A59D-E895334086AA}" srcOrd="0" destOrd="0" presId="urn:microsoft.com/office/officeart/2005/8/layout/hierarchy5"/>
    <dgm:cxn modelId="{B9317D67-0F9D-3948-8E82-15683A700EFF}" type="presOf" srcId="{77C29C5C-61DE-9A4B-BB94-1FE4BE73F6E5}" destId="{FF173F6F-3245-0149-8B31-269A5270698B}" srcOrd="1" destOrd="0" presId="urn:microsoft.com/office/officeart/2005/8/layout/hierarchy5"/>
    <dgm:cxn modelId="{2E2BAF2F-3BAB-BC4C-B0C6-C1AF056A37BE}" srcId="{5FDDE8E0-F10A-C24D-B7BC-C8754949C275}" destId="{724679AC-3362-8D48-B9D2-BB425951DF99}" srcOrd="1" destOrd="0" parTransId="{AFC03A6A-808D-EB47-86F7-422A4D06AC67}" sibTransId="{60B7A093-E394-3A45-AAB1-660D6E1A860D}"/>
    <dgm:cxn modelId="{28F99A05-F395-F545-8F4A-8CBBE04C1322}" type="presOf" srcId="{5FDDE8E0-F10A-C24D-B7BC-C8754949C275}" destId="{C3B4F83C-325E-334A-B9BE-0C3FACABA00C}" srcOrd="0" destOrd="0" presId="urn:microsoft.com/office/officeart/2005/8/layout/hierarchy5"/>
    <dgm:cxn modelId="{C9ADD4D9-C348-D747-9435-B35F15192EB7}" type="presOf" srcId="{8127D4AC-34B3-A94A-9CAE-4A2D431C35DF}" destId="{D3DA5B84-458E-E846-BFB2-9D76E974637D}" srcOrd="1" destOrd="0" presId="urn:microsoft.com/office/officeart/2005/8/layout/hierarchy5"/>
    <dgm:cxn modelId="{29D99352-821D-C84D-8264-2AB0189F099C}" type="presParOf" srcId="{03C3F0DC-F986-9243-B9C3-33AFBB975899}" destId="{64AE74F8-C29B-244C-8E90-E6312410A9CD}" srcOrd="0" destOrd="0" presId="urn:microsoft.com/office/officeart/2005/8/layout/hierarchy5"/>
    <dgm:cxn modelId="{7B72FECD-D1BD-1B45-8AC1-360777695039}" type="presParOf" srcId="{64AE74F8-C29B-244C-8E90-E6312410A9CD}" destId="{48CB3C0E-E859-194E-AB15-5B7962973286}" srcOrd="0" destOrd="0" presId="urn:microsoft.com/office/officeart/2005/8/layout/hierarchy5"/>
    <dgm:cxn modelId="{E58CBA6F-248C-D847-AB52-A29DCB34B309}" type="presParOf" srcId="{64AE74F8-C29B-244C-8E90-E6312410A9CD}" destId="{63178B42-4C0E-5E45-8237-12BCFA9E9423}" srcOrd="1" destOrd="0" presId="urn:microsoft.com/office/officeart/2005/8/layout/hierarchy5"/>
    <dgm:cxn modelId="{C326DD9D-E4DE-4B48-8E07-2406E10CD6DE}" type="presParOf" srcId="{63178B42-4C0E-5E45-8237-12BCFA9E9423}" destId="{CB2847DB-208D-A74F-AB9D-710DEDBC82ED}" srcOrd="0" destOrd="0" presId="urn:microsoft.com/office/officeart/2005/8/layout/hierarchy5"/>
    <dgm:cxn modelId="{EE0B4299-589F-8848-9B34-0F5A72296185}" type="presParOf" srcId="{CB2847DB-208D-A74F-AB9D-710DEDBC82ED}" destId="{C3B4F83C-325E-334A-B9BE-0C3FACABA00C}" srcOrd="0" destOrd="0" presId="urn:microsoft.com/office/officeart/2005/8/layout/hierarchy5"/>
    <dgm:cxn modelId="{5891FB1C-55C0-4D40-8C64-096DA39678CA}" type="presParOf" srcId="{CB2847DB-208D-A74F-AB9D-710DEDBC82ED}" destId="{599FA7C6-4CE3-7C45-B168-A0EC04CD8E99}" srcOrd="1" destOrd="0" presId="urn:microsoft.com/office/officeart/2005/8/layout/hierarchy5"/>
    <dgm:cxn modelId="{E846CE41-55B4-A044-87DE-1AD20E485E63}" type="presParOf" srcId="{599FA7C6-4CE3-7C45-B168-A0EC04CD8E99}" destId="{9EDBAEB2-C261-A64B-AA14-929EB7791C3B}" srcOrd="0" destOrd="0" presId="urn:microsoft.com/office/officeart/2005/8/layout/hierarchy5"/>
    <dgm:cxn modelId="{F68ACDB1-6158-2E44-8230-F9C7F684CA47}" type="presParOf" srcId="{9EDBAEB2-C261-A64B-AA14-929EB7791C3B}" destId="{FF173F6F-3245-0149-8B31-269A5270698B}" srcOrd="0" destOrd="0" presId="urn:microsoft.com/office/officeart/2005/8/layout/hierarchy5"/>
    <dgm:cxn modelId="{6FC8D20C-4815-2D42-BF96-EBCE660CDC8E}" type="presParOf" srcId="{599FA7C6-4CE3-7C45-B168-A0EC04CD8E99}" destId="{7CAC57C1-6AE0-2449-9B4B-239498AFDDF8}" srcOrd="1" destOrd="0" presId="urn:microsoft.com/office/officeart/2005/8/layout/hierarchy5"/>
    <dgm:cxn modelId="{800D9528-014A-8A4B-9863-D9B4F133B738}" type="presParOf" srcId="{7CAC57C1-6AE0-2449-9B4B-239498AFDDF8}" destId="{F3B14950-3BB6-2848-A59D-E895334086AA}" srcOrd="0" destOrd="0" presId="urn:microsoft.com/office/officeart/2005/8/layout/hierarchy5"/>
    <dgm:cxn modelId="{E75E666A-973E-A845-A8F5-8AFE856FC7B2}" type="presParOf" srcId="{7CAC57C1-6AE0-2449-9B4B-239498AFDDF8}" destId="{16349F0C-8B54-9146-8E23-F9710605CF7D}" srcOrd="1" destOrd="0" presId="urn:microsoft.com/office/officeart/2005/8/layout/hierarchy5"/>
    <dgm:cxn modelId="{8BCD74AD-5B51-F24F-8FB4-C6C87CB119B7}" type="presParOf" srcId="{16349F0C-8B54-9146-8E23-F9710605CF7D}" destId="{90C2C004-B8F5-0843-B27C-1A26A22A98FB}" srcOrd="0" destOrd="0" presId="urn:microsoft.com/office/officeart/2005/8/layout/hierarchy5"/>
    <dgm:cxn modelId="{05622BB6-6D38-194E-B0DA-2988FC6263DE}" type="presParOf" srcId="{90C2C004-B8F5-0843-B27C-1A26A22A98FB}" destId="{A0A63891-9768-2143-9CB0-F245AC96C42C}" srcOrd="0" destOrd="0" presId="urn:microsoft.com/office/officeart/2005/8/layout/hierarchy5"/>
    <dgm:cxn modelId="{FCCECC95-0C3B-5C44-8554-CAC2C942D226}" type="presParOf" srcId="{16349F0C-8B54-9146-8E23-F9710605CF7D}" destId="{988E880A-A48E-DE49-8755-4EBF8B059BB4}" srcOrd="1" destOrd="0" presId="urn:microsoft.com/office/officeart/2005/8/layout/hierarchy5"/>
    <dgm:cxn modelId="{DCD90FCC-0D68-6544-834F-B0F5AC38E7A7}" type="presParOf" srcId="{988E880A-A48E-DE49-8755-4EBF8B059BB4}" destId="{EDBC6B61-2C43-E34A-90C2-B94F0670CF14}" srcOrd="0" destOrd="0" presId="urn:microsoft.com/office/officeart/2005/8/layout/hierarchy5"/>
    <dgm:cxn modelId="{835F5616-E1F9-E049-8C5F-7157BE9F4A2F}" type="presParOf" srcId="{988E880A-A48E-DE49-8755-4EBF8B059BB4}" destId="{B778D4BF-23AB-EA4E-A706-89018833900F}" srcOrd="1" destOrd="0" presId="urn:microsoft.com/office/officeart/2005/8/layout/hierarchy5"/>
    <dgm:cxn modelId="{CED38B77-EE50-7F45-A000-558321717549}" type="presParOf" srcId="{16349F0C-8B54-9146-8E23-F9710605CF7D}" destId="{C45C65B3-1E11-D349-B078-13D35C83EE0C}" srcOrd="2" destOrd="0" presId="urn:microsoft.com/office/officeart/2005/8/layout/hierarchy5"/>
    <dgm:cxn modelId="{DED9F029-BF45-6641-B22B-63327236CC56}" type="presParOf" srcId="{C45C65B3-1E11-D349-B078-13D35C83EE0C}" destId="{40963A1D-6896-DD46-9FBD-FD7E226E7DE4}" srcOrd="0" destOrd="0" presId="urn:microsoft.com/office/officeart/2005/8/layout/hierarchy5"/>
    <dgm:cxn modelId="{0DC50EFB-CCDC-BB41-A699-8370BB0CF397}" type="presParOf" srcId="{16349F0C-8B54-9146-8E23-F9710605CF7D}" destId="{75957A6E-8158-3341-BB5C-F3DCD9052A97}" srcOrd="3" destOrd="0" presId="urn:microsoft.com/office/officeart/2005/8/layout/hierarchy5"/>
    <dgm:cxn modelId="{36A43721-08FE-5449-BC5A-A690D49A645B}" type="presParOf" srcId="{75957A6E-8158-3341-BB5C-F3DCD9052A97}" destId="{4BB5A6DB-94EC-AF4B-AA9B-5BCC2520BBE0}" srcOrd="0" destOrd="0" presId="urn:microsoft.com/office/officeart/2005/8/layout/hierarchy5"/>
    <dgm:cxn modelId="{D00B3BB8-9647-194C-8B4A-FCEDC05F5215}" type="presParOf" srcId="{75957A6E-8158-3341-BB5C-F3DCD9052A97}" destId="{41FE5886-364D-EA4C-B74A-6B611D8D301C}" srcOrd="1" destOrd="0" presId="urn:microsoft.com/office/officeart/2005/8/layout/hierarchy5"/>
    <dgm:cxn modelId="{CD9BEDAC-969B-8F4E-B8F9-41728CD6F1B2}" type="presParOf" srcId="{16349F0C-8B54-9146-8E23-F9710605CF7D}" destId="{B268B0D7-98C8-0048-8ABB-1D8666F6516C}" srcOrd="4" destOrd="0" presId="urn:microsoft.com/office/officeart/2005/8/layout/hierarchy5"/>
    <dgm:cxn modelId="{019048C1-B42E-0148-85E9-F5344FB4A367}" type="presParOf" srcId="{B268B0D7-98C8-0048-8ABB-1D8666F6516C}" destId="{D3DA5B84-458E-E846-BFB2-9D76E974637D}" srcOrd="0" destOrd="0" presId="urn:microsoft.com/office/officeart/2005/8/layout/hierarchy5"/>
    <dgm:cxn modelId="{63BD3570-9130-4343-AD08-D74CD59FFCBB}" type="presParOf" srcId="{16349F0C-8B54-9146-8E23-F9710605CF7D}" destId="{300DA055-B3AC-E247-A83B-69D7A87FA4A6}" srcOrd="5" destOrd="0" presId="urn:microsoft.com/office/officeart/2005/8/layout/hierarchy5"/>
    <dgm:cxn modelId="{04CD2CA0-A05A-ED47-893E-6985858ED2B8}" type="presParOf" srcId="{300DA055-B3AC-E247-A83B-69D7A87FA4A6}" destId="{48A8B9C5-0151-F045-BDD5-94CAE971D1C9}" srcOrd="0" destOrd="0" presId="urn:microsoft.com/office/officeart/2005/8/layout/hierarchy5"/>
    <dgm:cxn modelId="{E4F016E2-5DB5-6F41-B53C-FE6F343027DC}" type="presParOf" srcId="{300DA055-B3AC-E247-A83B-69D7A87FA4A6}" destId="{13D70810-98EF-4943-8560-3A912ED1DABB}" srcOrd="1" destOrd="0" presId="urn:microsoft.com/office/officeart/2005/8/layout/hierarchy5"/>
    <dgm:cxn modelId="{89EE646D-A343-FA41-BA97-E47C7403761D}" type="presParOf" srcId="{599FA7C6-4CE3-7C45-B168-A0EC04CD8E99}" destId="{3AD8EA2F-99B2-5948-8FBD-C39947D862D5}" srcOrd="2" destOrd="0" presId="urn:microsoft.com/office/officeart/2005/8/layout/hierarchy5"/>
    <dgm:cxn modelId="{638FC906-FD33-7A43-994F-8D31B395D8A3}" type="presParOf" srcId="{3AD8EA2F-99B2-5948-8FBD-C39947D862D5}" destId="{22F5ACDC-4CE0-8440-B46E-3436D0D88EE1}" srcOrd="0" destOrd="0" presId="urn:microsoft.com/office/officeart/2005/8/layout/hierarchy5"/>
    <dgm:cxn modelId="{C95B77A7-A458-994F-B1E2-B8FF403CCE50}" type="presParOf" srcId="{599FA7C6-4CE3-7C45-B168-A0EC04CD8E99}" destId="{D46E4F32-7933-1446-BD0A-264F799B0EAC}" srcOrd="3" destOrd="0" presId="urn:microsoft.com/office/officeart/2005/8/layout/hierarchy5"/>
    <dgm:cxn modelId="{5AE8B32A-13C6-BB41-B925-9B7A07EE7183}" type="presParOf" srcId="{D46E4F32-7933-1446-BD0A-264F799B0EAC}" destId="{D0F67AB7-EEEB-2946-B4BC-76B6DAA07CAD}" srcOrd="0" destOrd="0" presId="urn:microsoft.com/office/officeart/2005/8/layout/hierarchy5"/>
    <dgm:cxn modelId="{00B9BC89-0F01-C94A-9FFF-CB6C08C26E71}" type="presParOf" srcId="{D46E4F32-7933-1446-BD0A-264F799B0EAC}" destId="{6D50E7EC-FE01-B444-A1CA-163423413A85}" srcOrd="1" destOrd="0" presId="urn:microsoft.com/office/officeart/2005/8/layout/hierarchy5"/>
    <dgm:cxn modelId="{6FA095B3-CD05-B44F-B4AA-520430A84766}" type="presParOf" srcId="{03C3F0DC-F986-9243-B9C3-33AFBB975899}" destId="{9BA72A3E-C7B1-0345-A6E4-4CAC9BCA3584}" srcOrd="1" destOrd="0" presId="urn:microsoft.com/office/officeart/2005/8/layout/hierarchy5"/>
    <dgm:cxn modelId="{1296B77B-6BAA-9649-8228-D5B0433B33DB}" type="presParOf" srcId="{9BA72A3E-C7B1-0345-A6E4-4CAC9BCA3584}" destId="{01735576-942A-7747-9754-44C668BB9014}" srcOrd="0" destOrd="0" presId="urn:microsoft.com/office/officeart/2005/8/layout/hierarchy5"/>
    <dgm:cxn modelId="{D41AE938-4356-B543-B03A-01F5EC516259}" type="presParOf" srcId="{01735576-942A-7747-9754-44C668BB9014}" destId="{0C328537-32AC-5845-8C16-33F3C4B2D328}" srcOrd="0" destOrd="0" presId="urn:microsoft.com/office/officeart/2005/8/layout/hierarchy5"/>
    <dgm:cxn modelId="{53705FE0-ED55-1640-B968-F662CEED5C64}" type="presParOf" srcId="{01735576-942A-7747-9754-44C668BB9014}" destId="{61963B22-8717-E14A-ADA2-7B2DC4EADEB3}" srcOrd="1" destOrd="0" presId="urn:microsoft.com/office/officeart/2005/8/layout/hierarchy5"/>
    <dgm:cxn modelId="{927FCA5A-1A38-2243-A6EF-42B9DB3FE4EF}" type="presParOf" srcId="{9BA72A3E-C7B1-0345-A6E4-4CAC9BCA3584}" destId="{54AEF31A-2047-8D4E-91E5-4BDA74113F83}" srcOrd="1" destOrd="0" presId="urn:microsoft.com/office/officeart/2005/8/layout/hierarchy5"/>
    <dgm:cxn modelId="{21856E9F-F014-A446-A603-146DABB0CC94}" type="presParOf" srcId="{54AEF31A-2047-8D4E-91E5-4BDA74113F83}" destId="{B2C77E73-8018-EE4E-A159-B55A750E6946}" srcOrd="0" destOrd="0" presId="urn:microsoft.com/office/officeart/2005/8/layout/hierarchy5"/>
    <dgm:cxn modelId="{A3978F55-0BF0-BD4A-8415-21672358047D}" type="presParOf" srcId="{9BA72A3E-C7B1-0345-A6E4-4CAC9BCA3584}" destId="{1056508D-7750-7D41-8FC7-4EECF08BD585}" srcOrd="2" destOrd="0" presId="urn:microsoft.com/office/officeart/2005/8/layout/hierarchy5"/>
    <dgm:cxn modelId="{54E61A92-D14F-754F-AF98-D28F4E33721F}" type="presParOf" srcId="{1056508D-7750-7D41-8FC7-4EECF08BD585}" destId="{3BC117FC-3631-4B4E-B3E1-2FC98CC57A2D}" srcOrd="0" destOrd="0" presId="urn:microsoft.com/office/officeart/2005/8/layout/hierarchy5"/>
    <dgm:cxn modelId="{348B8DF2-7662-144B-9EF6-828C65CF2308}" type="presParOf" srcId="{1056508D-7750-7D41-8FC7-4EECF08BD585}" destId="{54D759AB-1267-1442-9BF1-98AEA04BC084}" srcOrd="1" destOrd="0" presId="urn:microsoft.com/office/officeart/2005/8/layout/hierarchy5"/>
    <dgm:cxn modelId="{A3D9BAD6-BA21-8948-B0C1-6532A551F139}" type="presParOf" srcId="{9BA72A3E-C7B1-0345-A6E4-4CAC9BCA3584}" destId="{7C60EEB7-6936-8047-B784-56D4DF87172A}" srcOrd="3" destOrd="0" presId="urn:microsoft.com/office/officeart/2005/8/layout/hierarchy5"/>
    <dgm:cxn modelId="{2013BF77-78D5-4F47-8FD1-4667201BDDFA}" type="presParOf" srcId="{7C60EEB7-6936-8047-B784-56D4DF87172A}" destId="{3FEF6DCA-DD3A-0D4D-AAC6-7CB9A85F9869}" srcOrd="0" destOrd="0" presId="urn:microsoft.com/office/officeart/2005/8/layout/hierarchy5"/>
    <dgm:cxn modelId="{41ADC2ED-08BF-3844-8129-3D01DC4F25C1}" type="presParOf" srcId="{9BA72A3E-C7B1-0345-A6E4-4CAC9BCA3584}" destId="{26699C22-578C-974F-93AA-1C4D51B3B553}" srcOrd="4" destOrd="0" presId="urn:microsoft.com/office/officeart/2005/8/layout/hierarchy5"/>
    <dgm:cxn modelId="{F6F52651-2F4F-9F4F-A997-46A8DD644AB1}" type="presParOf" srcId="{26699C22-578C-974F-93AA-1C4D51B3B553}" destId="{95DE2766-BD21-C642-ADAC-F767193059EC}" srcOrd="0" destOrd="0" presId="urn:microsoft.com/office/officeart/2005/8/layout/hierarchy5"/>
    <dgm:cxn modelId="{5FD5F3E9-88CE-5248-8D25-7A8AB2734B58}" type="presParOf" srcId="{26699C22-578C-974F-93AA-1C4D51B3B553}" destId="{27DE5186-98B5-7846-823A-08866A20CD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E2766-BD21-C642-ADAC-F767193059EC}">
      <dsp:nvSpPr>
        <dsp:cNvPr id="0" name=""/>
        <dsp:cNvSpPr/>
      </dsp:nvSpPr>
      <dsp:spPr>
        <a:xfrm>
          <a:off x="3844963" y="0"/>
          <a:ext cx="1447693" cy="3016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Part</a:t>
          </a:r>
          <a:endParaRPr lang="en-US" sz="2600" kern="1200" dirty="0"/>
        </a:p>
      </dsp:txBody>
      <dsp:txXfrm>
        <a:off x="3844963" y="0"/>
        <a:ext cx="1447693" cy="905029"/>
      </dsp:txXfrm>
    </dsp:sp>
    <dsp:sp modelId="{3BC117FC-3631-4B4E-B3E1-2FC98CC57A2D}">
      <dsp:nvSpPr>
        <dsp:cNvPr id="0" name=""/>
        <dsp:cNvSpPr/>
      </dsp:nvSpPr>
      <dsp:spPr>
        <a:xfrm>
          <a:off x="2155987" y="0"/>
          <a:ext cx="1447693" cy="3016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Module</a:t>
          </a:r>
          <a:endParaRPr lang="en-US" sz="2600" kern="1200" dirty="0"/>
        </a:p>
      </dsp:txBody>
      <dsp:txXfrm>
        <a:off x="2155987" y="0"/>
        <a:ext cx="1447693" cy="905029"/>
      </dsp:txXfrm>
    </dsp:sp>
    <dsp:sp modelId="{0C328537-32AC-5845-8C16-33F3C4B2D328}">
      <dsp:nvSpPr>
        <dsp:cNvPr id="0" name=""/>
        <dsp:cNvSpPr/>
      </dsp:nvSpPr>
      <dsp:spPr>
        <a:xfrm>
          <a:off x="467011" y="0"/>
          <a:ext cx="1447693" cy="3016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467011" y="0"/>
        <a:ext cx="1447693" cy="905029"/>
      </dsp:txXfrm>
    </dsp:sp>
    <dsp:sp modelId="{C3B4F83C-325E-334A-B9BE-0C3FACABA00C}">
      <dsp:nvSpPr>
        <dsp:cNvPr id="0" name=""/>
        <dsp:cNvSpPr/>
      </dsp:nvSpPr>
      <dsp:spPr>
        <a:xfrm>
          <a:off x="587652" y="1945802"/>
          <a:ext cx="1206411" cy="603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Course</a:t>
          </a:r>
          <a:endParaRPr lang="en-US" sz="2700" kern="1200" dirty="0"/>
        </a:p>
      </dsp:txBody>
      <dsp:txXfrm>
        <a:off x="605319" y="1963469"/>
        <a:ext cx="1171077" cy="567871"/>
      </dsp:txXfrm>
    </dsp:sp>
    <dsp:sp modelId="{9EDBAEB2-C261-A64B-AA14-929EB7791C3B}">
      <dsp:nvSpPr>
        <dsp:cNvPr id="0" name=""/>
        <dsp:cNvSpPr/>
      </dsp:nvSpPr>
      <dsp:spPr>
        <a:xfrm rot="19457599">
          <a:off x="1738206" y="2055987"/>
          <a:ext cx="5942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94280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20489" y="2059126"/>
        <a:ext cx="29714" cy="29714"/>
      </dsp:txXfrm>
    </dsp:sp>
    <dsp:sp modelId="{F3B14950-3BB6-2848-A59D-E895334086AA}">
      <dsp:nvSpPr>
        <dsp:cNvPr id="0" name=""/>
        <dsp:cNvSpPr/>
      </dsp:nvSpPr>
      <dsp:spPr>
        <a:xfrm>
          <a:off x="2276628" y="1598959"/>
          <a:ext cx="1206411" cy="603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Lecture</a:t>
          </a:r>
          <a:endParaRPr lang="en-US" sz="2700" kern="1200" dirty="0"/>
        </a:p>
      </dsp:txBody>
      <dsp:txXfrm>
        <a:off x="2294295" y="1616626"/>
        <a:ext cx="1171077" cy="567871"/>
      </dsp:txXfrm>
    </dsp:sp>
    <dsp:sp modelId="{90C2C004-B8F5-0843-B27C-1A26A22A98FB}">
      <dsp:nvSpPr>
        <dsp:cNvPr id="0" name=""/>
        <dsp:cNvSpPr/>
      </dsp:nvSpPr>
      <dsp:spPr>
        <a:xfrm rot="18289469">
          <a:off x="3301809" y="1535723"/>
          <a:ext cx="84502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45026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03196" y="1532593"/>
        <a:ext cx="42251" cy="42251"/>
      </dsp:txXfrm>
    </dsp:sp>
    <dsp:sp modelId="{EDBC6B61-2C43-E34A-90C2-B94F0670CF14}">
      <dsp:nvSpPr>
        <dsp:cNvPr id="0" name=""/>
        <dsp:cNvSpPr/>
      </dsp:nvSpPr>
      <dsp:spPr>
        <a:xfrm>
          <a:off x="3965604" y="905272"/>
          <a:ext cx="1206411" cy="603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Reading</a:t>
          </a:r>
          <a:endParaRPr lang="en-US" sz="2700" kern="1200" dirty="0"/>
        </a:p>
      </dsp:txBody>
      <dsp:txXfrm>
        <a:off x="3983271" y="922939"/>
        <a:ext cx="1171077" cy="567871"/>
      </dsp:txXfrm>
    </dsp:sp>
    <dsp:sp modelId="{C45C65B3-1E11-D349-B078-13D35C83EE0C}">
      <dsp:nvSpPr>
        <dsp:cNvPr id="0" name=""/>
        <dsp:cNvSpPr/>
      </dsp:nvSpPr>
      <dsp:spPr>
        <a:xfrm>
          <a:off x="3483040" y="1882566"/>
          <a:ext cx="48256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82564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12258" y="1888497"/>
        <a:ext cx="24128" cy="24128"/>
      </dsp:txXfrm>
    </dsp:sp>
    <dsp:sp modelId="{4BB5A6DB-94EC-AF4B-AA9B-5BCC2520BBE0}">
      <dsp:nvSpPr>
        <dsp:cNvPr id="0" name=""/>
        <dsp:cNvSpPr/>
      </dsp:nvSpPr>
      <dsp:spPr>
        <a:xfrm>
          <a:off x="3965604" y="1598959"/>
          <a:ext cx="1206411" cy="603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Video</a:t>
          </a:r>
          <a:endParaRPr lang="en-US" sz="2700" kern="1200" dirty="0"/>
        </a:p>
      </dsp:txBody>
      <dsp:txXfrm>
        <a:off x="3983271" y="1616626"/>
        <a:ext cx="1171077" cy="567871"/>
      </dsp:txXfrm>
    </dsp:sp>
    <dsp:sp modelId="{B268B0D7-98C8-0048-8ABB-1D8666F6516C}">
      <dsp:nvSpPr>
        <dsp:cNvPr id="0" name=""/>
        <dsp:cNvSpPr/>
      </dsp:nvSpPr>
      <dsp:spPr>
        <a:xfrm rot="3310531">
          <a:off x="3301809" y="2229409"/>
          <a:ext cx="84502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45026" y="17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03196" y="2226279"/>
        <a:ext cx="42251" cy="42251"/>
      </dsp:txXfrm>
    </dsp:sp>
    <dsp:sp modelId="{48A8B9C5-0151-F045-BDD5-94CAE971D1C9}">
      <dsp:nvSpPr>
        <dsp:cNvPr id="0" name=""/>
        <dsp:cNvSpPr/>
      </dsp:nvSpPr>
      <dsp:spPr>
        <a:xfrm>
          <a:off x="3965604" y="2292645"/>
          <a:ext cx="1206411" cy="603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Quiz</a:t>
          </a:r>
          <a:endParaRPr lang="en-US" sz="2700" kern="1200" dirty="0"/>
        </a:p>
      </dsp:txBody>
      <dsp:txXfrm>
        <a:off x="3983271" y="2310312"/>
        <a:ext cx="1171077" cy="567871"/>
      </dsp:txXfrm>
    </dsp:sp>
    <dsp:sp modelId="{3AD8EA2F-99B2-5948-8FBD-C39947D862D5}">
      <dsp:nvSpPr>
        <dsp:cNvPr id="0" name=""/>
        <dsp:cNvSpPr/>
      </dsp:nvSpPr>
      <dsp:spPr>
        <a:xfrm rot="2142401">
          <a:off x="1738206" y="2402831"/>
          <a:ext cx="5942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94280" y="17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20489" y="2405969"/>
        <a:ext cx="29714" cy="29714"/>
      </dsp:txXfrm>
    </dsp:sp>
    <dsp:sp modelId="{D0F67AB7-EEEB-2946-B4BC-76B6DAA07CAD}">
      <dsp:nvSpPr>
        <dsp:cNvPr id="0" name=""/>
        <dsp:cNvSpPr/>
      </dsp:nvSpPr>
      <dsp:spPr>
        <a:xfrm>
          <a:off x="2276628" y="2292645"/>
          <a:ext cx="1206411" cy="603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Test</a:t>
          </a:r>
          <a:endParaRPr lang="en-US" sz="2700" kern="1200" dirty="0"/>
        </a:p>
      </dsp:txBody>
      <dsp:txXfrm>
        <a:off x="2294295" y="2310312"/>
        <a:ext cx="1171077" cy="567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8C66-CF3E-7C40-8562-7EB6DDDB0C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F8C1-667C-3546-81D9-8ECA4B4801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8C66-CF3E-7C40-8562-7EB6DDDB0C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F8C1-667C-3546-81D9-8ECA4B480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8C66-CF3E-7C40-8562-7EB6DDDB0C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F8C1-667C-3546-81D9-8ECA4B480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8C66-CF3E-7C40-8562-7EB6DDDB0C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F8C1-667C-3546-81D9-8ECA4B480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8C66-CF3E-7C40-8562-7EB6DDDB0C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F8C1-667C-3546-81D9-8ECA4B4801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8C66-CF3E-7C40-8562-7EB6DDDB0C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F8C1-667C-3546-81D9-8ECA4B480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8C66-CF3E-7C40-8562-7EB6DDDB0C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F8C1-667C-3546-81D9-8ECA4B480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8C66-CF3E-7C40-8562-7EB6DDDB0C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F8C1-667C-3546-81D9-8ECA4B480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8C66-CF3E-7C40-8562-7EB6DDDB0C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F8C1-667C-3546-81D9-8ECA4B480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1D8C66-CF3E-7C40-8562-7EB6DDDB0C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7AF8C1-667C-3546-81D9-8ECA4B480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8C66-CF3E-7C40-8562-7EB6DDDB0C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F8C1-667C-3546-81D9-8ECA4B480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1D8C66-CF3E-7C40-8562-7EB6DDDB0C8B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7AF8C1-667C-3546-81D9-8ECA4B480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17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298041"/>
          </a:xfrm>
        </p:spPr>
        <p:txBody>
          <a:bodyPr/>
          <a:lstStyle/>
          <a:p>
            <a:pPr algn="ctr"/>
            <a:r>
              <a:rPr lang="en-US" dirty="0" smtClean="0"/>
              <a:t>Sprint 1 Presentation</a:t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74548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u="sng" dirty="0" smtClean="0"/>
              <a:t>Team 291</a:t>
            </a:r>
          </a:p>
          <a:p>
            <a:pPr algn="ctr"/>
            <a:r>
              <a:rPr lang="en-US" dirty="0" smtClean="0"/>
              <a:t>Mohan Feng</a:t>
            </a:r>
          </a:p>
          <a:p>
            <a:pPr algn="ctr"/>
            <a:r>
              <a:rPr lang="en-US" dirty="0" err="1" smtClean="0"/>
              <a:t>Shiqi</a:t>
            </a:r>
            <a:r>
              <a:rPr lang="en-US" dirty="0" smtClean="0"/>
              <a:t> </a:t>
            </a:r>
            <a:r>
              <a:rPr lang="en-US" dirty="0" err="1" smtClean="0"/>
              <a:t>wang</a:t>
            </a:r>
            <a:endParaRPr lang="en-US" dirty="0" smtClean="0"/>
          </a:p>
          <a:p>
            <a:pPr algn="ctr"/>
            <a:r>
              <a:rPr lang="en-US" dirty="0" smtClean="0"/>
              <a:t>Xinyang </a:t>
            </a:r>
            <a:r>
              <a:rPr lang="en-US" dirty="0" err="1" smtClean="0"/>
              <a:t>guo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820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Cognita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Online course creating and taking website</a:t>
            </a:r>
            <a:endParaRPr lang="en-US" dirty="0"/>
          </a:p>
          <a:p>
            <a:pPr marL="2857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Structure of the course (model)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7822845"/>
              </p:ext>
            </p:extLst>
          </p:nvPr>
        </p:nvGraphicFramePr>
        <p:xfrm>
          <a:off x="2701159" y="2869319"/>
          <a:ext cx="5759669" cy="3016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96864" y="3100547"/>
            <a:ext cx="137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96864" y="4661334"/>
            <a:ext cx="137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9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 for sprint 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Mohan Feng</a:t>
            </a:r>
          </a:p>
          <a:p>
            <a:pPr lvl="2"/>
            <a:r>
              <a:rPr lang="en-US" dirty="0" smtClean="0"/>
              <a:t>Course Modules and Reading/Video creation, deletion and modification by course creator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Shiqi</a:t>
            </a:r>
            <a:r>
              <a:rPr lang="en-US" dirty="0" smtClean="0"/>
              <a:t> Wang</a:t>
            </a:r>
          </a:p>
          <a:p>
            <a:pPr lvl="2"/>
            <a:r>
              <a:rPr lang="en-US"/>
              <a:t>Course taking </a:t>
            </a:r>
            <a:r>
              <a:rPr lang="en-US"/>
              <a:t>by </a:t>
            </a:r>
            <a:r>
              <a:rPr lang="en-US" smtClean="0"/>
              <a:t>students</a:t>
            </a:r>
            <a:endParaRPr lang="en-US"/>
          </a:p>
          <a:p>
            <a:pPr lvl="2"/>
            <a:r>
              <a:rPr lang="en-US" dirty="0" smtClean="0"/>
              <a:t>Login/Register </a:t>
            </a:r>
            <a:r>
              <a:rPr lang="en-US" dirty="0" smtClean="0"/>
              <a:t>and self profile page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Xinyang </a:t>
            </a:r>
            <a:r>
              <a:rPr lang="en-US" dirty="0" err="1" smtClean="0"/>
              <a:t>Guo</a:t>
            </a:r>
            <a:endParaRPr lang="en-US" dirty="0" smtClean="0"/>
          </a:p>
          <a:p>
            <a:pPr lvl="2"/>
            <a:r>
              <a:rPr lang="en-US" dirty="0" smtClean="0"/>
              <a:t>Quiz and test and their questions creation, deletion and modification by course creator</a:t>
            </a:r>
          </a:p>
        </p:txBody>
      </p:sp>
    </p:spTree>
    <p:extLst>
      <p:ext uri="{BB962C8B-B14F-4D97-AF65-F5344CB8AC3E}">
        <p14:creationId xmlns:p14="http://schemas.microsoft.com/office/powerpoint/2010/main" val="185949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8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Sprint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Reorder of course modules, materials and quiz/test questions by j</a:t>
            </a:r>
            <a:r>
              <a:rPr lang="en-US" dirty="0"/>
              <a:t>Q</a:t>
            </a:r>
            <a:r>
              <a:rPr lang="en-US" dirty="0" smtClean="0"/>
              <a:t>uery UI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of WYSISYG editor</a:t>
            </a:r>
          </a:p>
          <a:p>
            <a:pPr lvl="2"/>
            <a:r>
              <a:rPr lang="en-US" dirty="0" smtClean="0"/>
              <a:t>Allow user to create reading materials with format and images</a:t>
            </a:r>
          </a:p>
          <a:p>
            <a:pPr lvl="2"/>
            <a:r>
              <a:rPr lang="en-US" dirty="0" smtClean="0"/>
              <a:t>Students can take note in class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Student take quiz/test function and get their grade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More on profile page, home page and search result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24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138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Sprint 1 Presentation </vt:lpstr>
      <vt:lpstr>Cognita</vt:lpstr>
      <vt:lpstr>Work Distribution for sprint 1</vt:lpstr>
      <vt:lpstr>DEMO</vt:lpstr>
      <vt:lpstr>Plan for Sprint 2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Presentation </dc:title>
  <dc:creator>mohanf</dc:creator>
  <cp:lastModifiedBy>shiqiw@andrew.cmu.edu</cp:lastModifiedBy>
  <cp:revision>10</cp:revision>
  <dcterms:created xsi:type="dcterms:W3CDTF">2017-11-06T00:33:42Z</dcterms:created>
  <dcterms:modified xsi:type="dcterms:W3CDTF">2017-11-06T14:46:24Z</dcterms:modified>
</cp:coreProperties>
</file>