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61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74"/>
  </p:normalViewPr>
  <p:slideViewPr>
    <p:cSldViewPr snapToGrid="0" snapToObjects="1">
      <p:cViewPr varScale="1">
        <p:scale>
          <a:sx n="121" d="100"/>
          <a:sy n="121" d="100"/>
        </p:scale>
        <p:origin x="200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DBA7C4-7940-CF42-B101-FDDFAB1F513C}" type="doc">
      <dgm:prSet loTypeId="urn:microsoft.com/office/officeart/2005/8/layout/hierarchy5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FDDE8E0-F10A-C24D-B7BC-C8754949C275}">
      <dgm:prSet phldrT="[Text]"/>
      <dgm:spPr/>
      <dgm:t>
        <a:bodyPr/>
        <a:lstStyle/>
        <a:p>
          <a:pPr algn="ctr"/>
          <a:r>
            <a:rPr lang="en-US" dirty="0" smtClean="0"/>
            <a:t>Course</a:t>
          </a:r>
          <a:endParaRPr lang="en-US" dirty="0"/>
        </a:p>
      </dgm:t>
    </dgm:pt>
    <dgm:pt modelId="{A54271F4-3B13-5E40-B4C8-34A0353716C5}" type="parTrans" cxnId="{011E0C34-97F0-CD41-B9EB-05D75217FFFD}">
      <dgm:prSet/>
      <dgm:spPr/>
      <dgm:t>
        <a:bodyPr/>
        <a:lstStyle/>
        <a:p>
          <a:pPr algn="ctr"/>
          <a:endParaRPr lang="en-US"/>
        </a:p>
      </dgm:t>
    </dgm:pt>
    <dgm:pt modelId="{6D6F24AE-DA2B-B149-B1FA-6F3C744C1B2F}" type="sibTrans" cxnId="{011E0C34-97F0-CD41-B9EB-05D75217FFFD}">
      <dgm:prSet/>
      <dgm:spPr/>
      <dgm:t>
        <a:bodyPr/>
        <a:lstStyle/>
        <a:p>
          <a:pPr algn="ctr"/>
          <a:endParaRPr lang="en-US"/>
        </a:p>
      </dgm:t>
    </dgm:pt>
    <dgm:pt modelId="{D6FC529E-1B5F-804C-9EA3-DE833F1C00D3}">
      <dgm:prSet phldrT="[Text]"/>
      <dgm:spPr/>
      <dgm:t>
        <a:bodyPr/>
        <a:lstStyle/>
        <a:p>
          <a:pPr algn="ctr"/>
          <a:r>
            <a:rPr lang="en-US" dirty="0" smtClean="0"/>
            <a:t>Lecture</a:t>
          </a:r>
          <a:endParaRPr lang="en-US" dirty="0"/>
        </a:p>
      </dgm:t>
    </dgm:pt>
    <dgm:pt modelId="{77C29C5C-61DE-9A4B-BB94-1FE4BE73F6E5}" type="parTrans" cxnId="{465C2242-2654-EC4E-ADDA-722D0B75185A}">
      <dgm:prSet/>
      <dgm:spPr/>
      <dgm:t>
        <a:bodyPr/>
        <a:lstStyle/>
        <a:p>
          <a:pPr algn="ctr"/>
          <a:endParaRPr lang="en-US"/>
        </a:p>
      </dgm:t>
    </dgm:pt>
    <dgm:pt modelId="{00CDD054-8064-6C4D-B53C-1CBDD4C37C5C}" type="sibTrans" cxnId="{465C2242-2654-EC4E-ADDA-722D0B75185A}">
      <dgm:prSet/>
      <dgm:spPr/>
      <dgm:t>
        <a:bodyPr/>
        <a:lstStyle/>
        <a:p>
          <a:pPr algn="ctr"/>
          <a:endParaRPr lang="en-US"/>
        </a:p>
      </dgm:t>
    </dgm:pt>
    <dgm:pt modelId="{C49F2D29-887B-DB42-97F5-16C1295D529B}">
      <dgm:prSet phldrT="[Text]"/>
      <dgm:spPr/>
      <dgm:t>
        <a:bodyPr/>
        <a:lstStyle/>
        <a:p>
          <a:pPr algn="ctr"/>
          <a:r>
            <a:rPr lang="en-US" dirty="0" smtClean="0"/>
            <a:t>Reading</a:t>
          </a:r>
          <a:endParaRPr lang="en-US" dirty="0"/>
        </a:p>
      </dgm:t>
    </dgm:pt>
    <dgm:pt modelId="{15485E01-FA33-8148-9B6B-E59C268D944D}" type="parTrans" cxnId="{CC6B34A0-8C10-1A45-8F46-9F9DDB7A045F}">
      <dgm:prSet/>
      <dgm:spPr/>
      <dgm:t>
        <a:bodyPr/>
        <a:lstStyle/>
        <a:p>
          <a:pPr algn="ctr"/>
          <a:endParaRPr lang="en-US"/>
        </a:p>
      </dgm:t>
    </dgm:pt>
    <dgm:pt modelId="{5D9206A7-FB62-8D46-ACB4-A37C93E72768}" type="sibTrans" cxnId="{CC6B34A0-8C10-1A45-8F46-9F9DDB7A045F}">
      <dgm:prSet/>
      <dgm:spPr/>
      <dgm:t>
        <a:bodyPr/>
        <a:lstStyle/>
        <a:p>
          <a:pPr algn="ctr"/>
          <a:endParaRPr lang="en-US"/>
        </a:p>
      </dgm:t>
    </dgm:pt>
    <dgm:pt modelId="{82811FAD-0074-C146-B9BD-9EF7C07B381E}">
      <dgm:prSet phldrT="[Text]"/>
      <dgm:spPr/>
      <dgm:t>
        <a:bodyPr/>
        <a:lstStyle/>
        <a:p>
          <a:pPr algn="ctr"/>
          <a:r>
            <a:rPr lang="en-US" dirty="0" smtClean="0"/>
            <a:t>Video</a:t>
          </a:r>
          <a:endParaRPr lang="en-US" dirty="0"/>
        </a:p>
      </dgm:t>
    </dgm:pt>
    <dgm:pt modelId="{BB8EA744-0886-1C48-BB37-E4D773273C2B}" type="parTrans" cxnId="{0F7FB38A-048F-E941-892E-35C766EC86FB}">
      <dgm:prSet/>
      <dgm:spPr/>
      <dgm:t>
        <a:bodyPr/>
        <a:lstStyle/>
        <a:p>
          <a:pPr algn="ctr"/>
          <a:endParaRPr lang="en-US"/>
        </a:p>
      </dgm:t>
    </dgm:pt>
    <dgm:pt modelId="{6E4657A9-09E7-5443-9B5E-1F87351B4444}" type="sibTrans" cxnId="{0F7FB38A-048F-E941-892E-35C766EC86FB}">
      <dgm:prSet/>
      <dgm:spPr/>
      <dgm:t>
        <a:bodyPr/>
        <a:lstStyle/>
        <a:p>
          <a:pPr algn="ctr"/>
          <a:endParaRPr lang="en-US"/>
        </a:p>
      </dgm:t>
    </dgm:pt>
    <dgm:pt modelId="{724679AC-3362-8D48-B9D2-BB425951DF99}">
      <dgm:prSet phldrT="[Text]"/>
      <dgm:spPr/>
      <dgm:t>
        <a:bodyPr/>
        <a:lstStyle/>
        <a:p>
          <a:pPr algn="ctr"/>
          <a:r>
            <a:rPr lang="en-US" dirty="0" smtClean="0"/>
            <a:t>Test</a:t>
          </a:r>
          <a:endParaRPr lang="en-US" dirty="0"/>
        </a:p>
      </dgm:t>
    </dgm:pt>
    <dgm:pt modelId="{AFC03A6A-808D-EB47-86F7-422A4D06AC67}" type="parTrans" cxnId="{2E2BAF2F-3BAB-BC4C-B0C6-C1AF056A37BE}">
      <dgm:prSet/>
      <dgm:spPr/>
      <dgm:t>
        <a:bodyPr/>
        <a:lstStyle/>
        <a:p>
          <a:pPr algn="ctr"/>
          <a:endParaRPr lang="en-US"/>
        </a:p>
      </dgm:t>
    </dgm:pt>
    <dgm:pt modelId="{60B7A093-E394-3A45-AAB1-660D6E1A860D}" type="sibTrans" cxnId="{2E2BAF2F-3BAB-BC4C-B0C6-C1AF056A37BE}">
      <dgm:prSet/>
      <dgm:spPr/>
      <dgm:t>
        <a:bodyPr/>
        <a:lstStyle/>
        <a:p>
          <a:pPr algn="ctr"/>
          <a:endParaRPr lang="en-US"/>
        </a:p>
      </dgm:t>
    </dgm:pt>
    <dgm:pt modelId="{EF3EA1A7-C0D0-424F-98B8-62768B00EAEF}">
      <dgm:prSet phldrT="[Text]"/>
      <dgm:spPr/>
      <dgm:t>
        <a:bodyPr/>
        <a:lstStyle/>
        <a:p>
          <a:pPr algn="ctr"/>
          <a:endParaRPr lang="en-US" dirty="0"/>
        </a:p>
      </dgm:t>
    </dgm:pt>
    <dgm:pt modelId="{10DFA704-E567-6640-ACCE-D436F6389A03}" type="parTrans" cxnId="{7BBF6D77-6D47-9A43-88A7-F4100711F53E}">
      <dgm:prSet/>
      <dgm:spPr/>
      <dgm:t>
        <a:bodyPr/>
        <a:lstStyle/>
        <a:p>
          <a:pPr algn="ctr"/>
          <a:endParaRPr lang="en-US"/>
        </a:p>
      </dgm:t>
    </dgm:pt>
    <dgm:pt modelId="{DD7D82BD-2313-F54E-AFB2-0B3114298BE2}" type="sibTrans" cxnId="{7BBF6D77-6D47-9A43-88A7-F4100711F53E}">
      <dgm:prSet/>
      <dgm:spPr/>
      <dgm:t>
        <a:bodyPr/>
        <a:lstStyle/>
        <a:p>
          <a:pPr algn="ctr"/>
          <a:endParaRPr lang="en-US"/>
        </a:p>
      </dgm:t>
    </dgm:pt>
    <dgm:pt modelId="{EC6C8798-EDFF-664F-8660-B6D0C7D7A4C6}">
      <dgm:prSet phldrT="[Text]"/>
      <dgm:spPr/>
      <dgm:t>
        <a:bodyPr/>
        <a:lstStyle/>
        <a:p>
          <a:pPr algn="ctr"/>
          <a:r>
            <a:rPr lang="en-US" dirty="0" smtClean="0"/>
            <a:t>Module</a:t>
          </a:r>
          <a:endParaRPr lang="en-US" dirty="0"/>
        </a:p>
      </dgm:t>
    </dgm:pt>
    <dgm:pt modelId="{54EBF3A3-B7B9-2B4B-B5B1-7EA269567DEC}" type="parTrans" cxnId="{68963786-58E2-EA45-9B3F-E3EC3BE3E28D}">
      <dgm:prSet/>
      <dgm:spPr/>
      <dgm:t>
        <a:bodyPr/>
        <a:lstStyle/>
        <a:p>
          <a:pPr algn="ctr"/>
          <a:endParaRPr lang="en-US"/>
        </a:p>
      </dgm:t>
    </dgm:pt>
    <dgm:pt modelId="{5D5ED462-26BB-D94B-B049-4DB57090FAB7}" type="sibTrans" cxnId="{68963786-58E2-EA45-9B3F-E3EC3BE3E28D}">
      <dgm:prSet/>
      <dgm:spPr/>
      <dgm:t>
        <a:bodyPr/>
        <a:lstStyle/>
        <a:p>
          <a:pPr algn="ctr"/>
          <a:endParaRPr lang="en-US"/>
        </a:p>
      </dgm:t>
    </dgm:pt>
    <dgm:pt modelId="{7B47BCC7-AAC0-D941-B0DF-7C1EC6302361}">
      <dgm:prSet phldrT="[Text]"/>
      <dgm:spPr/>
      <dgm:t>
        <a:bodyPr/>
        <a:lstStyle/>
        <a:p>
          <a:pPr algn="ctr"/>
          <a:r>
            <a:rPr lang="en-US" dirty="0" smtClean="0"/>
            <a:t>Part</a:t>
          </a:r>
          <a:endParaRPr lang="en-US" dirty="0"/>
        </a:p>
      </dgm:t>
    </dgm:pt>
    <dgm:pt modelId="{1BC9634F-B5F0-6D4E-955F-75F3326AAA45}" type="parTrans" cxnId="{4E40CEEB-23DB-5940-9F4C-70133698D9DD}">
      <dgm:prSet/>
      <dgm:spPr/>
      <dgm:t>
        <a:bodyPr/>
        <a:lstStyle/>
        <a:p>
          <a:pPr algn="ctr"/>
          <a:endParaRPr lang="en-US"/>
        </a:p>
      </dgm:t>
    </dgm:pt>
    <dgm:pt modelId="{4BEC7219-95E0-2842-A85A-8E538D98C0DB}" type="sibTrans" cxnId="{4E40CEEB-23DB-5940-9F4C-70133698D9DD}">
      <dgm:prSet/>
      <dgm:spPr/>
      <dgm:t>
        <a:bodyPr/>
        <a:lstStyle/>
        <a:p>
          <a:pPr algn="ctr"/>
          <a:endParaRPr lang="en-US"/>
        </a:p>
      </dgm:t>
    </dgm:pt>
    <dgm:pt modelId="{17367E23-F6CA-A044-B10C-B9E970A9577E}">
      <dgm:prSet phldrT="[Text]"/>
      <dgm:spPr/>
      <dgm:t>
        <a:bodyPr/>
        <a:lstStyle/>
        <a:p>
          <a:pPr algn="ctr"/>
          <a:r>
            <a:rPr lang="en-US" dirty="0" smtClean="0"/>
            <a:t>Quiz</a:t>
          </a:r>
          <a:endParaRPr lang="en-US" dirty="0"/>
        </a:p>
      </dgm:t>
    </dgm:pt>
    <dgm:pt modelId="{8127D4AC-34B3-A94A-9CAE-4A2D431C35DF}" type="parTrans" cxnId="{654D237A-0BDA-0F4A-8DF3-269F6EDC65B1}">
      <dgm:prSet/>
      <dgm:spPr/>
      <dgm:t>
        <a:bodyPr/>
        <a:lstStyle/>
        <a:p>
          <a:pPr algn="ctr"/>
          <a:endParaRPr lang="en-US"/>
        </a:p>
      </dgm:t>
    </dgm:pt>
    <dgm:pt modelId="{406AE8C0-439F-B940-B1E5-92E6EDEA32F5}" type="sibTrans" cxnId="{654D237A-0BDA-0F4A-8DF3-269F6EDC65B1}">
      <dgm:prSet/>
      <dgm:spPr/>
      <dgm:t>
        <a:bodyPr/>
        <a:lstStyle/>
        <a:p>
          <a:pPr algn="ctr"/>
          <a:endParaRPr lang="en-US"/>
        </a:p>
      </dgm:t>
    </dgm:pt>
    <dgm:pt modelId="{03C3F0DC-F986-9243-B9C3-33AFBB975899}" type="pres">
      <dgm:prSet presAssocID="{C0DBA7C4-7940-CF42-B101-FDDFAB1F513C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4AE74F8-C29B-244C-8E90-E6312410A9CD}" type="pres">
      <dgm:prSet presAssocID="{C0DBA7C4-7940-CF42-B101-FDDFAB1F513C}" presName="hierFlow" presStyleCnt="0"/>
      <dgm:spPr/>
    </dgm:pt>
    <dgm:pt modelId="{48CB3C0E-E859-194E-AB15-5B7962973286}" type="pres">
      <dgm:prSet presAssocID="{C0DBA7C4-7940-CF42-B101-FDDFAB1F513C}" presName="firstBuf" presStyleCnt="0"/>
      <dgm:spPr/>
    </dgm:pt>
    <dgm:pt modelId="{63178B42-4C0E-5E45-8237-12BCFA9E9423}" type="pres">
      <dgm:prSet presAssocID="{C0DBA7C4-7940-CF42-B101-FDDFAB1F513C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CB2847DB-208D-A74F-AB9D-710DEDBC82ED}" type="pres">
      <dgm:prSet presAssocID="{5FDDE8E0-F10A-C24D-B7BC-C8754949C275}" presName="Name17" presStyleCnt="0"/>
      <dgm:spPr/>
    </dgm:pt>
    <dgm:pt modelId="{C3B4F83C-325E-334A-B9BE-0C3FACABA00C}" type="pres">
      <dgm:prSet presAssocID="{5FDDE8E0-F10A-C24D-B7BC-C8754949C275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99FA7C6-4CE3-7C45-B168-A0EC04CD8E99}" type="pres">
      <dgm:prSet presAssocID="{5FDDE8E0-F10A-C24D-B7BC-C8754949C275}" presName="hierChild2" presStyleCnt="0"/>
      <dgm:spPr/>
    </dgm:pt>
    <dgm:pt modelId="{9EDBAEB2-C261-A64B-AA14-929EB7791C3B}" type="pres">
      <dgm:prSet presAssocID="{77C29C5C-61DE-9A4B-BB94-1FE4BE73F6E5}" presName="Name25" presStyleLbl="parChTrans1D2" presStyleIdx="0" presStyleCnt="2"/>
      <dgm:spPr/>
      <dgm:t>
        <a:bodyPr/>
        <a:lstStyle/>
        <a:p>
          <a:endParaRPr lang="en-US"/>
        </a:p>
      </dgm:t>
    </dgm:pt>
    <dgm:pt modelId="{FF173F6F-3245-0149-8B31-269A5270698B}" type="pres">
      <dgm:prSet presAssocID="{77C29C5C-61DE-9A4B-BB94-1FE4BE73F6E5}" presName="connTx" presStyleLbl="parChTrans1D2" presStyleIdx="0" presStyleCnt="2"/>
      <dgm:spPr/>
      <dgm:t>
        <a:bodyPr/>
        <a:lstStyle/>
        <a:p>
          <a:endParaRPr lang="en-US"/>
        </a:p>
      </dgm:t>
    </dgm:pt>
    <dgm:pt modelId="{7CAC57C1-6AE0-2449-9B4B-239498AFDDF8}" type="pres">
      <dgm:prSet presAssocID="{D6FC529E-1B5F-804C-9EA3-DE833F1C00D3}" presName="Name30" presStyleCnt="0"/>
      <dgm:spPr/>
    </dgm:pt>
    <dgm:pt modelId="{F3B14950-3BB6-2848-A59D-E895334086AA}" type="pres">
      <dgm:prSet presAssocID="{D6FC529E-1B5F-804C-9EA3-DE833F1C00D3}" presName="level2Shape" presStyleLbl="node2" presStyleIdx="0" presStyleCnt="2"/>
      <dgm:spPr/>
      <dgm:t>
        <a:bodyPr/>
        <a:lstStyle/>
        <a:p>
          <a:endParaRPr lang="en-US"/>
        </a:p>
      </dgm:t>
    </dgm:pt>
    <dgm:pt modelId="{16349F0C-8B54-9146-8E23-F9710605CF7D}" type="pres">
      <dgm:prSet presAssocID="{D6FC529E-1B5F-804C-9EA3-DE833F1C00D3}" presName="hierChild3" presStyleCnt="0"/>
      <dgm:spPr/>
    </dgm:pt>
    <dgm:pt modelId="{90C2C004-B8F5-0843-B27C-1A26A22A98FB}" type="pres">
      <dgm:prSet presAssocID="{15485E01-FA33-8148-9B6B-E59C268D944D}" presName="Name25" presStyleLbl="parChTrans1D3" presStyleIdx="0" presStyleCnt="3"/>
      <dgm:spPr/>
      <dgm:t>
        <a:bodyPr/>
        <a:lstStyle/>
        <a:p>
          <a:endParaRPr lang="en-US"/>
        </a:p>
      </dgm:t>
    </dgm:pt>
    <dgm:pt modelId="{A0A63891-9768-2143-9CB0-F245AC96C42C}" type="pres">
      <dgm:prSet presAssocID="{15485E01-FA33-8148-9B6B-E59C268D944D}" presName="connTx" presStyleLbl="parChTrans1D3" presStyleIdx="0" presStyleCnt="3"/>
      <dgm:spPr/>
      <dgm:t>
        <a:bodyPr/>
        <a:lstStyle/>
        <a:p>
          <a:endParaRPr lang="en-US"/>
        </a:p>
      </dgm:t>
    </dgm:pt>
    <dgm:pt modelId="{988E880A-A48E-DE49-8755-4EBF8B059BB4}" type="pres">
      <dgm:prSet presAssocID="{C49F2D29-887B-DB42-97F5-16C1295D529B}" presName="Name30" presStyleCnt="0"/>
      <dgm:spPr/>
    </dgm:pt>
    <dgm:pt modelId="{EDBC6B61-2C43-E34A-90C2-B94F0670CF14}" type="pres">
      <dgm:prSet presAssocID="{C49F2D29-887B-DB42-97F5-16C1295D529B}" presName="level2Shape" presStyleLbl="node3" presStyleIdx="0" presStyleCnt="3"/>
      <dgm:spPr/>
      <dgm:t>
        <a:bodyPr/>
        <a:lstStyle/>
        <a:p>
          <a:endParaRPr lang="en-US"/>
        </a:p>
      </dgm:t>
    </dgm:pt>
    <dgm:pt modelId="{B778D4BF-23AB-EA4E-A706-89018833900F}" type="pres">
      <dgm:prSet presAssocID="{C49F2D29-887B-DB42-97F5-16C1295D529B}" presName="hierChild3" presStyleCnt="0"/>
      <dgm:spPr/>
    </dgm:pt>
    <dgm:pt modelId="{C45C65B3-1E11-D349-B078-13D35C83EE0C}" type="pres">
      <dgm:prSet presAssocID="{BB8EA744-0886-1C48-BB37-E4D773273C2B}" presName="Name25" presStyleLbl="parChTrans1D3" presStyleIdx="1" presStyleCnt="3"/>
      <dgm:spPr/>
      <dgm:t>
        <a:bodyPr/>
        <a:lstStyle/>
        <a:p>
          <a:endParaRPr lang="en-US"/>
        </a:p>
      </dgm:t>
    </dgm:pt>
    <dgm:pt modelId="{40963A1D-6896-DD46-9FBD-FD7E226E7DE4}" type="pres">
      <dgm:prSet presAssocID="{BB8EA744-0886-1C48-BB37-E4D773273C2B}" presName="connTx" presStyleLbl="parChTrans1D3" presStyleIdx="1" presStyleCnt="3"/>
      <dgm:spPr/>
      <dgm:t>
        <a:bodyPr/>
        <a:lstStyle/>
        <a:p>
          <a:endParaRPr lang="en-US"/>
        </a:p>
      </dgm:t>
    </dgm:pt>
    <dgm:pt modelId="{75957A6E-8158-3341-BB5C-F3DCD9052A97}" type="pres">
      <dgm:prSet presAssocID="{82811FAD-0074-C146-B9BD-9EF7C07B381E}" presName="Name30" presStyleCnt="0"/>
      <dgm:spPr/>
    </dgm:pt>
    <dgm:pt modelId="{4BB5A6DB-94EC-AF4B-AA9B-5BCC2520BBE0}" type="pres">
      <dgm:prSet presAssocID="{82811FAD-0074-C146-B9BD-9EF7C07B381E}" presName="level2Shape" presStyleLbl="node3" presStyleIdx="1" presStyleCnt="3"/>
      <dgm:spPr/>
      <dgm:t>
        <a:bodyPr/>
        <a:lstStyle/>
        <a:p>
          <a:endParaRPr lang="en-US"/>
        </a:p>
      </dgm:t>
    </dgm:pt>
    <dgm:pt modelId="{41FE5886-364D-EA4C-B74A-6B611D8D301C}" type="pres">
      <dgm:prSet presAssocID="{82811FAD-0074-C146-B9BD-9EF7C07B381E}" presName="hierChild3" presStyleCnt="0"/>
      <dgm:spPr/>
    </dgm:pt>
    <dgm:pt modelId="{B268B0D7-98C8-0048-8ABB-1D8666F6516C}" type="pres">
      <dgm:prSet presAssocID="{8127D4AC-34B3-A94A-9CAE-4A2D431C35DF}" presName="Name25" presStyleLbl="parChTrans1D3" presStyleIdx="2" presStyleCnt="3"/>
      <dgm:spPr/>
      <dgm:t>
        <a:bodyPr/>
        <a:lstStyle/>
        <a:p>
          <a:endParaRPr lang="en-US"/>
        </a:p>
      </dgm:t>
    </dgm:pt>
    <dgm:pt modelId="{D3DA5B84-458E-E846-BFB2-9D76E974637D}" type="pres">
      <dgm:prSet presAssocID="{8127D4AC-34B3-A94A-9CAE-4A2D431C35DF}" presName="connTx" presStyleLbl="parChTrans1D3" presStyleIdx="2" presStyleCnt="3"/>
      <dgm:spPr/>
      <dgm:t>
        <a:bodyPr/>
        <a:lstStyle/>
        <a:p>
          <a:endParaRPr lang="en-US"/>
        </a:p>
      </dgm:t>
    </dgm:pt>
    <dgm:pt modelId="{300DA055-B3AC-E247-A83B-69D7A87FA4A6}" type="pres">
      <dgm:prSet presAssocID="{17367E23-F6CA-A044-B10C-B9E970A9577E}" presName="Name30" presStyleCnt="0"/>
      <dgm:spPr/>
    </dgm:pt>
    <dgm:pt modelId="{48A8B9C5-0151-F045-BDD5-94CAE971D1C9}" type="pres">
      <dgm:prSet presAssocID="{17367E23-F6CA-A044-B10C-B9E970A9577E}" presName="level2Shape" presStyleLbl="node3" presStyleIdx="2" presStyleCnt="3"/>
      <dgm:spPr/>
      <dgm:t>
        <a:bodyPr/>
        <a:lstStyle/>
        <a:p>
          <a:endParaRPr lang="en-US"/>
        </a:p>
      </dgm:t>
    </dgm:pt>
    <dgm:pt modelId="{13D70810-98EF-4943-8560-3A912ED1DABB}" type="pres">
      <dgm:prSet presAssocID="{17367E23-F6CA-A044-B10C-B9E970A9577E}" presName="hierChild3" presStyleCnt="0"/>
      <dgm:spPr/>
    </dgm:pt>
    <dgm:pt modelId="{3AD8EA2F-99B2-5948-8FBD-C39947D862D5}" type="pres">
      <dgm:prSet presAssocID="{AFC03A6A-808D-EB47-86F7-422A4D06AC67}" presName="Name25" presStyleLbl="parChTrans1D2" presStyleIdx="1" presStyleCnt="2"/>
      <dgm:spPr/>
      <dgm:t>
        <a:bodyPr/>
        <a:lstStyle/>
        <a:p>
          <a:endParaRPr lang="en-US"/>
        </a:p>
      </dgm:t>
    </dgm:pt>
    <dgm:pt modelId="{22F5ACDC-4CE0-8440-B46E-3436D0D88EE1}" type="pres">
      <dgm:prSet presAssocID="{AFC03A6A-808D-EB47-86F7-422A4D06AC67}" presName="connTx" presStyleLbl="parChTrans1D2" presStyleIdx="1" presStyleCnt="2"/>
      <dgm:spPr/>
      <dgm:t>
        <a:bodyPr/>
        <a:lstStyle/>
        <a:p>
          <a:endParaRPr lang="en-US"/>
        </a:p>
      </dgm:t>
    </dgm:pt>
    <dgm:pt modelId="{D46E4F32-7933-1446-BD0A-264F799B0EAC}" type="pres">
      <dgm:prSet presAssocID="{724679AC-3362-8D48-B9D2-BB425951DF99}" presName="Name30" presStyleCnt="0"/>
      <dgm:spPr/>
    </dgm:pt>
    <dgm:pt modelId="{D0F67AB7-EEEB-2946-B4BC-76B6DAA07CAD}" type="pres">
      <dgm:prSet presAssocID="{724679AC-3362-8D48-B9D2-BB425951DF99}" presName="level2Shape" presStyleLbl="node2" presStyleIdx="1" presStyleCnt="2"/>
      <dgm:spPr/>
      <dgm:t>
        <a:bodyPr/>
        <a:lstStyle/>
        <a:p>
          <a:endParaRPr lang="en-US"/>
        </a:p>
      </dgm:t>
    </dgm:pt>
    <dgm:pt modelId="{6D50E7EC-FE01-B444-A1CA-163423413A85}" type="pres">
      <dgm:prSet presAssocID="{724679AC-3362-8D48-B9D2-BB425951DF99}" presName="hierChild3" presStyleCnt="0"/>
      <dgm:spPr/>
    </dgm:pt>
    <dgm:pt modelId="{9BA72A3E-C7B1-0345-A6E4-4CAC9BCA3584}" type="pres">
      <dgm:prSet presAssocID="{C0DBA7C4-7940-CF42-B101-FDDFAB1F513C}" presName="bgShapesFlow" presStyleCnt="0"/>
      <dgm:spPr/>
    </dgm:pt>
    <dgm:pt modelId="{01735576-942A-7747-9754-44C668BB9014}" type="pres">
      <dgm:prSet presAssocID="{EF3EA1A7-C0D0-424F-98B8-62768B00EAEF}" presName="rectComp" presStyleCnt="0"/>
      <dgm:spPr/>
    </dgm:pt>
    <dgm:pt modelId="{0C328537-32AC-5845-8C16-33F3C4B2D328}" type="pres">
      <dgm:prSet presAssocID="{EF3EA1A7-C0D0-424F-98B8-62768B00EAEF}" presName="bgRect" presStyleLbl="bgShp" presStyleIdx="0" presStyleCnt="3"/>
      <dgm:spPr/>
      <dgm:t>
        <a:bodyPr/>
        <a:lstStyle/>
        <a:p>
          <a:endParaRPr lang="en-US"/>
        </a:p>
      </dgm:t>
    </dgm:pt>
    <dgm:pt modelId="{61963B22-8717-E14A-ADA2-7B2DC4EADEB3}" type="pres">
      <dgm:prSet presAssocID="{EF3EA1A7-C0D0-424F-98B8-62768B00EAEF}" presName="bgRectTx" presStyleLbl="bgShp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AEF31A-2047-8D4E-91E5-4BDA74113F83}" type="pres">
      <dgm:prSet presAssocID="{EF3EA1A7-C0D0-424F-98B8-62768B00EAEF}" presName="spComp" presStyleCnt="0"/>
      <dgm:spPr/>
    </dgm:pt>
    <dgm:pt modelId="{B2C77E73-8018-EE4E-A159-B55A750E6946}" type="pres">
      <dgm:prSet presAssocID="{EF3EA1A7-C0D0-424F-98B8-62768B00EAEF}" presName="hSp" presStyleCnt="0"/>
      <dgm:spPr/>
    </dgm:pt>
    <dgm:pt modelId="{1056508D-7750-7D41-8FC7-4EECF08BD585}" type="pres">
      <dgm:prSet presAssocID="{EC6C8798-EDFF-664F-8660-B6D0C7D7A4C6}" presName="rectComp" presStyleCnt="0"/>
      <dgm:spPr/>
    </dgm:pt>
    <dgm:pt modelId="{3BC117FC-3631-4B4E-B3E1-2FC98CC57A2D}" type="pres">
      <dgm:prSet presAssocID="{EC6C8798-EDFF-664F-8660-B6D0C7D7A4C6}" presName="bgRect" presStyleLbl="bgShp" presStyleIdx="1" presStyleCnt="3"/>
      <dgm:spPr/>
      <dgm:t>
        <a:bodyPr/>
        <a:lstStyle/>
        <a:p>
          <a:endParaRPr lang="en-US"/>
        </a:p>
      </dgm:t>
    </dgm:pt>
    <dgm:pt modelId="{54D759AB-1267-1442-9BF1-98AEA04BC084}" type="pres">
      <dgm:prSet presAssocID="{EC6C8798-EDFF-664F-8660-B6D0C7D7A4C6}" presName="bgRectTx" presStyleLbl="bgShp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60EEB7-6936-8047-B784-56D4DF87172A}" type="pres">
      <dgm:prSet presAssocID="{EC6C8798-EDFF-664F-8660-B6D0C7D7A4C6}" presName="spComp" presStyleCnt="0"/>
      <dgm:spPr/>
    </dgm:pt>
    <dgm:pt modelId="{3FEF6DCA-DD3A-0D4D-AAC6-7CB9A85F9869}" type="pres">
      <dgm:prSet presAssocID="{EC6C8798-EDFF-664F-8660-B6D0C7D7A4C6}" presName="hSp" presStyleCnt="0"/>
      <dgm:spPr/>
    </dgm:pt>
    <dgm:pt modelId="{26699C22-578C-974F-93AA-1C4D51B3B553}" type="pres">
      <dgm:prSet presAssocID="{7B47BCC7-AAC0-D941-B0DF-7C1EC6302361}" presName="rectComp" presStyleCnt="0"/>
      <dgm:spPr/>
    </dgm:pt>
    <dgm:pt modelId="{95DE2766-BD21-C642-ADAC-F767193059EC}" type="pres">
      <dgm:prSet presAssocID="{7B47BCC7-AAC0-D941-B0DF-7C1EC6302361}" presName="bgRect" presStyleLbl="bgShp" presStyleIdx="2" presStyleCnt="3"/>
      <dgm:spPr/>
      <dgm:t>
        <a:bodyPr/>
        <a:lstStyle/>
        <a:p>
          <a:endParaRPr lang="en-US"/>
        </a:p>
      </dgm:t>
    </dgm:pt>
    <dgm:pt modelId="{27DE5186-98B5-7846-823A-08866A20CDCA}" type="pres">
      <dgm:prSet presAssocID="{7B47BCC7-AAC0-D941-B0DF-7C1EC6302361}" presName="bgRectTx" presStyleLbl="bgShp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A3F2442-8798-5844-BBBD-511C236022E4}" type="presOf" srcId="{17367E23-F6CA-A044-B10C-B9E970A9577E}" destId="{48A8B9C5-0151-F045-BDD5-94CAE971D1C9}" srcOrd="0" destOrd="0" presId="urn:microsoft.com/office/officeart/2005/8/layout/hierarchy5"/>
    <dgm:cxn modelId="{932989CB-27FD-5446-81D9-C944B2CEBF54}" type="presOf" srcId="{AFC03A6A-808D-EB47-86F7-422A4D06AC67}" destId="{22F5ACDC-4CE0-8440-B46E-3436D0D88EE1}" srcOrd="1" destOrd="0" presId="urn:microsoft.com/office/officeart/2005/8/layout/hierarchy5"/>
    <dgm:cxn modelId="{C37111F4-5FCA-7444-9A65-AE57264A841C}" type="presOf" srcId="{BB8EA744-0886-1C48-BB37-E4D773273C2B}" destId="{40963A1D-6896-DD46-9FBD-FD7E226E7DE4}" srcOrd="1" destOrd="0" presId="urn:microsoft.com/office/officeart/2005/8/layout/hierarchy5"/>
    <dgm:cxn modelId="{E9A28D17-F489-A64B-8FCF-A7003A60799D}" type="presOf" srcId="{C0DBA7C4-7940-CF42-B101-FDDFAB1F513C}" destId="{03C3F0DC-F986-9243-B9C3-33AFBB975899}" srcOrd="0" destOrd="0" presId="urn:microsoft.com/office/officeart/2005/8/layout/hierarchy5"/>
    <dgm:cxn modelId="{BFEE96D9-B2B7-144F-92FE-FA369489FB01}" type="presOf" srcId="{77C29C5C-61DE-9A4B-BB94-1FE4BE73F6E5}" destId="{9EDBAEB2-C261-A64B-AA14-929EB7791C3B}" srcOrd="0" destOrd="0" presId="urn:microsoft.com/office/officeart/2005/8/layout/hierarchy5"/>
    <dgm:cxn modelId="{A06E1906-FDC6-2649-B3FB-902F17A549C6}" type="presOf" srcId="{BB8EA744-0886-1C48-BB37-E4D773273C2B}" destId="{C45C65B3-1E11-D349-B078-13D35C83EE0C}" srcOrd="0" destOrd="0" presId="urn:microsoft.com/office/officeart/2005/8/layout/hierarchy5"/>
    <dgm:cxn modelId="{351B570A-86A3-E844-9286-EE38E1906F68}" type="presOf" srcId="{7B47BCC7-AAC0-D941-B0DF-7C1EC6302361}" destId="{95DE2766-BD21-C642-ADAC-F767193059EC}" srcOrd="0" destOrd="0" presId="urn:microsoft.com/office/officeart/2005/8/layout/hierarchy5"/>
    <dgm:cxn modelId="{011E0C34-97F0-CD41-B9EB-05D75217FFFD}" srcId="{C0DBA7C4-7940-CF42-B101-FDDFAB1F513C}" destId="{5FDDE8E0-F10A-C24D-B7BC-C8754949C275}" srcOrd="0" destOrd="0" parTransId="{A54271F4-3B13-5E40-B4C8-34A0353716C5}" sibTransId="{6D6F24AE-DA2B-B149-B1FA-6F3C744C1B2F}"/>
    <dgm:cxn modelId="{99B3B51B-E41F-F645-BF79-B3BD14A02C02}" type="presOf" srcId="{82811FAD-0074-C146-B9BD-9EF7C07B381E}" destId="{4BB5A6DB-94EC-AF4B-AA9B-5BCC2520BBE0}" srcOrd="0" destOrd="0" presId="urn:microsoft.com/office/officeart/2005/8/layout/hierarchy5"/>
    <dgm:cxn modelId="{4E40CEEB-23DB-5940-9F4C-70133698D9DD}" srcId="{C0DBA7C4-7940-CF42-B101-FDDFAB1F513C}" destId="{7B47BCC7-AAC0-D941-B0DF-7C1EC6302361}" srcOrd="3" destOrd="0" parTransId="{1BC9634F-B5F0-6D4E-955F-75F3326AAA45}" sibTransId="{4BEC7219-95E0-2842-A85A-8E538D98C0DB}"/>
    <dgm:cxn modelId="{7BBF6D77-6D47-9A43-88A7-F4100711F53E}" srcId="{C0DBA7C4-7940-CF42-B101-FDDFAB1F513C}" destId="{EF3EA1A7-C0D0-424F-98B8-62768B00EAEF}" srcOrd="1" destOrd="0" parTransId="{10DFA704-E567-6640-ACCE-D436F6389A03}" sibTransId="{DD7D82BD-2313-F54E-AFB2-0B3114298BE2}"/>
    <dgm:cxn modelId="{BB553D7D-4B3E-6C40-99FF-8BA037E4437A}" type="presOf" srcId="{AFC03A6A-808D-EB47-86F7-422A4D06AC67}" destId="{3AD8EA2F-99B2-5948-8FBD-C39947D862D5}" srcOrd="0" destOrd="0" presId="urn:microsoft.com/office/officeart/2005/8/layout/hierarchy5"/>
    <dgm:cxn modelId="{B43D3F6C-FE50-6D46-9B30-6D0CCA317A45}" type="presOf" srcId="{77C29C5C-61DE-9A4B-BB94-1FE4BE73F6E5}" destId="{FF173F6F-3245-0149-8B31-269A5270698B}" srcOrd="1" destOrd="0" presId="urn:microsoft.com/office/officeart/2005/8/layout/hierarchy5"/>
    <dgm:cxn modelId="{E69E8343-6FE0-614E-907F-E8E6AACC4DDF}" type="presOf" srcId="{8127D4AC-34B3-A94A-9CAE-4A2D431C35DF}" destId="{D3DA5B84-458E-E846-BFB2-9D76E974637D}" srcOrd="1" destOrd="0" presId="urn:microsoft.com/office/officeart/2005/8/layout/hierarchy5"/>
    <dgm:cxn modelId="{0F7FB38A-048F-E941-892E-35C766EC86FB}" srcId="{D6FC529E-1B5F-804C-9EA3-DE833F1C00D3}" destId="{82811FAD-0074-C146-B9BD-9EF7C07B381E}" srcOrd="1" destOrd="0" parTransId="{BB8EA744-0886-1C48-BB37-E4D773273C2B}" sibTransId="{6E4657A9-09E7-5443-9B5E-1F87351B4444}"/>
    <dgm:cxn modelId="{465C2242-2654-EC4E-ADDA-722D0B75185A}" srcId="{5FDDE8E0-F10A-C24D-B7BC-C8754949C275}" destId="{D6FC529E-1B5F-804C-9EA3-DE833F1C00D3}" srcOrd="0" destOrd="0" parTransId="{77C29C5C-61DE-9A4B-BB94-1FE4BE73F6E5}" sibTransId="{00CDD054-8064-6C4D-B53C-1CBDD4C37C5C}"/>
    <dgm:cxn modelId="{CD67EAF1-DEAF-034F-9E33-011FCF3D2516}" type="presOf" srcId="{EC6C8798-EDFF-664F-8660-B6D0C7D7A4C6}" destId="{54D759AB-1267-1442-9BF1-98AEA04BC084}" srcOrd="1" destOrd="0" presId="urn:microsoft.com/office/officeart/2005/8/layout/hierarchy5"/>
    <dgm:cxn modelId="{46592C80-2C17-AE4F-98B5-A0AF176C2598}" type="presOf" srcId="{EC6C8798-EDFF-664F-8660-B6D0C7D7A4C6}" destId="{3BC117FC-3631-4B4E-B3E1-2FC98CC57A2D}" srcOrd="0" destOrd="0" presId="urn:microsoft.com/office/officeart/2005/8/layout/hierarchy5"/>
    <dgm:cxn modelId="{68963786-58E2-EA45-9B3F-E3EC3BE3E28D}" srcId="{C0DBA7C4-7940-CF42-B101-FDDFAB1F513C}" destId="{EC6C8798-EDFF-664F-8660-B6D0C7D7A4C6}" srcOrd="2" destOrd="0" parTransId="{54EBF3A3-B7B9-2B4B-B5B1-7EA269567DEC}" sibTransId="{5D5ED462-26BB-D94B-B049-4DB57090FAB7}"/>
    <dgm:cxn modelId="{FC58F2E7-5ABF-7449-8274-4351BE45D5EB}" type="presOf" srcId="{7B47BCC7-AAC0-D941-B0DF-7C1EC6302361}" destId="{27DE5186-98B5-7846-823A-08866A20CDCA}" srcOrd="1" destOrd="0" presId="urn:microsoft.com/office/officeart/2005/8/layout/hierarchy5"/>
    <dgm:cxn modelId="{3E6ABA43-DC45-CF45-A5B5-949CE7AC049F}" type="presOf" srcId="{15485E01-FA33-8148-9B6B-E59C268D944D}" destId="{A0A63891-9768-2143-9CB0-F245AC96C42C}" srcOrd="1" destOrd="0" presId="urn:microsoft.com/office/officeart/2005/8/layout/hierarchy5"/>
    <dgm:cxn modelId="{42D18DAC-B5F4-D549-B655-C366A3D14424}" type="presOf" srcId="{EF3EA1A7-C0D0-424F-98B8-62768B00EAEF}" destId="{61963B22-8717-E14A-ADA2-7B2DC4EADEB3}" srcOrd="1" destOrd="0" presId="urn:microsoft.com/office/officeart/2005/8/layout/hierarchy5"/>
    <dgm:cxn modelId="{F77C2A29-F8CD-C24F-9BCD-69B371C79D57}" type="presOf" srcId="{724679AC-3362-8D48-B9D2-BB425951DF99}" destId="{D0F67AB7-EEEB-2946-B4BC-76B6DAA07CAD}" srcOrd="0" destOrd="0" presId="urn:microsoft.com/office/officeart/2005/8/layout/hierarchy5"/>
    <dgm:cxn modelId="{462CEBF6-C08A-6F4F-9A0A-0F5B5188631A}" type="presOf" srcId="{C49F2D29-887B-DB42-97F5-16C1295D529B}" destId="{EDBC6B61-2C43-E34A-90C2-B94F0670CF14}" srcOrd="0" destOrd="0" presId="urn:microsoft.com/office/officeart/2005/8/layout/hierarchy5"/>
    <dgm:cxn modelId="{0039EA17-4BEC-224B-AE44-5F49E4269BB4}" type="presOf" srcId="{5FDDE8E0-F10A-C24D-B7BC-C8754949C275}" destId="{C3B4F83C-325E-334A-B9BE-0C3FACABA00C}" srcOrd="0" destOrd="0" presId="urn:microsoft.com/office/officeart/2005/8/layout/hierarchy5"/>
    <dgm:cxn modelId="{CC6B34A0-8C10-1A45-8F46-9F9DDB7A045F}" srcId="{D6FC529E-1B5F-804C-9EA3-DE833F1C00D3}" destId="{C49F2D29-887B-DB42-97F5-16C1295D529B}" srcOrd="0" destOrd="0" parTransId="{15485E01-FA33-8148-9B6B-E59C268D944D}" sibTransId="{5D9206A7-FB62-8D46-ACB4-A37C93E72768}"/>
    <dgm:cxn modelId="{A99BF91C-8485-1B4A-8982-467B9C801F40}" type="presOf" srcId="{EF3EA1A7-C0D0-424F-98B8-62768B00EAEF}" destId="{0C328537-32AC-5845-8C16-33F3C4B2D328}" srcOrd="0" destOrd="0" presId="urn:microsoft.com/office/officeart/2005/8/layout/hierarchy5"/>
    <dgm:cxn modelId="{2A527AC3-D078-DC47-A3CE-11BE163A05B2}" type="presOf" srcId="{8127D4AC-34B3-A94A-9CAE-4A2D431C35DF}" destId="{B268B0D7-98C8-0048-8ABB-1D8666F6516C}" srcOrd="0" destOrd="0" presId="urn:microsoft.com/office/officeart/2005/8/layout/hierarchy5"/>
    <dgm:cxn modelId="{654D237A-0BDA-0F4A-8DF3-269F6EDC65B1}" srcId="{D6FC529E-1B5F-804C-9EA3-DE833F1C00D3}" destId="{17367E23-F6CA-A044-B10C-B9E970A9577E}" srcOrd="2" destOrd="0" parTransId="{8127D4AC-34B3-A94A-9CAE-4A2D431C35DF}" sibTransId="{406AE8C0-439F-B940-B1E5-92E6EDEA32F5}"/>
    <dgm:cxn modelId="{DF18F15F-DACE-4A4A-A9FF-DD129A35BBD5}" type="presOf" srcId="{15485E01-FA33-8148-9B6B-E59C268D944D}" destId="{90C2C004-B8F5-0843-B27C-1A26A22A98FB}" srcOrd="0" destOrd="0" presId="urn:microsoft.com/office/officeart/2005/8/layout/hierarchy5"/>
    <dgm:cxn modelId="{3D8CB263-0611-754A-A818-85884EDA0D81}" type="presOf" srcId="{D6FC529E-1B5F-804C-9EA3-DE833F1C00D3}" destId="{F3B14950-3BB6-2848-A59D-E895334086AA}" srcOrd="0" destOrd="0" presId="urn:microsoft.com/office/officeart/2005/8/layout/hierarchy5"/>
    <dgm:cxn modelId="{2E2BAF2F-3BAB-BC4C-B0C6-C1AF056A37BE}" srcId="{5FDDE8E0-F10A-C24D-B7BC-C8754949C275}" destId="{724679AC-3362-8D48-B9D2-BB425951DF99}" srcOrd="1" destOrd="0" parTransId="{AFC03A6A-808D-EB47-86F7-422A4D06AC67}" sibTransId="{60B7A093-E394-3A45-AAB1-660D6E1A860D}"/>
    <dgm:cxn modelId="{9B203DB5-0A4C-1241-BBD2-64781741AB69}" type="presParOf" srcId="{03C3F0DC-F986-9243-B9C3-33AFBB975899}" destId="{64AE74F8-C29B-244C-8E90-E6312410A9CD}" srcOrd="0" destOrd="0" presId="urn:microsoft.com/office/officeart/2005/8/layout/hierarchy5"/>
    <dgm:cxn modelId="{091BAE2A-5749-D44D-B6FC-982990F05D74}" type="presParOf" srcId="{64AE74F8-C29B-244C-8E90-E6312410A9CD}" destId="{48CB3C0E-E859-194E-AB15-5B7962973286}" srcOrd="0" destOrd="0" presId="urn:microsoft.com/office/officeart/2005/8/layout/hierarchy5"/>
    <dgm:cxn modelId="{B9EFD99B-DFEE-2E46-8025-7F29C39C9202}" type="presParOf" srcId="{64AE74F8-C29B-244C-8E90-E6312410A9CD}" destId="{63178B42-4C0E-5E45-8237-12BCFA9E9423}" srcOrd="1" destOrd="0" presId="urn:microsoft.com/office/officeart/2005/8/layout/hierarchy5"/>
    <dgm:cxn modelId="{CB35C2E1-10A8-4745-98F6-33925FEFE25D}" type="presParOf" srcId="{63178B42-4C0E-5E45-8237-12BCFA9E9423}" destId="{CB2847DB-208D-A74F-AB9D-710DEDBC82ED}" srcOrd="0" destOrd="0" presId="urn:microsoft.com/office/officeart/2005/8/layout/hierarchy5"/>
    <dgm:cxn modelId="{7D2860E3-10B1-884F-8D81-71330E0A8BB8}" type="presParOf" srcId="{CB2847DB-208D-A74F-AB9D-710DEDBC82ED}" destId="{C3B4F83C-325E-334A-B9BE-0C3FACABA00C}" srcOrd="0" destOrd="0" presId="urn:microsoft.com/office/officeart/2005/8/layout/hierarchy5"/>
    <dgm:cxn modelId="{EA000982-71E9-5349-8F8D-7D1F47BD7599}" type="presParOf" srcId="{CB2847DB-208D-A74F-AB9D-710DEDBC82ED}" destId="{599FA7C6-4CE3-7C45-B168-A0EC04CD8E99}" srcOrd="1" destOrd="0" presId="urn:microsoft.com/office/officeart/2005/8/layout/hierarchy5"/>
    <dgm:cxn modelId="{8E479024-DB7F-6740-B6E7-8CE06F964000}" type="presParOf" srcId="{599FA7C6-4CE3-7C45-B168-A0EC04CD8E99}" destId="{9EDBAEB2-C261-A64B-AA14-929EB7791C3B}" srcOrd="0" destOrd="0" presId="urn:microsoft.com/office/officeart/2005/8/layout/hierarchy5"/>
    <dgm:cxn modelId="{56490481-7854-C147-B92B-06DD8D2D3C00}" type="presParOf" srcId="{9EDBAEB2-C261-A64B-AA14-929EB7791C3B}" destId="{FF173F6F-3245-0149-8B31-269A5270698B}" srcOrd="0" destOrd="0" presId="urn:microsoft.com/office/officeart/2005/8/layout/hierarchy5"/>
    <dgm:cxn modelId="{C46FF196-A5B1-2E4E-9989-9EADD79C2F8D}" type="presParOf" srcId="{599FA7C6-4CE3-7C45-B168-A0EC04CD8E99}" destId="{7CAC57C1-6AE0-2449-9B4B-239498AFDDF8}" srcOrd="1" destOrd="0" presId="urn:microsoft.com/office/officeart/2005/8/layout/hierarchy5"/>
    <dgm:cxn modelId="{DC6C10A8-7D17-EC43-BA56-238C9F5DDF9F}" type="presParOf" srcId="{7CAC57C1-6AE0-2449-9B4B-239498AFDDF8}" destId="{F3B14950-3BB6-2848-A59D-E895334086AA}" srcOrd="0" destOrd="0" presId="urn:microsoft.com/office/officeart/2005/8/layout/hierarchy5"/>
    <dgm:cxn modelId="{33ABE5A4-DC83-7F44-9BAE-0A0DD1D2851A}" type="presParOf" srcId="{7CAC57C1-6AE0-2449-9B4B-239498AFDDF8}" destId="{16349F0C-8B54-9146-8E23-F9710605CF7D}" srcOrd="1" destOrd="0" presId="urn:microsoft.com/office/officeart/2005/8/layout/hierarchy5"/>
    <dgm:cxn modelId="{904364A0-59F3-7144-A0E6-820B122066CA}" type="presParOf" srcId="{16349F0C-8B54-9146-8E23-F9710605CF7D}" destId="{90C2C004-B8F5-0843-B27C-1A26A22A98FB}" srcOrd="0" destOrd="0" presId="urn:microsoft.com/office/officeart/2005/8/layout/hierarchy5"/>
    <dgm:cxn modelId="{B307F765-5FF4-3048-A5D6-FC5AE1AB0F7F}" type="presParOf" srcId="{90C2C004-B8F5-0843-B27C-1A26A22A98FB}" destId="{A0A63891-9768-2143-9CB0-F245AC96C42C}" srcOrd="0" destOrd="0" presId="urn:microsoft.com/office/officeart/2005/8/layout/hierarchy5"/>
    <dgm:cxn modelId="{01F48BED-0F2C-3C44-ABFF-DA3201365AC4}" type="presParOf" srcId="{16349F0C-8B54-9146-8E23-F9710605CF7D}" destId="{988E880A-A48E-DE49-8755-4EBF8B059BB4}" srcOrd="1" destOrd="0" presId="urn:microsoft.com/office/officeart/2005/8/layout/hierarchy5"/>
    <dgm:cxn modelId="{BBD3A61C-BF60-9B42-AFCD-A0D293821798}" type="presParOf" srcId="{988E880A-A48E-DE49-8755-4EBF8B059BB4}" destId="{EDBC6B61-2C43-E34A-90C2-B94F0670CF14}" srcOrd="0" destOrd="0" presId="urn:microsoft.com/office/officeart/2005/8/layout/hierarchy5"/>
    <dgm:cxn modelId="{BD5F252E-5696-F147-9AC0-07EC8F272C41}" type="presParOf" srcId="{988E880A-A48E-DE49-8755-4EBF8B059BB4}" destId="{B778D4BF-23AB-EA4E-A706-89018833900F}" srcOrd="1" destOrd="0" presId="urn:microsoft.com/office/officeart/2005/8/layout/hierarchy5"/>
    <dgm:cxn modelId="{F1AA3AB8-9EA2-D043-9832-5124B7EAF254}" type="presParOf" srcId="{16349F0C-8B54-9146-8E23-F9710605CF7D}" destId="{C45C65B3-1E11-D349-B078-13D35C83EE0C}" srcOrd="2" destOrd="0" presId="urn:microsoft.com/office/officeart/2005/8/layout/hierarchy5"/>
    <dgm:cxn modelId="{E8D7B0A7-2880-9048-917A-A0B0E0AF1471}" type="presParOf" srcId="{C45C65B3-1E11-D349-B078-13D35C83EE0C}" destId="{40963A1D-6896-DD46-9FBD-FD7E226E7DE4}" srcOrd="0" destOrd="0" presId="urn:microsoft.com/office/officeart/2005/8/layout/hierarchy5"/>
    <dgm:cxn modelId="{69C3D57C-F110-1449-AED5-8942895BA69C}" type="presParOf" srcId="{16349F0C-8B54-9146-8E23-F9710605CF7D}" destId="{75957A6E-8158-3341-BB5C-F3DCD9052A97}" srcOrd="3" destOrd="0" presId="urn:microsoft.com/office/officeart/2005/8/layout/hierarchy5"/>
    <dgm:cxn modelId="{36400E3C-35B3-114A-ACBE-4B1BA3A1C85F}" type="presParOf" srcId="{75957A6E-8158-3341-BB5C-F3DCD9052A97}" destId="{4BB5A6DB-94EC-AF4B-AA9B-5BCC2520BBE0}" srcOrd="0" destOrd="0" presId="urn:microsoft.com/office/officeart/2005/8/layout/hierarchy5"/>
    <dgm:cxn modelId="{CACAB30F-6CAB-1747-A266-B5E35D7B43AB}" type="presParOf" srcId="{75957A6E-8158-3341-BB5C-F3DCD9052A97}" destId="{41FE5886-364D-EA4C-B74A-6B611D8D301C}" srcOrd="1" destOrd="0" presId="urn:microsoft.com/office/officeart/2005/8/layout/hierarchy5"/>
    <dgm:cxn modelId="{4413D332-3AFE-7344-8373-6E02E0FDA52F}" type="presParOf" srcId="{16349F0C-8B54-9146-8E23-F9710605CF7D}" destId="{B268B0D7-98C8-0048-8ABB-1D8666F6516C}" srcOrd="4" destOrd="0" presId="urn:microsoft.com/office/officeart/2005/8/layout/hierarchy5"/>
    <dgm:cxn modelId="{4C6A0125-9791-3041-9983-9FFC4B0CE340}" type="presParOf" srcId="{B268B0D7-98C8-0048-8ABB-1D8666F6516C}" destId="{D3DA5B84-458E-E846-BFB2-9D76E974637D}" srcOrd="0" destOrd="0" presId="urn:microsoft.com/office/officeart/2005/8/layout/hierarchy5"/>
    <dgm:cxn modelId="{DA5FA53E-4EB6-5745-B900-CC92EE60D15F}" type="presParOf" srcId="{16349F0C-8B54-9146-8E23-F9710605CF7D}" destId="{300DA055-B3AC-E247-A83B-69D7A87FA4A6}" srcOrd="5" destOrd="0" presId="urn:microsoft.com/office/officeart/2005/8/layout/hierarchy5"/>
    <dgm:cxn modelId="{998C297A-B8BD-DE48-B320-8E864E5A0FD1}" type="presParOf" srcId="{300DA055-B3AC-E247-A83B-69D7A87FA4A6}" destId="{48A8B9C5-0151-F045-BDD5-94CAE971D1C9}" srcOrd="0" destOrd="0" presId="urn:microsoft.com/office/officeart/2005/8/layout/hierarchy5"/>
    <dgm:cxn modelId="{9C837DE0-7427-6A48-878D-1137B9FA13A3}" type="presParOf" srcId="{300DA055-B3AC-E247-A83B-69D7A87FA4A6}" destId="{13D70810-98EF-4943-8560-3A912ED1DABB}" srcOrd="1" destOrd="0" presId="urn:microsoft.com/office/officeart/2005/8/layout/hierarchy5"/>
    <dgm:cxn modelId="{F7CE944C-2FB9-9E47-BD99-8CBA42FCDC92}" type="presParOf" srcId="{599FA7C6-4CE3-7C45-B168-A0EC04CD8E99}" destId="{3AD8EA2F-99B2-5948-8FBD-C39947D862D5}" srcOrd="2" destOrd="0" presId="urn:microsoft.com/office/officeart/2005/8/layout/hierarchy5"/>
    <dgm:cxn modelId="{3C26549B-B87C-A546-979D-83C7E03EC706}" type="presParOf" srcId="{3AD8EA2F-99B2-5948-8FBD-C39947D862D5}" destId="{22F5ACDC-4CE0-8440-B46E-3436D0D88EE1}" srcOrd="0" destOrd="0" presId="urn:microsoft.com/office/officeart/2005/8/layout/hierarchy5"/>
    <dgm:cxn modelId="{670D76DD-A905-9747-AB1B-B8D7B7DDB223}" type="presParOf" srcId="{599FA7C6-4CE3-7C45-B168-A0EC04CD8E99}" destId="{D46E4F32-7933-1446-BD0A-264F799B0EAC}" srcOrd="3" destOrd="0" presId="urn:microsoft.com/office/officeart/2005/8/layout/hierarchy5"/>
    <dgm:cxn modelId="{12D62719-F51C-9541-9424-F47EB4757592}" type="presParOf" srcId="{D46E4F32-7933-1446-BD0A-264F799B0EAC}" destId="{D0F67AB7-EEEB-2946-B4BC-76B6DAA07CAD}" srcOrd="0" destOrd="0" presId="urn:microsoft.com/office/officeart/2005/8/layout/hierarchy5"/>
    <dgm:cxn modelId="{6EF1EEC7-00A2-0F4A-8293-3FD4D659D252}" type="presParOf" srcId="{D46E4F32-7933-1446-BD0A-264F799B0EAC}" destId="{6D50E7EC-FE01-B444-A1CA-163423413A85}" srcOrd="1" destOrd="0" presId="urn:microsoft.com/office/officeart/2005/8/layout/hierarchy5"/>
    <dgm:cxn modelId="{AF756726-5AA4-E647-842B-880C012568E0}" type="presParOf" srcId="{03C3F0DC-F986-9243-B9C3-33AFBB975899}" destId="{9BA72A3E-C7B1-0345-A6E4-4CAC9BCA3584}" srcOrd="1" destOrd="0" presId="urn:microsoft.com/office/officeart/2005/8/layout/hierarchy5"/>
    <dgm:cxn modelId="{D760C2D9-2EBF-8544-A966-C0B68AFF708C}" type="presParOf" srcId="{9BA72A3E-C7B1-0345-A6E4-4CAC9BCA3584}" destId="{01735576-942A-7747-9754-44C668BB9014}" srcOrd="0" destOrd="0" presId="urn:microsoft.com/office/officeart/2005/8/layout/hierarchy5"/>
    <dgm:cxn modelId="{D2DE0FF3-23F9-F54C-A4B2-E7547D652BEF}" type="presParOf" srcId="{01735576-942A-7747-9754-44C668BB9014}" destId="{0C328537-32AC-5845-8C16-33F3C4B2D328}" srcOrd="0" destOrd="0" presId="urn:microsoft.com/office/officeart/2005/8/layout/hierarchy5"/>
    <dgm:cxn modelId="{CC616E53-1D4F-F847-AFEF-D8F8F8906D1A}" type="presParOf" srcId="{01735576-942A-7747-9754-44C668BB9014}" destId="{61963B22-8717-E14A-ADA2-7B2DC4EADEB3}" srcOrd="1" destOrd="0" presId="urn:microsoft.com/office/officeart/2005/8/layout/hierarchy5"/>
    <dgm:cxn modelId="{4E424F21-A690-AA47-BFD8-6C2C1DFD4D82}" type="presParOf" srcId="{9BA72A3E-C7B1-0345-A6E4-4CAC9BCA3584}" destId="{54AEF31A-2047-8D4E-91E5-4BDA74113F83}" srcOrd="1" destOrd="0" presId="urn:microsoft.com/office/officeart/2005/8/layout/hierarchy5"/>
    <dgm:cxn modelId="{95442F43-3A59-9B4A-B0C8-2683AD9F6DE4}" type="presParOf" srcId="{54AEF31A-2047-8D4E-91E5-4BDA74113F83}" destId="{B2C77E73-8018-EE4E-A159-B55A750E6946}" srcOrd="0" destOrd="0" presId="urn:microsoft.com/office/officeart/2005/8/layout/hierarchy5"/>
    <dgm:cxn modelId="{08838FB2-64BC-4741-A885-947B28CEC7C7}" type="presParOf" srcId="{9BA72A3E-C7B1-0345-A6E4-4CAC9BCA3584}" destId="{1056508D-7750-7D41-8FC7-4EECF08BD585}" srcOrd="2" destOrd="0" presId="urn:microsoft.com/office/officeart/2005/8/layout/hierarchy5"/>
    <dgm:cxn modelId="{13708535-4DB5-1B49-973B-70B3FCE5ACD0}" type="presParOf" srcId="{1056508D-7750-7D41-8FC7-4EECF08BD585}" destId="{3BC117FC-3631-4B4E-B3E1-2FC98CC57A2D}" srcOrd="0" destOrd="0" presId="urn:microsoft.com/office/officeart/2005/8/layout/hierarchy5"/>
    <dgm:cxn modelId="{B6288965-F0AB-9344-8ADE-2733EF5AE218}" type="presParOf" srcId="{1056508D-7750-7D41-8FC7-4EECF08BD585}" destId="{54D759AB-1267-1442-9BF1-98AEA04BC084}" srcOrd="1" destOrd="0" presId="urn:microsoft.com/office/officeart/2005/8/layout/hierarchy5"/>
    <dgm:cxn modelId="{C3C4C729-B392-7847-9917-182FCF8047B8}" type="presParOf" srcId="{9BA72A3E-C7B1-0345-A6E4-4CAC9BCA3584}" destId="{7C60EEB7-6936-8047-B784-56D4DF87172A}" srcOrd="3" destOrd="0" presId="urn:microsoft.com/office/officeart/2005/8/layout/hierarchy5"/>
    <dgm:cxn modelId="{9A27DE5F-F346-C045-A380-50387B843EAA}" type="presParOf" srcId="{7C60EEB7-6936-8047-B784-56D4DF87172A}" destId="{3FEF6DCA-DD3A-0D4D-AAC6-7CB9A85F9869}" srcOrd="0" destOrd="0" presId="urn:microsoft.com/office/officeart/2005/8/layout/hierarchy5"/>
    <dgm:cxn modelId="{A377CCD2-958A-DF41-85AE-97FA427ACA81}" type="presParOf" srcId="{9BA72A3E-C7B1-0345-A6E4-4CAC9BCA3584}" destId="{26699C22-578C-974F-93AA-1C4D51B3B553}" srcOrd="4" destOrd="0" presId="urn:microsoft.com/office/officeart/2005/8/layout/hierarchy5"/>
    <dgm:cxn modelId="{A89E6DF9-E8E0-D34F-A530-2D573DCDCE39}" type="presParOf" srcId="{26699C22-578C-974F-93AA-1C4D51B3B553}" destId="{95DE2766-BD21-C642-ADAC-F767193059EC}" srcOrd="0" destOrd="0" presId="urn:microsoft.com/office/officeart/2005/8/layout/hierarchy5"/>
    <dgm:cxn modelId="{E246F7AF-4319-7C4A-A0CF-C697B38A0529}" type="presParOf" srcId="{26699C22-578C-974F-93AA-1C4D51B3B553}" destId="{27DE5186-98B5-7846-823A-08866A20CDCA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DE2766-BD21-C642-ADAC-F767193059EC}">
      <dsp:nvSpPr>
        <dsp:cNvPr id="0" name=""/>
        <dsp:cNvSpPr/>
      </dsp:nvSpPr>
      <dsp:spPr>
        <a:xfrm>
          <a:off x="3844963" y="0"/>
          <a:ext cx="1447693" cy="301676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Part</a:t>
          </a:r>
          <a:endParaRPr lang="en-US" sz="2600" kern="1200" dirty="0"/>
        </a:p>
      </dsp:txBody>
      <dsp:txXfrm>
        <a:off x="3844963" y="0"/>
        <a:ext cx="1447693" cy="905029"/>
      </dsp:txXfrm>
    </dsp:sp>
    <dsp:sp modelId="{3BC117FC-3631-4B4E-B3E1-2FC98CC57A2D}">
      <dsp:nvSpPr>
        <dsp:cNvPr id="0" name=""/>
        <dsp:cNvSpPr/>
      </dsp:nvSpPr>
      <dsp:spPr>
        <a:xfrm>
          <a:off x="2155987" y="0"/>
          <a:ext cx="1447693" cy="301676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Module</a:t>
          </a:r>
          <a:endParaRPr lang="en-US" sz="2600" kern="1200" dirty="0"/>
        </a:p>
      </dsp:txBody>
      <dsp:txXfrm>
        <a:off x="2155987" y="0"/>
        <a:ext cx="1447693" cy="905029"/>
      </dsp:txXfrm>
    </dsp:sp>
    <dsp:sp modelId="{0C328537-32AC-5845-8C16-33F3C4B2D328}">
      <dsp:nvSpPr>
        <dsp:cNvPr id="0" name=""/>
        <dsp:cNvSpPr/>
      </dsp:nvSpPr>
      <dsp:spPr>
        <a:xfrm>
          <a:off x="467011" y="0"/>
          <a:ext cx="1447693" cy="301676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600" kern="1200" dirty="0"/>
        </a:p>
      </dsp:txBody>
      <dsp:txXfrm>
        <a:off x="467011" y="0"/>
        <a:ext cx="1447693" cy="905029"/>
      </dsp:txXfrm>
    </dsp:sp>
    <dsp:sp modelId="{C3B4F83C-325E-334A-B9BE-0C3FACABA00C}">
      <dsp:nvSpPr>
        <dsp:cNvPr id="0" name=""/>
        <dsp:cNvSpPr/>
      </dsp:nvSpPr>
      <dsp:spPr>
        <a:xfrm>
          <a:off x="587652" y="1945802"/>
          <a:ext cx="1206411" cy="6032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Course</a:t>
          </a:r>
          <a:endParaRPr lang="en-US" sz="2700" kern="1200" dirty="0"/>
        </a:p>
      </dsp:txBody>
      <dsp:txXfrm>
        <a:off x="605319" y="1963469"/>
        <a:ext cx="1171077" cy="567871"/>
      </dsp:txXfrm>
    </dsp:sp>
    <dsp:sp modelId="{9EDBAEB2-C261-A64B-AA14-929EB7791C3B}">
      <dsp:nvSpPr>
        <dsp:cNvPr id="0" name=""/>
        <dsp:cNvSpPr/>
      </dsp:nvSpPr>
      <dsp:spPr>
        <a:xfrm rot="19457599">
          <a:off x="1738206" y="2055987"/>
          <a:ext cx="594280" cy="35991"/>
        </a:xfrm>
        <a:custGeom>
          <a:avLst/>
          <a:gdLst/>
          <a:ahLst/>
          <a:cxnLst/>
          <a:rect l="0" t="0" r="0" b="0"/>
          <a:pathLst>
            <a:path>
              <a:moveTo>
                <a:pt x="0" y="17995"/>
              </a:moveTo>
              <a:lnTo>
                <a:pt x="594280" y="179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020489" y="2059126"/>
        <a:ext cx="29714" cy="29714"/>
      </dsp:txXfrm>
    </dsp:sp>
    <dsp:sp modelId="{F3B14950-3BB6-2848-A59D-E895334086AA}">
      <dsp:nvSpPr>
        <dsp:cNvPr id="0" name=""/>
        <dsp:cNvSpPr/>
      </dsp:nvSpPr>
      <dsp:spPr>
        <a:xfrm>
          <a:off x="2276628" y="1598959"/>
          <a:ext cx="1206411" cy="6032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Lecture</a:t>
          </a:r>
          <a:endParaRPr lang="en-US" sz="2700" kern="1200" dirty="0"/>
        </a:p>
      </dsp:txBody>
      <dsp:txXfrm>
        <a:off x="2294295" y="1616626"/>
        <a:ext cx="1171077" cy="567871"/>
      </dsp:txXfrm>
    </dsp:sp>
    <dsp:sp modelId="{90C2C004-B8F5-0843-B27C-1A26A22A98FB}">
      <dsp:nvSpPr>
        <dsp:cNvPr id="0" name=""/>
        <dsp:cNvSpPr/>
      </dsp:nvSpPr>
      <dsp:spPr>
        <a:xfrm rot="18289469">
          <a:off x="3301809" y="1535723"/>
          <a:ext cx="845026" cy="35991"/>
        </a:xfrm>
        <a:custGeom>
          <a:avLst/>
          <a:gdLst/>
          <a:ahLst/>
          <a:cxnLst/>
          <a:rect l="0" t="0" r="0" b="0"/>
          <a:pathLst>
            <a:path>
              <a:moveTo>
                <a:pt x="0" y="17995"/>
              </a:moveTo>
              <a:lnTo>
                <a:pt x="845026" y="17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703196" y="1532593"/>
        <a:ext cx="42251" cy="42251"/>
      </dsp:txXfrm>
    </dsp:sp>
    <dsp:sp modelId="{EDBC6B61-2C43-E34A-90C2-B94F0670CF14}">
      <dsp:nvSpPr>
        <dsp:cNvPr id="0" name=""/>
        <dsp:cNvSpPr/>
      </dsp:nvSpPr>
      <dsp:spPr>
        <a:xfrm>
          <a:off x="3965604" y="905272"/>
          <a:ext cx="1206411" cy="6032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Reading</a:t>
          </a:r>
          <a:endParaRPr lang="en-US" sz="2700" kern="1200" dirty="0"/>
        </a:p>
      </dsp:txBody>
      <dsp:txXfrm>
        <a:off x="3983271" y="922939"/>
        <a:ext cx="1171077" cy="567871"/>
      </dsp:txXfrm>
    </dsp:sp>
    <dsp:sp modelId="{C45C65B3-1E11-D349-B078-13D35C83EE0C}">
      <dsp:nvSpPr>
        <dsp:cNvPr id="0" name=""/>
        <dsp:cNvSpPr/>
      </dsp:nvSpPr>
      <dsp:spPr>
        <a:xfrm>
          <a:off x="3483040" y="1882566"/>
          <a:ext cx="482564" cy="35991"/>
        </a:xfrm>
        <a:custGeom>
          <a:avLst/>
          <a:gdLst/>
          <a:ahLst/>
          <a:cxnLst/>
          <a:rect l="0" t="0" r="0" b="0"/>
          <a:pathLst>
            <a:path>
              <a:moveTo>
                <a:pt x="0" y="17995"/>
              </a:moveTo>
              <a:lnTo>
                <a:pt x="482564" y="17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712258" y="1888497"/>
        <a:ext cx="24128" cy="24128"/>
      </dsp:txXfrm>
    </dsp:sp>
    <dsp:sp modelId="{4BB5A6DB-94EC-AF4B-AA9B-5BCC2520BBE0}">
      <dsp:nvSpPr>
        <dsp:cNvPr id="0" name=""/>
        <dsp:cNvSpPr/>
      </dsp:nvSpPr>
      <dsp:spPr>
        <a:xfrm>
          <a:off x="3965604" y="1598959"/>
          <a:ext cx="1206411" cy="6032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Video</a:t>
          </a:r>
          <a:endParaRPr lang="en-US" sz="2700" kern="1200" dirty="0"/>
        </a:p>
      </dsp:txBody>
      <dsp:txXfrm>
        <a:off x="3983271" y="1616626"/>
        <a:ext cx="1171077" cy="567871"/>
      </dsp:txXfrm>
    </dsp:sp>
    <dsp:sp modelId="{B268B0D7-98C8-0048-8ABB-1D8666F6516C}">
      <dsp:nvSpPr>
        <dsp:cNvPr id="0" name=""/>
        <dsp:cNvSpPr/>
      </dsp:nvSpPr>
      <dsp:spPr>
        <a:xfrm rot="3310531">
          <a:off x="3301809" y="2229409"/>
          <a:ext cx="845026" cy="35991"/>
        </a:xfrm>
        <a:custGeom>
          <a:avLst/>
          <a:gdLst/>
          <a:ahLst/>
          <a:cxnLst/>
          <a:rect l="0" t="0" r="0" b="0"/>
          <a:pathLst>
            <a:path>
              <a:moveTo>
                <a:pt x="0" y="17995"/>
              </a:moveTo>
              <a:lnTo>
                <a:pt x="845026" y="17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703196" y="2226279"/>
        <a:ext cx="42251" cy="42251"/>
      </dsp:txXfrm>
    </dsp:sp>
    <dsp:sp modelId="{48A8B9C5-0151-F045-BDD5-94CAE971D1C9}">
      <dsp:nvSpPr>
        <dsp:cNvPr id="0" name=""/>
        <dsp:cNvSpPr/>
      </dsp:nvSpPr>
      <dsp:spPr>
        <a:xfrm>
          <a:off x="3965604" y="2292645"/>
          <a:ext cx="1206411" cy="6032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Quiz</a:t>
          </a:r>
          <a:endParaRPr lang="en-US" sz="2700" kern="1200" dirty="0"/>
        </a:p>
      </dsp:txBody>
      <dsp:txXfrm>
        <a:off x="3983271" y="2310312"/>
        <a:ext cx="1171077" cy="567871"/>
      </dsp:txXfrm>
    </dsp:sp>
    <dsp:sp modelId="{3AD8EA2F-99B2-5948-8FBD-C39947D862D5}">
      <dsp:nvSpPr>
        <dsp:cNvPr id="0" name=""/>
        <dsp:cNvSpPr/>
      </dsp:nvSpPr>
      <dsp:spPr>
        <a:xfrm rot="2142401">
          <a:off x="1738206" y="2402831"/>
          <a:ext cx="594280" cy="35991"/>
        </a:xfrm>
        <a:custGeom>
          <a:avLst/>
          <a:gdLst/>
          <a:ahLst/>
          <a:cxnLst/>
          <a:rect l="0" t="0" r="0" b="0"/>
          <a:pathLst>
            <a:path>
              <a:moveTo>
                <a:pt x="0" y="17995"/>
              </a:moveTo>
              <a:lnTo>
                <a:pt x="594280" y="179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020489" y="2405969"/>
        <a:ext cx="29714" cy="29714"/>
      </dsp:txXfrm>
    </dsp:sp>
    <dsp:sp modelId="{D0F67AB7-EEEB-2946-B4BC-76B6DAA07CAD}">
      <dsp:nvSpPr>
        <dsp:cNvPr id="0" name=""/>
        <dsp:cNvSpPr/>
      </dsp:nvSpPr>
      <dsp:spPr>
        <a:xfrm>
          <a:off x="2276628" y="2292645"/>
          <a:ext cx="1206411" cy="6032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Test</a:t>
          </a:r>
          <a:endParaRPr lang="en-US" sz="2700" kern="1200" dirty="0"/>
        </a:p>
      </dsp:txBody>
      <dsp:txXfrm>
        <a:off x="2294295" y="2310312"/>
        <a:ext cx="1171077" cy="5678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EE3A9-18B3-164F-A520-9FCAE6DCC5C1}" type="datetimeFigureOut">
              <a:rPr lang="en-US" smtClean="0"/>
              <a:t>11/20/17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6928A-2303-5245-9215-86C11E5CCAA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EE3A9-18B3-164F-A520-9FCAE6DCC5C1}" type="datetimeFigureOut">
              <a:rPr lang="en-US" smtClean="0"/>
              <a:t>11/20/17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6928A-2303-5245-9215-86C11E5CCA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EE3A9-18B3-164F-A520-9FCAE6DCC5C1}" type="datetimeFigureOut">
              <a:rPr lang="en-US" smtClean="0"/>
              <a:t>11/20/17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6928A-2303-5245-9215-86C11E5CCA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EE3A9-18B3-164F-A520-9FCAE6DCC5C1}" type="datetimeFigureOut">
              <a:rPr lang="en-US" smtClean="0"/>
              <a:t>11/20/17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6928A-2303-5245-9215-86C11E5CCA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EE3A9-18B3-164F-A520-9FCAE6DCC5C1}" type="datetimeFigureOut">
              <a:rPr lang="en-US" smtClean="0"/>
              <a:t>11/20/17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6928A-2303-5245-9215-86C11E5CCAA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EE3A9-18B3-164F-A520-9FCAE6DCC5C1}" type="datetimeFigureOut">
              <a:rPr lang="en-US" smtClean="0"/>
              <a:t>11/20/17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6928A-2303-5245-9215-86C11E5CCA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EE3A9-18B3-164F-A520-9FCAE6DCC5C1}" type="datetimeFigureOut">
              <a:rPr lang="en-US" smtClean="0"/>
              <a:t>11/20/17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6928A-2303-5245-9215-86C11E5CCA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EE3A9-18B3-164F-A520-9FCAE6DCC5C1}" type="datetimeFigureOut">
              <a:rPr lang="en-US" smtClean="0"/>
              <a:t>11/20/17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6928A-2303-5245-9215-86C11E5CCA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EE3A9-18B3-164F-A520-9FCAE6DCC5C1}" type="datetimeFigureOut">
              <a:rPr lang="en-US" smtClean="0"/>
              <a:t>11/20/17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6928A-2303-5245-9215-86C11E5CCA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51EE3A9-18B3-164F-A520-9FCAE6DCC5C1}" type="datetimeFigureOut">
              <a:rPr lang="en-US" smtClean="0"/>
              <a:t>11/20/17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6E6928A-2303-5245-9215-86C11E5CCA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accent2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EE3A9-18B3-164F-A520-9FCAE6DCC5C1}" type="datetimeFigureOut">
              <a:rPr lang="en-US" smtClean="0"/>
              <a:t>11/20/17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6928A-2303-5245-9215-86C11E5CCA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51EE3A9-18B3-164F-A520-9FCAE6DCC5C1}" type="datetimeFigureOut">
              <a:rPr lang="en-US" smtClean="0"/>
              <a:t>11/20/17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6E6928A-2303-5245-9215-86C11E5CCAA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2377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298041"/>
          </a:xfrm>
        </p:spPr>
        <p:txBody>
          <a:bodyPr/>
          <a:lstStyle/>
          <a:p>
            <a:pPr algn="ctr"/>
            <a:r>
              <a:rPr lang="en-US" dirty="0" smtClean="0"/>
              <a:t>Sprint 2 </a:t>
            </a:r>
            <a:r>
              <a:rPr lang="en-US" dirty="0" smtClean="0"/>
              <a:t>Presentation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19"/>
            <a:ext cx="10058400" cy="1745483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US" u="sng" dirty="0" smtClean="0"/>
              <a:t>Team 291</a:t>
            </a:r>
          </a:p>
          <a:p>
            <a:pPr algn="ctr"/>
            <a:r>
              <a:rPr lang="en-US" dirty="0" smtClean="0"/>
              <a:t>Mohan Feng</a:t>
            </a:r>
          </a:p>
          <a:p>
            <a:pPr algn="ctr"/>
            <a:r>
              <a:rPr lang="en-US" dirty="0" err="1" smtClean="0"/>
              <a:t>Shiqi</a:t>
            </a:r>
            <a:r>
              <a:rPr lang="en-US" dirty="0" smtClean="0"/>
              <a:t> </a:t>
            </a:r>
            <a:r>
              <a:rPr lang="en-US" dirty="0" err="1" smtClean="0"/>
              <a:t>wang</a:t>
            </a:r>
            <a:endParaRPr lang="en-US" dirty="0" smtClean="0"/>
          </a:p>
          <a:p>
            <a:pPr algn="ctr"/>
            <a:r>
              <a:rPr lang="en-US" dirty="0" smtClean="0"/>
              <a:t>Xinyang </a:t>
            </a:r>
            <a:r>
              <a:rPr lang="en-US" dirty="0" err="1" smtClean="0"/>
              <a:t>guo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77585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Cognita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marR="0" lvl="1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 smtClean="0"/>
              <a:t>Online course creating and taking website</a:t>
            </a:r>
            <a:endParaRPr lang="en-US" dirty="0"/>
          </a:p>
          <a:p>
            <a:pPr marL="285750" marR="0" lvl="1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 smtClean="0"/>
              <a:t>Structure of the course (model)</a:t>
            </a:r>
          </a:p>
        </p:txBody>
      </p:sp>
      <p:graphicFrame>
        <p:nvGraphicFramePr>
          <p:cNvPr id="4" name="Diagram 3"/>
          <p:cNvGraphicFramePr/>
          <p:nvPr>
            <p:extLst/>
          </p:nvPr>
        </p:nvGraphicFramePr>
        <p:xfrm>
          <a:off x="2701159" y="2869319"/>
          <a:ext cx="5759669" cy="30167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296864" y="3100547"/>
            <a:ext cx="1372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Base Class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296864" y="4661334"/>
            <a:ext cx="1372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Subclass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938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endParaRPr lang="en-US" dirty="0" smtClean="0"/>
          </a:p>
          <a:p>
            <a:pPr lvl="1"/>
            <a:r>
              <a:rPr lang="en-US" dirty="0" smtClean="0"/>
              <a:t>Reorder: Part, Module, Question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Add Django-</a:t>
            </a:r>
            <a:r>
              <a:rPr lang="en-US" dirty="0" err="1" smtClean="0"/>
              <a:t>CKEditor</a:t>
            </a:r>
            <a:endParaRPr lang="en-US" dirty="0" smtClean="0"/>
          </a:p>
          <a:p>
            <a:pPr lvl="2"/>
            <a:r>
              <a:rPr lang="en-US" dirty="0" smtClean="0"/>
              <a:t>Reading material</a:t>
            </a:r>
          </a:p>
          <a:p>
            <a:pPr lvl="2"/>
            <a:r>
              <a:rPr lang="en-US" dirty="0" smtClean="0"/>
              <a:t> Students’ notes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Take quiz/ test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Auto grade submission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Homepage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Search function: Autocomplete, Sort and Filter</a:t>
            </a:r>
          </a:p>
        </p:txBody>
      </p:sp>
    </p:spTree>
    <p:extLst>
      <p:ext uri="{BB962C8B-B14F-4D97-AF65-F5344CB8AC3E}">
        <p14:creationId xmlns:p14="http://schemas.microsoft.com/office/powerpoint/2010/main" val="1539138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220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for </a:t>
            </a:r>
            <a:r>
              <a:rPr lang="en-US" smtClean="0"/>
              <a:t>Sprint </a:t>
            </a:r>
            <a:r>
              <a:rPr lang="en-US" smtClean="0"/>
              <a:t>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Better organize our code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Deployment</a:t>
            </a:r>
          </a:p>
        </p:txBody>
      </p:sp>
    </p:spTree>
    <p:extLst>
      <p:ext uri="{BB962C8B-B14F-4D97-AF65-F5344CB8AC3E}">
        <p14:creationId xmlns:p14="http://schemas.microsoft.com/office/powerpoint/2010/main" val="189673086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182</TotalTime>
  <Words>79</Words>
  <Application>Microsoft Macintosh PowerPoint</Application>
  <PresentationFormat>Widescreen</PresentationFormat>
  <Paragraphs>38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Arial</vt:lpstr>
      <vt:lpstr>Retrospect</vt:lpstr>
      <vt:lpstr>Sprint 2 Presentation </vt:lpstr>
      <vt:lpstr>Cognita</vt:lpstr>
      <vt:lpstr>Sprint 2</vt:lpstr>
      <vt:lpstr>DEMO</vt:lpstr>
      <vt:lpstr>Plan for Sprint 3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1 Presentation Cognita </dc:title>
  <dc:creator>mohanf</dc:creator>
  <cp:lastModifiedBy>mohanf</cp:lastModifiedBy>
  <cp:revision>8</cp:revision>
  <dcterms:created xsi:type="dcterms:W3CDTF">2017-11-20T01:33:46Z</dcterms:created>
  <dcterms:modified xsi:type="dcterms:W3CDTF">2017-11-20T13:28:43Z</dcterms:modified>
</cp:coreProperties>
</file>