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72" r:id="rId6"/>
    <p:sldId id="270" r:id="rId7"/>
    <p:sldId id="258" r:id="rId8"/>
    <p:sldId id="257" r:id="rId9"/>
    <p:sldId id="259" r:id="rId10"/>
    <p:sldId id="260" r:id="rId11"/>
    <p:sldId id="261" r:id="rId12"/>
    <p:sldId id="263" r:id="rId13"/>
    <p:sldId id="262" r:id="rId14"/>
    <p:sldId id="265" r:id="rId15"/>
    <p:sldId id="266" r:id="rId16"/>
    <p:sldId id="267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2A0B-74AF-484F-BAF7-769C3D961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49E23-D170-478A-9553-9F753D291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EA9AF-C16E-4AB3-87BA-1406F91F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1C4-DCE8-4A59-A2B7-CCD63F7CAAE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D2D92-3E41-4616-91EE-4FE0F9F5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88F8C-BC22-4713-A91D-3AAF3DFE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61-9C5A-4F63-AE24-764A5210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76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E319-9B7C-42A6-8B4F-0BFD5EB9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6DB6E-3BE6-4043-B03E-B3D1D29FF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BC4D7-D128-4B7B-8199-C0553B65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1C4-DCE8-4A59-A2B7-CCD63F7CAAE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09C5-44A4-492B-B72E-A03E842D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214D-6D73-45F2-8B48-B8C424A1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61-9C5A-4F63-AE24-764A5210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24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C922D-A197-4692-ADD0-13B82B427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BA522-D3B7-454B-80F3-C18496497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1D23-98A3-4112-834A-CB8915EB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1C4-DCE8-4A59-A2B7-CCD63F7CAAE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7970D-D33A-4440-B4D6-7824C9C2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B5C58-44A4-4907-80C8-1053FB52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61-9C5A-4F63-AE24-764A5210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15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A496-95E9-45A3-8D85-D60126D8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4667-7051-4C93-A711-6AD33175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97FBE-DBF3-4FEC-B2BA-A7C2043D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1C4-DCE8-4A59-A2B7-CCD63F7CAAE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E37A-CEAC-44B4-B624-9A037B5A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30623-88A3-44B8-B06A-81C69B3F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61-9C5A-4F63-AE24-764A5210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BF2F-FCCC-4061-8059-6918CAB6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A5364-8BA9-40C3-B073-342F3E7B3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151B6-4CFD-492E-B489-FD7A7273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1C4-DCE8-4A59-A2B7-CCD63F7CAAE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FE70E-D65A-407F-8B15-E603B076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54D2E-F20B-4B59-A49F-EABB05D3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61-9C5A-4F63-AE24-764A5210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34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55E7-DE03-4517-8288-19F30C24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4D0F-09D6-4B75-B4B8-02C4D1664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79AD-7ACF-4F8F-AE54-5A636DA75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BDF27-0DBF-4F19-91BA-180E0395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1C4-DCE8-4A59-A2B7-CCD63F7CAAE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21F73-5171-4D1C-B7EE-1E823A51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781AF-9BA2-4AAA-99AA-C1237540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61-9C5A-4F63-AE24-764A5210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9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B829-86FB-41D9-BE34-F5F6AAB5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11E58-A736-45DB-AB01-BDDDD1BA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F1BC2-42BA-4F46-843D-275148C48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331F3-0230-4127-9CFF-480A415C2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748BE-1D87-4182-A33C-75CCB35A4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5353F-23AE-45FF-A73C-39929E7E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1C4-DCE8-4A59-A2B7-CCD63F7CAAE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25564-1B6E-42A7-9214-32B92D21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8D805-E814-4BF6-B359-98C6B164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61-9C5A-4F63-AE24-764A5210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0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579B-7958-4B29-A2BB-574B8D32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8D357-86FB-4D3D-9A43-342AAD2C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1C4-DCE8-4A59-A2B7-CCD63F7CAAE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2E9EE-C74D-404C-9E50-DDA32A0B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E13AF-C717-475B-B317-BA086E19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61-9C5A-4F63-AE24-764A5210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78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64A38-E805-4459-9723-930BAD14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1C4-DCE8-4A59-A2B7-CCD63F7CAAE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36079-26BF-4947-8DD7-6E03E036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738E2-A86B-45CF-BBA1-571D03CC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61-9C5A-4F63-AE24-764A5210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0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CA17-1302-4B13-8D55-7B902DF6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82850-E015-4A7D-B40B-E28A29219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07EF9-F6D0-4161-8489-AC4A479B2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9BBA5-D251-48A9-90FB-B08D378C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1C4-DCE8-4A59-A2B7-CCD63F7CAAE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DCEF1-B42B-49AD-ABC2-22B8CD55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EFAF-7B75-49E9-A219-0B34165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61-9C5A-4F63-AE24-764A5210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02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87A9-CC6C-45F7-841E-2AEB643A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5CD3B-E50B-4D50-9F41-9796B19EE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97990-6688-4A73-8AF0-0E6A42F42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33332-11E6-4247-B906-82F7378B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1C4-DCE8-4A59-A2B7-CCD63F7CAAE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39D2A-F65A-4CAE-BF0E-2D5A7E06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37F23-BDF8-4268-BB26-7CD132E8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661-9C5A-4F63-AE24-764A5210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37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9B970-BD41-44A8-9151-B011A9B98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5ACB5-B12C-4447-883A-DE54C83F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C19A-AAED-4F16-A9B0-60FBA485C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A1C4-DCE8-4A59-A2B7-CCD63F7CAAEE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521A-FE8D-4D19-8B6F-597079F83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967FB-9313-4FE5-8714-D2F30B10D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1A661-9C5A-4F63-AE24-764A5210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02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DA1B-734C-43EE-8C39-93F355262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Enforcing Network-Wide Policies in the Presence</a:t>
            </a:r>
            <a:br>
              <a:rPr lang="en-IN" dirty="0"/>
            </a:br>
            <a:r>
              <a:rPr lang="en-IN" dirty="0"/>
              <a:t>of Dynamic Middlebox Actions using </a:t>
            </a:r>
            <a:r>
              <a:rPr lang="en-IN" dirty="0" err="1"/>
              <a:t>FlowTags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14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94F3-392A-47BC-BA92-E88C0149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4ED2DA-2748-477B-91C2-83D0C5F99285}"/>
              </a:ext>
            </a:extLst>
          </p:cNvPr>
          <p:cNvSpPr/>
          <p:nvPr/>
        </p:nvSpPr>
        <p:spPr>
          <a:xfrm>
            <a:off x="1058091" y="1851626"/>
            <a:ext cx="22337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H2(192.168.1.10)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1CCC5-4DAC-4354-9F61-2A1ED1CD320F}"/>
              </a:ext>
            </a:extLst>
          </p:cNvPr>
          <p:cNvSpPr/>
          <p:nvPr/>
        </p:nvSpPr>
        <p:spPr>
          <a:xfrm>
            <a:off x="1058091" y="2899829"/>
            <a:ext cx="22337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H3(192.168.1.11)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6B4C4-000F-4179-AB1B-AF8EC190DD0D}"/>
              </a:ext>
            </a:extLst>
          </p:cNvPr>
          <p:cNvSpPr/>
          <p:nvPr/>
        </p:nvSpPr>
        <p:spPr>
          <a:xfrm>
            <a:off x="1058091" y="3948032"/>
            <a:ext cx="22337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H4(192.168.1.12)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A6D918-CE14-4DCE-8740-4E407334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7543" y="2867171"/>
            <a:ext cx="2738846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/>
              <a:t>HTTP Server</a:t>
            </a:r>
            <a:br>
              <a:rPr lang="en-IN" dirty="0"/>
            </a:br>
            <a:r>
              <a:rPr lang="en-IN" dirty="0"/>
              <a:t>(10.0.0.1)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4C6188-293B-4006-9354-DD2737E0430C}"/>
              </a:ext>
            </a:extLst>
          </p:cNvPr>
          <p:cNvSpPr/>
          <p:nvPr/>
        </p:nvSpPr>
        <p:spPr>
          <a:xfrm>
            <a:off x="4572000" y="2899829"/>
            <a:ext cx="1619794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2DB88A-0738-4242-8779-1780BF00B0B2}"/>
              </a:ext>
            </a:extLst>
          </p:cNvPr>
          <p:cNvSpPr/>
          <p:nvPr/>
        </p:nvSpPr>
        <p:spPr>
          <a:xfrm>
            <a:off x="7106194" y="2899829"/>
            <a:ext cx="1676401" cy="685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Firewall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F2B272-E4F3-47CF-A6B9-9367B8E18304}"/>
              </a:ext>
            </a:extLst>
          </p:cNvPr>
          <p:cNvSpPr/>
          <p:nvPr/>
        </p:nvSpPr>
        <p:spPr>
          <a:xfrm>
            <a:off x="5279571" y="450350"/>
            <a:ext cx="2455817" cy="1155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640671-B021-4ED3-960F-4E483B1631D5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5381897" y="1605461"/>
            <a:ext cx="1125583" cy="129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AE2265-7061-4F30-9070-0D200A4D1EA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6507480" y="1605461"/>
            <a:ext cx="1436915" cy="129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CC7CE5-3BD0-403B-8983-E1A26CBDF358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3291840" y="2178198"/>
            <a:ext cx="1280160" cy="104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004EC8-87BE-4667-A292-DEC22BF51BFC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>
            <a:off x="3291840" y="3226401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71D973-39D5-4F5E-A367-47D46888F87A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 flipV="1">
            <a:off x="3291840" y="3226401"/>
            <a:ext cx="1280160" cy="104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5658C0-16DC-4BC0-A59A-E78A4EE9004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191794" y="3226401"/>
            <a:ext cx="914400" cy="1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B2D7D-630F-489D-A5AB-B6E1B969AD46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 flipV="1">
            <a:off x="8782595" y="3226400"/>
            <a:ext cx="404948" cy="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DE20A9-5934-49E3-8BC5-9B41D3CDD1DB}"/>
              </a:ext>
            </a:extLst>
          </p:cNvPr>
          <p:cNvCxnSpPr/>
          <p:nvPr/>
        </p:nvCxnSpPr>
        <p:spPr>
          <a:xfrm>
            <a:off x="6309360" y="3552972"/>
            <a:ext cx="692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F07C7F-1E20-4489-8EBC-74793371F1A3}"/>
              </a:ext>
            </a:extLst>
          </p:cNvPr>
          <p:cNvSpPr txBox="1"/>
          <p:nvPr/>
        </p:nvSpPr>
        <p:spPr>
          <a:xfrm>
            <a:off x="6030686" y="3763366"/>
            <a:ext cx="2053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Natize</a:t>
            </a:r>
            <a:r>
              <a:rPr lang="en-IN" dirty="0"/>
              <a:t> the packet</a:t>
            </a:r>
          </a:p>
          <a:p>
            <a:r>
              <a:rPr lang="en-IN" dirty="0"/>
              <a:t>and store </a:t>
            </a:r>
            <a:r>
              <a:rPr lang="en-IN" dirty="0" err="1"/>
              <a:t>ip_port</a:t>
            </a:r>
            <a:r>
              <a:rPr lang="en-IN" dirty="0"/>
              <a:t> to new </a:t>
            </a:r>
            <a:r>
              <a:rPr lang="en-IN" dirty="0" err="1"/>
              <a:t>src_port</a:t>
            </a:r>
            <a:r>
              <a:rPr lang="en-IN" dirty="0"/>
              <a:t> mapping </a:t>
            </a:r>
          </a:p>
        </p:txBody>
      </p:sp>
    </p:spTree>
    <p:extLst>
      <p:ext uri="{BB962C8B-B14F-4D97-AF65-F5344CB8AC3E}">
        <p14:creationId xmlns:p14="http://schemas.microsoft.com/office/powerpoint/2010/main" val="365596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94F3-392A-47BC-BA92-E88C0149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4ED2DA-2748-477B-91C2-83D0C5F99285}"/>
              </a:ext>
            </a:extLst>
          </p:cNvPr>
          <p:cNvSpPr/>
          <p:nvPr/>
        </p:nvSpPr>
        <p:spPr>
          <a:xfrm>
            <a:off x="1058091" y="1851626"/>
            <a:ext cx="22337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H2(192.168.1.10)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1CCC5-4DAC-4354-9F61-2A1ED1CD320F}"/>
              </a:ext>
            </a:extLst>
          </p:cNvPr>
          <p:cNvSpPr/>
          <p:nvPr/>
        </p:nvSpPr>
        <p:spPr>
          <a:xfrm>
            <a:off x="1058091" y="2899829"/>
            <a:ext cx="22337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H3(192.168.1.11)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6B4C4-000F-4179-AB1B-AF8EC190DD0D}"/>
              </a:ext>
            </a:extLst>
          </p:cNvPr>
          <p:cNvSpPr/>
          <p:nvPr/>
        </p:nvSpPr>
        <p:spPr>
          <a:xfrm>
            <a:off x="1058091" y="3948032"/>
            <a:ext cx="22337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H4(192.168.1.12)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A6D918-CE14-4DCE-8740-4E407334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7543" y="2867171"/>
            <a:ext cx="2738846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/>
              <a:t>HTTP Server</a:t>
            </a:r>
            <a:br>
              <a:rPr lang="en-IN" dirty="0"/>
            </a:br>
            <a:r>
              <a:rPr lang="en-IN" dirty="0"/>
              <a:t>(10.0.0.1)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4C6188-293B-4006-9354-DD2737E0430C}"/>
              </a:ext>
            </a:extLst>
          </p:cNvPr>
          <p:cNvSpPr/>
          <p:nvPr/>
        </p:nvSpPr>
        <p:spPr>
          <a:xfrm>
            <a:off x="4572000" y="2899829"/>
            <a:ext cx="1619794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2DB88A-0738-4242-8779-1780BF00B0B2}"/>
              </a:ext>
            </a:extLst>
          </p:cNvPr>
          <p:cNvSpPr/>
          <p:nvPr/>
        </p:nvSpPr>
        <p:spPr>
          <a:xfrm>
            <a:off x="7106194" y="2899829"/>
            <a:ext cx="1676401" cy="685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Firewall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F2B272-E4F3-47CF-A6B9-9367B8E18304}"/>
              </a:ext>
            </a:extLst>
          </p:cNvPr>
          <p:cNvSpPr/>
          <p:nvPr/>
        </p:nvSpPr>
        <p:spPr>
          <a:xfrm>
            <a:off x="5279571" y="450350"/>
            <a:ext cx="2455817" cy="1155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640671-B021-4ED3-960F-4E483B1631D5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5381897" y="1605461"/>
            <a:ext cx="1125583" cy="129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AE2265-7061-4F30-9070-0D200A4D1EA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6507480" y="1605461"/>
            <a:ext cx="1436915" cy="129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CC7CE5-3BD0-403B-8983-E1A26CBDF358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3291840" y="2178198"/>
            <a:ext cx="1280160" cy="104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004EC8-87BE-4667-A292-DEC22BF51BFC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>
            <a:off x="3291840" y="3226401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71D973-39D5-4F5E-A367-47D46888F87A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 flipV="1">
            <a:off x="3291840" y="3226401"/>
            <a:ext cx="1280160" cy="104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5658C0-16DC-4BC0-A59A-E78A4EE9004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191794" y="3226401"/>
            <a:ext cx="914400" cy="1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B2D7D-630F-489D-A5AB-B6E1B969AD46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 flipV="1">
            <a:off x="8782595" y="3226400"/>
            <a:ext cx="404948" cy="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F3A519-371F-4D6D-8AF2-82A53AE1E026}"/>
              </a:ext>
            </a:extLst>
          </p:cNvPr>
          <p:cNvCxnSpPr/>
          <p:nvPr/>
        </p:nvCxnSpPr>
        <p:spPr>
          <a:xfrm flipH="1" flipV="1">
            <a:off x="7511143" y="1851626"/>
            <a:ext cx="875211" cy="839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EF9955-7D9D-4A2D-B94B-0C8B87EB1833}"/>
              </a:ext>
            </a:extLst>
          </p:cNvPr>
          <p:cNvSpPr txBox="1"/>
          <p:nvPr/>
        </p:nvSpPr>
        <p:spPr>
          <a:xfrm>
            <a:off x="8562703" y="1817264"/>
            <a:ext cx="205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Send the flow tag</a:t>
            </a:r>
          </a:p>
          <a:p>
            <a:r>
              <a:rPr lang="en-IN" dirty="0"/>
              <a:t>and get tag – </a:t>
            </a:r>
            <a:r>
              <a:rPr lang="en-IN" dirty="0" err="1"/>
              <a:t>ip</a:t>
            </a:r>
            <a:r>
              <a:rPr lang="en-IN" dirty="0"/>
              <a:t> mapping</a:t>
            </a:r>
          </a:p>
        </p:txBody>
      </p:sp>
    </p:spTree>
    <p:extLst>
      <p:ext uri="{BB962C8B-B14F-4D97-AF65-F5344CB8AC3E}">
        <p14:creationId xmlns:p14="http://schemas.microsoft.com/office/powerpoint/2010/main" val="93870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94F3-392A-47BC-BA92-E88C0149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4ED2DA-2748-477B-91C2-83D0C5F99285}"/>
              </a:ext>
            </a:extLst>
          </p:cNvPr>
          <p:cNvSpPr/>
          <p:nvPr/>
        </p:nvSpPr>
        <p:spPr>
          <a:xfrm>
            <a:off x="1058091" y="1851626"/>
            <a:ext cx="22337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H2(192.168.1.10)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1CCC5-4DAC-4354-9F61-2A1ED1CD320F}"/>
              </a:ext>
            </a:extLst>
          </p:cNvPr>
          <p:cNvSpPr/>
          <p:nvPr/>
        </p:nvSpPr>
        <p:spPr>
          <a:xfrm>
            <a:off x="1058091" y="2899829"/>
            <a:ext cx="22337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H3(192.168.1.11)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6B4C4-000F-4179-AB1B-AF8EC190DD0D}"/>
              </a:ext>
            </a:extLst>
          </p:cNvPr>
          <p:cNvSpPr/>
          <p:nvPr/>
        </p:nvSpPr>
        <p:spPr>
          <a:xfrm>
            <a:off x="1058091" y="3948032"/>
            <a:ext cx="22337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H4(192.168.1.12)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A6D918-CE14-4DCE-8740-4E407334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7543" y="2867171"/>
            <a:ext cx="2738846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/>
              <a:t>HTTP Server</a:t>
            </a:r>
            <a:br>
              <a:rPr lang="en-IN" dirty="0"/>
            </a:br>
            <a:r>
              <a:rPr lang="en-IN" dirty="0"/>
              <a:t>(10.0.0.1)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4C6188-293B-4006-9354-DD2737E0430C}"/>
              </a:ext>
            </a:extLst>
          </p:cNvPr>
          <p:cNvSpPr/>
          <p:nvPr/>
        </p:nvSpPr>
        <p:spPr>
          <a:xfrm>
            <a:off x="4572000" y="2899829"/>
            <a:ext cx="1619794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2DB88A-0738-4242-8779-1780BF00B0B2}"/>
              </a:ext>
            </a:extLst>
          </p:cNvPr>
          <p:cNvSpPr/>
          <p:nvPr/>
        </p:nvSpPr>
        <p:spPr>
          <a:xfrm>
            <a:off x="7106194" y="2899829"/>
            <a:ext cx="1676401" cy="685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Firewall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F2B272-E4F3-47CF-A6B9-9367B8E18304}"/>
              </a:ext>
            </a:extLst>
          </p:cNvPr>
          <p:cNvSpPr/>
          <p:nvPr/>
        </p:nvSpPr>
        <p:spPr>
          <a:xfrm>
            <a:off x="5279571" y="450350"/>
            <a:ext cx="2455817" cy="1155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640671-B021-4ED3-960F-4E483B1631D5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5381897" y="1605461"/>
            <a:ext cx="1125583" cy="129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AE2265-7061-4F30-9070-0D200A4D1EA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6507480" y="1605461"/>
            <a:ext cx="1436915" cy="129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CC7CE5-3BD0-403B-8983-E1A26CBDF358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3291840" y="2178198"/>
            <a:ext cx="1280160" cy="104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004EC8-87BE-4667-A292-DEC22BF51BFC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>
            <a:off x="3291840" y="3226401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71D973-39D5-4F5E-A367-47D46888F87A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 flipV="1">
            <a:off x="3291840" y="3226401"/>
            <a:ext cx="1280160" cy="104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5658C0-16DC-4BC0-A59A-E78A4EE9004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191794" y="3226401"/>
            <a:ext cx="914400" cy="1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B2D7D-630F-489D-A5AB-B6E1B969AD46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 flipV="1">
            <a:off x="8782595" y="3226400"/>
            <a:ext cx="404948" cy="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EF9955-7D9D-4A2D-B94B-0C8B87EB1833}"/>
              </a:ext>
            </a:extLst>
          </p:cNvPr>
          <p:cNvSpPr txBox="1"/>
          <p:nvPr/>
        </p:nvSpPr>
        <p:spPr>
          <a:xfrm>
            <a:off x="8353698" y="1864224"/>
            <a:ext cx="205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Configures flow entry based on </a:t>
            </a:r>
            <a:r>
              <a:rPr lang="en-IN" dirty="0" err="1"/>
              <a:t>ips</a:t>
            </a:r>
            <a:r>
              <a:rPr lang="en-IN" dirty="0"/>
              <a:t> to block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0E7B69-B633-4B62-B02D-2514B178864A}"/>
              </a:ext>
            </a:extLst>
          </p:cNvPr>
          <p:cNvCxnSpPr/>
          <p:nvPr/>
        </p:nvCxnSpPr>
        <p:spPr>
          <a:xfrm>
            <a:off x="7328263" y="1851626"/>
            <a:ext cx="849086" cy="88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63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94F3-392A-47BC-BA92-E88C0149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4ED2DA-2748-477B-91C2-83D0C5F99285}"/>
              </a:ext>
            </a:extLst>
          </p:cNvPr>
          <p:cNvSpPr/>
          <p:nvPr/>
        </p:nvSpPr>
        <p:spPr>
          <a:xfrm>
            <a:off x="1058091" y="1851626"/>
            <a:ext cx="22337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H2(192.168.1.10)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1CCC5-4DAC-4354-9F61-2A1ED1CD320F}"/>
              </a:ext>
            </a:extLst>
          </p:cNvPr>
          <p:cNvSpPr/>
          <p:nvPr/>
        </p:nvSpPr>
        <p:spPr>
          <a:xfrm>
            <a:off x="1058091" y="2899829"/>
            <a:ext cx="22337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H3(192.168.1.11)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6B4C4-000F-4179-AB1B-AF8EC190DD0D}"/>
              </a:ext>
            </a:extLst>
          </p:cNvPr>
          <p:cNvSpPr/>
          <p:nvPr/>
        </p:nvSpPr>
        <p:spPr>
          <a:xfrm>
            <a:off x="1058091" y="3948032"/>
            <a:ext cx="22337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H4(192.168.1.12)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A6D918-CE14-4DCE-8740-4E407334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7543" y="2867171"/>
            <a:ext cx="2738846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/>
              <a:t>HTTP Server</a:t>
            </a:r>
            <a:br>
              <a:rPr lang="en-IN" dirty="0"/>
            </a:br>
            <a:r>
              <a:rPr lang="en-IN" dirty="0"/>
              <a:t>(10.0.0.1)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4C6188-293B-4006-9354-DD2737E0430C}"/>
              </a:ext>
            </a:extLst>
          </p:cNvPr>
          <p:cNvSpPr/>
          <p:nvPr/>
        </p:nvSpPr>
        <p:spPr>
          <a:xfrm>
            <a:off x="4572000" y="2899829"/>
            <a:ext cx="1619794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2DB88A-0738-4242-8779-1780BF00B0B2}"/>
              </a:ext>
            </a:extLst>
          </p:cNvPr>
          <p:cNvSpPr/>
          <p:nvPr/>
        </p:nvSpPr>
        <p:spPr>
          <a:xfrm>
            <a:off x="7106194" y="2899829"/>
            <a:ext cx="1676401" cy="685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Firewall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F2B272-E4F3-47CF-A6B9-9367B8E18304}"/>
              </a:ext>
            </a:extLst>
          </p:cNvPr>
          <p:cNvSpPr/>
          <p:nvPr/>
        </p:nvSpPr>
        <p:spPr>
          <a:xfrm>
            <a:off x="5279571" y="450350"/>
            <a:ext cx="2455817" cy="1155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640671-B021-4ED3-960F-4E483B1631D5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5381897" y="1605461"/>
            <a:ext cx="1125583" cy="129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AE2265-7061-4F30-9070-0D200A4D1EA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6507480" y="1605461"/>
            <a:ext cx="1436915" cy="129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CC7CE5-3BD0-403B-8983-E1A26CBDF358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3291840" y="2178198"/>
            <a:ext cx="1280160" cy="104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004EC8-87BE-4667-A292-DEC22BF51BFC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>
            <a:off x="3291840" y="3226401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71D973-39D5-4F5E-A367-47D46888F87A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 flipV="1">
            <a:off x="3291840" y="3226401"/>
            <a:ext cx="1280160" cy="104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5658C0-16DC-4BC0-A59A-E78A4EE9004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191794" y="3226401"/>
            <a:ext cx="914400" cy="1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B2D7D-630F-489D-A5AB-B6E1B969AD46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 flipV="1">
            <a:off x="8782595" y="3226400"/>
            <a:ext cx="404948" cy="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3A3699-6271-490F-9DA8-BDF0D816F97A}"/>
              </a:ext>
            </a:extLst>
          </p:cNvPr>
          <p:cNvCxnSpPr/>
          <p:nvPr/>
        </p:nvCxnSpPr>
        <p:spPr>
          <a:xfrm>
            <a:off x="8556171" y="3788229"/>
            <a:ext cx="483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49B0042-5A8B-45DD-B1C3-2AA047B60EE2}"/>
              </a:ext>
            </a:extLst>
          </p:cNvPr>
          <p:cNvSpPr txBox="1"/>
          <p:nvPr/>
        </p:nvSpPr>
        <p:spPr>
          <a:xfrm>
            <a:off x="8262258" y="3912199"/>
            <a:ext cx="205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Block packets based on flow entries </a:t>
            </a:r>
          </a:p>
        </p:txBody>
      </p:sp>
    </p:spTree>
    <p:extLst>
      <p:ext uri="{BB962C8B-B14F-4D97-AF65-F5344CB8AC3E}">
        <p14:creationId xmlns:p14="http://schemas.microsoft.com/office/powerpoint/2010/main" val="177145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74A14-EE91-4495-8859-8E363FBD8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26366"/>
            <a:ext cx="10929788" cy="3224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FE310-47E9-4333-B5C6-1BCDBF3A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404040"/>
                </a:solidFill>
              </a:rPr>
              <a:t>Flow entries before block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2AFF5-4A3A-4895-BB52-8EBCCF1C8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/>
          </a:bodyPr>
          <a:lstStyle/>
          <a:p>
            <a:endParaRPr lang="en-IN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01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059E532-1271-4C58-8310-5E2745719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467058"/>
            <a:ext cx="11496821" cy="36789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FE310-47E9-4333-B5C6-1BCDBF3A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rgbClr val="FFFFFF"/>
                </a:solidFill>
              </a:rPr>
              <a:t>Flow entries after block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2AFF5-4A3A-4895-BB52-8EBCCF1C8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endParaRPr lang="en-IN" sz="200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6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73FCEB7-CD02-4399-BA74-12D9191D6F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F21D5-7DB3-4704-914D-711BD136E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607" y="492573"/>
            <a:ext cx="4983974" cy="588079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D8FE310-47E9-4333-B5C6-1BCDBF3A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IN" sz="4800">
                <a:solidFill>
                  <a:srgbClr val="FFFFFF"/>
                </a:solidFill>
              </a:rPr>
              <a:t>H2 client request before and after block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2AFF5-4A3A-4895-BB52-8EBCCF1C8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endParaRPr lang="en-I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87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CAD1AD-DDB1-43F8-9648-FD938233F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7C1A4B-FC91-417D-AD37-020919265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09920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EBAA-1251-4C63-9BB6-1439377B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SDN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1A16-C44F-4ACA-9799-8E6F8E181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Middle boxes violate two specific important rules</a:t>
            </a:r>
          </a:p>
          <a:p>
            <a:pPr marL="0" indent="0">
              <a:buNone/>
            </a:pPr>
            <a:r>
              <a:rPr lang="en-IN" dirty="0"/>
              <a:t>1. ORIGINBINDING: There should be a strong binding</a:t>
            </a:r>
          </a:p>
          <a:p>
            <a:pPr marL="0" indent="0">
              <a:buNone/>
            </a:pPr>
            <a:r>
              <a:rPr lang="en-IN" dirty="0"/>
              <a:t>between a packet and its origin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 PATHSFOLLOWPOLICY: Explicit policies should determine</a:t>
            </a:r>
          </a:p>
          <a:p>
            <a:pPr marL="0" indent="0">
              <a:buNone/>
            </a:pPr>
            <a:r>
              <a:rPr lang="en-IN" dirty="0"/>
              <a:t>the paths that a packet should follow.</a:t>
            </a:r>
          </a:p>
        </p:txBody>
      </p:sp>
    </p:spTree>
    <p:extLst>
      <p:ext uri="{BB962C8B-B14F-4D97-AF65-F5344CB8AC3E}">
        <p14:creationId xmlns:p14="http://schemas.microsoft.com/office/powerpoint/2010/main" val="14852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BC32-9195-457F-9EA7-4B512BAD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CE2C-F693-4406-9D09-510C1C976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Flow tags API</a:t>
            </a:r>
          </a:p>
          <a:p>
            <a:r>
              <a:rPr lang="en-IN" dirty="0"/>
              <a:t>Flow tags controller modules</a:t>
            </a:r>
          </a:p>
          <a:p>
            <a:r>
              <a:rPr lang="en-IN" dirty="0"/>
              <a:t>Flow tags enhanced middleboxes</a:t>
            </a:r>
          </a:p>
        </p:txBody>
      </p:sp>
    </p:spTree>
    <p:extLst>
      <p:ext uri="{BB962C8B-B14F-4D97-AF65-F5344CB8AC3E}">
        <p14:creationId xmlns:p14="http://schemas.microsoft.com/office/powerpoint/2010/main" val="180321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062C9-8ACA-4247-81B8-6301DF3BD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61" b="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6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036E4483-AA39-4EF1-922C-A181FBC3A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6" r="56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2418-871E-4B07-A2F4-6E9AC86F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DA29-1D82-45E6-BBB6-E66549CB1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6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1040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94F3-392A-47BC-BA92-E88C0149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4ED2DA-2748-477B-91C2-83D0C5F99285}"/>
              </a:ext>
            </a:extLst>
          </p:cNvPr>
          <p:cNvSpPr/>
          <p:nvPr/>
        </p:nvSpPr>
        <p:spPr>
          <a:xfrm>
            <a:off x="1058091" y="1851626"/>
            <a:ext cx="22337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H2(192.168.1.10)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1CCC5-4DAC-4354-9F61-2A1ED1CD320F}"/>
              </a:ext>
            </a:extLst>
          </p:cNvPr>
          <p:cNvSpPr/>
          <p:nvPr/>
        </p:nvSpPr>
        <p:spPr>
          <a:xfrm>
            <a:off x="1058091" y="2899829"/>
            <a:ext cx="22337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H3(192.168.1.11)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6B4C4-000F-4179-AB1B-AF8EC190DD0D}"/>
              </a:ext>
            </a:extLst>
          </p:cNvPr>
          <p:cNvSpPr/>
          <p:nvPr/>
        </p:nvSpPr>
        <p:spPr>
          <a:xfrm>
            <a:off x="1058091" y="3948032"/>
            <a:ext cx="22337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H4(192.168.1.12)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A6D918-CE14-4DCE-8740-4E407334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7543" y="2867171"/>
            <a:ext cx="2738846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/>
              <a:t>HTTP Server</a:t>
            </a:r>
            <a:br>
              <a:rPr lang="en-IN" dirty="0"/>
            </a:br>
            <a:r>
              <a:rPr lang="en-IN" dirty="0"/>
              <a:t>(10.0.0.1)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4C6188-293B-4006-9354-DD2737E0430C}"/>
              </a:ext>
            </a:extLst>
          </p:cNvPr>
          <p:cNvSpPr/>
          <p:nvPr/>
        </p:nvSpPr>
        <p:spPr>
          <a:xfrm>
            <a:off x="4572000" y="2899829"/>
            <a:ext cx="1619794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2DB88A-0738-4242-8779-1780BF00B0B2}"/>
              </a:ext>
            </a:extLst>
          </p:cNvPr>
          <p:cNvSpPr/>
          <p:nvPr/>
        </p:nvSpPr>
        <p:spPr>
          <a:xfrm>
            <a:off x="7106194" y="2899829"/>
            <a:ext cx="1676401" cy="685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Firewall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F2B272-E4F3-47CF-A6B9-9367B8E18304}"/>
              </a:ext>
            </a:extLst>
          </p:cNvPr>
          <p:cNvSpPr/>
          <p:nvPr/>
        </p:nvSpPr>
        <p:spPr>
          <a:xfrm>
            <a:off x="5279571" y="450350"/>
            <a:ext cx="2455817" cy="1155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640671-B021-4ED3-960F-4E483B1631D5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5381897" y="1605461"/>
            <a:ext cx="1125583" cy="129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AE2265-7061-4F30-9070-0D200A4D1EA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6507480" y="1605461"/>
            <a:ext cx="1436915" cy="129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CC7CE5-3BD0-403B-8983-E1A26CBDF358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3291840" y="2178198"/>
            <a:ext cx="1280160" cy="104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004EC8-87BE-4667-A292-DEC22BF51BFC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>
            <a:off x="3291840" y="3226401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71D973-39D5-4F5E-A367-47D46888F87A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 flipV="1">
            <a:off x="3291840" y="3226401"/>
            <a:ext cx="1280160" cy="104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5658C0-16DC-4BC0-A59A-E78A4EE9004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191794" y="3226401"/>
            <a:ext cx="914400" cy="1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B2D7D-630F-489D-A5AB-B6E1B969AD46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 flipV="1">
            <a:off x="8782595" y="3226400"/>
            <a:ext cx="404948" cy="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99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94F3-392A-47BC-BA92-E88C0149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4ED2DA-2748-477B-91C2-83D0C5F99285}"/>
              </a:ext>
            </a:extLst>
          </p:cNvPr>
          <p:cNvSpPr/>
          <p:nvPr/>
        </p:nvSpPr>
        <p:spPr>
          <a:xfrm>
            <a:off x="1058091" y="1851626"/>
            <a:ext cx="22337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H2(192.168.1.10)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1CCC5-4DAC-4354-9F61-2A1ED1CD320F}"/>
              </a:ext>
            </a:extLst>
          </p:cNvPr>
          <p:cNvSpPr/>
          <p:nvPr/>
        </p:nvSpPr>
        <p:spPr>
          <a:xfrm>
            <a:off x="1058091" y="2899829"/>
            <a:ext cx="22337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H3(192.168.1.11)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6B4C4-000F-4179-AB1B-AF8EC190DD0D}"/>
              </a:ext>
            </a:extLst>
          </p:cNvPr>
          <p:cNvSpPr/>
          <p:nvPr/>
        </p:nvSpPr>
        <p:spPr>
          <a:xfrm>
            <a:off x="1058091" y="3948032"/>
            <a:ext cx="22337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H4(192.168.1.12)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A6D918-CE14-4DCE-8740-4E407334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7543" y="2867171"/>
            <a:ext cx="2738846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/>
              <a:t>HTTP Server</a:t>
            </a:r>
            <a:br>
              <a:rPr lang="en-IN" dirty="0"/>
            </a:br>
            <a:r>
              <a:rPr lang="en-IN" dirty="0"/>
              <a:t>(10.0.0.1)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4C6188-293B-4006-9354-DD2737E0430C}"/>
              </a:ext>
            </a:extLst>
          </p:cNvPr>
          <p:cNvSpPr/>
          <p:nvPr/>
        </p:nvSpPr>
        <p:spPr>
          <a:xfrm>
            <a:off x="4572000" y="2899829"/>
            <a:ext cx="1619794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2DB88A-0738-4242-8779-1780BF00B0B2}"/>
              </a:ext>
            </a:extLst>
          </p:cNvPr>
          <p:cNvSpPr/>
          <p:nvPr/>
        </p:nvSpPr>
        <p:spPr>
          <a:xfrm>
            <a:off x="7106194" y="2899829"/>
            <a:ext cx="1676401" cy="685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Firewall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F2B272-E4F3-47CF-A6B9-9367B8E18304}"/>
              </a:ext>
            </a:extLst>
          </p:cNvPr>
          <p:cNvSpPr/>
          <p:nvPr/>
        </p:nvSpPr>
        <p:spPr>
          <a:xfrm>
            <a:off x="5279571" y="450350"/>
            <a:ext cx="2455817" cy="1155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640671-B021-4ED3-960F-4E483B1631D5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5381897" y="1605461"/>
            <a:ext cx="1125583" cy="129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AE2265-7061-4F30-9070-0D200A4D1EA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6507480" y="1605461"/>
            <a:ext cx="1436915" cy="129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CC7CE5-3BD0-403B-8983-E1A26CBDF358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3291840" y="2178198"/>
            <a:ext cx="1280160" cy="104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004EC8-87BE-4667-A292-DEC22BF51BFC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>
            <a:off x="3291840" y="3226401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71D973-39D5-4F5E-A367-47D46888F87A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 flipV="1">
            <a:off x="3291840" y="3226401"/>
            <a:ext cx="1280160" cy="104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5658C0-16DC-4BC0-A59A-E78A4EE9004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191794" y="3226401"/>
            <a:ext cx="914400" cy="1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B2D7D-630F-489D-A5AB-B6E1B969AD46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 flipV="1">
            <a:off x="8782595" y="3226400"/>
            <a:ext cx="404948" cy="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1B552A-C38F-4558-A4DA-FDBD043DAC2B}"/>
              </a:ext>
            </a:extLst>
          </p:cNvPr>
          <p:cNvCxnSpPr/>
          <p:nvPr/>
        </p:nvCxnSpPr>
        <p:spPr>
          <a:xfrm flipV="1">
            <a:off x="4990011" y="2037806"/>
            <a:ext cx="391886" cy="46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8223B92-5F9F-4F9D-9CA9-4208A60B4C5D}"/>
              </a:ext>
            </a:extLst>
          </p:cNvPr>
          <p:cNvSpPr txBox="1"/>
          <p:nvPr/>
        </p:nvSpPr>
        <p:spPr>
          <a:xfrm>
            <a:off x="4049487" y="1737360"/>
            <a:ext cx="205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ASK for flow tag</a:t>
            </a:r>
          </a:p>
        </p:txBody>
      </p:sp>
    </p:spTree>
    <p:extLst>
      <p:ext uri="{BB962C8B-B14F-4D97-AF65-F5344CB8AC3E}">
        <p14:creationId xmlns:p14="http://schemas.microsoft.com/office/powerpoint/2010/main" val="383483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94F3-392A-47BC-BA92-E88C0149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4ED2DA-2748-477B-91C2-83D0C5F99285}"/>
              </a:ext>
            </a:extLst>
          </p:cNvPr>
          <p:cNvSpPr/>
          <p:nvPr/>
        </p:nvSpPr>
        <p:spPr>
          <a:xfrm>
            <a:off x="1058091" y="1851626"/>
            <a:ext cx="22337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H2(192.168.1.10)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1CCC5-4DAC-4354-9F61-2A1ED1CD320F}"/>
              </a:ext>
            </a:extLst>
          </p:cNvPr>
          <p:cNvSpPr/>
          <p:nvPr/>
        </p:nvSpPr>
        <p:spPr>
          <a:xfrm>
            <a:off x="1058091" y="2899829"/>
            <a:ext cx="22337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H3(192.168.1.11)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6B4C4-000F-4179-AB1B-AF8EC190DD0D}"/>
              </a:ext>
            </a:extLst>
          </p:cNvPr>
          <p:cNvSpPr/>
          <p:nvPr/>
        </p:nvSpPr>
        <p:spPr>
          <a:xfrm>
            <a:off x="1058091" y="3948032"/>
            <a:ext cx="223374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H4(192.168.1.12)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A6D918-CE14-4DCE-8740-4E407334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7543" y="2867171"/>
            <a:ext cx="2738846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/>
              <a:t>HTTP Server</a:t>
            </a:r>
            <a:br>
              <a:rPr lang="en-IN" dirty="0"/>
            </a:br>
            <a:r>
              <a:rPr lang="en-IN" dirty="0"/>
              <a:t>(10.0.0.1)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4C6188-293B-4006-9354-DD2737E0430C}"/>
              </a:ext>
            </a:extLst>
          </p:cNvPr>
          <p:cNvSpPr/>
          <p:nvPr/>
        </p:nvSpPr>
        <p:spPr>
          <a:xfrm>
            <a:off x="4572000" y="2899829"/>
            <a:ext cx="1619794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2DB88A-0738-4242-8779-1780BF00B0B2}"/>
              </a:ext>
            </a:extLst>
          </p:cNvPr>
          <p:cNvSpPr/>
          <p:nvPr/>
        </p:nvSpPr>
        <p:spPr>
          <a:xfrm>
            <a:off x="7106194" y="2899829"/>
            <a:ext cx="1676401" cy="685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Firewall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F2B272-E4F3-47CF-A6B9-9367B8E18304}"/>
              </a:ext>
            </a:extLst>
          </p:cNvPr>
          <p:cNvSpPr/>
          <p:nvPr/>
        </p:nvSpPr>
        <p:spPr>
          <a:xfrm>
            <a:off x="5279571" y="450350"/>
            <a:ext cx="2455817" cy="1155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640671-B021-4ED3-960F-4E483B1631D5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5381897" y="1605461"/>
            <a:ext cx="1125583" cy="129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AE2265-7061-4F30-9070-0D200A4D1EA5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6507480" y="1605461"/>
            <a:ext cx="1436915" cy="129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CC7CE5-3BD0-403B-8983-E1A26CBDF358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3291840" y="2178198"/>
            <a:ext cx="1280160" cy="104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004EC8-87BE-4667-A292-DEC22BF51BFC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>
            <a:off x="3291840" y="3226401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71D973-39D5-4F5E-A367-47D46888F87A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 flipV="1">
            <a:off x="3291840" y="3226401"/>
            <a:ext cx="1280160" cy="104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5658C0-16DC-4BC0-A59A-E78A4EE9004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191794" y="3226401"/>
            <a:ext cx="914400" cy="1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B2D7D-630F-489D-A5AB-B6E1B969AD46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 flipV="1">
            <a:off x="8782595" y="3226400"/>
            <a:ext cx="404948" cy="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712E2E-E24F-4CBC-9EB4-9FF2EED83240}"/>
              </a:ext>
            </a:extLst>
          </p:cNvPr>
          <p:cNvCxnSpPr/>
          <p:nvPr/>
        </p:nvCxnSpPr>
        <p:spPr>
          <a:xfrm flipH="1">
            <a:off x="5225142" y="2138859"/>
            <a:ext cx="444138" cy="62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4187EC-2CCA-43C1-AD79-2EDD1882E463}"/>
              </a:ext>
            </a:extLst>
          </p:cNvPr>
          <p:cNvSpPr txBox="1"/>
          <p:nvPr/>
        </p:nvSpPr>
        <p:spPr>
          <a:xfrm>
            <a:off x="3931920" y="1723639"/>
            <a:ext cx="333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Configures a flow entry </a:t>
            </a:r>
          </a:p>
        </p:txBody>
      </p:sp>
    </p:spTree>
    <p:extLst>
      <p:ext uri="{BB962C8B-B14F-4D97-AF65-F5344CB8AC3E}">
        <p14:creationId xmlns:p14="http://schemas.microsoft.com/office/powerpoint/2010/main" val="164896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198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Enforcing Network-Wide Policies in the Presence of Dynamic Middlebox Actions using FlowTags</vt:lpstr>
      <vt:lpstr>SDN expectations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entries before block</vt:lpstr>
      <vt:lpstr>Flow entries after block</vt:lpstr>
      <vt:lpstr>H2 client request before and after block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GANDHI ALAPATI</dc:creator>
  <cp:lastModifiedBy>MOHAN GANDHI ALAPATI</cp:lastModifiedBy>
  <cp:revision>12</cp:revision>
  <dcterms:created xsi:type="dcterms:W3CDTF">2018-05-11T13:37:45Z</dcterms:created>
  <dcterms:modified xsi:type="dcterms:W3CDTF">2018-05-11T16:54:33Z</dcterms:modified>
</cp:coreProperties>
</file>