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56" r:id="rId3"/>
    <p:sldId id="267" r:id="rId4"/>
    <p:sldId id="257" r:id="rId5"/>
    <p:sldId id="258" r:id="rId6"/>
    <p:sldId id="262" r:id="rId7"/>
    <p:sldId id="269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6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75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02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4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6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6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1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0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0100-95E5-4C56-AB16-E4B259A16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A42D22-ECA7-41BC-8C92-602007B1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19" y="1832094"/>
            <a:ext cx="634453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2185" y="1025496"/>
            <a:ext cx="8969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Terraform is an open-source infrastructure-as-code (</a:t>
            </a:r>
            <a:r>
              <a:rPr lang="en-US" dirty="0" err="1"/>
              <a:t>IaC</a:t>
            </a:r>
            <a:r>
              <a:rPr lang="en-US" dirty="0"/>
              <a:t>) tool developed by HashiCorp.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allows you to define and provision infrastructure resources declaratively using a high-level configuration language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HashiCorp</a:t>
            </a:r>
            <a:r>
              <a:rPr lang="en-US" dirty="0"/>
              <a:t>, the company behind Terraform, chose Go as the primary language for developing the Terraform codebase.</a:t>
            </a:r>
          </a:p>
          <a:p>
            <a:r>
              <a:rPr lang="en-US" dirty="0"/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2185" y="502276"/>
            <a:ext cx="4002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Terraform?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728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98" y="514439"/>
            <a:ext cx="5968165" cy="75556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How Terraform </a:t>
            </a:r>
            <a:r>
              <a:rPr lang="en-US" sz="2800" b="1" dirty="0" smtClean="0">
                <a:solidFill>
                  <a:schemeClr val="tx1"/>
                </a:solidFill>
              </a:rPr>
              <a:t>works?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12" y="1393568"/>
            <a:ext cx="8028680" cy="4858951"/>
          </a:xfrm>
        </p:spPr>
      </p:pic>
    </p:spTree>
    <p:extLst>
      <p:ext uri="{BB962C8B-B14F-4D97-AF65-F5344CB8AC3E}">
        <p14:creationId xmlns:p14="http://schemas.microsoft.com/office/powerpoint/2010/main" val="27739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4832" y="1674637"/>
            <a:ext cx="98320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provider is a plugin that lets Terraform manage an external API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resource type is implemented by a provider; without providers, Terraform can't manage any kind of infrastructure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terraform {</a:t>
            </a:r>
          </a:p>
          <a:p>
            <a:r>
              <a:rPr lang="en-US" b="1" dirty="0" smtClean="0"/>
              <a:t>  required_providers {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azurerm</a:t>
            </a:r>
            <a:r>
              <a:rPr lang="en-US" b="1" dirty="0" smtClean="0"/>
              <a:t> = {</a:t>
            </a:r>
          </a:p>
          <a:p>
            <a:r>
              <a:rPr lang="en-US" b="1" dirty="0" smtClean="0"/>
              <a:t>      source  = "</a:t>
            </a:r>
            <a:r>
              <a:rPr lang="en-US" b="1" dirty="0" err="1" smtClean="0"/>
              <a:t>hashicorp</a:t>
            </a:r>
            <a:r>
              <a:rPr lang="en-US" b="1" dirty="0" smtClean="0"/>
              <a:t>/</a:t>
            </a:r>
            <a:r>
              <a:rPr lang="en-US" b="1" dirty="0" err="1" smtClean="0"/>
              <a:t>azurerm</a:t>
            </a:r>
            <a:r>
              <a:rPr lang="en-US" b="1" dirty="0" smtClean="0"/>
              <a:t>"</a:t>
            </a:r>
          </a:p>
          <a:p>
            <a:r>
              <a:rPr lang="en-US" b="1" dirty="0" smtClean="0"/>
              <a:t>      version = "3.58.0"</a:t>
            </a:r>
          </a:p>
          <a:p>
            <a:r>
              <a:rPr lang="en-US" b="1" dirty="0" smtClean="0"/>
              <a:t>    }</a:t>
            </a:r>
          </a:p>
          <a:p>
            <a:r>
              <a:rPr lang="en-US" b="1" dirty="0" smtClean="0"/>
              <a:t>  }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provider "</a:t>
            </a:r>
            <a:r>
              <a:rPr lang="en-US" b="1" dirty="0" err="1" smtClean="0"/>
              <a:t>azurerm</a:t>
            </a:r>
            <a:r>
              <a:rPr lang="en-US" b="1" dirty="0" smtClean="0"/>
              <a:t>" {</a:t>
            </a:r>
          </a:p>
          <a:p>
            <a:r>
              <a:rPr lang="en-US" b="1" dirty="0" smtClean="0"/>
              <a:t>  # Configuration options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4832" y="1151417"/>
            <a:ext cx="408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a provider? 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3037" y="309093"/>
            <a:ext cx="7868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Let’s explore how terraform code looks like!!!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81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737" y="1369241"/>
            <a:ext cx="88428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Terraform, resource </a:t>
            </a:r>
            <a:r>
              <a:rPr lang="en-US" dirty="0"/>
              <a:t>is a fundamental building block used to represent and manage a specific infrastructure object or entity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400" b="1" dirty="0" smtClean="0"/>
              <a:t>resource "</a:t>
            </a:r>
            <a:r>
              <a:rPr lang="en-US" sz="2400" b="1" dirty="0" err="1" smtClean="0"/>
              <a:t>azurerm_resource_group</a:t>
            </a:r>
            <a:r>
              <a:rPr lang="en-US" sz="2400" b="1" dirty="0" smtClean="0"/>
              <a:t>" "RG" {</a:t>
            </a:r>
          </a:p>
          <a:p>
            <a:r>
              <a:rPr lang="en-US" sz="2400" b="1" dirty="0" smtClean="0"/>
              <a:t>  name     = "3tierArchRG"</a:t>
            </a:r>
          </a:p>
          <a:p>
            <a:r>
              <a:rPr lang="en-US" sz="2400" b="1" dirty="0" smtClean="0"/>
              <a:t>  location = "EAST US"</a:t>
            </a:r>
          </a:p>
          <a:p>
            <a:r>
              <a:rPr lang="en-US" sz="2400" b="1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0737" y="682580"/>
            <a:ext cx="224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use Resources?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0775" y="399118"/>
            <a:ext cx="935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Let’s do something interesting!!!!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983893"/>
            <a:ext cx="7738526" cy="51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9709540">
            <a:off x="1191669" y="2332240"/>
            <a:ext cx="73359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 Time!!!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4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8" y="786973"/>
            <a:ext cx="9079604" cy="5821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128" y="0"/>
            <a:ext cx="531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Our End Goal!!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251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66" y="1363582"/>
            <a:ext cx="6630325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132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How Terraform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VVDPrasad Reddy</dc:creator>
  <cp:lastModifiedBy>geico</cp:lastModifiedBy>
  <cp:revision>27</cp:revision>
  <dcterms:created xsi:type="dcterms:W3CDTF">2023-05-30T05:38:37Z</dcterms:created>
  <dcterms:modified xsi:type="dcterms:W3CDTF">2023-05-30T12:23:40Z</dcterms:modified>
</cp:coreProperties>
</file>