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2" r:id="rId5"/>
    <p:sldId id="260" r:id="rId6"/>
    <p:sldId id="261" r:id="rId7"/>
    <p:sldId id="263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0100-95E5-4C56-AB16-E4B259A16F71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2D22-ECA7-41BC-8C92-602007B10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99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0100-95E5-4C56-AB16-E4B259A16F71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2D22-ECA7-41BC-8C92-602007B10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64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0100-95E5-4C56-AB16-E4B259A16F71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2D22-ECA7-41BC-8C92-602007B10D8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7754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0100-95E5-4C56-AB16-E4B259A16F71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2D22-ECA7-41BC-8C92-602007B10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867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0100-95E5-4C56-AB16-E4B259A16F71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2D22-ECA7-41BC-8C92-602007B10D8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8028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0100-95E5-4C56-AB16-E4B259A16F71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2D22-ECA7-41BC-8C92-602007B10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414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0100-95E5-4C56-AB16-E4B259A16F71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2D22-ECA7-41BC-8C92-602007B10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967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0100-95E5-4C56-AB16-E4B259A16F71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2D22-ECA7-41BC-8C92-602007B10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23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0100-95E5-4C56-AB16-E4B259A16F71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2D22-ECA7-41BC-8C92-602007B10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4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0100-95E5-4C56-AB16-E4B259A16F71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2D22-ECA7-41BC-8C92-602007B10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13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0100-95E5-4C56-AB16-E4B259A16F71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2D22-ECA7-41BC-8C92-602007B10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68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0100-95E5-4C56-AB16-E4B259A16F71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2D22-ECA7-41BC-8C92-602007B10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35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0100-95E5-4C56-AB16-E4B259A16F71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2D22-ECA7-41BC-8C92-602007B10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60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0100-95E5-4C56-AB16-E4B259A16F71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2D22-ECA7-41BC-8C92-602007B10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813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0100-95E5-4C56-AB16-E4B259A16F71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2D22-ECA7-41BC-8C92-602007B10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205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0100-95E5-4C56-AB16-E4B259A16F71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2D22-ECA7-41BC-8C92-602007B10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463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70100-95E5-4C56-AB16-E4B259A16F71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7A42D22-ECA7-41BC-8C92-602007B10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819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Terraform%20Registry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registry.terraform.io/providers/hashicorp/azurerm/latest/docs/resources/virtual_network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51842" y="362139"/>
            <a:ext cx="6346479" cy="7876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</a:rPr>
              <a:t>Terraform</a:t>
            </a:r>
            <a:endParaRPr lang="en-US" sz="4800" b="1" dirty="0">
              <a:ln w="22225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9667" y="2172832"/>
            <a:ext cx="104114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Terraform is an open-source infrastructure-as-code software tool created by </a:t>
            </a:r>
            <a:r>
              <a:rPr lang="en-US" dirty="0" err="1" smtClean="0"/>
              <a:t>HashiCorp</a:t>
            </a:r>
            <a:r>
              <a:rPr lang="en-US" dirty="0" smtClean="0"/>
              <a:t>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IaC</a:t>
            </a:r>
            <a:r>
              <a:rPr lang="en-US" dirty="0"/>
              <a:t> allows you to build, change, and manage your infrastructure in a safe, consistent, and repeatable way by defining resource configurations that you can version, reuse, and </a:t>
            </a:r>
            <a:r>
              <a:rPr lang="en-US" dirty="0" smtClean="0"/>
              <a:t>share.</a:t>
            </a:r>
          </a:p>
          <a:p>
            <a:endParaRPr lang="en-US" dirty="0"/>
          </a:p>
          <a:p>
            <a:r>
              <a:rPr lang="en-US" dirty="0"/>
              <a:t>Multi-Cloud and Multi-Provider Support: Terraform supports multiple cloud providers, such as AWS, Azure, Google Cloud, and more. It also supports other services and systems, including </a:t>
            </a:r>
            <a:r>
              <a:rPr lang="en-US" dirty="0" err="1"/>
              <a:t>Kubernetes</a:t>
            </a:r>
            <a:r>
              <a:rPr lang="en-US" dirty="0"/>
              <a:t>, </a:t>
            </a:r>
            <a:r>
              <a:rPr lang="en-US" dirty="0" err="1"/>
              <a:t>GitHub</a:t>
            </a:r>
            <a:r>
              <a:rPr lang="en-US" dirty="0"/>
              <a:t>, and databases. This allows you to manage resources across different providers using a single tool and configuration language.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272894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92989" y="217283"/>
            <a:ext cx="3558012" cy="679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PROVIDERS</a:t>
            </a:r>
            <a:endParaRPr lang="en-US" sz="4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9379" y="1004935"/>
            <a:ext cx="983206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provider is a plugin that lets Terraform manage an external API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Terraform is an infrastructure as code (</a:t>
            </a:r>
            <a:r>
              <a:rPr lang="en-US" dirty="0" err="1"/>
              <a:t>IaC</a:t>
            </a:r>
            <a:r>
              <a:rPr lang="en-US" dirty="0"/>
              <a:t>) tool that allows you to define and manage your infrastructure resources in a declarative manner. It supports various cloud providers (such as AWS, Azure, Google Cloud, etc</a:t>
            </a:r>
            <a:r>
              <a:rPr lang="en-US" dirty="0" smtClean="0"/>
              <a:t>.)</a:t>
            </a:r>
          </a:p>
          <a:p>
            <a:endParaRPr lang="en-US" dirty="0" smtClean="0"/>
          </a:p>
          <a:p>
            <a:r>
              <a:rPr lang="en-US" dirty="0" smtClean="0"/>
              <a:t>Every </a:t>
            </a:r>
            <a:r>
              <a:rPr lang="en-US" dirty="0"/>
              <a:t>resource type is implemented by a provider; without providers, Terraform can't manage any kind of infrastructure</a:t>
            </a:r>
            <a:r>
              <a:rPr lang="en-US" dirty="0" smtClean="0"/>
              <a:t>.</a:t>
            </a:r>
          </a:p>
          <a:p>
            <a:endParaRPr lang="en-US" b="1" dirty="0"/>
          </a:p>
          <a:p>
            <a:r>
              <a:rPr lang="en-US" b="1" dirty="0" smtClean="0"/>
              <a:t>terraform {</a:t>
            </a:r>
          </a:p>
          <a:p>
            <a:r>
              <a:rPr lang="en-US" b="1" dirty="0" smtClean="0"/>
              <a:t>  </a:t>
            </a:r>
            <a:r>
              <a:rPr lang="en-US" b="1" dirty="0" err="1" smtClean="0"/>
              <a:t>required_providers</a:t>
            </a:r>
            <a:r>
              <a:rPr lang="en-US" b="1" dirty="0" smtClean="0"/>
              <a:t> {</a:t>
            </a:r>
          </a:p>
          <a:p>
            <a:r>
              <a:rPr lang="en-US" b="1" dirty="0" smtClean="0"/>
              <a:t>    </a:t>
            </a:r>
            <a:r>
              <a:rPr lang="en-US" b="1" dirty="0" err="1" smtClean="0"/>
              <a:t>azurerm</a:t>
            </a:r>
            <a:r>
              <a:rPr lang="en-US" b="1" dirty="0" smtClean="0"/>
              <a:t> = {</a:t>
            </a:r>
          </a:p>
          <a:p>
            <a:r>
              <a:rPr lang="en-US" b="1" dirty="0" smtClean="0"/>
              <a:t>      source  = "</a:t>
            </a:r>
            <a:r>
              <a:rPr lang="en-US" b="1" dirty="0" err="1" smtClean="0"/>
              <a:t>hashicorp</a:t>
            </a:r>
            <a:r>
              <a:rPr lang="en-US" b="1" dirty="0" smtClean="0"/>
              <a:t>/</a:t>
            </a:r>
            <a:r>
              <a:rPr lang="en-US" b="1" dirty="0" err="1" smtClean="0"/>
              <a:t>azurerm</a:t>
            </a:r>
            <a:r>
              <a:rPr lang="en-US" b="1" dirty="0" smtClean="0"/>
              <a:t>"</a:t>
            </a:r>
          </a:p>
          <a:p>
            <a:r>
              <a:rPr lang="en-US" b="1" dirty="0" smtClean="0"/>
              <a:t>      version = "3.58.0"</a:t>
            </a:r>
          </a:p>
          <a:p>
            <a:r>
              <a:rPr lang="en-US" b="1" dirty="0" smtClean="0"/>
              <a:t>    }</a:t>
            </a:r>
          </a:p>
          <a:p>
            <a:r>
              <a:rPr lang="en-US" b="1" dirty="0" smtClean="0"/>
              <a:t>  }</a:t>
            </a:r>
          </a:p>
          <a:p>
            <a:r>
              <a:rPr lang="en-US" b="1" dirty="0" smtClean="0"/>
              <a:t>}</a:t>
            </a:r>
          </a:p>
          <a:p>
            <a:r>
              <a:rPr lang="en-US" b="1" dirty="0" smtClean="0"/>
              <a:t>provider "</a:t>
            </a:r>
            <a:r>
              <a:rPr lang="en-US" b="1" dirty="0" err="1" smtClean="0"/>
              <a:t>azurerm</a:t>
            </a:r>
            <a:r>
              <a:rPr lang="en-US" b="1" dirty="0" smtClean="0"/>
              <a:t>" {</a:t>
            </a:r>
          </a:p>
          <a:p>
            <a:r>
              <a:rPr lang="en-US" b="1" dirty="0" smtClean="0"/>
              <a:t>  # Configuration options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120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23034" y="669958"/>
            <a:ext cx="5260063" cy="796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RESOURCE</a:t>
            </a:r>
            <a:endParaRPr 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1176951" y="2489703"/>
            <a:ext cx="985017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Terraform, resource </a:t>
            </a:r>
            <a:r>
              <a:rPr lang="en-US" dirty="0"/>
              <a:t>is a fundamental building block used to represent and manage a specific infrastructure object or entity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sz="2400" b="1" dirty="0" smtClean="0"/>
              <a:t>resource "</a:t>
            </a:r>
            <a:r>
              <a:rPr lang="en-US" sz="2400" b="1" dirty="0" err="1" smtClean="0"/>
              <a:t>azurerm_resource_group</a:t>
            </a:r>
            <a:r>
              <a:rPr lang="en-US" sz="2400" b="1" dirty="0" smtClean="0"/>
              <a:t>" "RG" {</a:t>
            </a:r>
          </a:p>
          <a:p>
            <a:r>
              <a:rPr lang="en-US" sz="2400" b="1" dirty="0" smtClean="0"/>
              <a:t>  name     = "3tierArchRG"</a:t>
            </a:r>
          </a:p>
          <a:p>
            <a:r>
              <a:rPr lang="en-US" sz="2400" b="1" dirty="0" smtClean="0"/>
              <a:t>  location = "EAST US"</a:t>
            </a:r>
          </a:p>
          <a:p>
            <a:r>
              <a:rPr lang="en-US" sz="2400" b="1" dirty="0" smtClean="0"/>
              <a:t>}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8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8432" y="2317687"/>
            <a:ext cx="97867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Below are the prerequisites to achieve:-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Resource Group</a:t>
            </a:r>
          </a:p>
          <a:p>
            <a:pPr marL="342900" indent="-342900">
              <a:buAutoNum type="arabicPeriod"/>
            </a:pPr>
            <a:r>
              <a:rPr lang="en-US" dirty="0" smtClean="0"/>
              <a:t>Virtual Network</a:t>
            </a:r>
          </a:p>
          <a:p>
            <a:pPr marL="342900" indent="-342900">
              <a:buAutoNum type="arabicPeriod"/>
            </a:pPr>
            <a:r>
              <a:rPr lang="en-US" dirty="0" smtClean="0"/>
              <a:t>Subnet </a:t>
            </a:r>
          </a:p>
          <a:p>
            <a:pPr marL="342900" indent="-342900">
              <a:buAutoNum type="arabicPeriod"/>
            </a:pPr>
            <a:r>
              <a:rPr lang="en-US" dirty="0" smtClean="0"/>
              <a:t>NIC </a:t>
            </a:r>
          </a:p>
          <a:p>
            <a:pPr marL="342900" indent="-342900">
              <a:buAutoNum type="arabicPeriod"/>
            </a:pPr>
            <a:r>
              <a:rPr lang="en-US" dirty="0" smtClean="0"/>
              <a:t>Azure Public IP</a:t>
            </a:r>
          </a:p>
          <a:p>
            <a:pPr marL="342900" indent="-342900">
              <a:buAutoNum type="arabicPeriod"/>
            </a:pPr>
            <a:r>
              <a:rPr lang="en-US" dirty="0" smtClean="0"/>
              <a:t>Virtual Machine</a:t>
            </a:r>
          </a:p>
          <a:p>
            <a:pPr marL="342900" indent="-342900">
              <a:buAutoNum type="arabicPeriod"/>
            </a:pPr>
            <a:r>
              <a:rPr lang="en-US" dirty="0" smtClean="0"/>
              <a:t>NSG Group</a:t>
            </a:r>
          </a:p>
          <a:p>
            <a:pPr marL="342900" indent="-342900">
              <a:buAutoNum type="arabicPeriod"/>
            </a:pPr>
            <a:r>
              <a:rPr lang="en-US" dirty="0" smtClean="0"/>
              <a:t>NSG Group Association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0737" y="1186004"/>
            <a:ext cx="9352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We are creating a Linux virtual machines using terraform in Azure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44830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9542" y="742385"/>
            <a:ext cx="1078267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Resource Group:- </a:t>
            </a:r>
          </a:p>
          <a:p>
            <a:endParaRPr lang="en-US" dirty="0"/>
          </a:p>
          <a:p>
            <a:r>
              <a:rPr lang="en-US" dirty="0" smtClean="0"/>
              <a:t>logical </a:t>
            </a:r>
            <a:r>
              <a:rPr lang="en-US" dirty="0"/>
              <a:t>container that helps you manage and organize related Azure resources. It acts as a fundamental unit for grouping resources that belong to a single application, project, or service.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89" y="1801640"/>
            <a:ext cx="1079173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/>
          </a:p>
          <a:p>
            <a:r>
              <a:rPr lang="en-US" b="1" dirty="0" err="1" smtClean="0"/>
              <a:t>azurerm_resource_group</a:t>
            </a:r>
            <a:endParaRPr lang="en-US" b="1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Terraform documentation For Azure resource group creation</a:t>
            </a:r>
          </a:p>
          <a:p>
            <a:endParaRPr lang="en-US" dirty="0" smtClean="0"/>
          </a:p>
          <a:p>
            <a:r>
              <a:rPr lang="en-US" dirty="0" smtClean="0">
                <a:hlinkClick r:id="rId2" action="ppaction://hlinkfile"/>
              </a:rPr>
              <a:t>https://registry.terraform.io/providers/hashicorp/azurerm/3.58.0/docs/resources/resource_group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resource "</a:t>
            </a:r>
            <a:r>
              <a:rPr lang="en-US" dirty="0" err="1" smtClean="0"/>
              <a:t>azurerm_resource_group</a:t>
            </a:r>
            <a:r>
              <a:rPr lang="en-US" dirty="0" smtClean="0"/>
              <a:t>" "example" {</a:t>
            </a:r>
          </a:p>
          <a:p>
            <a:r>
              <a:rPr lang="en-US" dirty="0" smtClean="0"/>
              <a:t>  name     = "example"</a:t>
            </a:r>
          </a:p>
          <a:p>
            <a:r>
              <a:rPr lang="en-US" dirty="0" smtClean="0"/>
              <a:t>  location = "West Europe"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958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1025" y="832918"/>
            <a:ext cx="1039337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Virtual Network:- </a:t>
            </a:r>
            <a:r>
              <a:rPr lang="en-US" dirty="0"/>
              <a:t>Manages a virtual network including any configured subnets. Each subnet can optionally be configured with a security group to be associated with the subnet.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Terraform documentation For Azure resource group creation</a:t>
            </a:r>
          </a:p>
          <a:p>
            <a:endParaRPr lang="en-US" dirty="0" smtClean="0"/>
          </a:p>
          <a:p>
            <a:r>
              <a:rPr lang="en-US" dirty="0" smtClean="0">
                <a:hlinkClick r:id="rId2"/>
              </a:rPr>
              <a:t>https://registry.terraform.io/providers/hashicorp/azurerm/latest/docs/resources/virtual_network.html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resource "</a:t>
            </a:r>
            <a:r>
              <a:rPr lang="en-US" b="1" dirty="0" err="1" smtClean="0"/>
              <a:t>azurerm_virtual_network</a:t>
            </a:r>
            <a:r>
              <a:rPr lang="en-US" b="1" dirty="0" smtClean="0"/>
              <a:t>" "example" {</a:t>
            </a:r>
          </a:p>
          <a:p>
            <a:r>
              <a:rPr lang="en-US" b="1" dirty="0" smtClean="0"/>
              <a:t>  name                = "example-network"</a:t>
            </a:r>
          </a:p>
          <a:p>
            <a:r>
              <a:rPr lang="en-US" b="1" dirty="0" smtClean="0"/>
              <a:t>  location            = </a:t>
            </a:r>
            <a:r>
              <a:rPr lang="en-US" b="1" dirty="0" err="1" smtClean="0"/>
              <a:t>azurerm_resource_group.example.location</a:t>
            </a:r>
            <a:endParaRPr lang="en-US" b="1" dirty="0" smtClean="0"/>
          </a:p>
          <a:p>
            <a:r>
              <a:rPr lang="en-US" b="1" dirty="0" smtClean="0"/>
              <a:t>  </a:t>
            </a:r>
            <a:r>
              <a:rPr lang="en-US" b="1" dirty="0" err="1" smtClean="0"/>
              <a:t>resource_group_name</a:t>
            </a:r>
            <a:r>
              <a:rPr lang="en-US" b="1" dirty="0" smtClean="0"/>
              <a:t> = azurerm_resource_group.example.name</a:t>
            </a:r>
          </a:p>
          <a:p>
            <a:r>
              <a:rPr lang="en-US" b="1" dirty="0" smtClean="0"/>
              <a:t>  </a:t>
            </a:r>
            <a:r>
              <a:rPr lang="en-US" b="1" dirty="0" err="1" smtClean="0"/>
              <a:t>address_space</a:t>
            </a:r>
            <a:r>
              <a:rPr lang="en-US" b="1" dirty="0" smtClean="0"/>
              <a:t>       = ["10.0.0.0/16"]</a:t>
            </a:r>
          </a:p>
          <a:p>
            <a:r>
              <a:rPr lang="en-US" b="1" dirty="0" smtClean="0"/>
              <a:t>  </a:t>
            </a:r>
            <a:r>
              <a:rPr lang="en-US" b="1" dirty="0" err="1" smtClean="0"/>
              <a:t>dns_servers</a:t>
            </a:r>
            <a:r>
              <a:rPr lang="en-US" b="1" dirty="0" smtClean="0"/>
              <a:t>         = ["10.0.0.4", "10.0.0.5"]</a:t>
            </a:r>
          </a:p>
          <a:p>
            <a:r>
              <a:rPr lang="en-US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9483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106" y="391986"/>
            <a:ext cx="6096000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534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311" y="216891"/>
            <a:ext cx="9213378" cy="642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84892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</TotalTime>
  <Words>240</Words>
  <Application>Microsoft Office PowerPoint</Application>
  <PresentationFormat>Widescreen</PresentationFormat>
  <Paragraphs>75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Mohan VVDPrasad Reddy</dc:creator>
  <cp:lastModifiedBy>Mohan VVDPrasad Reddy</cp:lastModifiedBy>
  <cp:revision>10</cp:revision>
  <dcterms:created xsi:type="dcterms:W3CDTF">2023-05-30T05:38:37Z</dcterms:created>
  <dcterms:modified xsi:type="dcterms:W3CDTF">2023-05-30T06:32:06Z</dcterms:modified>
</cp:coreProperties>
</file>