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24" r:id="rId2"/>
  </p:sldMasterIdLst>
  <p:notesMasterIdLst>
    <p:notesMasterId r:id="rId7"/>
  </p:notesMasterIdLst>
  <p:handoutMasterIdLst>
    <p:handoutMasterId r:id="rId8"/>
  </p:handoutMasterIdLst>
  <p:sldIdLst>
    <p:sldId id="257" r:id="rId3"/>
    <p:sldId id="262" r:id="rId4"/>
    <p:sldId id="256" r:id="rId5"/>
    <p:sldId id="261" r:id="rId6"/>
  </p:sldIdLst>
  <p:sldSz cx="7315200" cy="4114800"/>
  <p:notesSz cx="6858000" cy="9144000"/>
  <p:defaultTextStyle>
    <a:defPPr>
      <a:defRPr lang="en-US"/>
    </a:defPPr>
    <a:lvl1pPr marL="0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132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2653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3979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6530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06633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47959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89286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30612" algn="l" defTabSz="6826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CFF"/>
    <a:srgbClr val="0093DD"/>
    <a:srgbClr val="383431"/>
    <a:srgbClr val="FF8500"/>
    <a:srgbClr val="327A3D"/>
    <a:srgbClr val="349400"/>
    <a:srgbClr val="E33000"/>
    <a:srgbClr val="CA421C"/>
    <a:srgbClr val="ED8B00"/>
    <a:srgbClr val="1F1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35261" autoAdjust="0"/>
  </p:normalViewPr>
  <p:slideViewPr>
    <p:cSldViewPr>
      <p:cViewPr varScale="1">
        <p:scale>
          <a:sx n="122" d="100"/>
          <a:sy n="122" d="100"/>
        </p:scale>
        <p:origin x="588" y="90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9B9F-ADC6-4432-ACB4-33B8C60BD7D3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6D43-763F-41FD-8DD4-1E85B62453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9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45B48-31D9-4F76-AEA6-07C5757A52D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0ABB-0652-4DB3-B8E3-F5E908D8D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4132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82653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23979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36530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06633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47959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389286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30612" algn="l" defTabSz="6826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company/36164?trk=tyah&amp;trkInfo=clickedVertical:company,clickedEntityId:36164,idx:2-2-3,tarId:1439385269924,tas:globaledge" TargetMode="External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9.jpeg"/><Relationship Id="rId4" Type="http://schemas.openxmlformats.org/officeDocument/2006/relationships/image" Target="../media/image5.jpeg"/><Relationship Id="rId9" Type="http://schemas.openxmlformats.org/officeDocument/2006/relationships/hyperlink" Target="https://twitter.com/GlobalEdgeTweet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1840438" cy="192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57400"/>
            <a:ext cx="6629400" cy="457200"/>
          </a:xfrm>
          <a:solidFill>
            <a:srgbClr val="0093DD"/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514600"/>
            <a:ext cx="5257800" cy="381000"/>
          </a:xfrm>
          <a:noFill/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377440" y="3901440"/>
            <a:ext cx="2560320" cy="137160"/>
          </a:xfrm>
          <a:prstGeom prst="rect">
            <a:avLst/>
          </a:prstGeom>
          <a:noFill/>
        </p:spPr>
        <p:txBody>
          <a:bodyPr vert="horz" lIns="68265" tIns="34134" rIns="68265" bIns="34134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Copyright © </a:t>
            </a: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2017, </a:t>
            </a: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Global Edge Software Ltd.</a:t>
            </a:r>
          </a:p>
        </p:txBody>
      </p:sp>
      <p:pic>
        <p:nvPicPr>
          <p:cNvPr id="10" name="Picture 9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600" y="1143000"/>
            <a:ext cx="2376502" cy="640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663741" y="3625899"/>
            <a:ext cx="165910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rgbClr val="0093DD"/>
                </a:solidFill>
                <a:latin typeface="Century Gothic" pitchFamily="34" charset="0"/>
                <a:hlinkClick r:id="rId2"/>
              </a:rPr>
              <a:t>www.globaledgesoft.com</a:t>
            </a:r>
            <a:r>
              <a:rPr lang="en-US" sz="1000" dirty="0">
                <a:solidFill>
                  <a:srgbClr val="199CFF"/>
                </a:solidFill>
                <a:hlinkClick r:id="rId2"/>
              </a:rPr>
              <a:t> </a:t>
            </a:r>
            <a:endParaRPr lang="en-US" sz="1000" dirty="0">
              <a:solidFill>
                <a:srgbClr val="199CFF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67284" y="2685491"/>
            <a:ext cx="6580632" cy="804227"/>
            <a:chOff x="367284" y="3017520"/>
            <a:chExt cx="6580632" cy="804227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367284" y="3017520"/>
              <a:ext cx="1950720" cy="804227"/>
              <a:chOff x="478925" y="3017520"/>
              <a:chExt cx="1950720" cy="804227"/>
            </a:xfrm>
          </p:grpSpPr>
          <p:pic>
            <p:nvPicPr>
              <p:cNvPr id="15" name="Picture 14" descr="india.pn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875" y="3017520"/>
                <a:ext cx="274820" cy="18288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 userDrawn="1"/>
            </p:nvSpPr>
            <p:spPr>
              <a:xfrm>
                <a:off x="478925" y="3262620"/>
                <a:ext cx="1950720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Global Village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IT SEZ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GB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Bangalore</a:t>
                </a: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5000244" y="3017520"/>
              <a:ext cx="1947672" cy="804227"/>
              <a:chOff x="5089294" y="3017520"/>
              <a:chExt cx="1947672" cy="804227"/>
            </a:xfrm>
          </p:grpSpPr>
          <p:pic>
            <p:nvPicPr>
              <p:cNvPr id="18" name="Picture 17" descr="india.png"/>
              <p:cNvPicPr>
                <a:picLocks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5970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 userDrawn="1"/>
            </p:nvSpPr>
            <p:spPr>
              <a:xfrm>
                <a:off x="5089294" y="3262620"/>
                <a:ext cx="1947672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err="1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Raheja</a:t>
                </a: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 </a:t>
                </a:r>
                <a:r>
                  <a:rPr lang="en-US" sz="900" b="0" dirty="0" err="1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Mindspace</a:t>
                </a:r>
                <a:endParaRPr lang="en-US" sz="900" b="0" dirty="0" smtClean="0">
                  <a:solidFill>
                    <a:schemeClr val="tx1"/>
                  </a:solidFill>
                  <a:latin typeface="+mn-lt"/>
                  <a:cs typeface="Century Gothic"/>
                </a:endParaRP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IT Park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Hyderabad</a:t>
                </a:r>
                <a:endParaRPr lang="en-GB" sz="900" b="0" dirty="0">
                  <a:solidFill>
                    <a:schemeClr val="tx1"/>
                  </a:solidFill>
                  <a:latin typeface="+mn-lt"/>
                  <a:cs typeface="Century Gothic"/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2685288" y="3017520"/>
              <a:ext cx="1947672" cy="804227"/>
              <a:chOff x="2908570" y="3017520"/>
              <a:chExt cx="1947672" cy="804227"/>
            </a:xfrm>
          </p:grpSpPr>
          <p:pic>
            <p:nvPicPr>
              <p:cNvPr id="25" name="Picture 24" descr="download (3).jpg"/>
              <p:cNvPicPr>
                <a:picLocks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5246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 userDrawn="1"/>
            </p:nvSpPr>
            <p:spPr>
              <a:xfrm>
                <a:off x="2908570" y="3262620"/>
                <a:ext cx="1947672" cy="55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South Main Street 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Milpitas</a:t>
                </a:r>
              </a:p>
              <a:p>
                <a:pPr algn="ctr" defTabSz="341633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53" algn="l"/>
                    <a:tab pos="683267" algn="l"/>
                    <a:tab pos="1024901" algn="l"/>
                    <a:tab pos="1366535" algn="l"/>
                    <a:tab pos="1708168" algn="l"/>
                    <a:tab pos="2049802" algn="l"/>
                    <a:tab pos="2391435" algn="l"/>
                    <a:tab pos="2733070" algn="l"/>
                    <a:tab pos="3074702" algn="l"/>
                    <a:tab pos="3416338" algn="l"/>
                    <a:tab pos="3757970" algn="l"/>
                    <a:tab pos="4099605" algn="l"/>
                    <a:tab pos="4441240" algn="l"/>
                    <a:tab pos="4782873" algn="l"/>
                    <a:tab pos="5124507" algn="l"/>
                    <a:tab pos="5466140" algn="l"/>
                    <a:tab pos="5807774" algn="l"/>
                    <a:tab pos="6149407" algn="l"/>
                    <a:tab pos="6491042" algn="l"/>
                    <a:tab pos="6832675" algn="l"/>
                  </a:tabLst>
                </a:pPr>
                <a:r>
                  <a:rPr lang="en-US" sz="900" b="0" dirty="0" smtClean="0">
                    <a:solidFill>
                      <a:schemeClr val="tx1"/>
                    </a:solidFill>
                    <a:latin typeface="+mn-lt"/>
                    <a:cs typeface="Century Gothic"/>
                  </a:rPr>
                  <a:t>California</a:t>
                </a: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1188720" y="317671"/>
            <a:ext cx="4937760" cy="315156"/>
          </a:xfrm>
          <a:prstGeom prst="rect">
            <a:avLst/>
          </a:prstGeom>
          <a:noFill/>
        </p:spPr>
        <p:txBody>
          <a:bodyPr wrap="square" lIns="68265" tIns="34134" rIns="68265" bIns="34134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entury Gothic" pitchFamily="34" charset="0"/>
              </a:rPr>
              <a:t>Large</a:t>
            </a:r>
            <a:r>
              <a:rPr lang="en-US" sz="1600" i="1" baseline="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600" b="0" i="1" baseline="0" dirty="0" smtClean="0">
                <a:solidFill>
                  <a:schemeClr val="tx1"/>
                </a:solidFill>
                <a:latin typeface="Century Gothic" pitchFamily="34" charset="0"/>
              </a:rPr>
              <a:t>enough to </a:t>
            </a:r>
            <a:r>
              <a:rPr lang="en-US" sz="1600" i="1" baseline="0" dirty="0" smtClean="0">
                <a:solidFill>
                  <a:schemeClr val="tx1"/>
                </a:solidFill>
                <a:latin typeface="Century Gothic" pitchFamily="34" charset="0"/>
              </a:rPr>
              <a:t>Deliver</a:t>
            </a:r>
            <a:r>
              <a:rPr lang="en-US" sz="1600" i="1" baseline="0" dirty="0" smtClean="0">
                <a:solidFill>
                  <a:srgbClr val="383431"/>
                </a:solidFill>
                <a:latin typeface="Century Gothic" pitchFamily="34" charset="0"/>
              </a:rPr>
              <a:t>,</a:t>
            </a:r>
            <a:r>
              <a:rPr lang="en-US" sz="1600" i="1" baseline="0" dirty="0" smtClean="0">
                <a:solidFill>
                  <a:srgbClr val="FF8500"/>
                </a:solidFill>
                <a:latin typeface="Century Gothic" pitchFamily="34" charset="0"/>
              </a:rPr>
              <a:t> </a:t>
            </a:r>
            <a:r>
              <a:rPr lang="en-US" sz="1600" i="1" baseline="0" dirty="0" smtClean="0">
                <a:solidFill>
                  <a:srgbClr val="0093DD"/>
                </a:solidFill>
                <a:latin typeface="Century Gothic" pitchFamily="34" charset="0"/>
              </a:rPr>
              <a:t>Small </a:t>
            </a:r>
            <a:r>
              <a:rPr lang="en-US" sz="1600" b="0" i="1" baseline="0" dirty="0" smtClean="0">
                <a:solidFill>
                  <a:srgbClr val="0093DD"/>
                </a:solidFill>
                <a:latin typeface="Century Gothic" pitchFamily="34" charset="0"/>
              </a:rPr>
              <a:t>enough to </a:t>
            </a:r>
            <a:r>
              <a:rPr lang="en-US" sz="1600" i="1" baseline="0" dirty="0" smtClean="0">
                <a:solidFill>
                  <a:srgbClr val="0093DD"/>
                </a:solidFill>
                <a:latin typeface="Century Gothic" pitchFamily="34" charset="0"/>
              </a:rPr>
              <a:t>Care</a:t>
            </a:r>
            <a:endParaRPr lang="en-US" sz="1600" i="1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grpSp>
        <p:nvGrpSpPr>
          <p:cNvPr id="6" name="Group 26"/>
          <p:cNvGrpSpPr/>
          <p:nvPr userDrawn="1"/>
        </p:nvGrpSpPr>
        <p:grpSpPr>
          <a:xfrm>
            <a:off x="1481797" y="716280"/>
            <a:ext cx="4351606" cy="1417320"/>
            <a:chOff x="2057400" y="1371600"/>
            <a:chExt cx="5439509" cy="2362200"/>
          </a:xfrm>
        </p:grpSpPr>
        <p:pic>
          <p:nvPicPr>
            <p:cNvPr id="16" name="Picture 15" descr="growing-plant.jpg"/>
            <p:cNvPicPr>
              <a:picLocks noChangeAspect="1"/>
            </p:cNvPicPr>
            <p:nvPr userDrawn="1"/>
          </p:nvPicPr>
          <p:blipFill>
            <a:blip r:embed="rId5" cstate="print">
              <a:lum contrast="10000"/>
            </a:blip>
            <a:stretch>
              <a:fillRect/>
            </a:stretch>
          </p:blipFill>
          <p:spPr>
            <a:xfrm>
              <a:off x="3123392" y="1371600"/>
              <a:ext cx="4373517" cy="2286000"/>
            </a:xfrm>
            <a:prstGeom prst="rect">
              <a:avLst/>
            </a:prstGeom>
          </p:spPr>
        </p:pic>
        <p:pic>
          <p:nvPicPr>
            <p:cNvPr id="14" name="Picture 13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  <p:pic>
        <p:nvPicPr>
          <p:cNvPr id="24" name="Picture 23" descr="CBpFkPaz.png">
            <a:hlinkClick r:id="rId7"/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981200" y="3607593"/>
            <a:ext cx="190500" cy="190500"/>
          </a:xfrm>
          <a:prstGeom prst="rect">
            <a:avLst/>
          </a:prstGeom>
        </p:spPr>
      </p:pic>
      <p:pic>
        <p:nvPicPr>
          <p:cNvPr id="27" name="Picture 26" descr="download (2).jpg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814889" y="3595689"/>
            <a:ext cx="214313" cy="214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65320" y="1815229"/>
            <a:ext cx="2621280" cy="1915594"/>
          </a:xfrm>
          <a:prstGeom prst="rect">
            <a:avLst/>
          </a:prstGeom>
          <a:noFill/>
        </p:spPr>
        <p:txBody>
          <a:bodyPr wrap="square" lIns="68265" tIns="34134" rIns="68265" bIns="34134" rtlCol="0">
            <a:spAutoFit/>
          </a:bodyPr>
          <a:lstStyle/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>
                <a:solidFill>
                  <a:srgbClr val="0093DD"/>
                </a:solidFill>
                <a:latin typeface="Century Gothic" pitchFamily="34" charset="0"/>
              </a:rPr>
              <a:t>Fairness</a:t>
            </a: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Learning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Responsibility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Innovation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  <a:p>
            <a:pPr algn="ctr">
              <a:spcBef>
                <a:spcPts val="1494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rgbClr val="0093DD"/>
                </a:solidFill>
                <a:latin typeface="Century Gothic" pitchFamily="34" charset="0"/>
              </a:rPr>
              <a:t>Respect</a:t>
            </a:r>
            <a:endParaRPr lang="en-US" sz="1400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143002"/>
            <a:ext cx="5791200" cy="376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265" tIns="34134" rIns="68265" bIns="34134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93DD"/>
                </a:solidFill>
                <a:latin typeface="Century Gothic" pitchFamily="34" charset="0"/>
              </a:rPr>
              <a:t>Thank you</a:t>
            </a:r>
            <a:endParaRPr lang="en-US" sz="2000" b="0" dirty="0">
              <a:solidFill>
                <a:srgbClr val="0093DD"/>
              </a:solidFill>
              <a:latin typeface="Century Gothic" pitchFamily="34" charset="0"/>
            </a:endParaRPr>
          </a:p>
        </p:txBody>
      </p:sp>
      <p:pic>
        <p:nvPicPr>
          <p:cNvPr id="10" name="Picture 9" descr="chi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29740" y="1703070"/>
            <a:ext cx="2331720" cy="2259330"/>
          </a:xfrm>
          <a:prstGeom prst="rect">
            <a:avLst/>
          </a:prstGeom>
        </p:spPr>
      </p:pic>
      <p:pic>
        <p:nvPicPr>
          <p:cNvPr id="6" name="Picture 5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38698" y="121920"/>
            <a:ext cx="2376502" cy="640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2" y="0"/>
            <a:ext cx="1840439" cy="192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6629400" cy="457200"/>
          </a:xfrm>
          <a:solidFill>
            <a:srgbClr val="0093DD">
              <a:alpha val="75000"/>
            </a:srgbClr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590800"/>
            <a:ext cx="5257800" cy="381000"/>
          </a:xfrm>
          <a:noFill/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377440" y="3901440"/>
            <a:ext cx="2560320" cy="137160"/>
          </a:xfrm>
          <a:prstGeom prst="rect">
            <a:avLst/>
          </a:prstGeom>
          <a:noFill/>
        </p:spPr>
        <p:txBody>
          <a:bodyPr vert="horz" lIns="68262" tIns="34133" rIns="68262" bIns="34133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2619">
              <a:defRPr/>
            </a:pPr>
            <a:r>
              <a:rPr lang="en-US" sz="800" dirty="0" smtClean="0">
                <a:solidFill>
                  <a:srgbClr val="1F1A17"/>
                </a:solidFill>
                <a:latin typeface="Century Gothic" pitchFamily="34" charset="0"/>
              </a:rPr>
              <a:t>Copyright © 2015, Global Edge Software Ltd.</a:t>
            </a:r>
          </a:p>
        </p:txBody>
      </p:sp>
      <p:pic>
        <p:nvPicPr>
          <p:cNvPr id="10" name="Picture 9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600" y="1219200"/>
            <a:ext cx="237650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6629400" cy="457200"/>
          </a:xfrm>
          <a:solidFill>
            <a:srgbClr val="0093DD"/>
          </a:solidFill>
        </p:spPr>
        <p:txBody>
          <a:bodyPr anchor="ctr" anchorCtr="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86003"/>
            <a:ext cx="6217920" cy="449581"/>
          </a:xfrm>
        </p:spPr>
        <p:txBody>
          <a:bodyPr anchor="ctr" anchorCtr="0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13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3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6523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065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478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891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304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25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548640"/>
            <a:ext cx="3230880" cy="324612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548640"/>
            <a:ext cx="3230880" cy="324612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60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4" y="609603"/>
            <a:ext cx="3232151" cy="383859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341309" indent="0">
              <a:buNone/>
              <a:defRPr sz="1600" b="1"/>
            </a:lvl2pPr>
            <a:lvl3pPr marL="682619" indent="0">
              <a:buNone/>
              <a:defRPr sz="1500" b="1"/>
            </a:lvl3pPr>
            <a:lvl4pPr marL="1023928" indent="0">
              <a:buNone/>
              <a:defRPr sz="1300" b="1"/>
            </a:lvl4pPr>
            <a:lvl5pPr marL="1365238" indent="0">
              <a:buNone/>
              <a:defRPr sz="1300" b="1"/>
            </a:lvl5pPr>
            <a:lvl6pPr marL="1706548" indent="0">
              <a:buNone/>
              <a:defRPr sz="1300" b="1"/>
            </a:lvl6pPr>
            <a:lvl7pPr marL="2047857" indent="0">
              <a:buNone/>
              <a:defRPr sz="1300" b="1"/>
            </a:lvl7pPr>
            <a:lvl8pPr marL="2389167" indent="0">
              <a:buNone/>
              <a:defRPr sz="1300" b="1"/>
            </a:lvl8pPr>
            <a:lvl9pPr marL="27304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4" y="993461"/>
            <a:ext cx="3232151" cy="237077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609603"/>
            <a:ext cx="3233420" cy="383859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341309" indent="0">
              <a:buNone/>
              <a:defRPr sz="1600" b="1"/>
            </a:lvl2pPr>
            <a:lvl3pPr marL="682619" indent="0">
              <a:buNone/>
              <a:defRPr sz="1500" b="1"/>
            </a:lvl3pPr>
            <a:lvl4pPr marL="1023928" indent="0">
              <a:buNone/>
              <a:defRPr sz="1300" b="1"/>
            </a:lvl4pPr>
            <a:lvl5pPr marL="1365238" indent="0">
              <a:buNone/>
              <a:defRPr sz="1300" b="1"/>
            </a:lvl5pPr>
            <a:lvl6pPr marL="1706548" indent="0">
              <a:buNone/>
              <a:defRPr sz="1300" b="1"/>
            </a:lvl6pPr>
            <a:lvl7pPr marL="2047857" indent="0">
              <a:buNone/>
              <a:defRPr sz="1300" b="1"/>
            </a:lvl7pPr>
            <a:lvl8pPr marL="2389167" indent="0">
              <a:buNone/>
              <a:defRPr sz="1300" b="1"/>
            </a:lvl8pPr>
            <a:lvl9pPr marL="273047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993461"/>
            <a:ext cx="3233420" cy="237077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54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98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788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4" y="543878"/>
            <a:ext cx="2406651" cy="640080"/>
          </a:xfrm>
        </p:spPr>
        <p:txBody>
          <a:bodyPr anchor="ctr" anchorCtr="0"/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533400"/>
            <a:ext cx="4089400" cy="3200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4" y="1188720"/>
            <a:ext cx="2406651" cy="2560320"/>
          </a:xfrm>
        </p:spPr>
        <p:txBody>
          <a:bodyPr/>
          <a:lstStyle>
            <a:lvl1pPr marL="0" indent="0">
              <a:buNone/>
              <a:defRPr sz="1100"/>
            </a:lvl1pPr>
            <a:lvl2pPr marL="341309" indent="0">
              <a:buNone/>
              <a:defRPr sz="1000"/>
            </a:lvl2pPr>
            <a:lvl3pPr marL="682619" indent="0">
              <a:buNone/>
              <a:defRPr sz="800"/>
            </a:lvl3pPr>
            <a:lvl4pPr marL="1023928" indent="0">
              <a:buNone/>
              <a:defRPr sz="600"/>
            </a:lvl4pPr>
            <a:lvl5pPr marL="1365238" indent="0">
              <a:buNone/>
              <a:defRPr sz="600"/>
            </a:lvl5pPr>
            <a:lvl6pPr marL="1706548" indent="0">
              <a:buNone/>
              <a:defRPr sz="600"/>
            </a:lvl6pPr>
            <a:lvl7pPr marL="2047857" indent="0">
              <a:buNone/>
              <a:defRPr sz="600"/>
            </a:lvl7pPr>
            <a:lvl8pPr marL="2389167" indent="0">
              <a:buNone/>
              <a:defRPr sz="600"/>
            </a:lvl8pPr>
            <a:lvl9pPr marL="27304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347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629400" cy="457200"/>
          </a:xfrm>
          <a:solidFill>
            <a:srgbClr val="0093DD"/>
          </a:solidFill>
        </p:spPr>
        <p:txBody>
          <a:bodyPr rIns="182880" anchor="ctr" anchorCtr="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81202"/>
            <a:ext cx="6217920" cy="449581"/>
          </a:xfrm>
        </p:spPr>
        <p:txBody>
          <a:bodyPr rIns="182880" anchor="ctr" anchorCtr="0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26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3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653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066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479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892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306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880366"/>
            <a:ext cx="4389120" cy="340043"/>
          </a:xfrm>
        </p:spPr>
        <p:txBody>
          <a:bodyPr anchor="ctr" anchorCtr="0"/>
          <a:lstStyle>
            <a:lvl1pPr algn="ctr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533400"/>
            <a:ext cx="4389120" cy="2286000"/>
          </a:xfrm>
        </p:spPr>
        <p:txBody>
          <a:bodyPr/>
          <a:lstStyle>
            <a:lvl1pPr marL="0" indent="0">
              <a:buNone/>
              <a:defRPr sz="2300"/>
            </a:lvl1pPr>
            <a:lvl2pPr marL="341309" indent="0">
              <a:buNone/>
              <a:defRPr sz="2100"/>
            </a:lvl2pPr>
            <a:lvl3pPr marL="682619" indent="0">
              <a:buNone/>
              <a:defRPr sz="1800"/>
            </a:lvl3pPr>
            <a:lvl4pPr marL="1023928" indent="0">
              <a:buNone/>
              <a:defRPr sz="1600"/>
            </a:lvl4pPr>
            <a:lvl5pPr marL="1365238" indent="0">
              <a:buNone/>
              <a:defRPr sz="1600"/>
            </a:lvl5pPr>
            <a:lvl6pPr marL="1706548" indent="0">
              <a:buNone/>
              <a:defRPr sz="1600"/>
            </a:lvl6pPr>
            <a:lvl7pPr marL="2047857" indent="0">
              <a:buNone/>
              <a:defRPr sz="1600"/>
            </a:lvl7pPr>
            <a:lvl8pPr marL="2389167" indent="0">
              <a:buNone/>
              <a:defRPr sz="1600"/>
            </a:lvl8pPr>
            <a:lvl9pPr marL="2730476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3220408"/>
            <a:ext cx="4389120" cy="482917"/>
          </a:xfrm>
        </p:spPr>
        <p:txBody>
          <a:bodyPr/>
          <a:lstStyle>
            <a:lvl1pPr marL="0" indent="0" algn="ctr">
              <a:buNone/>
              <a:defRPr sz="1100"/>
            </a:lvl1pPr>
            <a:lvl2pPr marL="341309" indent="0">
              <a:buNone/>
              <a:defRPr sz="1000"/>
            </a:lvl2pPr>
            <a:lvl3pPr marL="682619" indent="0">
              <a:buNone/>
              <a:defRPr sz="800"/>
            </a:lvl3pPr>
            <a:lvl4pPr marL="1023928" indent="0">
              <a:buNone/>
              <a:defRPr sz="600"/>
            </a:lvl4pPr>
            <a:lvl5pPr marL="1365238" indent="0">
              <a:buNone/>
              <a:defRPr sz="600"/>
            </a:lvl5pPr>
            <a:lvl6pPr marL="1706548" indent="0">
              <a:buNone/>
              <a:defRPr sz="600"/>
            </a:lvl6pPr>
            <a:lvl7pPr marL="2047857" indent="0">
              <a:buNone/>
              <a:defRPr sz="600"/>
            </a:lvl7pPr>
            <a:lvl8pPr marL="2389167" indent="0">
              <a:buNone/>
              <a:defRPr sz="600"/>
            </a:lvl8pPr>
            <a:lvl9pPr marL="27304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0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533400"/>
            <a:ext cx="1645920" cy="320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533400"/>
            <a:ext cx="4815840" cy="320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8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enultim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826445" y="3643242"/>
            <a:ext cx="1662314" cy="15388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682619"/>
            <a:r>
              <a:rPr lang="en-US" sz="1000" dirty="0">
                <a:solidFill>
                  <a:srgbClr val="0093DD"/>
                </a:solidFill>
                <a:latin typeface="Century Gothic" pitchFamily="34" charset="0"/>
                <a:hlinkClick r:id="rId2"/>
              </a:rPr>
              <a:t>www.globaledgesoft.com</a:t>
            </a:r>
            <a:r>
              <a:rPr lang="en-US" sz="1000" dirty="0">
                <a:solidFill>
                  <a:srgbClr val="199CFF"/>
                </a:solidFill>
                <a:hlinkClick r:id="rId2"/>
              </a:rPr>
              <a:t> </a:t>
            </a:r>
            <a:endParaRPr lang="en-US" sz="1000" dirty="0">
              <a:solidFill>
                <a:srgbClr val="199CFF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67284" y="2685488"/>
            <a:ext cx="6580632" cy="670858"/>
            <a:chOff x="367284" y="3017520"/>
            <a:chExt cx="6580632" cy="670858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367284" y="3017520"/>
              <a:ext cx="1950720" cy="670858"/>
              <a:chOff x="478925" y="3017520"/>
              <a:chExt cx="1950720" cy="670858"/>
            </a:xfrm>
          </p:grpSpPr>
          <p:pic>
            <p:nvPicPr>
              <p:cNvPr id="15" name="Picture 14" descr="india.pn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875" y="3017520"/>
                <a:ext cx="274820" cy="18288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 userDrawn="1"/>
            </p:nvSpPr>
            <p:spPr>
              <a:xfrm>
                <a:off x="478925" y="3262620"/>
                <a:ext cx="1950720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GB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Global Village, IT SEZ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GB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Bangalore</a:t>
                </a: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5000244" y="3017520"/>
              <a:ext cx="1947672" cy="670858"/>
              <a:chOff x="5089294" y="3017520"/>
              <a:chExt cx="1947672" cy="670858"/>
            </a:xfrm>
          </p:grpSpPr>
          <p:pic>
            <p:nvPicPr>
              <p:cNvPr id="18" name="Picture 17" descr="india.png"/>
              <p:cNvPicPr>
                <a:picLocks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5970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 userDrawn="1"/>
            </p:nvSpPr>
            <p:spPr>
              <a:xfrm>
                <a:off x="5089294" y="3262620"/>
                <a:ext cx="1947672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 err="1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Raheja</a:t>
                </a: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 </a:t>
                </a:r>
                <a:r>
                  <a:rPr lang="en-US" sz="1000" dirty="0" err="1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Mindspace</a:t>
                </a: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 IT Park,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Hyderabad</a:t>
                </a:r>
                <a:endParaRPr lang="en-GB" sz="10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2685288" y="3017520"/>
              <a:ext cx="1947672" cy="670858"/>
              <a:chOff x="2908570" y="3017520"/>
              <a:chExt cx="1947672" cy="670858"/>
            </a:xfrm>
          </p:grpSpPr>
          <p:pic>
            <p:nvPicPr>
              <p:cNvPr id="25" name="Picture 24" descr="download (3).jpg"/>
              <p:cNvPicPr>
                <a:picLocks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5246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 userDrawn="1"/>
            </p:nvSpPr>
            <p:spPr>
              <a:xfrm>
                <a:off x="2908570" y="3262620"/>
                <a:ext cx="1947672" cy="425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South Main Street, </a:t>
                </a:r>
              </a:p>
              <a:p>
                <a:pPr algn="ctr" defTabSz="341616">
                  <a:spcBef>
                    <a:spcPts val="100"/>
                  </a:spcBef>
                  <a:spcAft>
                    <a:spcPts val="100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253840" algn="l"/>
                    <a:tab pos="683233" algn="l"/>
                    <a:tab pos="1024850" algn="l"/>
                    <a:tab pos="1366467" algn="l"/>
                    <a:tab pos="1708083" algn="l"/>
                    <a:tab pos="2049700" algn="l"/>
                    <a:tab pos="2391316" algn="l"/>
                    <a:tab pos="2732934" algn="l"/>
                    <a:tab pos="3074549" algn="l"/>
                    <a:tab pos="3416167" algn="l"/>
                    <a:tab pos="3757782" algn="l"/>
                    <a:tab pos="4099400" algn="l"/>
                    <a:tab pos="4441018" algn="l"/>
                    <a:tab pos="4782634" algn="l"/>
                    <a:tab pos="5124251" algn="l"/>
                    <a:tab pos="5465867" algn="l"/>
                    <a:tab pos="5807484" algn="l"/>
                    <a:tab pos="6149100" algn="l"/>
                    <a:tab pos="6490718" algn="l"/>
                    <a:tab pos="6832334" algn="l"/>
                  </a:tabLst>
                </a:pPr>
                <a:r>
                  <a:rPr lang="en-US" sz="1000" dirty="0">
                    <a:solidFill>
                      <a:prstClr val="black"/>
                    </a:solidFill>
                    <a:latin typeface="Century Gothic"/>
                    <a:cs typeface="Century Gothic"/>
                  </a:rPr>
                  <a:t>Milpitas, California</a:t>
                </a: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1188720" y="317671"/>
            <a:ext cx="4937760" cy="315154"/>
          </a:xfrm>
          <a:prstGeom prst="rect">
            <a:avLst/>
          </a:prstGeom>
          <a:noFill/>
        </p:spPr>
        <p:txBody>
          <a:bodyPr wrap="square" lIns="68262" tIns="34133" rIns="68262" bIns="34133" rtlCol="0">
            <a:spAutoFit/>
          </a:bodyPr>
          <a:lstStyle/>
          <a:p>
            <a:pPr algn="ctr" defTabSz="682619"/>
            <a:r>
              <a:rPr lang="en-US" sz="1600" i="1" dirty="0">
                <a:solidFill>
                  <a:srgbClr val="383431"/>
                </a:solidFill>
                <a:latin typeface="Century Gothic" pitchFamily="34" charset="0"/>
              </a:rPr>
              <a:t>Large enough to Deliver,</a:t>
            </a:r>
            <a:r>
              <a:rPr lang="en-US" sz="1600" i="1" dirty="0">
                <a:solidFill>
                  <a:srgbClr val="FF8500"/>
                </a:solidFill>
                <a:latin typeface="Century Gothic" pitchFamily="34" charset="0"/>
              </a:rPr>
              <a:t> </a:t>
            </a:r>
            <a:r>
              <a:rPr lang="en-US" sz="1600" i="1" dirty="0">
                <a:solidFill>
                  <a:srgbClr val="0093DD"/>
                </a:solidFill>
                <a:latin typeface="Century Gothic" pitchFamily="34" charset="0"/>
              </a:rPr>
              <a:t>Small enough to Care</a:t>
            </a:r>
          </a:p>
        </p:txBody>
      </p:sp>
      <p:grpSp>
        <p:nvGrpSpPr>
          <p:cNvPr id="6" name="Group 26"/>
          <p:cNvGrpSpPr/>
          <p:nvPr userDrawn="1"/>
        </p:nvGrpSpPr>
        <p:grpSpPr>
          <a:xfrm>
            <a:off x="1481798" y="950498"/>
            <a:ext cx="4351607" cy="1417320"/>
            <a:chOff x="2057400" y="1371600"/>
            <a:chExt cx="5439509" cy="2362200"/>
          </a:xfrm>
        </p:grpSpPr>
        <p:pic>
          <p:nvPicPr>
            <p:cNvPr id="16" name="Picture 15" descr="growing-plant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3123392" y="1371600"/>
              <a:ext cx="4373517" cy="2286000"/>
            </a:xfrm>
            <a:prstGeom prst="rect">
              <a:avLst/>
            </a:prstGeom>
          </p:spPr>
        </p:pic>
        <p:pic>
          <p:nvPicPr>
            <p:cNvPr id="14" name="Picture 13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922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65320" y="1815229"/>
            <a:ext cx="2621280" cy="1992536"/>
          </a:xfrm>
          <a:prstGeom prst="rect">
            <a:avLst/>
          </a:prstGeom>
          <a:noFill/>
        </p:spPr>
        <p:txBody>
          <a:bodyPr wrap="square" lIns="68262" tIns="34133" rIns="68262" bIns="34133" rtlCol="0">
            <a:spAutoFit/>
          </a:bodyPr>
          <a:lstStyle/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Fairness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Learning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Responsibility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Innovation</a:t>
            </a:r>
          </a:p>
          <a:p>
            <a:pPr algn="ctr" defTabSz="682619">
              <a:spcBef>
                <a:spcPts val="1494"/>
              </a:spcBef>
              <a:buClr>
                <a:srgbClr val="4F81BD"/>
              </a:buClr>
            </a:pPr>
            <a:r>
              <a:rPr lang="en-US" sz="1500" dirty="0">
                <a:solidFill>
                  <a:srgbClr val="0093DD"/>
                </a:solidFill>
                <a:latin typeface="Century Gothic" pitchFamily="34" charset="0"/>
              </a:rPr>
              <a:t>Respect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143001"/>
            <a:ext cx="5791200" cy="376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262" tIns="34133" rIns="68262" bIns="34133" rtlCol="0">
            <a:spAutoFit/>
          </a:bodyPr>
          <a:lstStyle/>
          <a:p>
            <a:pPr algn="ctr" defTabSz="682619"/>
            <a:r>
              <a:rPr lang="en-US" sz="2000" dirty="0">
                <a:solidFill>
                  <a:srgbClr val="0093DD"/>
                </a:solidFill>
                <a:latin typeface="Century Gothic" pitchFamily="34" charset="0"/>
              </a:rPr>
              <a:t>Thank you</a:t>
            </a:r>
          </a:p>
        </p:txBody>
      </p:sp>
      <p:pic>
        <p:nvPicPr>
          <p:cNvPr id="10" name="Picture 9" descr="chi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29740" y="1703070"/>
            <a:ext cx="2331720" cy="2259330"/>
          </a:xfrm>
          <a:prstGeom prst="rect">
            <a:avLst/>
          </a:prstGeom>
        </p:spPr>
      </p:pic>
      <p:pic>
        <p:nvPicPr>
          <p:cNvPr id="6" name="Picture 5" descr="GLobal Edge Logo with T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38698" y="121920"/>
            <a:ext cx="237650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4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" y="530352"/>
            <a:ext cx="3474720" cy="329184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782" y="528180"/>
            <a:ext cx="3474720" cy="329184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" y="530352"/>
            <a:ext cx="705916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" y="2209800"/>
            <a:ext cx="705916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8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5" y="533401"/>
            <a:ext cx="3474720" cy="381000"/>
          </a:xfrm>
        </p:spPr>
        <p:txBody>
          <a:bodyPr anchor="ctr">
            <a:normAutofit/>
          </a:bodyPr>
          <a:lstStyle>
            <a:lvl1pPr marL="0" indent="0">
              <a:buNone/>
              <a:defRPr sz="1600" b="0"/>
            </a:lvl1pPr>
            <a:lvl2pPr marL="341326" indent="0">
              <a:buNone/>
              <a:defRPr sz="1600" b="1"/>
            </a:lvl2pPr>
            <a:lvl3pPr marL="682653" indent="0">
              <a:buNone/>
              <a:defRPr sz="1400" b="1"/>
            </a:lvl3pPr>
            <a:lvl4pPr marL="1023979" indent="0">
              <a:buNone/>
              <a:defRPr sz="1300" b="1"/>
            </a:lvl4pPr>
            <a:lvl5pPr marL="1365306" indent="0">
              <a:buNone/>
              <a:defRPr sz="1300" b="1"/>
            </a:lvl5pPr>
            <a:lvl6pPr marL="1706633" indent="0">
              <a:buNone/>
              <a:defRPr sz="1300" b="1"/>
            </a:lvl6pPr>
            <a:lvl7pPr marL="2047959" indent="0">
              <a:buNone/>
              <a:defRPr sz="1300" b="1"/>
            </a:lvl7pPr>
            <a:lvl8pPr marL="2389286" indent="0">
              <a:buNone/>
              <a:defRPr sz="1300" b="1"/>
            </a:lvl8pPr>
            <a:lvl9pPr marL="273061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5" y="914403"/>
            <a:ext cx="3474720" cy="28955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7860" y="533404"/>
            <a:ext cx="3474720" cy="380999"/>
          </a:xfrm>
        </p:spPr>
        <p:txBody>
          <a:bodyPr anchor="ctr">
            <a:normAutofit/>
          </a:bodyPr>
          <a:lstStyle>
            <a:lvl1pPr marL="0" indent="0">
              <a:buNone/>
              <a:defRPr sz="1600" b="0"/>
            </a:lvl1pPr>
            <a:lvl2pPr marL="341326" indent="0">
              <a:buNone/>
              <a:defRPr sz="1600" b="1"/>
            </a:lvl2pPr>
            <a:lvl3pPr marL="682653" indent="0">
              <a:buNone/>
              <a:defRPr sz="1400" b="1"/>
            </a:lvl3pPr>
            <a:lvl4pPr marL="1023979" indent="0">
              <a:buNone/>
              <a:defRPr sz="1300" b="1"/>
            </a:lvl4pPr>
            <a:lvl5pPr marL="1365306" indent="0">
              <a:buNone/>
              <a:defRPr sz="1300" b="1"/>
            </a:lvl5pPr>
            <a:lvl6pPr marL="1706633" indent="0">
              <a:buNone/>
              <a:defRPr sz="1300" b="1"/>
            </a:lvl6pPr>
            <a:lvl7pPr marL="2047959" indent="0">
              <a:buNone/>
              <a:defRPr sz="1300" b="1"/>
            </a:lvl7pPr>
            <a:lvl8pPr marL="2389286" indent="0">
              <a:buNone/>
              <a:defRPr sz="1300" b="1"/>
            </a:lvl8pPr>
            <a:lvl9pPr marL="273061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7860" y="914403"/>
            <a:ext cx="3474720" cy="28955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15" y="533400"/>
            <a:ext cx="4206240" cy="3200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128016" y="762000"/>
            <a:ext cx="2743200" cy="2743200"/>
          </a:xfrm>
        </p:spPr>
        <p:txBody>
          <a:bodyPr/>
          <a:lstStyle>
            <a:lvl1pPr>
              <a:defRPr baseline="0"/>
            </a:lvl1pPr>
            <a:lvl2pPr marL="341326" indent="0">
              <a:buNone/>
              <a:defRPr/>
            </a:lvl2pPr>
            <a:lvl3pPr marL="682654" indent="0">
              <a:buNone/>
              <a:defRPr/>
            </a:lvl3pPr>
            <a:lvl4pPr marL="1023980" indent="0">
              <a:buNone/>
              <a:defRPr/>
            </a:lvl4pPr>
            <a:lvl5pPr marL="1365307" indent="0">
              <a:buNone/>
              <a:defRPr/>
            </a:lvl5pPr>
          </a:lstStyle>
          <a:p>
            <a:pPr lvl="0"/>
            <a:r>
              <a:rPr lang="en-US" dirty="0" smtClean="0"/>
              <a:t>Click to insert Chart, Table or Picture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60960"/>
            <a:ext cx="6553200" cy="320040"/>
          </a:xfrm>
          <a:prstGeom prst="rect">
            <a:avLst/>
          </a:prstGeom>
          <a:noFill/>
        </p:spPr>
        <p:txBody>
          <a:bodyPr vert="horz" lIns="68265" tIns="34134" rIns="68265" bIns="3413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48" y="533400"/>
            <a:ext cx="7062060" cy="3291840"/>
          </a:xfrm>
          <a:prstGeom prst="rect">
            <a:avLst/>
          </a:prstGeom>
        </p:spPr>
        <p:txBody>
          <a:bodyPr vert="horz" lIns="68265" tIns="34134" rIns="68265" bIns="3413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41064"/>
            <a:ext cx="7315200" cy="173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65" tIns="34134" rIns="68265" bIns="34134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pic>
        <p:nvPicPr>
          <p:cNvPr id="7" name="Picture 6" descr="Global Edge PNG New Logo without tag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90655" y="3964651"/>
            <a:ext cx="896155" cy="1265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0084" y="3950989"/>
            <a:ext cx="156293" cy="15388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E1EC36-4E89-4D01-BAE6-06BCCB4D4B4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4749" y="457200"/>
            <a:ext cx="7065705" cy="0"/>
            <a:chOff x="124748" y="457200"/>
            <a:chExt cx="7065705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124748" y="457200"/>
              <a:ext cx="585216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001733" y="457200"/>
              <a:ext cx="1188720" cy="0"/>
            </a:xfrm>
            <a:prstGeom prst="line">
              <a:avLst/>
            </a:prstGeom>
            <a:ln w="38100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8392" y="3886200"/>
            <a:ext cx="7058416" cy="0"/>
            <a:chOff x="128392" y="3886200"/>
            <a:chExt cx="7058416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128392" y="3886200"/>
              <a:ext cx="5852160" cy="0"/>
            </a:xfrm>
            <a:prstGeom prst="line">
              <a:avLst/>
            </a:prstGeom>
            <a:ln w="38100" cap="flat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98088" y="3886200"/>
              <a:ext cx="118872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7" r:id="rId2"/>
    <p:sldLayoutId id="2147483706" r:id="rId3"/>
    <p:sldLayoutId id="2147483708" r:id="rId4"/>
    <p:sldLayoutId id="2147483723" r:id="rId5"/>
    <p:sldLayoutId id="2147483709" r:id="rId6"/>
    <p:sldLayoutId id="2147483712" r:id="rId7"/>
    <p:sldLayoutId id="2147483710" r:id="rId8"/>
    <p:sldLayoutId id="2147483711" r:id="rId9"/>
    <p:sldLayoutId id="2147483719" r:id="rId10"/>
    <p:sldLayoutId id="2147483722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2653" rtl="0" eaLnBrk="1" latinLnBrk="0" hangingPunct="1">
        <a:spcBef>
          <a:spcPct val="0"/>
        </a:spcBef>
        <a:buNone/>
        <a:defRPr sz="20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</p:titleStyle>
    <p:bodyStyle>
      <a:lvl1pPr marL="255994" indent="-255994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6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554655" indent="-213329" algn="l" defTabSz="68265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14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853317" indent="-170663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2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194643" indent="-170663" algn="l" defTabSz="68265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1535970" indent="-170663" algn="l" defTabSz="68265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1877296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18622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950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276" indent="-170663" algn="l" defTabSz="6826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2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53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79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30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6633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959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286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612" algn="l" defTabSz="6826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60960"/>
            <a:ext cx="6553200" cy="320040"/>
          </a:xfrm>
          <a:prstGeom prst="rect">
            <a:avLst/>
          </a:prstGeom>
          <a:noFill/>
        </p:spPr>
        <p:txBody>
          <a:bodyPr vert="horz" lIns="68262" tIns="34133" rIns="68262" bIns="34133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533400"/>
            <a:ext cx="7040880" cy="3291840"/>
          </a:xfrm>
          <a:prstGeom prst="rect">
            <a:avLst/>
          </a:prstGeom>
        </p:spPr>
        <p:txBody>
          <a:bodyPr vert="horz" lIns="68262" tIns="34133" rIns="68262" bIns="3413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941064"/>
            <a:ext cx="7315200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262" tIns="34133" rIns="68262" bIns="34133" rtlCol="0" anchor="ctr"/>
          <a:lstStyle/>
          <a:p>
            <a:pPr algn="ctr" defTabSz="682619"/>
            <a:endParaRPr lang="en-US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6" descr="Global Edge PNG New Logo without taglin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85257" y="3956432"/>
            <a:ext cx="896155" cy="12656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52400" y="3925488"/>
            <a:ext cx="228600" cy="222820"/>
          </a:xfrm>
          <a:prstGeom prst="rect">
            <a:avLst/>
          </a:prstGeom>
        </p:spPr>
        <p:txBody>
          <a:bodyPr vert="horz" wrap="square" lIns="0" tIns="34133" rIns="68262" bIns="34133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682619">
              <a:defRPr/>
            </a:pPr>
            <a:fld id="{74E1EC36-4E89-4D01-BAE6-06BCCB4D4B41}" type="slidenum">
              <a:rPr lang="en-US" sz="1000" smtClean="0">
                <a:solidFill>
                  <a:srgbClr val="1F1A17"/>
                </a:solidFill>
                <a:latin typeface="Century Gothic" pitchFamily="34" charset="0"/>
              </a:rPr>
              <a:pPr algn="l" defTabSz="682619">
                <a:defRPr/>
              </a:pPr>
              <a:t>‹#›</a:t>
            </a:fld>
            <a:endParaRPr lang="en-US" sz="1000" dirty="0">
              <a:solidFill>
                <a:srgbClr val="1F1A17"/>
              </a:solidFill>
              <a:latin typeface="Century Gothic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457200"/>
            <a:ext cx="5852160" cy="0"/>
          </a:xfrm>
          <a:prstGeom prst="line">
            <a:avLst/>
          </a:prstGeom>
          <a:ln w="57150" cmpd="sng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8971" y="457200"/>
            <a:ext cx="1188720" cy="0"/>
          </a:xfrm>
          <a:prstGeom prst="line">
            <a:avLst/>
          </a:prstGeom>
          <a:ln w="57150" cmpd="sng">
            <a:solidFill>
              <a:srgbClr val="009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5531" y="3910053"/>
            <a:ext cx="5852160" cy="0"/>
          </a:xfrm>
          <a:prstGeom prst="line">
            <a:avLst/>
          </a:prstGeom>
          <a:ln w="25400" cap="flat" cmpd="sng">
            <a:solidFill>
              <a:srgbClr val="009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" y="3910053"/>
            <a:ext cx="1188720" cy="0"/>
          </a:xfrm>
          <a:prstGeom prst="line">
            <a:avLst/>
          </a:prstGeom>
          <a:ln w="25400" cmpd="sng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2619" rtl="0" eaLnBrk="1" latinLnBrk="0" hangingPunct="1">
        <a:spcBef>
          <a:spcPct val="0"/>
        </a:spcBef>
        <a:buNone/>
        <a:defRPr sz="20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</p:titleStyle>
    <p:bodyStyle>
      <a:lvl1pPr marL="255982" indent="-255982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6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554628" indent="-213319" algn="l" defTabSz="68261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§"/>
        <a:defRPr sz="15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853275" indent="-170655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2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194583" indent="-170655" algn="l" defTabSz="68261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§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1535893" indent="-170655" algn="l" defTabSz="682619" rtl="0" eaLnBrk="1" latinLnBrk="0" hangingPunct="1">
        <a:spcBef>
          <a:spcPct val="20000"/>
        </a:spcBef>
        <a:buClr>
          <a:srgbClr val="0093DD"/>
        </a:buClr>
        <a:buFont typeface="Wingdings" pitchFamily="2" charset="2"/>
        <a:buChar char="§"/>
        <a:defRPr sz="11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1877202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18511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822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131" indent="-170655" algn="l" defTabSz="6826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09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19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2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23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06548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57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167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476" algn="l" defTabSz="6826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-TMPL-Presentation-v3.6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ial GlobalEdg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ES-TMPL-Presentation-v3.5.potx" id="{B9323F87-47DA-4A63-9539-694A6C874902}" vid="{CEBC3390-F83A-4D66-BBB8-96B7BCCBEA6D}"/>
    </a:ext>
  </a:extLst>
</a:theme>
</file>

<file path=ppt/theme/theme2.xml><?xml version="1.0" encoding="utf-8"?>
<a:theme xmlns:a="http://schemas.openxmlformats.org/drawingml/2006/main" name="New Presentation Template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GES-TMPL-Presentation-v3.6</Template>
  <TotalTime>7575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2</vt:lpstr>
      <vt:lpstr>GES-TMPL-Presentation-v3.6</vt:lpstr>
      <vt:lpstr>New Presentation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DeepRastogi</dc:creator>
  <cp:lastModifiedBy>Sumeet Dogra</cp:lastModifiedBy>
  <cp:revision>255</cp:revision>
  <dcterms:created xsi:type="dcterms:W3CDTF">2015-08-31T08:30:30Z</dcterms:created>
  <dcterms:modified xsi:type="dcterms:W3CDTF">2017-02-10T04:47:16Z</dcterms:modified>
</cp:coreProperties>
</file>