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2.png" ContentType="image/png"/>
  <Override PartName="/ppt/media/image20.jpeg" ContentType="image/jpeg"/>
  <Override PartName="/ppt/media/image21.png" ContentType="image/png"/>
  <Override PartName="/ppt/media/image19.png" ContentType="image/png"/>
  <Override PartName="/ppt/media/image18.png" ContentType="image/png"/>
  <Override PartName="/ppt/media/image14.png" ContentType="image/png"/>
  <Override PartName="/ppt/media/image23.png" ContentType="image/png"/>
  <Override PartName="/ppt/media/image13.jpeg" ContentType="image/jpeg"/>
  <Override PartName="/ppt/media/image12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3.png" ContentType="image/png"/>
  <Override PartName="/ppt/media/image16.jpeg" ContentType="image/jpeg"/>
  <Override PartName="/ppt/media/image2.jpeg" ContentType="image/jpeg"/>
  <Override PartName="/ppt/media/image15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315200" cy="41148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jpeg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9.png"/><Relationship Id="rId3" Type="http://schemas.openxmlformats.org/officeDocument/2006/relationships/image" Target="../media/image20.jpe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195840" y="3951000"/>
            <a:ext cx="70776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52BA97C9-46A9-4F60-BFDB-6823DD635705}" type="slidenum">
              <a:rPr lang="en-US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3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pic>
        <p:nvPicPr>
          <p:cNvPr id="7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1839960" cy="191988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85800" y="2057400"/>
            <a:ext cx="6629040" cy="45684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Click to edit the title text formatPresentation Title</a:t>
            </a:r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85800" y="2514600"/>
            <a:ext cx="5257440" cy="38052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Seventh Outline LevelSub Title</a:t>
            </a:r>
            <a:endParaRPr/>
          </a:p>
        </p:txBody>
      </p:sp>
      <p:sp>
        <p:nvSpPr>
          <p:cNvPr id="10" name="CustomShape 9"/>
          <p:cNvSpPr/>
          <p:nvPr/>
        </p:nvSpPr>
        <p:spPr>
          <a:xfrm>
            <a:off x="2377440" y="3901320"/>
            <a:ext cx="2559960" cy="1368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i="1" lang="en-US" sz="800">
                <a:solidFill>
                  <a:srgbClr val="1f1a17"/>
                </a:solidFill>
                <a:latin typeface="Century Gothic"/>
              </a:rPr>
              <a:t>Copyright © 2017, Global Edge Software Ltd.</a:t>
            </a:r>
            <a:endParaRPr/>
          </a:p>
        </p:txBody>
      </p:sp>
      <p:pic>
        <p:nvPicPr>
          <p:cNvPr id="11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0" y="1143000"/>
            <a:ext cx="2376000" cy="639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4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-195840" y="3951000"/>
            <a:ext cx="70776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C5D72377-A937-4F03-91BE-34CAD3DEDBB8}" type="slidenum">
              <a:rPr lang="en-US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49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0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1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2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93dd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9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195840" y="3951000"/>
            <a:ext cx="70776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1425BF38-2489-4DB9-83BF-73C8CD5F0930}" type="slidenum">
              <a:rPr lang="en-US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92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3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4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5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6" name="CustomShape 7"/>
          <p:cNvSpPr/>
          <p:nvPr/>
        </p:nvSpPr>
        <p:spPr>
          <a:xfrm>
            <a:off x="2678760" y="3625920"/>
            <a:ext cx="16286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1000" u="sng">
                <a:solidFill>
                  <a:srgbClr val="0093dd"/>
                </a:solidFill>
                <a:latin typeface="Century Gothic"/>
              </a:rPr>
              <a:t>www.globaledgesoft.com</a:t>
            </a:r>
            <a:r>
              <a:rPr lang="en-US" sz="1000" u="sng">
                <a:solidFill>
                  <a:srgbClr val="0093dd"/>
                </a:solidFill>
                <a:latin typeface="Century Gothic"/>
              </a:rPr>
              <a:t> </a:t>
            </a:r>
            <a:endParaRPr/>
          </a:p>
        </p:txBody>
      </p:sp>
      <p:pic>
        <p:nvPicPr>
          <p:cNvPr id="97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5280" y="2685600"/>
            <a:ext cx="274320" cy="182520"/>
          </a:xfrm>
          <a:prstGeom prst="rect">
            <a:avLst/>
          </a:prstGeom>
          <a:ln>
            <a:noFill/>
          </a:ln>
        </p:spPr>
      </p:pic>
      <p:sp>
        <p:nvSpPr>
          <p:cNvPr id="98" name="CustomShape 8"/>
          <p:cNvSpPr/>
          <p:nvPr/>
        </p:nvSpPr>
        <p:spPr>
          <a:xfrm>
            <a:off x="367200" y="2930760"/>
            <a:ext cx="1950480" cy="5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Century Gothic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Century Gothic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Century Gothic"/>
              </a:rPr>
              <a:t>Bangalore</a:t>
            </a:r>
            <a:endParaRPr/>
          </a:p>
        </p:txBody>
      </p:sp>
      <p:pic>
        <p:nvPicPr>
          <p:cNvPr id="99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37040" y="2685600"/>
            <a:ext cx="273960" cy="182520"/>
          </a:xfrm>
          <a:prstGeom prst="rect">
            <a:avLst/>
          </a:prstGeom>
          <a:ln>
            <a:noFill/>
          </a:ln>
        </p:spPr>
      </p:pic>
      <p:sp>
        <p:nvSpPr>
          <p:cNvPr id="100" name="CustomShape 9"/>
          <p:cNvSpPr/>
          <p:nvPr/>
        </p:nvSpPr>
        <p:spPr>
          <a:xfrm>
            <a:off x="5000400" y="2930760"/>
            <a:ext cx="1947240" cy="5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Century Gothic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Century Gothic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Century Gothic"/>
              </a:rPr>
              <a:t>Hyderabad</a:t>
            </a:r>
            <a:endParaRPr/>
          </a:p>
        </p:txBody>
      </p:sp>
      <p:pic>
        <p:nvPicPr>
          <p:cNvPr id="101" name="Picture 2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521880" y="2685600"/>
            <a:ext cx="273960" cy="182520"/>
          </a:xfrm>
          <a:prstGeom prst="rect">
            <a:avLst/>
          </a:prstGeom>
          <a:ln>
            <a:noFill/>
          </a:ln>
        </p:spPr>
      </p:pic>
      <p:sp>
        <p:nvSpPr>
          <p:cNvPr id="102" name="CustomShape 10"/>
          <p:cNvSpPr/>
          <p:nvPr/>
        </p:nvSpPr>
        <p:spPr>
          <a:xfrm>
            <a:off x="2685240" y="2930760"/>
            <a:ext cx="1947240" cy="5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Century Gothic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Century Gothic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Century Gothic"/>
              </a:rPr>
              <a:t>California</a:t>
            </a:r>
            <a:endParaRPr/>
          </a:p>
        </p:txBody>
      </p:sp>
      <p:sp>
        <p:nvSpPr>
          <p:cNvPr id="103" name="CustomShape 11"/>
          <p:cNvSpPr/>
          <p:nvPr/>
        </p:nvSpPr>
        <p:spPr>
          <a:xfrm>
            <a:off x="1188720" y="317520"/>
            <a:ext cx="4937400" cy="3121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entury Gothic"/>
              </a:rPr>
              <a:t>Large enough to Deliver</a:t>
            </a:r>
            <a:r>
              <a:rPr i="1" lang="en-US" sz="1600">
                <a:solidFill>
                  <a:srgbClr val="383431"/>
                </a:solidFill>
                <a:latin typeface="Century Gothic"/>
              </a:rPr>
              <a:t>,</a:t>
            </a:r>
            <a:r>
              <a:rPr i="1" lang="en-US" sz="1600">
                <a:solidFill>
                  <a:srgbClr val="ff8500"/>
                </a:solidFill>
                <a:latin typeface="Century Gothic"/>
              </a:rPr>
              <a:t> </a:t>
            </a:r>
            <a:r>
              <a:rPr i="1" lang="en-US" sz="1600">
                <a:solidFill>
                  <a:srgbClr val="0093dd"/>
                </a:solidFill>
                <a:latin typeface="Century Gothic"/>
              </a:rPr>
              <a:t>Small enough to Care</a:t>
            </a:r>
            <a:endParaRPr/>
          </a:p>
        </p:txBody>
      </p:sp>
      <p:pic>
        <p:nvPicPr>
          <p:cNvPr id="104" name="Picture 15" descr=""/>
          <p:cNvPicPr/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2334600" y="716400"/>
            <a:ext cx="3498480" cy="1371240"/>
          </a:xfrm>
          <a:prstGeom prst="rect">
            <a:avLst/>
          </a:prstGeom>
          <a:ln>
            <a:noFill/>
          </a:ln>
        </p:spPr>
      </p:pic>
      <p:pic>
        <p:nvPicPr>
          <p:cNvPr id="105" name="Picture 1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81760" y="1585080"/>
            <a:ext cx="937440" cy="548280"/>
          </a:xfrm>
          <a:prstGeom prst="rect">
            <a:avLst/>
          </a:prstGeom>
          <a:ln>
            <a:noFill/>
          </a:ln>
        </p:spPr>
      </p:pic>
      <p:pic>
        <p:nvPicPr>
          <p:cNvPr id="106" name="Picture 2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981080" y="3607560"/>
            <a:ext cx="190080" cy="190080"/>
          </a:xfrm>
          <a:prstGeom prst="rect">
            <a:avLst/>
          </a:prstGeom>
          <a:ln>
            <a:noFill/>
          </a:ln>
        </p:spPr>
      </p:pic>
      <p:pic>
        <p:nvPicPr>
          <p:cNvPr id="107" name="Picture 2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815000" y="3595680"/>
            <a:ext cx="213840" cy="213840"/>
          </a:xfrm>
          <a:prstGeom prst="rect">
            <a:avLst/>
          </a:prstGeom>
          <a:ln>
            <a:noFill/>
          </a:ln>
        </p:spPr>
      </p:pic>
      <p:sp>
        <p:nvSpPr>
          <p:cNvPr id="108" name="PlaceHolder 12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Click to edit the title text format</a:t>
            </a:r>
            <a:endParaRPr/>
          </a:p>
        </p:txBody>
      </p:sp>
      <p:sp>
        <p:nvSpPr>
          <p:cNvPr id="109" name="PlaceHolder 1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45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-195840" y="3951000"/>
            <a:ext cx="70776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215E3684-E7D5-4E91-97D2-2F52A189380A}" type="slidenum">
              <a:rPr lang="en-US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47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48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49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50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51" name="CustomShape 7"/>
          <p:cNvSpPr/>
          <p:nvPr/>
        </p:nvSpPr>
        <p:spPr>
          <a:xfrm>
            <a:off x="4465440" y="1815120"/>
            <a:ext cx="2620800" cy="18932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93dd"/>
                </a:solidFill>
                <a:latin typeface="Century Gothic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93dd"/>
                </a:solidFill>
                <a:latin typeface="Century Gothic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93dd"/>
                </a:solidFill>
                <a:latin typeface="Century Gothic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93dd"/>
                </a:solidFill>
                <a:latin typeface="Century Gothic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93dd"/>
                </a:solidFill>
                <a:latin typeface="Century Gothic"/>
              </a:rPr>
              <a:t>Respect</a:t>
            </a:r>
            <a:endParaRPr/>
          </a:p>
        </p:txBody>
      </p:sp>
      <p:sp>
        <p:nvSpPr>
          <p:cNvPr id="152" name="CustomShape 8"/>
          <p:cNvSpPr/>
          <p:nvPr/>
        </p:nvSpPr>
        <p:spPr>
          <a:xfrm>
            <a:off x="0" y="1143000"/>
            <a:ext cx="5790960" cy="3736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93dd"/>
                </a:solidFill>
                <a:latin typeface="Century Gothic"/>
              </a:rPr>
              <a:t>Thank you</a:t>
            </a:r>
            <a:endParaRPr/>
          </a:p>
        </p:txBody>
      </p:sp>
      <p:pic>
        <p:nvPicPr>
          <p:cNvPr id="153" name="Picture 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29800" y="1703160"/>
            <a:ext cx="2331360" cy="2259000"/>
          </a:xfrm>
          <a:prstGeom prst="rect">
            <a:avLst/>
          </a:prstGeom>
          <a:ln>
            <a:noFill/>
          </a:ln>
        </p:spPr>
      </p:pic>
      <p:pic>
        <p:nvPicPr>
          <p:cNvPr id="154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938840" y="122040"/>
            <a:ext cx="2376000" cy="639720"/>
          </a:xfrm>
          <a:prstGeom prst="rect">
            <a:avLst/>
          </a:prstGeom>
          <a:ln>
            <a:noFill/>
          </a:ln>
        </p:spPr>
      </p:pic>
      <p:sp>
        <p:nvSpPr>
          <p:cNvPr id="155" name="PlaceHolder 9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Click to edit the title text format</a:t>
            </a:r>
            <a:endParaRPr/>
          </a:p>
        </p:txBody>
      </p:sp>
      <p:sp>
        <p:nvSpPr>
          <p:cNvPr id="156" name="PlaceHolder 10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85800" y="2057400"/>
            <a:ext cx="6629040" cy="456840"/>
          </a:xfrm>
          <a:prstGeom prst="rect">
            <a:avLst/>
          </a:prstGeom>
        </p:spPr>
        <p:txBody>
          <a:bodyPr lIns="68400" rIns="68400" tIns="34200" bIns="34200" anchor="ctr"/>
          <a:p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685800" y="2514600"/>
            <a:ext cx="5257440" cy="380520"/>
          </a:xfrm>
          <a:prstGeom prst="rect">
            <a:avLst/>
          </a:prstGeom>
        </p:spPr>
        <p:txBody>
          <a:bodyPr lIns="68400" rIns="68400" tIns="34200" bIns="34200" anchor="ctr"/>
          <a:p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