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4.xml" ContentType="application/vnd.openxmlformats-officedocument.presentationml.notesSlide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7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25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8.png" ContentType="image/png"/>
  <Override PartName="/ppt/media/image14.png" ContentType="image/png"/>
  <Override PartName="/ppt/media/image13.png" ContentType="image/png"/>
  <Override PartName="/ppt/media/image24.jpeg" ContentType="image/jpeg"/>
  <Override PartName="/ppt/media/image12.png" ContentType="image/png"/>
  <Override PartName="/ppt/media/image19.jpeg" ContentType="image/jpeg"/>
  <Override PartName="/ppt/media/image11.png" ContentType="image/png"/>
  <Override PartName="/ppt/media/image10.png" ContentType="image/png"/>
  <Override PartName="/ppt/media/image9.png" ContentType="image/png"/>
  <Override PartName="/ppt/media/image15.jpeg" ContentType="image/jpe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17.png" ContentType="image/png"/>
  <Override PartName="/ppt/media/image26.png" ContentType="image/png"/>
  <Override PartName="/ppt/media/image3.png" ContentType="image/png"/>
  <Override PartName="/ppt/media/image16.jpeg" ContentType="image/jpeg"/>
  <Override PartName="/ppt/media/image2.jpeg" ContentType="image/jpeg"/>
  <Override PartName="/ppt/media/image1.png" ContentType="image/png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7315200" cy="41148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23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lIns="0" rIns="0" tIns="0" bIns="0"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237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23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239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365A0DB-C473-4B64-83CB-52C1A51A3EC7}" type="slidenum">
              <a:rPr lang="en-IN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stomShape 1"/>
          <p:cNvSpPr/>
          <p:nvPr/>
        </p:nvSpPr>
        <p:spPr>
          <a:xfrm>
            <a:off x="1183320" y="689400"/>
            <a:ext cx="4487760" cy="341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913680" y="4345200"/>
            <a:ext cx="5029560" cy="411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5760" cy="4523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4" name="CustomShape 2"/>
          <p:cNvSpPr/>
          <p:nvPr/>
        </p:nvSpPr>
        <p:spPr>
          <a:xfrm>
            <a:off x="4398840" y="9555120"/>
            <a:ext cx="3371040" cy="500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fld id="{05D5CB28-233E-46CA-87C7-D55C1A0AE98B}" type="slidenum">
              <a:rPr lang="en-IN" sz="1400">
                <a:solidFill>
                  <a:srgbClr val="000000"/>
                </a:solidFill>
                <a:latin typeface="Century Gothic"/>
                <a:ea typeface="Microsoft YaHei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CustomShape 1"/>
          <p:cNvSpPr/>
          <p:nvPr/>
        </p:nvSpPr>
        <p:spPr>
          <a:xfrm>
            <a:off x="4398840" y="9555120"/>
            <a:ext cx="3371040" cy="500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99000"/>
              </a:lnSpc>
            </a:pPr>
            <a:fld id="{A4FEB383-DBE4-4674-A20F-F9A715DFE0FE}" type="slidenum">
              <a:rPr lang="en-IN" sz="1400">
                <a:solidFill>
                  <a:srgbClr val="000000"/>
                </a:solidFill>
                <a:latin typeface="Century Gothic"/>
                <a:ea typeface="Microsoft YaHei"/>
              </a:rPr>
              <a:t>&lt;number&gt;</a:t>
            </a:fld>
            <a:endParaRPr/>
          </a:p>
        </p:txBody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1183320" y="689400"/>
            <a:ext cx="4487760" cy="341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913680" y="4345200"/>
            <a:ext cx="5029560" cy="411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ustomShape 1"/>
          <p:cNvSpPr/>
          <p:nvPr/>
        </p:nvSpPr>
        <p:spPr>
          <a:xfrm>
            <a:off x="1184760" y="689400"/>
            <a:ext cx="4487760" cy="341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913680" y="4345200"/>
            <a:ext cx="5029560" cy="411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CustomShape 1"/>
          <p:cNvSpPr/>
          <p:nvPr/>
        </p:nvSpPr>
        <p:spPr>
          <a:xfrm>
            <a:off x="1183320" y="689400"/>
            <a:ext cx="4487760" cy="341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460" name="PlaceHolder 2"/>
          <p:cNvSpPr>
            <a:spLocks noGrp="1"/>
          </p:cNvSpPr>
          <p:nvPr>
            <p:ph type="body"/>
          </p:nvPr>
        </p:nvSpPr>
        <p:spPr>
          <a:xfrm>
            <a:off x="913680" y="4345200"/>
            <a:ext cx="5029560" cy="411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5.png"/><Relationship Id="rId3" Type="http://schemas.openxmlformats.org/officeDocument/2006/relationships/image" Target="../media/image26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3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18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2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9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3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23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jpeg"/><Relationship Id="rId6" Type="http://schemas.openxmlformats.org/officeDocument/2006/relationships/image" Target="../media/image16.jpe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jpeg"/><Relationship Id="rId10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jpeg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940200"/>
            <a:ext cx="7314480" cy="17244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pic>
        <p:nvPicPr>
          <p:cNvPr id="1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1360" y="3963960"/>
            <a:ext cx="894600" cy="12636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-196560" y="3951360"/>
            <a:ext cx="708120" cy="1515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8192FE59-A20F-4038-A887-222F5C5AAD10}" type="slidenum">
              <a:rPr lang="en-IN" sz="1000">
                <a:solidFill>
                  <a:srgbClr val="1f1a17"/>
                </a:solidFill>
                <a:latin typeface="Century Gothic"/>
                <a:ea typeface="Microsoft YaHei"/>
              </a:rPr>
              <a:t>&lt;number&gt;</a:t>
            </a:fld>
            <a:endParaRPr/>
          </a:p>
        </p:txBody>
      </p:sp>
      <p:sp>
        <p:nvSpPr>
          <p:cNvPr id="3" name="Line 3"/>
          <p:cNvSpPr/>
          <p:nvPr/>
        </p:nvSpPr>
        <p:spPr>
          <a:xfrm>
            <a:off x="123480" y="457200"/>
            <a:ext cx="585000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4" name="Line 4"/>
          <p:cNvSpPr/>
          <p:nvPr/>
        </p:nvSpPr>
        <p:spPr>
          <a:xfrm>
            <a:off x="6002280" y="457200"/>
            <a:ext cx="118728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" name="Line 5"/>
          <p:cNvSpPr/>
          <p:nvPr/>
        </p:nvSpPr>
        <p:spPr>
          <a:xfrm>
            <a:off x="128520" y="3886200"/>
            <a:ext cx="585000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6" name="Line 6"/>
          <p:cNvSpPr/>
          <p:nvPr/>
        </p:nvSpPr>
        <p:spPr>
          <a:xfrm>
            <a:off x="5997240" y="3886200"/>
            <a:ext cx="118764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pic>
        <p:nvPicPr>
          <p:cNvPr id="7" name="Picture 10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0"/>
            <a:ext cx="1839240" cy="1918440"/>
          </a:xfrm>
          <a:prstGeom prst="rect">
            <a:avLst/>
          </a:prstGeom>
          <a:ln>
            <a:noFill/>
          </a:ln>
        </p:spPr>
      </p:pic>
      <p:pic>
        <p:nvPicPr>
          <p:cNvPr id="8" name="Picture 1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724280" y="1216080"/>
            <a:ext cx="2285280" cy="535680"/>
          </a:xfrm>
          <a:prstGeom prst="rect">
            <a:avLst/>
          </a:prstGeom>
          <a:ln>
            <a:noFill/>
          </a:ln>
        </p:spPr>
      </p:pic>
      <p:sp>
        <p:nvSpPr>
          <p:cNvPr id="9" name="CustomShape 7"/>
          <p:cNvSpPr/>
          <p:nvPr/>
        </p:nvSpPr>
        <p:spPr>
          <a:xfrm>
            <a:off x="2378160" y="3902040"/>
            <a:ext cx="2559960" cy="1357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 algn="ctr">
              <a:lnSpc>
                <a:spcPct val="100000"/>
              </a:lnSpc>
            </a:pPr>
            <a:r>
              <a:rPr i="1" lang="en-IN" sz="800">
                <a:solidFill>
                  <a:srgbClr val="1f1a17"/>
                </a:solidFill>
                <a:latin typeface="Century Gothic"/>
                <a:ea typeface="Microsoft YaHei"/>
              </a:rPr>
              <a:t>Copyright © 2017, Global Edge Software Ltd.</a:t>
            </a:r>
            <a:endParaRPr/>
          </a:p>
        </p:txBody>
      </p:sp>
      <p:sp>
        <p:nvSpPr>
          <p:cNvPr id="10" name="CustomShape 8"/>
          <p:cNvSpPr/>
          <p:nvPr/>
        </p:nvSpPr>
        <p:spPr>
          <a:xfrm>
            <a:off x="685800" y="2514600"/>
            <a:ext cx="6628680" cy="410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txBody>
          <a:bodyPr wrap="none" lIns="0" rIns="0" tIns="2880" bIns="0" anchor="ctr"/>
          <a:p>
            <a:pPr>
              <a:lnSpc>
                <a:spcPct val="99000"/>
              </a:lnSpc>
            </a:pPr>
            <a:r>
              <a:rPr lang="en-IN" sz="2400">
                <a:solidFill>
                  <a:srgbClr val="000000"/>
                </a:solidFill>
                <a:latin typeface="Century Gothic"/>
                <a:ea typeface="Microsoft YaHei"/>
              </a:rPr>
              <a:t>-</a:t>
            </a:r>
            <a:endParaRPr/>
          </a:p>
        </p:txBody>
      </p:sp>
      <p:sp>
        <p:nvSpPr>
          <p:cNvPr id="11" name="PlaceHolder 9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2" name="PlaceHolder 10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3940200"/>
            <a:ext cx="7314480" cy="17244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pic>
        <p:nvPicPr>
          <p:cNvPr id="48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1360" y="3963960"/>
            <a:ext cx="894600" cy="126360"/>
          </a:xfrm>
          <a:prstGeom prst="rect">
            <a:avLst/>
          </a:prstGeom>
          <a:ln>
            <a:noFill/>
          </a:ln>
        </p:spPr>
      </p:pic>
      <p:sp>
        <p:nvSpPr>
          <p:cNvPr id="49" name="CustomShape 2"/>
          <p:cNvSpPr/>
          <p:nvPr/>
        </p:nvSpPr>
        <p:spPr>
          <a:xfrm>
            <a:off x="-196560" y="3951360"/>
            <a:ext cx="708120" cy="1515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346E68B0-D2BB-4D4C-BFCC-559496D194A4}" type="slidenum">
              <a:rPr lang="en-IN" sz="1000">
                <a:solidFill>
                  <a:srgbClr val="1f1a17"/>
                </a:solidFill>
                <a:latin typeface="Century Gothic"/>
                <a:ea typeface="Microsoft YaHei"/>
              </a:rPr>
              <a:t>&lt;number&gt;</a:t>
            </a:fld>
            <a:endParaRPr/>
          </a:p>
        </p:txBody>
      </p:sp>
      <p:sp>
        <p:nvSpPr>
          <p:cNvPr id="50" name="Line 3"/>
          <p:cNvSpPr/>
          <p:nvPr/>
        </p:nvSpPr>
        <p:spPr>
          <a:xfrm>
            <a:off x="123480" y="457200"/>
            <a:ext cx="585000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51" name="Line 4"/>
          <p:cNvSpPr/>
          <p:nvPr/>
        </p:nvSpPr>
        <p:spPr>
          <a:xfrm>
            <a:off x="6002280" y="457200"/>
            <a:ext cx="118728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2" name="Line 5"/>
          <p:cNvSpPr/>
          <p:nvPr/>
        </p:nvSpPr>
        <p:spPr>
          <a:xfrm>
            <a:off x="128520" y="3886200"/>
            <a:ext cx="585000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3" name="Line 6"/>
          <p:cNvSpPr/>
          <p:nvPr/>
        </p:nvSpPr>
        <p:spPr>
          <a:xfrm>
            <a:off x="5997240" y="3886200"/>
            <a:ext cx="118764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54" name="PlaceHolder 7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2960" cy="686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5" name="PlaceHolder 8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2960" cy="2385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3940200"/>
            <a:ext cx="7314480" cy="17244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pic>
        <p:nvPicPr>
          <p:cNvPr id="91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1360" y="3963960"/>
            <a:ext cx="894600" cy="126360"/>
          </a:xfrm>
          <a:prstGeom prst="rect">
            <a:avLst/>
          </a:prstGeom>
          <a:ln>
            <a:noFill/>
          </a:ln>
        </p:spPr>
      </p:pic>
      <p:sp>
        <p:nvSpPr>
          <p:cNvPr id="92" name="CustomShape 2"/>
          <p:cNvSpPr/>
          <p:nvPr/>
        </p:nvSpPr>
        <p:spPr>
          <a:xfrm>
            <a:off x="-196560" y="3951360"/>
            <a:ext cx="708120" cy="1515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65F60FDE-39DC-46E0-8278-B565D582642D}" type="slidenum">
              <a:rPr lang="en-IN" sz="1000">
                <a:solidFill>
                  <a:srgbClr val="1f1a17"/>
                </a:solidFill>
                <a:latin typeface="Century Gothic"/>
                <a:ea typeface="Microsoft YaHei"/>
              </a:rPr>
              <a:t>&lt;number&gt;</a:t>
            </a:fld>
            <a:endParaRPr/>
          </a:p>
        </p:txBody>
      </p:sp>
      <p:sp>
        <p:nvSpPr>
          <p:cNvPr id="93" name="Line 3"/>
          <p:cNvSpPr/>
          <p:nvPr/>
        </p:nvSpPr>
        <p:spPr>
          <a:xfrm>
            <a:off x="123480" y="457200"/>
            <a:ext cx="585000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94" name="Line 4"/>
          <p:cNvSpPr/>
          <p:nvPr/>
        </p:nvSpPr>
        <p:spPr>
          <a:xfrm>
            <a:off x="6002280" y="457200"/>
            <a:ext cx="118728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95" name="Line 5"/>
          <p:cNvSpPr/>
          <p:nvPr/>
        </p:nvSpPr>
        <p:spPr>
          <a:xfrm>
            <a:off x="128520" y="3886200"/>
            <a:ext cx="585000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96" name="Line 6"/>
          <p:cNvSpPr/>
          <p:nvPr/>
        </p:nvSpPr>
        <p:spPr>
          <a:xfrm>
            <a:off x="5997240" y="3886200"/>
            <a:ext cx="118764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97" name="PlaceHolder 7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98" name="PlaceHolder 8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0" y="3940200"/>
            <a:ext cx="7314480" cy="17244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pic>
        <p:nvPicPr>
          <p:cNvPr id="134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1360" y="3963960"/>
            <a:ext cx="894600" cy="126360"/>
          </a:xfrm>
          <a:prstGeom prst="rect">
            <a:avLst/>
          </a:prstGeom>
          <a:ln>
            <a:noFill/>
          </a:ln>
        </p:spPr>
      </p:pic>
      <p:sp>
        <p:nvSpPr>
          <p:cNvPr id="135" name="CustomShape 2"/>
          <p:cNvSpPr/>
          <p:nvPr/>
        </p:nvSpPr>
        <p:spPr>
          <a:xfrm>
            <a:off x="-196560" y="3951360"/>
            <a:ext cx="708120" cy="1515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8D3A12D1-F49F-4FA7-9F9A-9E9FEAC45ED2}" type="slidenum">
              <a:rPr lang="en-IN" sz="1000">
                <a:solidFill>
                  <a:srgbClr val="1f1a17"/>
                </a:solidFill>
                <a:latin typeface="Century Gothic"/>
                <a:ea typeface="Microsoft YaHei"/>
              </a:rPr>
              <a:t>&lt;number&gt;</a:t>
            </a:fld>
            <a:endParaRPr/>
          </a:p>
        </p:txBody>
      </p:sp>
      <p:sp>
        <p:nvSpPr>
          <p:cNvPr id="136" name="Line 3"/>
          <p:cNvSpPr/>
          <p:nvPr/>
        </p:nvSpPr>
        <p:spPr>
          <a:xfrm>
            <a:off x="123480" y="457200"/>
            <a:ext cx="585000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37" name="Line 4"/>
          <p:cNvSpPr/>
          <p:nvPr/>
        </p:nvSpPr>
        <p:spPr>
          <a:xfrm>
            <a:off x="6002280" y="457200"/>
            <a:ext cx="118728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38" name="Line 5"/>
          <p:cNvSpPr/>
          <p:nvPr/>
        </p:nvSpPr>
        <p:spPr>
          <a:xfrm>
            <a:off x="128520" y="3886200"/>
            <a:ext cx="585000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39" name="Line 6"/>
          <p:cNvSpPr/>
          <p:nvPr/>
        </p:nvSpPr>
        <p:spPr>
          <a:xfrm>
            <a:off x="5997240" y="3886200"/>
            <a:ext cx="118764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40" name="CustomShape 7"/>
          <p:cNvSpPr/>
          <p:nvPr/>
        </p:nvSpPr>
        <p:spPr>
          <a:xfrm>
            <a:off x="2678760" y="3625920"/>
            <a:ext cx="1628280" cy="1515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IN" sz="1000" u="sng">
                <a:solidFill>
                  <a:srgbClr val="ccccff"/>
                </a:solidFill>
                <a:latin typeface="Century Gothic"/>
                <a:ea typeface="Microsoft YaHei"/>
              </a:rPr>
              <a:t>www.globaledgesoft.com </a:t>
            </a:r>
            <a:endParaRPr/>
          </a:p>
        </p:txBody>
      </p:sp>
      <p:pic>
        <p:nvPicPr>
          <p:cNvPr id="141" name="Picture 13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04920" y="2685960"/>
            <a:ext cx="272160" cy="180360"/>
          </a:xfrm>
          <a:prstGeom prst="rect">
            <a:avLst/>
          </a:prstGeom>
          <a:ln>
            <a:noFill/>
          </a:ln>
        </p:spPr>
      </p:pic>
      <p:sp>
        <p:nvSpPr>
          <p:cNvPr id="142" name="CustomShape 8"/>
          <p:cNvSpPr/>
          <p:nvPr/>
        </p:nvSpPr>
        <p:spPr>
          <a:xfrm>
            <a:off x="366840" y="2930400"/>
            <a:ext cx="1948680" cy="52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  <a:ea typeface="Microsoft YaHei"/>
              </a:rPr>
              <a:t>Global Village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  <a:ea typeface="Microsoft YaHei"/>
              </a:rPr>
              <a:t>IT SEZ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  <a:ea typeface="Microsoft YaHei"/>
              </a:rPr>
              <a:t>Bangalore</a:t>
            </a:r>
            <a:endParaRPr/>
          </a:p>
        </p:txBody>
      </p:sp>
      <p:pic>
        <p:nvPicPr>
          <p:cNvPr id="143" name="Picture 16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837400" y="2685960"/>
            <a:ext cx="272160" cy="180360"/>
          </a:xfrm>
          <a:prstGeom prst="rect">
            <a:avLst/>
          </a:prstGeom>
          <a:ln>
            <a:noFill/>
          </a:ln>
        </p:spPr>
      </p:pic>
      <p:sp>
        <p:nvSpPr>
          <p:cNvPr id="144" name="CustomShape 9"/>
          <p:cNvSpPr/>
          <p:nvPr/>
        </p:nvSpPr>
        <p:spPr>
          <a:xfrm>
            <a:off x="5000760" y="2930400"/>
            <a:ext cx="1945440" cy="52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  <a:ea typeface="Microsoft YaHei"/>
              </a:rPr>
              <a:t>Raheja Mindspace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  <a:ea typeface="Microsoft YaHei"/>
              </a:rPr>
              <a:t>IT Park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  <a:ea typeface="Microsoft YaHei"/>
              </a:rPr>
              <a:t>Hyderabad</a:t>
            </a:r>
            <a:endParaRPr/>
          </a:p>
        </p:txBody>
      </p:sp>
      <p:pic>
        <p:nvPicPr>
          <p:cNvPr id="145" name="Picture 19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3522600" y="2685960"/>
            <a:ext cx="272160" cy="180360"/>
          </a:xfrm>
          <a:prstGeom prst="rect">
            <a:avLst/>
          </a:prstGeom>
          <a:ln>
            <a:noFill/>
          </a:ln>
        </p:spPr>
      </p:pic>
      <p:sp>
        <p:nvSpPr>
          <p:cNvPr id="146" name="CustomShape 10"/>
          <p:cNvSpPr/>
          <p:nvPr/>
        </p:nvSpPr>
        <p:spPr>
          <a:xfrm>
            <a:off x="2684520" y="2930400"/>
            <a:ext cx="1945440" cy="52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  <a:ea typeface="Microsoft YaHei"/>
              </a:rPr>
              <a:t>South Main Street 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  <a:ea typeface="Microsoft YaHei"/>
              </a:rPr>
              <a:t>Milpitas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  <a:ea typeface="Microsoft YaHei"/>
              </a:rPr>
              <a:t>California</a:t>
            </a:r>
            <a:endParaRPr/>
          </a:p>
        </p:txBody>
      </p:sp>
      <p:sp>
        <p:nvSpPr>
          <p:cNvPr id="147" name="CustomShape 11"/>
          <p:cNvSpPr/>
          <p:nvPr/>
        </p:nvSpPr>
        <p:spPr>
          <a:xfrm>
            <a:off x="1189080" y="317520"/>
            <a:ext cx="4936320" cy="3117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i="1" lang="en-IN" sz="1600">
                <a:solidFill>
                  <a:srgbClr val="000000"/>
                </a:solidFill>
                <a:latin typeface="Century Gothic"/>
                <a:ea typeface="Microsoft YaHei"/>
              </a:rPr>
              <a:t>Large enough to Deliver</a:t>
            </a:r>
            <a:r>
              <a:rPr i="1" lang="en-IN" sz="1600">
                <a:solidFill>
                  <a:srgbClr val="383431"/>
                </a:solidFill>
                <a:latin typeface="Century Gothic"/>
                <a:ea typeface="Microsoft YaHei"/>
              </a:rPr>
              <a:t>,</a:t>
            </a:r>
            <a:r>
              <a:rPr i="1" lang="en-IN" sz="1600">
                <a:solidFill>
                  <a:srgbClr val="ff8500"/>
                </a:solidFill>
                <a:latin typeface="Century Gothic"/>
                <a:ea typeface="Microsoft YaHei"/>
              </a:rPr>
              <a:t> </a:t>
            </a:r>
            <a:r>
              <a:rPr i="1" lang="en-IN" sz="1600">
                <a:solidFill>
                  <a:srgbClr val="0093dd"/>
                </a:solidFill>
                <a:latin typeface="Century Gothic"/>
                <a:ea typeface="Microsoft YaHei"/>
              </a:rPr>
              <a:t>Small enough to Care</a:t>
            </a:r>
            <a:endParaRPr/>
          </a:p>
        </p:txBody>
      </p:sp>
      <p:pic>
        <p:nvPicPr>
          <p:cNvPr id="148" name="Picture 23" descr=""/>
          <p:cNvPicPr/>
          <p:nvPr/>
        </p:nvPicPr>
        <p:blipFill>
          <a:blip r:embed="rId6">
            <a:lum contrast="10000"/>
          </a:blip>
          <a:stretch>
            <a:fillRect/>
          </a:stretch>
        </p:blipFill>
        <p:spPr>
          <a:xfrm>
            <a:off x="2335320" y="716040"/>
            <a:ext cx="3496680" cy="1369440"/>
          </a:xfrm>
          <a:prstGeom prst="rect">
            <a:avLst/>
          </a:prstGeom>
          <a:ln>
            <a:noFill/>
          </a:ln>
        </p:spPr>
      </p:pic>
      <p:pic>
        <p:nvPicPr>
          <p:cNvPr id="149" name="Picture 24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1481040" y="1584360"/>
            <a:ext cx="936000" cy="545400"/>
          </a:xfrm>
          <a:prstGeom prst="rect">
            <a:avLst/>
          </a:prstGeom>
          <a:ln>
            <a:noFill/>
          </a:ln>
        </p:spPr>
      </p:pic>
      <p:pic>
        <p:nvPicPr>
          <p:cNvPr id="150" name="Picture 25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1981080" y="3606840"/>
            <a:ext cx="189720" cy="189720"/>
          </a:xfrm>
          <a:prstGeom prst="rect">
            <a:avLst/>
          </a:prstGeom>
          <a:ln>
            <a:noFill/>
          </a:ln>
        </p:spPr>
      </p:pic>
      <p:pic>
        <p:nvPicPr>
          <p:cNvPr id="151" name="Picture 26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4815000" y="3595680"/>
            <a:ext cx="213480" cy="213480"/>
          </a:xfrm>
          <a:prstGeom prst="rect">
            <a:avLst/>
          </a:prstGeom>
          <a:ln>
            <a:noFill/>
          </a:ln>
        </p:spPr>
      </p:pic>
      <p:sp>
        <p:nvSpPr>
          <p:cNvPr id="152" name="PlaceHolder 12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2960" cy="686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53" name="PlaceHolder 1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2960" cy="2385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0" y="3940200"/>
            <a:ext cx="7314480" cy="17244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pic>
        <p:nvPicPr>
          <p:cNvPr id="189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1360" y="3963960"/>
            <a:ext cx="894600" cy="126360"/>
          </a:xfrm>
          <a:prstGeom prst="rect">
            <a:avLst/>
          </a:prstGeom>
          <a:ln>
            <a:noFill/>
          </a:ln>
        </p:spPr>
      </p:pic>
      <p:sp>
        <p:nvSpPr>
          <p:cNvPr id="190" name="CustomShape 2"/>
          <p:cNvSpPr/>
          <p:nvPr/>
        </p:nvSpPr>
        <p:spPr>
          <a:xfrm>
            <a:off x="-196560" y="3951360"/>
            <a:ext cx="708120" cy="1515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4CEC046D-360E-47FB-81AA-31D7920A8CD6}" type="slidenum">
              <a:rPr lang="en-IN" sz="1000">
                <a:solidFill>
                  <a:srgbClr val="1f1a17"/>
                </a:solidFill>
                <a:latin typeface="Century Gothic"/>
                <a:ea typeface="Microsoft YaHei"/>
              </a:rPr>
              <a:t>&lt;number&gt;</a:t>
            </a:fld>
            <a:endParaRPr/>
          </a:p>
        </p:txBody>
      </p:sp>
      <p:sp>
        <p:nvSpPr>
          <p:cNvPr id="191" name="Line 3"/>
          <p:cNvSpPr/>
          <p:nvPr/>
        </p:nvSpPr>
        <p:spPr>
          <a:xfrm>
            <a:off x="123480" y="457200"/>
            <a:ext cx="585000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92" name="Line 4"/>
          <p:cNvSpPr/>
          <p:nvPr/>
        </p:nvSpPr>
        <p:spPr>
          <a:xfrm>
            <a:off x="6002280" y="457200"/>
            <a:ext cx="118728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93" name="Line 5"/>
          <p:cNvSpPr/>
          <p:nvPr/>
        </p:nvSpPr>
        <p:spPr>
          <a:xfrm>
            <a:off x="128520" y="3886200"/>
            <a:ext cx="585000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94" name="Line 6"/>
          <p:cNvSpPr/>
          <p:nvPr/>
        </p:nvSpPr>
        <p:spPr>
          <a:xfrm>
            <a:off x="5997240" y="3886200"/>
            <a:ext cx="118764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95" name="CustomShape 7"/>
          <p:cNvSpPr/>
          <p:nvPr/>
        </p:nvSpPr>
        <p:spPr>
          <a:xfrm>
            <a:off x="4465800" y="1814400"/>
            <a:ext cx="2620080" cy="18950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  <a:ea typeface="Microsoft YaHei"/>
              </a:rPr>
              <a:t>Fairness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  <a:ea typeface="Microsoft YaHei"/>
              </a:rPr>
              <a:t>Learning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  <a:ea typeface="Microsoft YaHei"/>
              </a:rPr>
              <a:t>Responsibility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  <a:ea typeface="Microsoft YaHei"/>
              </a:rPr>
              <a:t>Innovation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  <a:ea typeface="Microsoft YaHei"/>
              </a:rPr>
              <a:t>Respect</a:t>
            </a:r>
            <a:endParaRPr/>
          </a:p>
        </p:txBody>
      </p:sp>
      <p:sp>
        <p:nvSpPr>
          <p:cNvPr id="196" name="CustomShape 8"/>
          <p:cNvSpPr/>
          <p:nvPr/>
        </p:nvSpPr>
        <p:spPr>
          <a:xfrm>
            <a:off x="0" y="1143000"/>
            <a:ext cx="5790600" cy="372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lang="en-IN" sz="2000">
                <a:solidFill>
                  <a:srgbClr val="0093dd"/>
                </a:solidFill>
                <a:latin typeface="Century Gothic"/>
                <a:ea typeface="Microsoft YaHei"/>
              </a:rPr>
              <a:t>Thank you</a:t>
            </a:r>
            <a:endParaRPr/>
          </a:p>
        </p:txBody>
      </p:sp>
      <p:pic>
        <p:nvPicPr>
          <p:cNvPr id="197" name="Picture 1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675320" y="322200"/>
            <a:ext cx="2201040" cy="515160"/>
          </a:xfrm>
          <a:prstGeom prst="rect">
            <a:avLst/>
          </a:prstGeom>
          <a:ln>
            <a:noFill/>
          </a:ln>
        </p:spPr>
      </p:pic>
      <p:pic>
        <p:nvPicPr>
          <p:cNvPr id="198" name="Picture 13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730520" y="1703520"/>
            <a:ext cx="2331360" cy="2258280"/>
          </a:xfrm>
          <a:prstGeom prst="rect">
            <a:avLst/>
          </a:prstGeom>
          <a:ln>
            <a:noFill/>
          </a:ln>
        </p:spPr>
      </p:pic>
      <p:sp>
        <p:nvSpPr>
          <p:cNvPr id="199" name="PlaceHolder 9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00" name="PlaceHolder 10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685800" y="2057400"/>
            <a:ext cx="6627240" cy="3801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endParaRPr/>
          </a:p>
          <a:p>
            <a:endParaRPr/>
          </a:p>
          <a:p>
            <a:r>
              <a:rPr b="1" lang="en-IN" sz="1600">
                <a:solidFill>
                  <a:srgbClr val="ffffff"/>
                </a:solidFill>
                <a:latin typeface="Century Gothic"/>
                <a:ea typeface="Microsoft YaHei"/>
              </a:rPr>
              <a:t>Dynamic Memory Allocation</a:t>
            </a:r>
            <a:endParaRPr/>
          </a:p>
          <a:p>
            <a:endParaRPr/>
          </a:p>
          <a:p>
            <a:pPr>
              <a:lnSpc>
                <a:spcPct val="99000"/>
              </a:lnSpc>
            </a:pPr>
            <a:endParaRPr/>
          </a:p>
        </p:txBody>
      </p:sp>
      <p:sp>
        <p:nvSpPr>
          <p:cNvPr id="241" name="TextShape 2"/>
          <p:cNvSpPr txBox="1"/>
          <p:nvPr/>
        </p:nvSpPr>
        <p:spPr>
          <a:xfrm>
            <a:off x="828000" y="2569680"/>
            <a:ext cx="19440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IN">
                <a:latin typeface="Arial"/>
              </a:rPr>
              <a:t>NAGARATNA</a:t>
            </a:r>
            <a:endParaRPr/>
          </a:p>
        </p:txBody>
      </p:sp>
      <p:sp>
        <p:nvSpPr>
          <p:cNvPr id="242" name="TextShape 3"/>
          <p:cNvSpPr txBox="1"/>
          <p:nvPr/>
        </p:nvSpPr>
        <p:spPr>
          <a:xfrm>
            <a:off x="684000" y="2101680"/>
            <a:ext cx="5976000" cy="34632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IN">
                <a:latin typeface="Arial"/>
              </a:rPr>
              <a:t>DYNAMIC MEMORY ALLOCATION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304920" y="152280"/>
            <a:ext cx="5384160" cy="3042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b="1" lang="en-IN" sz="1600">
                <a:solidFill>
                  <a:srgbClr val="6666ff"/>
                </a:solidFill>
                <a:latin typeface="Century Gothic"/>
                <a:ea typeface="Microsoft YaHei"/>
              </a:rPr>
              <a:t>Internal Fragmentation :</a:t>
            </a:r>
            <a:endParaRPr/>
          </a:p>
        </p:txBody>
      </p:sp>
      <p:sp>
        <p:nvSpPr>
          <p:cNvPr id="364" name="CustomShape 2"/>
          <p:cNvSpPr/>
          <p:nvPr/>
        </p:nvSpPr>
        <p:spPr>
          <a:xfrm>
            <a:off x="279360" y="457200"/>
            <a:ext cx="6645240" cy="34282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>
              <a:lnSpc>
                <a:spcPct val="88000"/>
              </a:lnSpc>
            </a:pPr>
            <a:r>
              <a:rPr lang="en-IN" sz="1200">
                <a:solidFill>
                  <a:srgbClr val="1f1a17"/>
                </a:solidFill>
                <a:latin typeface="Century Gothic"/>
                <a:ea typeface="Microsoft YaHei"/>
              </a:rPr>
              <a:t>For a given block, </a:t>
            </a:r>
            <a:r>
              <a:rPr i="1" lang="en-IN" sz="1200">
                <a:solidFill>
                  <a:srgbClr val="c00000"/>
                </a:solidFill>
                <a:latin typeface="Century Gothic"/>
                <a:ea typeface="Microsoft YaHei"/>
              </a:rPr>
              <a:t>internal fragmentation </a:t>
            </a:r>
            <a:r>
              <a:rPr lang="en-IN" sz="1200">
                <a:solidFill>
                  <a:srgbClr val="1f1a17"/>
                </a:solidFill>
                <a:latin typeface="Century Gothic"/>
                <a:ea typeface="Microsoft YaHei"/>
              </a:rPr>
              <a:t>occurs if payload is smaller than block size</a:t>
            </a:r>
            <a:endParaRPr/>
          </a:p>
          <a:p>
            <a:pPr>
              <a:lnSpc>
                <a:spcPct val="88000"/>
              </a:lnSpc>
            </a:pPr>
            <a:endParaRPr/>
          </a:p>
          <a:p>
            <a:pPr>
              <a:lnSpc>
                <a:spcPct val="88000"/>
              </a:lnSpc>
            </a:pPr>
            <a:endParaRPr/>
          </a:p>
          <a:p>
            <a:pPr>
              <a:lnSpc>
                <a:spcPct val="88000"/>
              </a:lnSpc>
            </a:pPr>
            <a:endParaRPr/>
          </a:p>
          <a:p>
            <a:pPr>
              <a:lnSpc>
                <a:spcPct val="88000"/>
              </a:lnSpc>
            </a:pPr>
            <a:endParaRPr/>
          </a:p>
          <a:p>
            <a:pPr>
              <a:lnSpc>
                <a:spcPct val="88000"/>
              </a:lnSpc>
            </a:pPr>
            <a:r>
              <a:rPr lang="en-IN" sz="1400">
                <a:solidFill>
                  <a:srgbClr val="1f1a17"/>
                </a:solidFill>
                <a:latin typeface="Century Gothic"/>
                <a:ea typeface="Microsoft YaHei"/>
              </a:rPr>
              <a:t> </a:t>
            </a:r>
            <a:endParaRPr/>
          </a:p>
          <a:p>
            <a:pPr>
              <a:lnSpc>
                <a:spcPct val="88000"/>
              </a:lnSpc>
            </a:pPr>
            <a:endParaRPr/>
          </a:p>
        </p:txBody>
      </p:sp>
      <p:sp>
        <p:nvSpPr>
          <p:cNvPr id="365" name="CustomShape 3"/>
          <p:cNvSpPr/>
          <p:nvPr/>
        </p:nvSpPr>
        <p:spPr>
          <a:xfrm>
            <a:off x="2475720" y="1523880"/>
            <a:ext cx="2254680" cy="36504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  <p:txBody>
          <a:bodyPr wrap="none" lIns="64440" rIns="64440" tIns="33480" bIns="33480" anchor="ctr"/>
          <a:p>
            <a:pPr algn="ctr">
              <a:lnSpc>
                <a:spcPct val="98000"/>
              </a:lnSpc>
            </a:pPr>
            <a:r>
              <a:rPr lang="en-IN" sz="1100">
                <a:solidFill>
                  <a:srgbClr val="000000"/>
                </a:solidFill>
                <a:latin typeface="Calibri"/>
                <a:ea typeface="Microsoft YaHei"/>
              </a:rPr>
              <a:t>P</a:t>
            </a:r>
            <a:r>
              <a:rPr b="1" lang="en-IN" sz="1100">
                <a:solidFill>
                  <a:srgbClr val="000000"/>
                </a:solidFill>
                <a:latin typeface="Calibri"/>
                <a:ea typeface="Microsoft YaHei"/>
              </a:rPr>
              <a:t>ayload</a:t>
            </a:r>
            <a:endParaRPr/>
          </a:p>
        </p:txBody>
      </p:sp>
      <p:sp>
        <p:nvSpPr>
          <p:cNvPr id="366" name="CustomShape 4"/>
          <p:cNvSpPr/>
          <p:nvPr/>
        </p:nvSpPr>
        <p:spPr>
          <a:xfrm>
            <a:off x="4731480" y="1523880"/>
            <a:ext cx="608760" cy="365040"/>
          </a:xfrm>
          <a:prstGeom prst="rect">
            <a:avLst/>
          </a:prstGeom>
          <a:solidFill>
            <a:srgbClr val="bfbfbf"/>
          </a:solidFill>
          <a:ln w="12600">
            <a:solidFill>
              <a:srgbClr val="000000"/>
            </a:solidFill>
            <a:miter/>
          </a:ln>
        </p:spPr>
      </p:sp>
      <p:sp>
        <p:nvSpPr>
          <p:cNvPr id="367" name="CustomShape 5"/>
          <p:cNvSpPr/>
          <p:nvPr/>
        </p:nvSpPr>
        <p:spPr>
          <a:xfrm>
            <a:off x="1866240" y="1523880"/>
            <a:ext cx="608760" cy="365040"/>
          </a:xfrm>
          <a:prstGeom prst="rect">
            <a:avLst/>
          </a:prstGeom>
          <a:solidFill>
            <a:srgbClr val="bfbfbf"/>
          </a:solidFill>
          <a:ln w="12600">
            <a:solidFill>
              <a:srgbClr val="000000"/>
            </a:solidFill>
            <a:miter/>
          </a:ln>
        </p:spPr>
      </p:sp>
      <p:sp>
        <p:nvSpPr>
          <p:cNvPr id="368" name="CustomShape 6"/>
          <p:cNvSpPr/>
          <p:nvPr/>
        </p:nvSpPr>
        <p:spPr>
          <a:xfrm>
            <a:off x="5572440" y="1533600"/>
            <a:ext cx="1268280" cy="398160"/>
          </a:xfrm>
          <a:prstGeom prst="rect">
            <a:avLst/>
          </a:prstGeom>
          <a:noFill/>
          <a:ln w="9360">
            <a:noFill/>
          </a:ln>
        </p:spPr>
        <p:txBody>
          <a:bodyPr wrap="none" lIns="64440" rIns="64440" tIns="33480" bIns="33480"/>
          <a:p>
            <a:pPr>
              <a:lnSpc>
                <a:spcPct val="98000"/>
              </a:lnSpc>
            </a:pPr>
            <a:r>
              <a:rPr b="1" lang="en-IN" sz="1100">
                <a:solidFill>
                  <a:srgbClr val="000000"/>
                </a:solidFill>
                <a:latin typeface="Calibri"/>
                <a:ea typeface="Microsoft YaHei"/>
              </a:rPr>
              <a:t>Internal </a:t>
            </a:r>
            <a:endParaRPr/>
          </a:p>
          <a:p>
            <a:pPr>
              <a:lnSpc>
                <a:spcPct val="98000"/>
              </a:lnSpc>
            </a:pPr>
            <a:r>
              <a:rPr b="1" lang="en-IN" sz="1100">
                <a:solidFill>
                  <a:srgbClr val="000000"/>
                </a:solidFill>
                <a:latin typeface="Calibri"/>
                <a:ea typeface="Microsoft YaHei"/>
              </a:rPr>
              <a:t>fragmentation</a:t>
            </a:r>
            <a:endParaRPr/>
          </a:p>
        </p:txBody>
      </p:sp>
      <p:sp>
        <p:nvSpPr>
          <p:cNvPr id="369" name="Line 7"/>
          <p:cNvSpPr/>
          <p:nvPr/>
        </p:nvSpPr>
        <p:spPr>
          <a:xfrm flipH="1">
            <a:off x="5056920" y="1706760"/>
            <a:ext cx="612360" cy="720"/>
          </a:xfrm>
          <a:prstGeom prst="line">
            <a:avLst/>
          </a:prstGeom>
          <a:ln w="381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370" name="CustomShape 8"/>
          <p:cNvSpPr/>
          <p:nvPr/>
        </p:nvSpPr>
        <p:spPr>
          <a:xfrm rot="16200000">
            <a:off x="3511080" y="-349200"/>
            <a:ext cx="182160" cy="3474000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371" name="CustomShape 9"/>
          <p:cNvSpPr/>
          <p:nvPr/>
        </p:nvSpPr>
        <p:spPr>
          <a:xfrm>
            <a:off x="3296520" y="1066680"/>
            <a:ext cx="545760" cy="233640"/>
          </a:xfrm>
          <a:prstGeom prst="rect">
            <a:avLst/>
          </a:prstGeom>
          <a:noFill/>
          <a:ln w="9360">
            <a:noFill/>
          </a:ln>
        </p:spPr>
        <p:txBody>
          <a:bodyPr wrap="none" lIns="64440" rIns="64440" tIns="33480" bIns="33480"/>
          <a:p>
            <a:pPr>
              <a:lnSpc>
                <a:spcPct val="98000"/>
              </a:lnSpc>
            </a:pPr>
            <a:r>
              <a:rPr lang="en-IN" sz="1100">
                <a:solidFill>
                  <a:srgbClr val="000000"/>
                </a:solidFill>
                <a:latin typeface="Calibri"/>
                <a:ea typeface="Microsoft YaHei"/>
              </a:rPr>
              <a:t>B</a:t>
            </a:r>
            <a:r>
              <a:rPr b="1" lang="en-IN" sz="1100">
                <a:solidFill>
                  <a:srgbClr val="000000"/>
                </a:solidFill>
                <a:latin typeface="Calibri"/>
                <a:ea typeface="Microsoft YaHei"/>
              </a:rPr>
              <a:t>lock</a:t>
            </a:r>
            <a:endParaRPr/>
          </a:p>
        </p:txBody>
      </p:sp>
      <p:sp>
        <p:nvSpPr>
          <p:cNvPr id="372" name="CustomShape 10"/>
          <p:cNvSpPr/>
          <p:nvPr/>
        </p:nvSpPr>
        <p:spPr>
          <a:xfrm>
            <a:off x="401760" y="1551600"/>
            <a:ext cx="1268280" cy="398160"/>
          </a:xfrm>
          <a:prstGeom prst="rect">
            <a:avLst/>
          </a:prstGeom>
          <a:noFill/>
          <a:ln w="9360">
            <a:noFill/>
          </a:ln>
        </p:spPr>
        <p:txBody>
          <a:bodyPr wrap="none" lIns="64440" rIns="64440" tIns="33480" bIns="33480"/>
          <a:p>
            <a:pPr>
              <a:lnSpc>
                <a:spcPct val="98000"/>
              </a:lnSpc>
            </a:pPr>
            <a:r>
              <a:rPr b="1" lang="en-IN" sz="1100">
                <a:solidFill>
                  <a:srgbClr val="000000"/>
                </a:solidFill>
                <a:latin typeface="Calibri"/>
                <a:ea typeface="Microsoft YaHei"/>
              </a:rPr>
              <a:t>Internal </a:t>
            </a:r>
            <a:endParaRPr/>
          </a:p>
          <a:p>
            <a:pPr>
              <a:lnSpc>
                <a:spcPct val="98000"/>
              </a:lnSpc>
            </a:pPr>
            <a:r>
              <a:rPr b="1" lang="en-IN" sz="1100">
                <a:solidFill>
                  <a:srgbClr val="000000"/>
                </a:solidFill>
                <a:latin typeface="Calibri"/>
                <a:ea typeface="Microsoft YaHei"/>
              </a:rPr>
              <a:t>fragmentation</a:t>
            </a:r>
            <a:endParaRPr/>
          </a:p>
        </p:txBody>
      </p:sp>
      <p:sp>
        <p:nvSpPr>
          <p:cNvPr id="373" name="Line 11"/>
          <p:cNvSpPr/>
          <p:nvPr/>
        </p:nvSpPr>
        <p:spPr>
          <a:xfrm>
            <a:off x="1645920" y="1706760"/>
            <a:ext cx="548640" cy="720"/>
          </a:xfrm>
          <a:prstGeom prst="line">
            <a:avLst/>
          </a:prstGeom>
          <a:ln w="38160">
            <a:solidFill>
              <a:srgbClr val="000000"/>
            </a:solidFill>
            <a:miter/>
            <a:tailEnd len="med" type="triangle" w="med"/>
          </a:ln>
        </p:spPr>
      </p:sp>
    </p:spTree>
  </p:cSld>
  <p:timing>
    <p:tnLst>
      <p:par>
        <p:cTn id="35" dur="indefinite" restart="never" nodeType="tmRoot">
          <p:childTnLst>
            <p:seq>
              <p:cTn id="36" nodeType="mainSeq">
                <p:childTnLst>
                  <p:par>
                    <p:cTn id="37" fill="freeze">
                      <p:stCondLst>
                        <p:cond delay="indefinite"/>
                      </p:stCondLst>
                      <p:childTnLst>
                        <p:par>
                          <p:cTn id="38" fill="freeze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94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freeze">
                      <p:stCondLst>
                        <p:cond delay="indefinite"/>
                      </p:stCondLst>
                      <p:childTnLst>
                        <p:par>
                          <p:cTn id="42" fill="freeze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94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93600" y="76320"/>
            <a:ext cx="6550920" cy="3168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99000"/>
              </a:lnSpc>
            </a:pPr>
            <a:r>
              <a:rPr b="1" lang="en-IN" sz="1600">
                <a:solidFill>
                  <a:srgbClr val="6666ff"/>
                </a:solidFill>
                <a:latin typeface="Century Gothic"/>
                <a:ea typeface="Microsoft YaHei"/>
              </a:rPr>
              <a:t>External Fragmentation :</a:t>
            </a:r>
            <a:endParaRPr/>
          </a:p>
        </p:txBody>
      </p:sp>
      <p:sp>
        <p:nvSpPr>
          <p:cNvPr id="375" name="CustomShape 2"/>
          <p:cNvSpPr/>
          <p:nvPr/>
        </p:nvSpPr>
        <p:spPr>
          <a:xfrm>
            <a:off x="134280" y="422280"/>
            <a:ext cx="6957360" cy="3307320"/>
          </a:xfrm>
          <a:prstGeom prst="rect">
            <a:avLst/>
          </a:prstGeom>
          <a:noFill/>
          <a:ln>
            <a:noFill/>
          </a:ln>
        </p:spPr>
      </p:sp>
      <p:sp>
        <p:nvSpPr>
          <p:cNvPr id="376" name="CustomShape 3"/>
          <p:cNvSpPr/>
          <p:nvPr/>
        </p:nvSpPr>
        <p:spPr>
          <a:xfrm>
            <a:off x="2637720" y="1253520"/>
            <a:ext cx="243000" cy="1821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377" name="CustomShape 4"/>
          <p:cNvSpPr/>
          <p:nvPr/>
        </p:nvSpPr>
        <p:spPr>
          <a:xfrm>
            <a:off x="2881800" y="1253520"/>
            <a:ext cx="243000" cy="1821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378" name="CustomShape 5"/>
          <p:cNvSpPr/>
          <p:nvPr/>
        </p:nvSpPr>
        <p:spPr>
          <a:xfrm>
            <a:off x="3125520" y="1253520"/>
            <a:ext cx="243000" cy="1821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379" name="CustomShape 6"/>
          <p:cNvSpPr/>
          <p:nvPr/>
        </p:nvSpPr>
        <p:spPr>
          <a:xfrm>
            <a:off x="3369240" y="1253520"/>
            <a:ext cx="243000" cy="1821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380" name="CustomShape 7"/>
          <p:cNvSpPr/>
          <p:nvPr/>
        </p:nvSpPr>
        <p:spPr>
          <a:xfrm>
            <a:off x="3613320" y="125352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81" name="CustomShape 8"/>
          <p:cNvSpPr/>
          <p:nvPr/>
        </p:nvSpPr>
        <p:spPr>
          <a:xfrm>
            <a:off x="3857040" y="125352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82" name="CustomShape 9"/>
          <p:cNvSpPr/>
          <p:nvPr/>
        </p:nvSpPr>
        <p:spPr>
          <a:xfrm>
            <a:off x="4100760" y="125352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83" name="CustomShape 10"/>
          <p:cNvSpPr/>
          <p:nvPr/>
        </p:nvSpPr>
        <p:spPr>
          <a:xfrm>
            <a:off x="4344840" y="125352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84" name="CustomShape 11"/>
          <p:cNvSpPr/>
          <p:nvPr/>
        </p:nvSpPr>
        <p:spPr>
          <a:xfrm>
            <a:off x="4588560" y="125352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85" name="CustomShape 12"/>
          <p:cNvSpPr/>
          <p:nvPr/>
        </p:nvSpPr>
        <p:spPr>
          <a:xfrm>
            <a:off x="4832280" y="125352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86" name="CustomShape 13"/>
          <p:cNvSpPr/>
          <p:nvPr/>
        </p:nvSpPr>
        <p:spPr>
          <a:xfrm>
            <a:off x="5076360" y="125352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87" name="CustomShape 14"/>
          <p:cNvSpPr/>
          <p:nvPr/>
        </p:nvSpPr>
        <p:spPr>
          <a:xfrm>
            <a:off x="5320080" y="125352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88" name="CustomShape 15"/>
          <p:cNvSpPr/>
          <p:nvPr/>
        </p:nvSpPr>
        <p:spPr>
          <a:xfrm>
            <a:off x="5563800" y="125352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89" name="CustomShape 16"/>
          <p:cNvSpPr/>
          <p:nvPr/>
        </p:nvSpPr>
        <p:spPr>
          <a:xfrm>
            <a:off x="5807880" y="125352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90" name="CustomShape 17"/>
          <p:cNvSpPr/>
          <p:nvPr/>
        </p:nvSpPr>
        <p:spPr>
          <a:xfrm>
            <a:off x="6051600" y="125352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91" name="CustomShape 18"/>
          <p:cNvSpPr/>
          <p:nvPr/>
        </p:nvSpPr>
        <p:spPr>
          <a:xfrm>
            <a:off x="6295320" y="125352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92" name="CustomShape 19"/>
          <p:cNvSpPr/>
          <p:nvPr/>
        </p:nvSpPr>
        <p:spPr>
          <a:xfrm>
            <a:off x="6539400" y="125352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93" name="CustomShape 20"/>
          <p:cNvSpPr/>
          <p:nvPr/>
        </p:nvSpPr>
        <p:spPr>
          <a:xfrm>
            <a:off x="611640" y="1197360"/>
            <a:ext cx="1516320" cy="264240"/>
          </a:xfrm>
          <a:prstGeom prst="rect">
            <a:avLst/>
          </a:prstGeom>
          <a:solidFill>
            <a:srgbClr val="f6f5bd"/>
          </a:solidFill>
          <a:ln w="9360">
            <a:noFill/>
          </a:ln>
        </p:spPr>
        <p:txBody>
          <a:bodyPr wrap="none" lIns="64440" rIns="64440" tIns="33480" bIns="33480"/>
          <a:p>
            <a:pPr>
              <a:lnSpc>
                <a:spcPct val="94000"/>
              </a:lnSpc>
            </a:pPr>
            <a:r>
              <a:rPr b="1" lang="en-IN" sz="1300">
                <a:solidFill>
                  <a:srgbClr val="000000"/>
                </a:solidFill>
                <a:latin typeface="Courier New"/>
                <a:ea typeface="Microsoft YaHei"/>
              </a:rPr>
              <a:t>p1 = malloc(4)</a:t>
            </a:r>
            <a:endParaRPr/>
          </a:p>
        </p:txBody>
      </p:sp>
      <p:sp>
        <p:nvSpPr>
          <p:cNvPr id="394" name="CustomShape 21"/>
          <p:cNvSpPr/>
          <p:nvPr/>
        </p:nvSpPr>
        <p:spPr>
          <a:xfrm>
            <a:off x="2637720" y="1619280"/>
            <a:ext cx="243000" cy="1821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395" name="CustomShape 22"/>
          <p:cNvSpPr/>
          <p:nvPr/>
        </p:nvSpPr>
        <p:spPr>
          <a:xfrm>
            <a:off x="2881800" y="1619280"/>
            <a:ext cx="243000" cy="1821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396" name="CustomShape 23"/>
          <p:cNvSpPr/>
          <p:nvPr/>
        </p:nvSpPr>
        <p:spPr>
          <a:xfrm>
            <a:off x="3125520" y="1619280"/>
            <a:ext cx="243000" cy="1821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397" name="CustomShape 24"/>
          <p:cNvSpPr/>
          <p:nvPr/>
        </p:nvSpPr>
        <p:spPr>
          <a:xfrm>
            <a:off x="3369240" y="1619280"/>
            <a:ext cx="243000" cy="1821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398" name="CustomShape 25"/>
          <p:cNvSpPr/>
          <p:nvPr/>
        </p:nvSpPr>
        <p:spPr>
          <a:xfrm>
            <a:off x="3613320" y="1619280"/>
            <a:ext cx="243000" cy="182160"/>
          </a:xfrm>
          <a:prstGeom prst="rect">
            <a:avLst/>
          </a:prstGeom>
          <a:solidFill>
            <a:srgbClr val="d6d6f5"/>
          </a:solidFill>
          <a:ln w="12600">
            <a:solidFill>
              <a:srgbClr val="000000"/>
            </a:solidFill>
            <a:miter/>
          </a:ln>
        </p:spPr>
      </p:sp>
      <p:sp>
        <p:nvSpPr>
          <p:cNvPr id="399" name="CustomShape 26"/>
          <p:cNvSpPr/>
          <p:nvPr/>
        </p:nvSpPr>
        <p:spPr>
          <a:xfrm>
            <a:off x="3857040" y="1619280"/>
            <a:ext cx="243000" cy="182160"/>
          </a:xfrm>
          <a:prstGeom prst="rect">
            <a:avLst/>
          </a:prstGeom>
          <a:solidFill>
            <a:srgbClr val="d6d6f5"/>
          </a:solidFill>
          <a:ln w="12600">
            <a:solidFill>
              <a:srgbClr val="000000"/>
            </a:solidFill>
            <a:miter/>
          </a:ln>
        </p:spPr>
      </p:sp>
      <p:sp>
        <p:nvSpPr>
          <p:cNvPr id="400" name="CustomShape 27"/>
          <p:cNvSpPr/>
          <p:nvPr/>
        </p:nvSpPr>
        <p:spPr>
          <a:xfrm>
            <a:off x="4100760" y="1619280"/>
            <a:ext cx="243000" cy="182160"/>
          </a:xfrm>
          <a:prstGeom prst="rect">
            <a:avLst/>
          </a:prstGeom>
          <a:solidFill>
            <a:srgbClr val="d6d6f5"/>
          </a:solidFill>
          <a:ln w="12600">
            <a:solidFill>
              <a:srgbClr val="000000"/>
            </a:solidFill>
            <a:miter/>
          </a:ln>
        </p:spPr>
      </p:sp>
      <p:sp>
        <p:nvSpPr>
          <p:cNvPr id="401" name="CustomShape 28"/>
          <p:cNvSpPr/>
          <p:nvPr/>
        </p:nvSpPr>
        <p:spPr>
          <a:xfrm>
            <a:off x="4344840" y="1619280"/>
            <a:ext cx="243000" cy="182160"/>
          </a:xfrm>
          <a:prstGeom prst="rect">
            <a:avLst/>
          </a:prstGeom>
          <a:solidFill>
            <a:srgbClr val="d6d6f5"/>
          </a:solidFill>
          <a:ln w="12600">
            <a:solidFill>
              <a:srgbClr val="000000"/>
            </a:solidFill>
            <a:miter/>
          </a:ln>
        </p:spPr>
      </p:sp>
      <p:sp>
        <p:nvSpPr>
          <p:cNvPr id="402" name="CustomShape 29"/>
          <p:cNvSpPr/>
          <p:nvPr/>
        </p:nvSpPr>
        <p:spPr>
          <a:xfrm>
            <a:off x="4588560" y="1619280"/>
            <a:ext cx="243000" cy="182160"/>
          </a:xfrm>
          <a:prstGeom prst="rect">
            <a:avLst/>
          </a:prstGeom>
          <a:solidFill>
            <a:srgbClr val="d6d6f5"/>
          </a:solidFill>
          <a:ln w="12600">
            <a:solidFill>
              <a:srgbClr val="000000"/>
            </a:solidFill>
            <a:miter/>
          </a:ln>
        </p:spPr>
      </p:sp>
      <p:sp>
        <p:nvSpPr>
          <p:cNvPr id="403" name="CustomShape 30"/>
          <p:cNvSpPr/>
          <p:nvPr/>
        </p:nvSpPr>
        <p:spPr>
          <a:xfrm>
            <a:off x="4832280" y="161928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404" name="CustomShape 31"/>
          <p:cNvSpPr/>
          <p:nvPr/>
        </p:nvSpPr>
        <p:spPr>
          <a:xfrm>
            <a:off x="5076360" y="161928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405" name="CustomShape 32"/>
          <p:cNvSpPr/>
          <p:nvPr/>
        </p:nvSpPr>
        <p:spPr>
          <a:xfrm>
            <a:off x="5320080" y="161928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406" name="CustomShape 33"/>
          <p:cNvSpPr/>
          <p:nvPr/>
        </p:nvSpPr>
        <p:spPr>
          <a:xfrm>
            <a:off x="5563800" y="161928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407" name="CustomShape 34"/>
          <p:cNvSpPr/>
          <p:nvPr/>
        </p:nvSpPr>
        <p:spPr>
          <a:xfrm>
            <a:off x="5807880" y="161928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408" name="CustomShape 35"/>
          <p:cNvSpPr/>
          <p:nvPr/>
        </p:nvSpPr>
        <p:spPr>
          <a:xfrm>
            <a:off x="6051600" y="161928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409" name="CustomShape 36"/>
          <p:cNvSpPr/>
          <p:nvPr/>
        </p:nvSpPr>
        <p:spPr>
          <a:xfrm>
            <a:off x="6295320" y="161928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410" name="CustomShape 37"/>
          <p:cNvSpPr/>
          <p:nvPr/>
        </p:nvSpPr>
        <p:spPr>
          <a:xfrm>
            <a:off x="6539400" y="161928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411" name="CustomShape 38"/>
          <p:cNvSpPr/>
          <p:nvPr/>
        </p:nvSpPr>
        <p:spPr>
          <a:xfrm>
            <a:off x="672840" y="1600200"/>
            <a:ext cx="1516320" cy="264240"/>
          </a:xfrm>
          <a:prstGeom prst="rect">
            <a:avLst/>
          </a:prstGeom>
          <a:solidFill>
            <a:srgbClr val="d6d6f5"/>
          </a:solidFill>
          <a:ln w="9360">
            <a:noFill/>
          </a:ln>
        </p:spPr>
        <p:txBody>
          <a:bodyPr wrap="none" lIns="64440" rIns="64440" tIns="33480" bIns="33480"/>
          <a:p>
            <a:pPr>
              <a:lnSpc>
                <a:spcPct val="94000"/>
              </a:lnSpc>
            </a:pPr>
            <a:r>
              <a:rPr b="1" lang="en-IN" sz="1300">
                <a:solidFill>
                  <a:srgbClr val="000000"/>
                </a:solidFill>
                <a:latin typeface="Courier New"/>
                <a:ea typeface="Microsoft YaHei"/>
              </a:rPr>
              <a:t>p2 = malloc(5)</a:t>
            </a:r>
            <a:endParaRPr/>
          </a:p>
        </p:txBody>
      </p:sp>
      <p:sp>
        <p:nvSpPr>
          <p:cNvPr id="412" name="CustomShape 39"/>
          <p:cNvSpPr/>
          <p:nvPr/>
        </p:nvSpPr>
        <p:spPr>
          <a:xfrm>
            <a:off x="2637720" y="1985040"/>
            <a:ext cx="243000" cy="1821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413" name="CustomShape 40"/>
          <p:cNvSpPr/>
          <p:nvPr/>
        </p:nvSpPr>
        <p:spPr>
          <a:xfrm>
            <a:off x="2881800" y="1985040"/>
            <a:ext cx="243000" cy="1821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414" name="CustomShape 41"/>
          <p:cNvSpPr/>
          <p:nvPr/>
        </p:nvSpPr>
        <p:spPr>
          <a:xfrm>
            <a:off x="3125520" y="1985040"/>
            <a:ext cx="243000" cy="1821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415" name="CustomShape 42"/>
          <p:cNvSpPr/>
          <p:nvPr/>
        </p:nvSpPr>
        <p:spPr>
          <a:xfrm>
            <a:off x="3369240" y="1985040"/>
            <a:ext cx="243000" cy="1821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416" name="CustomShape 43"/>
          <p:cNvSpPr/>
          <p:nvPr/>
        </p:nvSpPr>
        <p:spPr>
          <a:xfrm>
            <a:off x="3613320" y="1985040"/>
            <a:ext cx="243000" cy="182160"/>
          </a:xfrm>
          <a:prstGeom prst="rect">
            <a:avLst/>
          </a:prstGeom>
          <a:solidFill>
            <a:srgbClr val="d6d6f5"/>
          </a:solidFill>
          <a:ln w="12600">
            <a:solidFill>
              <a:srgbClr val="000000"/>
            </a:solidFill>
            <a:miter/>
          </a:ln>
        </p:spPr>
      </p:sp>
      <p:sp>
        <p:nvSpPr>
          <p:cNvPr id="417" name="CustomShape 44"/>
          <p:cNvSpPr/>
          <p:nvPr/>
        </p:nvSpPr>
        <p:spPr>
          <a:xfrm>
            <a:off x="3857040" y="1985040"/>
            <a:ext cx="243000" cy="182160"/>
          </a:xfrm>
          <a:prstGeom prst="rect">
            <a:avLst/>
          </a:prstGeom>
          <a:solidFill>
            <a:srgbClr val="d6d6f5"/>
          </a:solidFill>
          <a:ln w="12600">
            <a:solidFill>
              <a:srgbClr val="000000"/>
            </a:solidFill>
            <a:miter/>
          </a:ln>
        </p:spPr>
      </p:sp>
      <p:sp>
        <p:nvSpPr>
          <p:cNvPr id="418" name="CustomShape 45"/>
          <p:cNvSpPr/>
          <p:nvPr/>
        </p:nvSpPr>
        <p:spPr>
          <a:xfrm>
            <a:off x="4100760" y="1985040"/>
            <a:ext cx="243000" cy="182160"/>
          </a:xfrm>
          <a:prstGeom prst="rect">
            <a:avLst/>
          </a:prstGeom>
          <a:solidFill>
            <a:srgbClr val="d6d6f5"/>
          </a:solidFill>
          <a:ln w="12600">
            <a:solidFill>
              <a:srgbClr val="000000"/>
            </a:solidFill>
            <a:miter/>
          </a:ln>
        </p:spPr>
      </p:sp>
      <p:sp>
        <p:nvSpPr>
          <p:cNvPr id="419" name="CustomShape 46"/>
          <p:cNvSpPr/>
          <p:nvPr/>
        </p:nvSpPr>
        <p:spPr>
          <a:xfrm>
            <a:off x="4344840" y="1985040"/>
            <a:ext cx="243000" cy="182160"/>
          </a:xfrm>
          <a:prstGeom prst="rect">
            <a:avLst/>
          </a:prstGeom>
          <a:solidFill>
            <a:srgbClr val="d6d6f5"/>
          </a:solidFill>
          <a:ln w="12600">
            <a:solidFill>
              <a:srgbClr val="000000"/>
            </a:solidFill>
            <a:miter/>
          </a:ln>
        </p:spPr>
      </p:sp>
      <p:sp>
        <p:nvSpPr>
          <p:cNvPr id="420" name="CustomShape 47"/>
          <p:cNvSpPr/>
          <p:nvPr/>
        </p:nvSpPr>
        <p:spPr>
          <a:xfrm>
            <a:off x="4588560" y="1985040"/>
            <a:ext cx="243000" cy="182160"/>
          </a:xfrm>
          <a:prstGeom prst="rect">
            <a:avLst/>
          </a:prstGeom>
          <a:solidFill>
            <a:srgbClr val="d6d6f5"/>
          </a:solidFill>
          <a:ln w="12600">
            <a:solidFill>
              <a:srgbClr val="000000"/>
            </a:solidFill>
            <a:miter/>
          </a:ln>
        </p:spPr>
      </p:sp>
      <p:sp>
        <p:nvSpPr>
          <p:cNvPr id="421" name="CustomShape 48"/>
          <p:cNvSpPr/>
          <p:nvPr/>
        </p:nvSpPr>
        <p:spPr>
          <a:xfrm>
            <a:off x="4832280" y="1985040"/>
            <a:ext cx="243000" cy="1821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</p:sp>
      <p:sp>
        <p:nvSpPr>
          <p:cNvPr id="422" name="CustomShape 49"/>
          <p:cNvSpPr/>
          <p:nvPr/>
        </p:nvSpPr>
        <p:spPr>
          <a:xfrm>
            <a:off x="5076360" y="1985040"/>
            <a:ext cx="243000" cy="1821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</p:sp>
      <p:sp>
        <p:nvSpPr>
          <p:cNvPr id="423" name="CustomShape 50"/>
          <p:cNvSpPr/>
          <p:nvPr/>
        </p:nvSpPr>
        <p:spPr>
          <a:xfrm>
            <a:off x="5320080" y="1985040"/>
            <a:ext cx="243000" cy="1821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</p:sp>
      <p:sp>
        <p:nvSpPr>
          <p:cNvPr id="424" name="CustomShape 51"/>
          <p:cNvSpPr/>
          <p:nvPr/>
        </p:nvSpPr>
        <p:spPr>
          <a:xfrm>
            <a:off x="5563800" y="1985040"/>
            <a:ext cx="243000" cy="1821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</p:sp>
      <p:sp>
        <p:nvSpPr>
          <p:cNvPr id="425" name="CustomShape 52"/>
          <p:cNvSpPr/>
          <p:nvPr/>
        </p:nvSpPr>
        <p:spPr>
          <a:xfrm>
            <a:off x="5807880" y="1985040"/>
            <a:ext cx="243000" cy="1821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</p:sp>
      <p:sp>
        <p:nvSpPr>
          <p:cNvPr id="426" name="CustomShape 53"/>
          <p:cNvSpPr/>
          <p:nvPr/>
        </p:nvSpPr>
        <p:spPr>
          <a:xfrm>
            <a:off x="6051600" y="1985040"/>
            <a:ext cx="243000" cy="1821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</p:sp>
      <p:sp>
        <p:nvSpPr>
          <p:cNvPr id="427" name="CustomShape 54"/>
          <p:cNvSpPr/>
          <p:nvPr/>
        </p:nvSpPr>
        <p:spPr>
          <a:xfrm>
            <a:off x="6295320" y="198504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428" name="CustomShape 55"/>
          <p:cNvSpPr/>
          <p:nvPr/>
        </p:nvSpPr>
        <p:spPr>
          <a:xfrm>
            <a:off x="6539400" y="198504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429" name="CustomShape 56"/>
          <p:cNvSpPr/>
          <p:nvPr/>
        </p:nvSpPr>
        <p:spPr>
          <a:xfrm>
            <a:off x="672840" y="1965960"/>
            <a:ext cx="1516320" cy="264240"/>
          </a:xfrm>
          <a:prstGeom prst="rect">
            <a:avLst/>
          </a:prstGeom>
          <a:solidFill>
            <a:srgbClr val="f1c7c7"/>
          </a:solidFill>
          <a:ln w="9360">
            <a:noFill/>
          </a:ln>
        </p:spPr>
        <p:txBody>
          <a:bodyPr wrap="none" lIns="64440" rIns="64440" tIns="33480" bIns="33480"/>
          <a:p>
            <a:pPr>
              <a:lnSpc>
                <a:spcPct val="94000"/>
              </a:lnSpc>
            </a:pPr>
            <a:r>
              <a:rPr b="1" lang="en-IN" sz="1300">
                <a:solidFill>
                  <a:srgbClr val="000000"/>
                </a:solidFill>
                <a:latin typeface="Courier New"/>
                <a:ea typeface="Microsoft YaHei"/>
              </a:rPr>
              <a:t>p3 = malloc(6)</a:t>
            </a:r>
            <a:endParaRPr/>
          </a:p>
        </p:txBody>
      </p:sp>
      <p:sp>
        <p:nvSpPr>
          <p:cNvPr id="430" name="CustomShape 57"/>
          <p:cNvSpPr/>
          <p:nvPr/>
        </p:nvSpPr>
        <p:spPr>
          <a:xfrm>
            <a:off x="2637720" y="2350800"/>
            <a:ext cx="243000" cy="1821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431" name="CustomShape 58"/>
          <p:cNvSpPr/>
          <p:nvPr/>
        </p:nvSpPr>
        <p:spPr>
          <a:xfrm>
            <a:off x="2881800" y="2350800"/>
            <a:ext cx="243000" cy="1821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432" name="CustomShape 59"/>
          <p:cNvSpPr/>
          <p:nvPr/>
        </p:nvSpPr>
        <p:spPr>
          <a:xfrm>
            <a:off x="3125520" y="2350800"/>
            <a:ext cx="243000" cy="1821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433" name="CustomShape 60"/>
          <p:cNvSpPr/>
          <p:nvPr/>
        </p:nvSpPr>
        <p:spPr>
          <a:xfrm>
            <a:off x="3369240" y="2350800"/>
            <a:ext cx="243000" cy="1821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434" name="CustomShape 61"/>
          <p:cNvSpPr/>
          <p:nvPr/>
        </p:nvSpPr>
        <p:spPr>
          <a:xfrm>
            <a:off x="3613320" y="235080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435" name="CustomShape 62"/>
          <p:cNvSpPr/>
          <p:nvPr/>
        </p:nvSpPr>
        <p:spPr>
          <a:xfrm>
            <a:off x="3857040" y="235080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436" name="CustomShape 63"/>
          <p:cNvSpPr/>
          <p:nvPr/>
        </p:nvSpPr>
        <p:spPr>
          <a:xfrm>
            <a:off x="4100760" y="235080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437" name="CustomShape 64"/>
          <p:cNvSpPr/>
          <p:nvPr/>
        </p:nvSpPr>
        <p:spPr>
          <a:xfrm>
            <a:off x="4344840" y="235080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438" name="CustomShape 65"/>
          <p:cNvSpPr/>
          <p:nvPr/>
        </p:nvSpPr>
        <p:spPr>
          <a:xfrm>
            <a:off x="4588560" y="235080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439" name="CustomShape 66"/>
          <p:cNvSpPr/>
          <p:nvPr/>
        </p:nvSpPr>
        <p:spPr>
          <a:xfrm>
            <a:off x="4832280" y="2350800"/>
            <a:ext cx="243000" cy="1821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</p:sp>
      <p:sp>
        <p:nvSpPr>
          <p:cNvPr id="440" name="CustomShape 67"/>
          <p:cNvSpPr/>
          <p:nvPr/>
        </p:nvSpPr>
        <p:spPr>
          <a:xfrm>
            <a:off x="5076360" y="2350800"/>
            <a:ext cx="243000" cy="1821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</p:sp>
      <p:sp>
        <p:nvSpPr>
          <p:cNvPr id="441" name="CustomShape 68"/>
          <p:cNvSpPr/>
          <p:nvPr/>
        </p:nvSpPr>
        <p:spPr>
          <a:xfrm>
            <a:off x="5320080" y="2350800"/>
            <a:ext cx="243000" cy="1821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</p:sp>
      <p:sp>
        <p:nvSpPr>
          <p:cNvPr id="442" name="CustomShape 69"/>
          <p:cNvSpPr/>
          <p:nvPr/>
        </p:nvSpPr>
        <p:spPr>
          <a:xfrm>
            <a:off x="5563800" y="2350800"/>
            <a:ext cx="243000" cy="1821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</p:sp>
      <p:sp>
        <p:nvSpPr>
          <p:cNvPr id="443" name="CustomShape 70"/>
          <p:cNvSpPr/>
          <p:nvPr/>
        </p:nvSpPr>
        <p:spPr>
          <a:xfrm>
            <a:off x="5807880" y="2350800"/>
            <a:ext cx="243000" cy="1821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</p:sp>
      <p:sp>
        <p:nvSpPr>
          <p:cNvPr id="444" name="CustomShape 71"/>
          <p:cNvSpPr/>
          <p:nvPr/>
        </p:nvSpPr>
        <p:spPr>
          <a:xfrm>
            <a:off x="6051600" y="2350800"/>
            <a:ext cx="243000" cy="1821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</p:sp>
      <p:sp>
        <p:nvSpPr>
          <p:cNvPr id="445" name="CustomShape 72"/>
          <p:cNvSpPr/>
          <p:nvPr/>
        </p:nvSpPr>
        <p:spPr>
          <a:xfrm>
            <a:off x="6295320" y="235080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446" name="CustomShape 73"/>
          <p:cNvSpPr/>
          <p:nvPr/>
        </p:nvSpPr>
        <p:spPr>
          <a:xfrm>
            <a:off x="6539400" y="235080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447" name="CustomShape 74"/>
          <p:cNvSpPr/>
          <p:nvPr/>
        </p:nvSpPr>
        <p:spPr>
          <a:xfrm>
            <a:off x="671760" y="2331720"/>
            <a:ext cx="921960" cy="264240"/>
          </a:xfrm>
          <a:prstGeom prst="rect">
            <a:avLst/>
          </a:prstGeom>
          <a:solidFill>
            <a:srgbClr val="d6d6f5"/>
          </a:solidFill>
          <a:ln w="9360">
            <a:noFill/>
          </a:ln>
        </p:spPr>
        <p:txBody>
          <a:bodyPr wrap="none" lIns="64440" rIns="64440" tIns="33480" bIns="33480"/>
          <a:p>
            <a:pPr>
              <a:lnSpc>
                <a:spcPct val="94000"/>
              </a:lnSpc>
            </a:pPr>
            <a:r>
              <a:rPr b="1" lang="en-IN" sz="1300">
                <a:solidFill>
                  <a:srgbClr val="000000"/>
                </a:solidFill>
                <a:latin typeface="Courier New"/>
                <a:ea typeface="Microsoft YaHei"/>
              </a:rPr>
              <a:t>free(p2)</a:t>
            </a:r>
            <a:endParaRPr/>
          </a:p>
        </p:txBody>
      </p:sp>
      <p:sp>
        <p:nvSpPr>
          <p:cNvPr id="448" name="CustomShape 75"/>
          <p:cNvSpPr/>
          <p:nvPr/>
        </p:nvSpPr>
        <p:spPr>
          <a:xfrm>
            <a:off x="672840" y="2697480"/>
            <a:ext cx="1516320" cy="264240"/>
          </a:xfrm>
          <a:prstGeom prst="rect">
            <a:avLst/>
          </a:prstGeom>
          <a:solidFill>
            <a:srgbClr val="d5f1cf"/>
          </a:solidFill>
          <a:ln w="9360">
            <a:noFill/>
          </a:ln>
        </p:spPr>
        <p:txBody>
          <a:bodyPr wrap="none" lIns="64440" rIns="64440" tIns="33480" bIns="33480"/>
          <a:p>
            <a:pPr>
              <a:lnSpc>
                <a:spcPct val="94000"/>
              </a:lnSpc>
            </a:pPr>
            <a:r>
              <a:rPr b="1" lang="en-IN" sz="1300">
                <a:solidFill>
                  <a:srgbClr val="000000"/>
                </a:solidFill>
                <a:latin typeface="Courier New"/>
                <a:ea typeface="Microsoft YaHei"/>
              </a:rPr>
              <a:t>p4 = malloc(6)</a:t>
            </a:r>
            <a:endParaRPr/>
          </a:p>
        </p:txBody>
      </p:sp>
      <p:sp>
        <p:nvSpPr>
          <p:cNvPr id="449" name="CustomShape 76"/>
          <p:cNvSpPr/>
          <p:nvPr/>
        </p:nvSpPr>
        <p:spPr>
          <a:xfrm>
            <a:off x="2223720" y="2640960"/>
            <a:ext cx="3974760" cy="339120"/>
          </a:xfrm>
          <a:prstGeom prst="rect">
            <a:avLst/>
          </a:prstGeom>
          <a:noFill/>
          <a:ln>
            <a:noFill/>
          </a:ln>
        </p:spPr>
        <p:txBody>
          <a:bodyPr wrap="none" lIns="65160" rIns="65160" tIns="32760" bIns="32760"/>
          <a:p>
            <a:pPr>
              <a:lnSpc>
                <a:spcPct val="93000"/>
              </a:lnSpc>
            </a:pPr>
            <a:r>
              <a:rPr i="1" lang="en-IN">
                <a:solidFill>
                  <a:srgbClr val="c00000"/>
                </a:solidFill>
                <a:latin typeface="Calibri"/>
                <a:ea typeface="Microsoft YaHei"/>
              </a:rPr>
              <a:t>Oops! (what would happen now?)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CustomShape 1"/>
          <p:cNvSpPr/>
          <p:nvPr/>
        </p:nvSpPr>
        <p:spPr>
          <a:xfrm>
            <a:off x="76320" y="60480"/>
            <a:ext cx="6550920" cy="31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2400">
                <a:solidFill>
                  <a:srgbClr val="ff6600"/>
                </a:solidFill>
                <a:latin typeface="Arial"/>
              </a:rPr>
              <a:t>ERRORS:</a:t>
            </a:r>
            <a:endParaRPr/>
          </a:p>
        </p:txBody>
      </p:sp>
      <p:sp>
        <p:nvSpPr>
          <p:cNvPr id="451" name="CustomShape 2"/>
          <p:cNvSpPr/>
          <p:nvPr/>
        </p:nvSpPr>
        <p:spPr>
          <a:xfrm>
            <a:off x="792000" y="792000"/>
            <a:ext cx="4463640" cy="122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latin typeface="Arial"/>
              </a:rPr>
              <a:t>1</a:t>
            </a:r>
            <a:r>
              <a:rPr lang="en-IN">
                <a:latin typeface="Century gothic"/>
              </a:rPr>
              <a:t>.Dereferencing null pointer.</a:t>
            </a:r>
            <a:endParaRPr/>
          </a:p>
          <a:p>
            <a:r>
              <a:rPr lang="en-IN">
                <a:latin typeface="Century gothic"/>
              </a:rPr>
              <a:t>2.Dereferencing pointer free up .</a:t>
            </a:r>
            <a:endParaRPr/>
          </a:p>
          <a:p>
            <a:endParaRPr/>
          </a:p>
        </p:txBody>
      </p:sp>
      <p:sp>
        <p:nvSpPr>
          <p:cNvPr id="452" name="CustomShape 3"/>
          <p:cNvSpPr/>
          <p:nvPr/>
        </p:nvSpPr>
        <p:spPr>
          <a:xfrm>
            <a:off x="648000" y="1237680"/>
            <a:ext cx="3888000" cy="6019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365760" y="164160"/>
            <a:ext cx="6582960" cy="686160"/>
          </a:xfrm>
          <a:prstGeom prst="rect">
            <a:avLst/>
          </a:prstGeom>
          <a:noFill/>
          <a:ln>
            <a:noFill/>
          </a:ln>
        </p:spPr>
      </p:sp>
      <p:sp>
        <p:nvSpPr>
          <p:cNvPr id="454" name="CustomShape 2"/>
          <p:cNvSpPr/>
          <p:nvPr/>
        </p:nvSpPr>
        <p:spPr>
          <a:xfrm>
            <a:off x="365760" y="962640"/>
            <a:ext cx="6582960" cy="23857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>
    <p:fade/>
  </p:transition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76320" y="60480"/>
            <a:ext cx="6550920" cy="31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N" sz="1400">
                <a:latin typeface="Arial"/>
              </a:rPr>
              <a:t>Contents:</a:t>
            </a:r>
            <a:endParaRPr/>
          </a:p>
        </p:txBody>
      </p:sp>
      <p:sp>
        <p:nvSpPr>
          <p:cNvPr id="244" name="CustomShape 2"/>
          <p:cNvSpPr/>
          <p:nvPr/>
        </p:nvSpPr>
        <p:spPr>
          <a:xfrm>
            <a:off x="128520" y="530280"/>
            <a:ext cx="347256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600">
                <a:latin typeface="Century Gothic"/>
              </a:rPr>
              <a:t>Dynamic memory allocation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600">
                <a:latin typeface="Century Gothic"/>
              </a:rPr>
              <a:t>Malloc()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600">
                <a:latin typeface="Century Gothic"/>
              </a:rPr>
              <a:t>Calloc()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600">
                <a:latin typeface="Century Gothic"/>
              </a:rPr>
              <a:t>Difference between malloc and calloc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600">
                <a:latin typeface="Century Gothic"/>
              </a:rPr>
              <a:t>Realloc()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600">
                <a:latin typeface="Century Gothic"/>
              </a:rPr>
              <a:t>Free()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600">
                <a:latin typeface="Century Gothic"/>
              </a:rPr>
              <a:t>Errors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76320" y="60480"/>
            <a:ext cx="6550920" cy="3168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99000"/>
              </a:lnSpc>
            </a:pPr>
            <a:r>
              <a:rPr b="1" lang="en-IN" sz="1600">
                <a:solidFill>
                  <a:srgbClr val="0084d1"/>
                </a:solidFill>
                <a:latin typeface="Century Gothic"/>
                <a:ea typeface="Microsoft YaHei"/>
              </a:rPr>
              <a:t>Dynamic Memory Allocation:</a:t>
            </a:r>
            <a:r>
              <a:rPr lang="en-IN" sz="1400">
                <a:solidFill>
                  <a:srgbClr val="0084d1"/>
                </a:solidFill>
                <a:latin typeface="Century Gothic"/>
                <a:ea typeface="Microsoft YaHei"/>
              </a:rPr>
              <a:t>	</a:t>
            </a:r>
            <a:endParaRPr/>
          </a:p>
        </p:txBody>
      </p:sp>
      <p:sp>
        <p:nvSpPr>
          <p:cNvPr id="246" name="CustomShape 2"/>
          <p:cNvSpPr/>
          <p:nvPr/>
        </p:nvSpPr>
        <p:spPr>
          <a:xfrm>
            <a:off x="-27360" y="533520"/>
            <a:ext cx="3195000" cy="32662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300">
                <a:solidFill>
                  <a:srgbClr val="1f1a17"/>
                </a:solidFill>
                <a:latin typeface="Century Gothic"/>
                <a:ea typeface="Microsoft YaHei"/>
              </a:rPr>
              <a:t>Programmers use </a:t>
            </a:r>
            <a:r>
              <a:rPr lang="en-IN" sz="1300">
                <a:solidFill>
                  <a:srgbClr val="990000"/>
                </a:solidFill>
                <a:latin typeface="Century Gothic"/>
                <a:ea typeface="Microsoft YaHei"/>
              </a:rPr>
              <a:t>dynamic memory allocators </a:t>
            </a:r>
            <a:r>
              <a:rPr lang="en-IN" sz="1300">
                <a:solidFill>
                  <a:srgbClr val="1f1a17"/>
                </a:solidFill>
                <a:latin typeface="Century Gothic"/>
                <a:ea typeface="Microsoft YaHei"/>
              </a:rPr>
              <a:t>(such as </a:t>
            </a:r>
            <a:r>
              <a:rPr lang="en-IN" sz="1300">
                <a:solidFill>
                  <a:srgbClr val="1f1a17"/>
                </a:solidFill>
                <a:latin typeface="Courier New"/>
                <a:ea typeface="Microsoft YaHei"/>
              </a:rPr>
              <a:t>malloc</a:t>
            </a:r>
            <a:r>
              <a:rPr lang="en-IN" sz="1300">
                <a:solidFill>
                  <a:srgbClr val="1f1a17"/>
                </a:solidFill>
                <a:latin typeface="Century Gothic"/>
                <a:ea typeface="Microsoft YaHei"/>
              </a:rPr>
              <a:t>) to acquire VM at run time.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IN" sz="1300">
                <a:solidFill>
                  <a:srgbClr val="1f1a17"/>
                </a:solidFill>
                <a:latin typeface="Century Gothic"/>
                <a:ea typeface="Microsoft YaHei"/>
              </a:rPr>
              <a:t>For data structures whose size is only known at runtime.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300">
                <a:solidFill>
                  <a:srgbClr val="1f1a17"/>
                </a:solidFill>
                <a:latin typeface="Century Gothic"/>
                <a:ea typeface="Microsoft YaHei"/>
              </a:rPr>
              <a:t>Dynamic memory allocators manage an area of process virtual memory known as the </a:t>
            </a:r>
            <a:r>
              <a:rPr lang="en-IN" sz="1300">
                <a:solidFill>
                  <a:srgbClr val="990000"/>
                </a:solidFill>
                <a:latin typeface="Century Gothic"/>
                <a:ea typeface="Microsoft YaHei"/>
              </a:rPr>
              <a:t>heap</a:t>
            </a:r>
            <a:r>
              <a:rPr lang="en-IN" sz="1300">
                <a:solidFill>
                  <a:srgbClr val="1f1a17"/>
                </a:solidFill>
                <a:latin typeface="Century Gothic"/>
                <a:ea typeface="Microsoft YaHei"/>
              </a:rPr>
              <a:t>. </a:t>
            </a:r>
            <a:endParaRPr/>
          </a:p>
        </p:txBody>
      </p:sp>
      <p:sp>
        <p:nvSpPr>
          <p:cNvPr id="247" name="CustomShape 3"/>
          <p:cNvSpPr/>
          <p:nvPr/>
        </p:nvSpPr>
        <p:spPr>
          <a:xfrm>
            <a:off x="3351600" y="2088000"/>
            <a:ext cx="2559600" cy="365040"/>
          </a:xfrm>
          <a:prstGeom prst="rect">
            <a:avLst/>
          </a:prstGeom>
          <a:solidFill>
            <a:srgbClr val="c0c0c0"/>
          </a:solidFill>
          <a:ln w="25560">
            <a:solidFill>
              <a:srgbClr val="000000"/>
            </a:solidFill>
            <a:miter/>
          </a:ln>
        </p:spPr>
      </p:sp>
      <p:sp>
        <p:nvSpPr>
          <p:cNvPr id="248" name="CustomShape 4"/>
          <p:cNvSpPr/>
          <p:nvPr/>
        </p:nvSpPr>
        <p:spPr>
          <a:xfrm>
            <a:off x="3351600" y="2453760"/>
            <a:ext cx="2559600" cy="391680"/>
          </a:xfrm>
          <a:prstGeom prst="rect">
            <a:avLst/>
          </a:prstGeom>
          <a:solidFill>
            <a:srgbClr val="f1c7c7"/>
          </a:solidFill>
          <a:ln w="25560">
            <a:solidFill>
              <a:srgbClr val="000000"/>
            </a:solidFill>
            <a:miter/>
          </a:ln>
        </p:spPr>
        <p:txBody>
          <a:bodyPr wrap="none" lIns="64440" rIns="64440" tIns="33480" bIns="33480" anchor="ctr"/>
          <a:p>
            <a:pPr algn="ctr">
              <a:lnSpc>
                <a:spcPct val="98000"/>
              </a:lnSpc>
            </a:pPr>
            <a:r>
              <a:rPr lang="en-IN" sz="1300">
                <a:solidFill>
                  <a:srgbClr val="000000"/>
                </a:solidFill>
                <a:latin typeface="Calibri"/>
                <a:ea typeface="Microsoft YaHei"/>
              </a:rPr>
              <a:t>Heap </a:t>
            </a:r>
            <a:r>
              <a:rPr b="1" lang="en-IN" sz="1300">
                <a:solidFill>
                  <a:srgbClr val="000000"/>
                </a:solidFill>
                <a:latin typeface="Calibri"/>
                <a:ea typeface="Microsoft YaHei"/>
              </a:rPr>
              <a:t>(via </a:t>
            </a:r>
            <a:r>
              <a:rPr b="1" lang="en-IN" sz="1300">
                <a:solidFill>
                  <a:srgbClr val="000000"/>
                </a:solidFill>
                <a:latin typeface="Courier New"/>
                <a:ea typeface="Microsoft YaHei"/>
              </a:rPr>
              <a:t>malloc</a:t>
            </a:r>
            <a:r>
              <a:rPr b="1" lang="en-IN" sz="1300">
                <a:solidFill>
                  <a:srgbClr val="000000"/>
                </a:solidFill>
                <a:latin typeface="Calibri"/>
                <a:ea typeface="Microsoft YaHei"/>
              </a:rPr>
              <a:t>)</a:t>
            </a:r>
            <a:endParaRPr/>
          </a:p>
        </p:txBody>
      </p:sp>
      <p:sp>
        <p:nvSpPr>
          <p:cNvPr id="249" name="CustomShape 5"/>
          <p:cNvSpPr/>
          <p:nvPr/>
        </p:nvSpPr>
        <p:spPr>
          <a:xfrm>
            <a:off x="3351600" y="3293640"/>
            <a:ext cx="2559600" cy="2372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txBody>
          <a:bodyPr wrap="none" lIns="64440" rIns="64440" tIns="33480" bIns="33480" anchor="ctr"/>
          <a:p>
            <a:pPr algn="ctr">
              <a:lnSpc>
                <a:spcPct val="98000"/>
              </a:lnSpc>
            </a:pPr>
            <a:r>
              <a:rPr lang="en-IN" sz="1300">
                <a:solidFill>
                  <a:srgbClr val="000000"/>
                </a:solidFill>
                <a:latin typeface="Calibri"/>
                <a:ea typeface="Microsoft YaHei"/>
              </a:rPr>
              <a:t>P</a:t>
            </a:r>
            <a:r>
              <a:rPr b="1" lang="en-IN" sz="1300">
                <a:solidFill>
                  <a:srgbClr val="000000"/>
                </a:solidFill>
                <a:latin typeface="Calibri"/>
                <a:ea typeface="Microsoft YaHei"/>
              </a:rPr>
              <a:t>rogram text (</a:t>
            </a:r>
            <a:r>
              <a:rPr b="1" lang="en-IN" sz="1300">
                <a:solidFill>
                  <a:srgbClr val="000000"/>
                </a:solidFill>
                <a:latin typeface="Courier New"/>
                <a:ea typeface="Microsoft YaHei"/>
              </a:rPr>
              <a:t>.text</a:t>
            </a:r>
            <a:r>
              <a:rPr b="1" lang="en-IN" sz="1300">
                <a:solidFill>
                  <a:srgbClr val="000000"/>
                </a:solidFill>
                <a:latin typeface="Calibri"/>
                <a:ea typeface="Microsoft YaHei"/>
              </a:rPr>
              <a:t>)</a:t>
            </a:r>
            <a:endParaRPr/>
          </a:p>
        </p:txBody>
      </p:sp>
      <p:sp>
        <p:nvSpPr>
          <p:cNvPr id="250" name="CustomShape 6"/>
          <p:cNvSpPr/>
          <p:nvPr/>
        </p:nvSpPr>
        <p:spPr>
          <a:xfrm>
            <a:off x="3351600" y="3065040"/>
            <a:ext cx="2559600" cy="2372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txBody>
          <a:bodyPr wrap="none" lIns="64440" rIns="64440" tIns="33480" bIns="33480" anchor="ctr"/>
          <a:p>
            <a:pPr algn="ctr">
              <a:lnSpc>
                <a:spcPct val="98000"/>
              </a:lnSpc>
            </a:pPr>
            <a:r>
              <a:rPr lang="en-IN" sz="1300">
                <a:solidFill>
                  <a:srgbClr val="000000"/>
                </a:solidFill>
                <a:latin typeface="Calibri"/>
                <a:ea typeface="Microsoft YaHei"/>
              </a:rPr>
              <a:t>I</a:t>
            </a:r>
            <a:r>
              <a:rPr b="1" lang="en-IN" sz="1300">
                <a:solidFill>
                  <a:srgbClr val="000000"/>
                </a:solidFill>
                <a:latin typeface="Calibri"/>
                <a:ea typeface="Microsoft YaHei"/>
              </a:rPr>
              <a:t>nitialized data (</a:t>
            </a:r>
            <a:r>
              <a:rPr b="1" lang="en-IN" sz="1300">
                <a:solidFill>
                  <a:srgbClr val="000000"/>
                </a:solidFill>
                <a:latin typeface="Courier New"/>
                <a:ea typeface="Microsoft YaHei"/>
              </a:rPr>
              <a:t>.data</a:t>
            </a:r>
            <a:r>
              <a:rPr b="1" lang="en-IN" sz="1300">
                <a:solidFill>
                  <a:srgbClr val="000000"/>
                </a:solidFill>
                <a:latin typeface="Calibri"/>
                <a:ea typeface="Microsoft YaHei"/>
              </a:rPr>
              <a:t>)</a:t>
            </a:r>
            <a:endParaRPr/>
          </a:p>
        </p:txBody>
      </p:sp>
      <p:sp>
        <p:nvSpPr>
          <p:cNvPr id="251" name="CustomShape 7"/>
          <p:cNvSpPr/>
          <p:nvPr/>
        </p:nvSpPr>
        <p:spPr>
          <a:xfrm>
            <a:off x="3351600" y="2836440"/>
            <a:ext cx="2559600" cy="2372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txBody>
          <a:bodyPr wrap="none" lIns="64440" rIns="64440" tIns="33480" bIns="33480" anchor="ctr"/>
          <a:p>
            <a:pPr algn="ctr">
              <a:lnSpc>
                <a:spcPct val="98000"/>
              </a:lnSpc>
            </a:pPr>
            <a:r>
              <a:rPr lang="en-IN" sz="1300">
                <a:solidFill>
                  <a:srgbClr val="000000"/>
                </a:solidFill>
                <a:latin typeface="Calibri"/>
                <a:ea typeface="Microsoft YaHei"/>
              </a:rPr>
              <a:t>U</a:t>
            </a:r>
            <a:r>
              <a:rPr b="1" lang="en-IN" sz="1300">
                <a:solidFill>
                  <a:srgbClr val="000000"/>
                </a:solidFill>
                <a:latin typeface="Calibri"/>
                <a:ea typeface="Microsoft YaHei"/>
              </a:rPr>
              <a:t>ninitialized data (.</a:t>
            </a:r>
            <a:r>
              <a:rPr b="1" lang="en-IN" sz="1300">
                <a:solidFill>
                  <a:srgbClr val="000000"/>
                </a:solidFill>
                <a:latin typeface="Courier New"/>
                <a:ea typeface="Microsoft YaHei"/>
              </a:rPr>
              <a:t>bss</a:t>
            </a:r>
            <a:r>
              <a:rPr b="1" lang="en-IN" sz="1300">
                <a:solidFill>
                  <a:srgbClr val="000000"/>
                </a:solidFill>
                <a:latin typeface="Calibri"/>
                <a:ea typeface="Microsoft YaHei"/>
              </a:rPr>
              <a:t>)</a:t>
            </a:r>
            <a:endParaRPr/>
          </a:p>
        </p:txBody>
      </p:sp>
      <p:sp>
        <p:nvSpPr>
          <p:cNvPr id="252" name="CustomShape 8"/>
          <p:cNvSpPr/>
          <p:nvPr/>
        </p:nvSpPr>
        <p:spPr>
          <a:xfrm>
            <a:off x="3351600" y="1752480"/>
            <a:ext cx="2559600" cy="3344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txBody>
          <a:bodyPr wrap="none" lIns="64440" rIns="64440" tIns="33480" bIns="33480" anchor="ctr"/>
          <a:p>
            <a:pPr algn="ctr">
              <a:lnSpc>
                <a:spcPct val="98000"/>
              </a:lnSpc>
            </a:pPr>
            <a:r>
              <a:rPr lang="en-IN" sz="1300">
                <a:solidFill>
                  <a:srgbClr val="000000"/>
                </a:solidFill>
                <a:latin typeface="Calibri"/>
                <a:ea typeface="Microsoft YaHei"/>
              </a:rPr>
              <a:t>User s</a:t>
            </a:r>
            <a:r>
              <a:rPr b="1" lang="en-IN" sz="1300">
                <a:solidFill>
                  <a:srgbClr val="000000"/>
                </a:solidFill>
                <a:latin typeface="Calibri"/>
                <a:ea typeface="Microsoft YaHei"/>
              </a:rPr>
              <a:t>tack</a:t>
            </a:r>
            <a:endParaRPr/>
          </a:p>
        </p:txBody>
      </p:sp>
      <p:sp>
        <p:nvSpPr>
          <p:cNvPr id="253" name="CustomShape 9"/>
          <p:cNvSpPr/>
          <p:nvPr/>
        </p:nvSpPr>
        <p:spPr>
          <a:xfrm>
            <a:off x="3351600" y="3522240"/>
            <a:ext cx="2559600" cy="237240"/>
          </a:xfrm>
          <a:prstGeom prst="rect">
            <a:avLst/>
          </a:prstGeom>
          <a:solidFill>
            <a:srgbClr val="c0c0c0"/>
          </a:solidFill>
          <a:ln w="25560">
            <a:solidFill>
              <a:srgbClr val="000000"/>
            </a:solidFill>
            <a:miter/>
          </a:ln>
        </p:spPr>
      </p:sp>
      <p:sp>
        <p:nvSpPr>
          <p:cNvPr id="254" name="CustomShape 10"/>
          <p:cNvSpPr/>
          <p:nvPr/>
        </p:nvSpPr>
        <p:spPr>
          <a:xfrm>
            <a:off x="3094920" y="3540240"/>
            <a:ext cx="242640" cy="264240"/>
          </a:xfrm>
          <a:prstGeom prst="rect">
            <a:avLst/>
          </a:prstGeom>
          <a:noFill/>
          <a:ln w="9360">
            <a:noFill/>
          </a:ln>
        </p:spPr>
        <p:txBody>
          <a:bodyPr wrap="none" lIns="64440" rIns="64440" tIns="33480" bIns="33480"/>
          <a:p>
            <a:pPr>
              <a:lnSpc>
                <a:spcPct val="98000"/>
              </a:lnSpc>
            </a:pPr>
            <a:r>
              <a:rPr b="1" lang="en-IN" sz="1300">
                <a:solidFill>
                  <a:srgbClr val="000000"/>
                </a:solidFill>
                <a:latin typeface="Calibri"/>
                <a:ea typeface="Microsoft YaHei"/>
              </a:rPr>
              <a:t>0</a:t>
            </a:r>
            <a:endParaRPr/>
          </a:p>
        </p:txBody>
      </p:sp>
      <p:sp>
        <p:nvSpPr>
          <p:cNvPr id="255" name="CustomShape 11"/>
          <p:cNvSpPr/>
          <p:nvPr/>
        </p:nvSpPr>
        <p:spPr>
          <a:xfrm>
            <a:off x="6128640" y="2415600"/>
            <a:ext cx="1209600" cy="5155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lang="en-IN" sz="1400">
                <a:solidFill>
                  <a:srgbClr val="000000"/>
                </a:solidFill>
                <a:latin typeface="Calibri"/>
                <a:ea typeface="Microsoft YaHei"/>
              </a:rPr>
              <a:t>Top of heap</a:t>
            </a:r>
            <a:endParaRPr/>
          </a:p>
          <a:p>
            <a:pPr>
              <a:lnSpc>
                <a:spcPct val="98000"/>
              </a:lnSpc>
            </a:pPr>
            <a:r>
              <a:rPr b="1" lang="en-IN" sz="140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b="1" lang="en-IN" sz="1400">
                <a:solidFill>
                  <a:srgbClr val="000000"/>
                </a:solidFill>
                <a:latin typeface="Calibri"/>
                <a:ea typeface="Microsoft YaHei"/>
              </a:rPr>
              <a:t>(</a:t>
            </a:r>
            <a:r>
              <a:rPr b="1" lang="en-IN" sz="1400">
                <a:solidFill>
                  <a:srgbClr val="000000"/>
                </a:solidFill>
                <a:latin typeface="Courier New"/>
                <a:ea typeface="Microsoft YaHei"/>
              </a:rPr>
              <a:t>brk </a:t>
            </a:r>
            <a:r>
              <a:rPr b="1" lang="en-IN" sz="1400">
                <a:solidFill>
                  <a:srgbClr val="000000"/>
                </a:solidFill>
                <a:latin typeface="Calibri"/>
                <a:ea typeface="Microsoft YaHei"/>
              </a:rPr>
              <a:t>ptr)</a:t>
            </a:r>
            <a:endParaRPr/>
          </a:p>
        </p:txBody>
      </p:sp>
      <p:sp>
        <p:nvSpPr>
          <p:cNvPr id="256" name="Line 12"/>
          <p:cNvSpPr/>
          <p:nvPr/>
        </p:nvSpPr>
        <p:spPr>
          <a:xfrm flipH="1">
            <a:off x="5917680" y="2637360"/>
            <a:ext cx="307080" cy="720"/>
          </a:xfrm>
          <a:prstGeom prst="line">
            <a:avLst/>
          </a:prstGeom>
          <a:ln w="25560">
            <a:solidFill>
              <a:srgbClr val="000066"/>
            </a:solidFill>
            <a:miter/>
            <a:tailEnd len="med" type="triangle" w="med"/>
          </a:ln>
        </p:spPr>
      </p:sp>
      <p:sp>
        <p:nvSpPr>
          <p:cNvPr id="257" name="CustomShape 13"/>
          <p:cNvSpPr/>
          <p:nvPr/>
        </p:nvSpPr>
        <p:spPr>
          <a:xfrm>
            <a:off x="4998600" y="2100960"/>
            <a:ext cx="425880" cy="260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808080"/>
          </a:solidFill>
          <a:ln w="12600">
            <a:noFill/>
          </a:ln>
        </p:spPr>
      </p:sp>
      <p:sp>
        <p:nvSpPr>
          <p:cNvPr id="258" name="CustomShape 14"/>
          <p:cNvSpPr/>
          <p:nvPr/>
        </p:nvSpPr>
        <p:spPr>
          <a:xfrm flipV="1">
            <a:off x="3962520" y="2190960"/>
            <a:ext cx="425880" cy="260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808080"/>
          </a:solidFill>
          <a:ln w="12600">
            <a:noFill/>
          </a:ln>
        </p:spPr>
      </p:sp>
      <p:sp>
        <p:nvSpPr>
          <p:cNvPr id="259" name="CustomShape 15"/>
          <p:cNvSpPr/>
          <p:nvPr/>
        </p:nvSpPr>
        <p:spPr>
          <a:xfrm>
            <a:off x="3351600" y="685800"/>
            <a:ext cx="2803320" cy="4050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txBody>
          <a:bodyPr wrap="none" lIns="65160" rIns="65160" tIns="32760" bIns="32760" anchor="ctr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Century Gothic"/>
                <a:ea typeface="Microsoft YaHei"/>
              </a:rPr>
              <a:t>Application</a:t>
            </a:r>
            <a:endParaRPr/>
          </a:p>
        </p:txBody>
      </p:sp>
      <p:sp>
        <p:nvSpPr>
          <p:cNvPr id="260" name="CustomShape 16"/>
          <p:cNvSpPr/>
          <p:nvPr/>
        </p:nvSpPr>
        <p:spPr>
          <a:xfrm>
            <a:off x="3351600" y="1091520"/>
            <a:ext cx="2803320" cy="273600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miter/>
          </a:ln>
        </p:spPr>
        <p:txBody>
          <a:bodyPr wrap="none" lIns="65160" rIns="65160" tIns="32760" bIns="32760" anchor="ctr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Century Gothic"/>
                <a:ea typeface="Microsoft YaHei"/>
              </a:rPr>
              <a:t>Dynamic Memory Allocator</a:t>
            </a:r>
            <a:endParaRPr/>
          </a:p>
        </p:txBody>
      </p:sp>
      <p:sp>
        <p:nvSpPr>
          <p:cNvPr id="261" name="CustomShape 17"/>
          <p:cNvSpPr/>
          <p:nvPr/>
        </p:nvSpPr>
        <p:spPr>
          <a:xfrm>
            <a:off x="3351600" y="1365840"/>
            <a:ext cx="2803320" cy="2736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txBody>
          <a:bodyPr wrap="none" lIns="65160" rIns="65160" tIns="32760" bIns="32760" anchor="ctr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Century Gothic"/>
                <a:ea typeface="Microsoft YaHei"/>
              </a:rPr>
              <a:t>Heap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285840" y="-17640"/>
            <a:ext cx="4754160" cy="5936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lang="en-IN" sz="2400">
                <a:solidFill>
                  <a:srgbClr val="ff6600"/>
                </a:solidFill>
                <a:latin typeface="Century Gothic"/>
                <a:ea typeface="Microsoft YaHei"/>
              </a:rPr>
              <a:t> </a:t>
            </a:r>
            <a:r>
              <a:rPr lang="en-IN" sz="2400">
                <a:solidFill>
                  <a:srgbClr val="ff6600"/>
                </a:solidFill>
                <a:latin typeface="Courier New"/>
                <a:ea typeface="Microsoft YaHei"/>
              </a:rPr>
              <a:t>malloc</a:t>
            </a:r>
            <a:r>
              <a:rPr lang="en-IN" sz="2400">
                <a:solidFill>
                  <a:srgbClr val="ff6600"/>
                </a:solidFill>
                <a:latin typeface="Century Gothic"/>
                <a:ea typeface="Microsoft YaHei"/>
              </a:rPr>
              <a:t> () :</a:t>
            </a:r>
            <a:endParaRPr/>
          </a:p>
        </p:txBody>
      </p:sp>
      <p:sp>
        <p:nvSpPr>
          <p:cNvPr id="263" name="CustomShape 2"/>
          <p:cNvSpPr/>
          <p:nvPr/>
        </p:nvSpPr>
        <p:spPr>
          <a:xfrm>
            <a:off x="144000" y="504000"/>
            <a:ext cx="6899040" cy="34336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>
              <a:lnSpc>
                <a:spcPct val="94000"/>
              </a:lnSpc>
            </a:pPr>
            <a:r>
              <a:rPr lang="en-IN">
                <a:solidFill>
                  <a:srgbClr val="1f1a17"/>
                </a:solidFill>
                <a:latin typeface="Courier 10 Pitch"/>
                <a:ea typeface="Microsoft YaHei"/>
              </a:rPr>
              <a:t>#include &lt;stdlib.h&gt;</a:t>
            </a:r>
            <a:endParaRPr/>
          </a:p>
          <a:p>
            <a:pPr>
              <a:lnSpc>
                <a:spcPct val="94000"/>
              </a:lnSpc>
            </a:pPr>
            <a:endParaRPr/>
          </a:p>
          <a:p>
            <a:pPr>
              <a:lnSpc>
                <a:spcPct val="94000"/>
              </a:lnSpc>
            </a:pPr>
            <a:r>
              <a:rPr lang="en-IN">
                <a:solidFill>
                  <a:srgbClr val="0084d1"/>
                </a:solidFill>
                <a:latin typeface="Century Gothic"/>
                <a:ea typeface="Microsoft YaHei"/>
              </a:rPr>
              <a:t>Declaration:</a:t>
            </a:r>
            <a:r>
              <a:rPr lang="en-IN">
                <a:solidFill>
                  <a:srgbClr val="1f1a17"/>
                </a:solidFill>
                <a:latin typeface="Century Gothic"/>
                <a:ea typeface="Microsoft YaHei"/>
              </a:rPr>
              <a:t> </a:t>
            </a:r>
            <a:endParaRPr/>
          </a:p>
          <a:p>
            <a:pPr>
              <a:lnSpc>
                <a:spcPct val="94000"/>
              </a:lnSpc>
            </a:pPr>
            <a:r>
              <a:rPr lang="en-IN">
                <a:solidFill>
                  <a:srgbClr val="1f1a17"/>
                </a:solidFill>
                <a:latin typeface="Courier 10 Pitch"/>
                <a:ea typeface="Microsoft YaHei"/>
              </a:rPr>
              <a:t>void *malloc(size_t size)</a:t>
            </a:r>
            <a:endParaRPr/>
          </a:p>
          <a:p>
            <a:pPr>
              <a:lnSpc>
                <a:spcPct val="94000"/>
              </a:lnSpc>
            </a:pPr>
            <a:endParaRPr/>
          </a:p>
          <a:p>
            <a:pPr>
              <a:lnSpc>
                <a:spcPct val="94000"/>
              </a:lnSpc>
            </a:pPr>
            <a:r>
              <a:rPr lang="en-IN">
                <a:solidFill>
                  <a:srgbClr val="1f1a17"/>
                </a:solidFill>
                <a:latin typeface="Century Gothic"/>
                <a:ea typeface="Microsoft YaHei"/>
              </a:rPr>
              <a:t>Successful:</a:t>
            </a:r>
            <a:endParaRPr/>
          </a:p>
          <a:p>
            <a:pPr>
              <a:lnSpc>
                <a:spcPct val="94000"/>
              </a:lnSpc>
            </a:pPr>
            <a:endParaRPr/>
          </a:p>
          <a:p>
            <a:pPr>
              <a:lnSpc>
                <a:spcPct val="94000"/>
              </a:lnSpc>
            </a:pPr>
            <a:r>
              <a:rPr lang="en-IN">
                <a:solidFill>
                  <a:srgbClr val="1f1a17"/>
                </a:solidFill>
                <a:latin typeface="Century Gothic"/>
                <a:ea typeface="Microsoft YaHei"/>
              </a:rPr>
              <a:t>Returns a pointer to a memory block of at least size bytes.</a:t>
            </a:r>
            <a:endParaRPr/>
          </a:p>
          <a:p>
            <a:pPr>
              <a:lnSpc>
                <a:spcPct val="94000"/>
              </a:lnSpc>
            </a:pPr>
            <a:endParaRPr/>
          </a:p>
          <a:p>
            <a:pPr>
              <a:lnSpc>
                <a:spcPct val="94000"/>
              </a:lnSpc>
            </a:pPr>
            <a:r>
              <a:rPr lang="en-IN">
                <a:solidFill>
                  <a:srgbClr val="1f1a17"/>
                </a:solidFill>
                <a:latin typeface="Century Gothic"/>
                <a:ea typeface="Microsoft YaHei"/>
              </a:rPr>
              <a:t>Unsuccessful: returns NULL (0) and sets errno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216720" y="0"/>
            <a:ext cx="6550920" cy="460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2400">
                <a:solidFill>
                  <a:srgbClr val="ff6600"/>
                </a:solidFill>
                <a:latin typeface="Arial"/>
              </a:rPr>
              <a:t>calloc ()</a:t>
            </a:r>
            <a:endParaRPr/>
          </a:p>
        </p:txBody>
      </p:sp>
      <p:sp>
        <p:nvSpPr>
          <p:cNvPr id="265" name="CustomShape 2"/>
          <p:cNvSpPr/>
          <p:nvPr/>
        </p:nvSpPr>
        <p:spPr>
          <a:xfrm>
            <a:off x="128520" y="530280"/>
            <a:ext cx="663912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600">
                <a:solidFill>
                  <a:srgbClr val="0066cc"/>
                </a:solidFill>
                <a:latin typeface="Century Gothic"/>
              </a:rPr>
              <a:t>Declaration: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600">
                <a:latin typeface="Courier 10 Pitch"/>
              </a:rPr>
              <a:t>void * calloc(size _ t nmemb ,size_t size);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600">
                <a:latin typeface="Century Gothic"/>
              </a:rPr>
              <a:t>example: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600">
                <a:latin typeface="Courier 10 Pitch"/>
              </a:rPr>
              <a:t>int *ptr;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600">
                <a:latin typeface="Courier 10 Pitch"/>
              </a:rPr>
              <a:t>ptr=(int *)calloc(4,sizeof(int));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76320" y="60480"/>
            <a:ext cx="6550920" cy="31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2400">
                <a:solidFill>
                  <a:srgbClr val="ff6600"/>
                </a:solidFill>
                <a:latin typeface="Arial"/>
              </a:rPr>
              <a:t>Difference between malloc and calloc</a:t>
            </a:r>
            <a:endParaRPr/>
          </a:p>
        </p:txBody>
      </p:sp>
      <p:graphicFrame>
        <p:nvGraphicFramePr>
          <p:cNvPr id="267" name="Table 2"/>
          <p:cNvGraphicFramePr/>
          <p:nvPr/>
        </p:nvGraphicFramePr>
        <p:xfrm>
          <a:off x="128520" y="530280"/>
          <a:ext cx="6278760" cy="2783880"/>
        </p:xfrm>
        <a:graphic>
          <a:graphicData uri="http://schemas.openxmlformats.org/drawingml/2006/table">
            <a:tbl>
              <a:tblPr/>
              <a:tblGrid>
                <a:gridCol w="2865600"/>
                <a:gridCol w="3413520"/>
              </a:tblGrid>
              <a:tr h="1166760"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malloc ():</a:t>
                      </a:r>
                      <a:endParaRPr/>
                    </a:p>
                    <a:p>
                      <a:r>
                        <a:rPr lang="en-IN">
                          <a:latin typeface="Arial"/>
                        </a:rPr>
                        <a:t>Void * malloc(size_in_bytes );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Calloc()</a:t>
                      </a:r>
                      <a:endParaRPr/>
                    </a:p>
                    <a:p>
                      <a:r>
                        <a:rPr lang="en-IN">
                          <a:latin typeface="Arial"/>
                        </a:rPr>
                        <a:t>Void *calloc (number_of_blocks,size_of_each_block);</a:t>
                      </a:r>
                      <a:endParaRPr/>
                    </a:p>
                  </a:txBody>
                  <a:tcPr/>
                </a:tc>
              </a:tr>
              <a:tr h="1166760">
                <a:tc>
                  <a:txBody>
                    <a:bodyPr lIns="90000" rIns="90000" tIns="46800" bIns="46800"/>
                    <a:p>
                      <a:endParaRPr/>
                    </a:p>
                    <a:p>
                      <a:r>
                        <a:rPr lang="en-IN">
                          <a:latin typeface="Arial"/>
                        </a:rPr>
                        <a:t>Malloc is faster than calloc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Calloc takes a little longer to malloc  because it clears the memory and then returns the starting address.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144720" y="72000"/>
            <a:ext cx="6838920" cy="31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N" sz="2400">
                <a:solidFill>
                  <a:srgbClr val="ff6600"/>
                </a:solidFill>
                <a:latin typeface="Arial"/>
              </a:rPr>
              <a:t>REALLOC</a:t>
            </a:r>
            <a:endParaRPr/>
          </a:p>
        </p:txBody>
      </p:sp>
      <p:sp>
        <p:nvSpPr>
          <p:cNvPr id="269" name="CustomShape 2"/>
          <p:cNvSpPr/>
          <p:nvPr/>
        </p:nvSpPr>
        <p:spPr>
          <a:xfrm>
            <a:off x="236520" y="566280"/>
            <a:ext cx="555912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600">
                <a:latin typeface="Century Gothic"/>
              </a:rPr>
              <a:t>Declaration: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600">
                <a:latin typeface="Courier 10 Pitch"/>
              </a:rPr>
              <a:t>void * realloc(void  * ptr ,size_t size)</a:t>
            </a:r>
            <a:r>
              <a:rPr lang="en-IN" sz="1600">
                <a:latin typeface="Century Gothic"/>
              </a:rPr>
              <a:t>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600">
                <a:latin typeface="Century Gothic"/>
              </a:rPr>
              <a:t>example: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76320" y="60480"/>
            <a:ext cx="6550920" cy="3168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99000"/>
              </a:lnSpc>
            </a:pPr>
            <a:r>
              <a:rPr b="1" lang="en-IN" sz="1600">
                <a:solidFill>
                  <a:srgbClr val="6666ff"/>
                </a:solidFill>
                <a:latin typeface="Century Gothic"/>
                <a:ea typeface="Microsoft YaHei"/>
              </a:rPr>
              <a:t>Deallocation of memory </a:t>
            </a:r>
            <a:endParaRPr/>
          </a:p>
        </p:txBody>
      </p:sp>
      <p:sp>
        <p:nvSpPr>
          <p:cNvPr id="271" name="CustomShape 2"/>
          <p:cNvSpPr/>
          <p:nvPr/>
        </p:nvSpPr>
        <p:spPr>
          <a:xfrm>
            <a:off x="0" y="432000"/>
            <a:ext cx="7575120" cy="32886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>
              <a:lnSpc>
                <a:spcPct val="94000"/>
              </a:lnSpc>
            </a:pPr>
            <a:endParaRPr/>
          </a:p>
          <a:p>
            <a:pPr>
              <a:lnSpc>
                <a:spcPct val="94000"/>
              </a:lnSpc>
            </a:pPr>
            <a:r>
              <a:rPr lang="en-IN" sz="1600">
                <a:solidFill>
                  <a:srgbClr val="1f1a17"/>
                </a:solidFill>
                <a:latin typeface="Century Gothic"/>
                <a:ea typeface="Microsoft YaHei"/>
              </a:rPr>
              <a:t>Declaration:</a:t>
            </a:r>
            <a:endParaRPr/>
          </a:p>
          <a:p>
            <a:pPr>
              <a:lnSpc>
                <a:spcPct val="94000"/>
              </a:lnSpc>
            </a:pPr>
            <a:endParaRPr/>
          </a:p>
          <a:p>
            <a:pPr>
              <a:lnSpc>
                <a:spcPct val="94000"/>
              </a:lnSpc>
            </a:pPr>
            <a:r>
              <a:rPr lang="en-IN" sz="1600">
                <a:solidFill>
                  <a:srgbClr val="1f1a17"/>
                </a:solidFill>
                <a:latin typeface="Century Gothic"/>
                <a:ea typeface="Microsoft YaHei"/>
              </a:rPr>
              <a:t>void free (void *p);</a:t>
            </a:r>
            <a:endParaRPr/>
          </a:p>
          <a:p>
            <a:pPr>
              <a:lnSpc>
                <a:spcPct val="94000"/>
              </a:lnSpc>
            </a:pPr>
            <a:endParaRPr/>
          </a:p>
          <a:p>
            <a:pPr>
              <a:lnSpc>
                <a:spcPct val="94000"/>
              </a:lnSpc>
            </a:pPr>
            <a:r>
              <a:rPr lang="en-IN" sz="1600">
                <a:solidFill>
                  <a:srgbClr val="1f1a17"/>
                </a:solidFill>
                <a:latin typeface="Century Gothic"/>
                <a:ea typeface="Microsoft YaHei"/>
              </a:rPr>
              <a:t>Example:</a:t>
            </a:r>
            <a:endParaRPr/>
          </a:p>
          <a:p>
            <a:pPr>
              <a:lnSpc>
                <a:spcPct val="94000"/>
              </a:lnSpc>
            </a:pPr>
            <a:r>
              <a:rPr lang="en-IN" sz="1600">
                <a:solidFill>
                  <a:srgbClr val="1f1a17"/>
                </a:solidFill>
                <a:latin typeface="Century Gothic"/>
                <a:ea typeface="Microsoft YaHei"/>
              </a:rPr>
              <a:t>int *ptr;</a:t>
            </a:r>
            <a:endParaRPr/>
          </a:p>
          <a:p>
            <a:pPr>
              <a:lnSpc>
                <a:spcPct val="94000"/>
              </a:lnSpc>
            </a:pPr>
            <a:r>
              <a:rPr lang="en-IN" sz="1600">
                <a:solidFill>
                  <a:srgbClr val="1f1a17"/>
                </a:solidFill>
                <a:latin typeface="Century Gothic"/>
                <a:ea typeface="Microsoft YaHei"/>
              </a:rPr>
              <a:t>Ptr= (int *)malloc (2 * sizeof (int));</a:t>
            </a:r>
            <a:endParaRPr/>
          </a:p>
          <a:p>
            <a:pPr>
              <a:lnSpc>
                <a:spcPct val="94000"/>
              </a:lnSpc>
            </a:pPr>
            <a:r>
              <a:rPr lang="en-IN" sz="1600">
                <a:solidFill>
                  <a:srgbClr val="1f1a17"/>
                </a:solidFill>
                <a:latin typeface="Century Gothic"/>
                <a:ea typeface="Microsoft YaHei"/>
              </a:rPr>
              <a:t>free (ptr);</a:t>
            </a:r>
            <a:endParaRPr/>
          </a:p>
          <a:p>
            <a:pPr>
              <a:lnSpc>
                <a:spcPct val="94000"/>
              </a:lnSpc>
            </a:pPr>
            <a:endParaRPr/>
          </a:p>
          <a:p>
            <a:pPr>
              <a:lnSpc>
                <a:spcPct val="94000"/>
              </a:lnSpc>
            </a:pPr>
            <a:endParaRPr/>
          </a:p>
          <a:p>
            <a:pPr>
              <a:lnSpc>
                <a:spcPct val="99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144000" y="51480"/>
            <a:ext cx="5334480" cy="3801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b="1" lang="en-IN" sz="1600">
                <a:solidFill>
                  <a:srgbClr val="6666ff"/>
                </a:solidFill>
                <a:latin typeface="Century Gothic"/>
                <a:ea typeface="Microsoft YaHei"/>
              </a:rPr>
              <a:t>Allocation Example :</a:t>
            </a:r>
            <a:endParaRPr/>
          </a:p>
        </p:txBody>
      </p:sp>
      <p:sp>
        <p:nvSpPr>
          <p:cNvPr id="273" name="CustomShape 2"/>
          <p:cNvSpPr/>
          <p:nvPr/>
        </p:nvSpPr>
        <p:spPr>
          <a:xfrm>
            <a:off x="2394000" y="968760"/>
            <a:ext cx="243000" cy="1821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274" name="CustomShape 3"/>
          <p:cNvSpPr/>
          <p:nvPr/>
        </p:nvSpPr>
        <p:spPr>
          <a:xfrm>
            <a:off x="2637720" y="968760"/>
            <a:ext cx="243000" cy="1821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275" name="CustomShape 4"/>
          <p:cNvSpPr/>
          <p:nvPr/>
        </p:nvSpPr>
        <p:spPr>
          <a:xfrm>
            <a:off x="2881800" y="968760"/>
            <a:ext cx="243000" cy="1821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276" name="CustomShape 5"/>
          <p:cNvSpPr/>
          <p:nvPr/>
        </p:nvSpPr>
        <p:spPr>
          <a:xfrm>
            <a:off x="3125520" y="968760"/>
            <a:ext cx="243000" cy="1821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277" name="CustomShape 6"/>
          <p:cNvSpPr/>
          <p:nvPr/>
        </p:nvSpPr>
        <p:spPr>
          <a:xfrm>
            <a:off x="3369240" y="96876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278" name="CustomShape 7"/>
          <p:cNvSpPr/>
          <p:nvPr/>
        </p:nvSpPr>
        <p:spPr>
          <a:xfrm>
            <a:off x="3613320" y="96876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279" name="CustomShape 8"/>
          <p:cNvSpPr/>
          <p:nvPr/>
        </p:nvSpPr>
        <p:spPr>
          <a:xfrm>
            <a:off x="3857040" y="96876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280" name="CustomShape 9"/>
          <p:cNvSpPr/>
          <p:nvPr/>
        </p:nvSpPr>
        <p:spPr>
          <a:xfrm>
            <a:off x="4100760" y="96876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281" name="CustomShape 10"/>
          <p:cNvSpPr/>
          <p:nvPr/>
        </p:nvSpPr>
        <p:spPr>
          <a:xfrm>
            <a:off x="4344840" y="96876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282" name="CustomShape 11"/>
          <p:cNvSpPr/>
          <p:nvPr/>
        </p:nvSpPr>
        <p:spPr>
          <a:xfrm>
            <a:off x="4588560" y="96876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283" name="CustomShape 12"/>
          <p:cNvSpPr/>
          <p:nvPr/>
        </p:nvSpPr>
        <p:spPr>
          <a:xfrm>
            <a:off x="4832280" y="96876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284" name="CustomShape 13"/>
          <p:cNvSpPr/>
          <p:nvPr/>
        </p:nvSpPr>
        <p:spPr>
          <a:xfrm>
            <a:off x="5076360" y="96876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285" name="CustomShape 14"/>
          <p:cNvSpPr/>
          <p:nvPr/>
        </p:nvSpPr>
        <p:spPr>
          <a:xfrm>
            <a:off x="5320080" y="96876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286" name="CustomShape 15"/>
          <p:cNvSpPr/>
          <p:nvPr/>
        </p:nvSpPr>
        <p:spPr>
          <a:xfrm>
            <a:off x="5563800" y="96876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287" name="CustomShape 16"/>
          <p:cNvSpPr/>
          <p:nvPr/>
        </p:nvSpPr>
        <p:spPr>
          <a:xfrm>
            <a:off x="5807880" y="96876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288" name="CustomShape 17"/>
          <p:cNvSpPr/>
          <p:nvPr/>
        </p:nvSpPr>
        <p:spPr>
          <a:xfrm>
            <a:off x="6051600" y="96876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289" name="CustomShape 18"/>
          <p:cNvSpPr/>
          <p:nvPr/>
        </p:nvSpPr>
        <p:spPr>
          <a:xfrm>
            <a:off x="6295320" y="96876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290" name="CustomShape 19"/>
          <p:cNvSpPr/>
          <p:nvPr/>
        </p:nvSpPr>
        <p:spPr>
          <a:xfrm>
            <a:off x="428760" y="949680"/>
            <a:ext cx="1516320" cy="264240"/>
          </a:xfrm>
          <a:prstGeom prst="rect">
            <a:avLst/>
          </a:prstGeom>
          <a:solidFill>
            <a:srgbClr val="f6f5bd"/>
          </a:solidFill>
          <a:ln w="9360">
            <a:noFill/>
          </a:ln>
        </p:spPr>
        <p:txBody>
          <a:bodyPr wrap="none" lIns="64440" rIns="64440" tIns="33480" bIns="33480"/>
          <a:p>
            <a:pPr>
              <a:lnSpc>
                <a:spcPct val="94000"/>
              </a:lnSpc>
            </a:pPr>
            <a:r>
              <a:rPr b="1" lang="en-IN" sz="1300">
                <a:solidFill>
                  <a:srgbClr val="000000"/>
                </a:solidFill>
                <a:latin typeface="Courier New"/>
                <a:ea typeface="Microsoft YaHei"/>
              </a:rPr>
              <a:t>p1 = malloc(4)</a:t>
            </a:r>
            <a:endParaRPr/>
          </a:p>
        </p:txBody>
      </p:sp>
      <p:sp>
        <p:nvSpPr>
          <p:cNvPr id="291" name="CustomShape 20"/>
          <p:cNvSpPr/>
          <p:nvPr/>
        </p:nvSpPr>
        <p:spPr>
          <a:xfrm>
            <a:off x="2394000" y="1501200"/>
            <a:ext cx="243000" cy="1821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292" name="CustomShape 21"/>
          <p:cNvSpPr/>
          <p:nvPr/>
        </p:nvSpPr>
        <p:spPr>
          <a:xfrm>
            <a:off x="2637720" y="1501200"/>
            <a:ext cx="243000" cy="1821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293" name="CustomShape 22"/>
          <p:cNvSpPr/>
          <p:nvPr/>
        </p:nvSpPr>
        <p:spPr>
          <a:xfrm>
            <a:off x="2881800" y="1501200"/>
            <a:ext cx="243000" cy="1821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294" name="CustomShape 23"/>
          <p:cNvSpPr/>
          <p:nvPr/>
        </p:nvSpPr>
        <p:spPr>
          <a:xfrm>
            <a:off x="3125520" y="1501200"/>
            <a:ext cx="243000" cy="1821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295" name="CustomShape 24"/>
          <p:cNvSpPr/>
          <p:nvPr/>
        </p:nvSpPr>
        <p:spPr>
          <a:xfrm>
            <a:off x="3369240" y="1501200"/>
            <a:ext cx="243000" cy="182160"/>
          </a:xfrm>
          <a:prstGeom prst="rect">
            <a:avLst/>
          </a:prstGeom>
          <a:solidFill>
            <a:srgbClr val="d6d6f5"/>
          </a:solidFill>
          <a:ln w="12600">
            <a:solidFill>
              <a:srgbClr val="000000"/>
            </a:solidFill>
            <a:miter/>
          </a:ln>
        </p:spPr>
      </p:sp>
      <p:sp>
        <p:nvSpPr>
          <p:cNvPr id="296" name="CustomShape 25"/>
          <p:cNvSpPr/>
          <p:nvPr/>
        </p:nvSpPr>
        <p:spPr>
          <a:xfrm>
            <a:off x="3613320" y="1501200"/>
            <a:ext cx="243000" cy="182160"/>
          </a:xfrm>
          <a:prstGeom prst="rect">
            <a:avLst/>
          </a:prstGeom>
          <a:solidFill>
            <a:srgbClr val="d6d6f5"/>
          </a:solidFill>
          <a:ln w="12600">
            <a:solidFill>
              <a:srgbClr val="000000"/>
            </a:solidFill>
            <a:miter/>
          </a:ln>
        </p:spPr>
      </p:sp>
      <p:sp>
        <p:nvSpPr>
          <p:cNvPr id="297" name="CustomShape 26"/>
          <p:cNvSpPr/>
          <p:nvPr/>
        </p:nvSpPr>
        <p:spPr>
          <a:xfrm>
            <a:off x="3857040" y="1501200"/>
            <a:ext cx="243000" cy="182160"/>
          </a:xfrm>
          <a:prstGeom prst="rect">
            <a:avLst/>
          </a:prstGeom>
          <a:solidFill>
            <a:srgbClr val="d6d6f5"/>
          </a:solidFill>
          <a:ln w="12600">
            <a:solidFill>
              <a:srgbClr val="000000"/>
            </a:solidFill>
            <a:miter/>
          </a:ln>
        </p:spPr>
      </p:sp>
      <p:sp>
        <p:nvSpPr>
          <p:cNvPr id="298" name="CustomShape 27"/>
          <p:cNvSpPr/>
          <p:nvPr/>
        </p:nvSpPr>
        <p:spPr>
          <a:xfrm>
            <a:off x="4100760" y="1501200"/>
            <a:ext cx="243000" cy="182160"/>
          </a:xfrm>
          <a:prstGeom prst="rect">
            <a:avLst/>
          </a:prstGeom>
          <a:solidFill>
            <a:srgbClr val="d6d6f5"/>
          </a:solidFill>
          <a:ln w="12600">
            <a:solidFill>
              <a:srgbClr val="000000"/>
            </a:solidFill>
            <a:miter/>
          </a:ln>
        </p:spPr>
      </p:sp>
      <p:sp>
        <p:nvSpPr>
          <p:cNvPr id="299" name="CustomShape 28"/>
          <p:cNvSpPr/>
          <p:nvPr/>
        </p:nvSpPr>
        <p:spPr>
          <a:xfrm>
            <a:off x="4344840" y="1501200"/>
            <a:ext cx="243000" cy="182160"/>
          </a:xfrm>
          <a:prstGeom prst="rect">
            <a:avLst/>
          </a:prstGeom>
          <a:solidFill>
            <a:srgbClr val="d6d6f5"/>
          </a:solidFill>
          <a:ln w="12600">
            <a:solidFill>
              <a:srgbClr val="000000"/>
            </a:solidFill>
            <a:miter/>
          </a:ln>
        </p:spPr>
      </p:sp>
      <p:sp>
        <p:nvSpPr>
          <p:cNvPr id="300" name="CustomShape 29"/>
          <p:cNvSpPr/>
          <p:nvPr/>
        </p:nvSpPr>
        <p:spPr>
          <a:xfrm>
            <a:off x="4588560" y="150120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01" name="CustomShape 30"/>
          <p:cNvSpPr/>
          <p:nvPr/>
        </p:nvSpPr>
        <p:spPr>
          <a:xfrm>
            <a:off x="4832280" y="150120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02" name="CustomShape 31"/>
          <p:cNvSpPr/>
          <p:nvPr/>
        </p:nvSpPr>
        <p:spPr>
          <a:xfrm>
            <a:off x="5076360" y="150120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03" name="CustomShape 32"/>
          <p:cNvSpPr/>
          <p:nvPr/>
        </p:nvSpPr>
        <p:spPr>
          <a:xfrm>
            <a:off x="5320080" y="150120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04" name="CustomShape 33"/>
          <p:cNvSpPr/>
          <p:nvPr/>
        </p:nvSpPr>
        <p:spPr>
          <a:xfrm>
            <a:off x="5563800" y="150120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05" name="CustomShape 34"/>
          <p:cNvSpPr/>
          <p:nvPr/>
        </p:nvSpPr>
        <p:spPr>
          <a:xfrm>
            <a:off x="5807880" y="150120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06" name="CustomShape 35"/>
          <p:cNvSpPr/>
          <p:nvPr/>
        </p:nvSpPr>
        <p:spPr>
          <a:xfrm>
            <a:off x="6051600" y="150120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07" name="CustomShape 36"/>
          <p:cNvSpPr/>
          <p:nvPr/>
        </p:nvSpPr>
        <p:spPr>
          <a:xfrm>
            <a:off x="6295320" y="150120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08" name="CustomShape 37"/>
          <p:cNvSpPr/>
          <p:nvPr/>
        </p:nvSpPr>
        <p:spPr>
          <a:xfrm>
            <a:off x="428760" y="1482120"/>
            <a:ext cx="1516320" cy="264240"/>
          </a:xfrm>
          <a:prstGeom prst="rect">
            <a:avLst/>
          </a:prstGeom>
          <a:solidFill>
            <a:srgbClr val="d6d6f5"/>
          </a:solidFill>
          <a:ln w="9360">
            <a:noFill/>
          </a:ln>
        </p:spPr>
        <p:txBody>
          <a:bodyPr wrap="none" lIns="64440" rIns="64440" tIns="33480" bIns="33480"/>
          <a:p>
            <a:pPr>
              <a:lnSpc>
                <a:spcPct val="94000"/>
              </a:lnSpc>
            </a:pPr>
            <a:r>
              <a:rPr b="1" lang="en-IN" sz="1300">
                <a:solidFill>
                  <a:srgbClr val="000000"/>
                </a:solidFill>
                <a:latin typeface="Courier New"/>
                <a:ea typeface="Microsoft YaHei"/>
              </a:rPr>
              <a:t>p2 = malloc(5)</a:t>
            </a:r>
            <a:endParaRPr/>
          </a:p>
        </p:txBody>
      </p:sp>
      <p:sp>
        <p:nvSpPr>
          <p:cNvPr id="309" name="CustomShape 38"/>
          <p:cNvSpPr/>
          <p:nvPr/>
        </p:nvSpPr>
        <p:spPr>
          <a:xfrm>
            <a:off x="2394000" y="2033640"/>
            <a:ext cx="243000" cy="1821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310" name="CustomShape 39"/>
          <p:cNvSpPr/>
          <p:nvPr/>
        </p:nvSpPr>
        <p:spPr>
          <a:xfrm>
            <a:off x="2637720" y="2033640"/>
            <a:ext cx="243000" cy="1821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311" name="CustomShape 40"/>
          <p:cNvSpPr/>
          <p:nvPr/>
        </p:nvSpPr>
        <p:spPr>
          <a:xfrm>
            <a:off x="2881800" y="2033640"/>
            <a:ext cx="243000" cy="1821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312" name="CustomShape 41"/>
          <p:cNvSpPr/>
          <p:nvPr/>
        </p:nvSpPr>
        <p:spPr>
          <a:xfrm>
            <a:off x="3125520" y="2033640"/>
            <a:ext cx="243000" cy="1821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313" name="CustomShape 42"/>
          <p:cNvSpPr/>
          <p:nvPr/>
        </p:nvSpPr>
        <p:spPr>
          <a:xfrm>
            <a:off x="3369240" y="2033640"/>
            <a:ext cx="243000" cy="182160"/>
          </a:xfrm>
          <a:prstGeom prst="rect">
            <a:avLst/>
          </a:prstGeom>
          <a:solidFill>
            <a:srgbClr val="d6d6f5"/>
          </a:solidFill>
          <a:ln w="12600">
            <a:solidFill>
              <a:srgbClr val="000000"/>
            </a:solidFill>
            <a:miter/>
          </a:ln>
        </p:spPr>
      </p:sp>
      <p:sp>
        <p:nvSpPr>
          <p:cNvPr id="314" name="CustomShape 43"/>
          <p:cNvSpPr/>
          <p:nvPr/>
        </p:nvSpPr>
        <p:spPr>
          <a:xfrm>
            <a:off x="3613320" y="2033640"/>
            <a:ext cx="243000" cy="182160"/>
          </a:xfrm>
          <a:prstGeom prst="rect">
            <a:avLst/>
          </a:prstGeom>
          <a:solidFill>
            <a:srgbClr val="d6d6f5"/>
          </a:solidFill>
          <a:ln w="12600">
            <a:solidFill>
              <a:srgbClr val="000000"/>
            </a:solidFill>
            <a:miter/>
          </a:ln>
        </p:spPr>
      </p:sp>
      <p:sp>
        <p:nvSpPr>
          <p:cNvPr id="315" name="CustomShape 44"/>
          <p:cNvSpPr/>
          <p:nvPr/>
        </p:nvSpPr>
        <p:spPr>
          <a:xfrm>
            <a:off x="3857040" y="2033640"/>
            <a:ext cx="243000" cy="182160"/>
          </a:xfrm>
          <a:prstGeom prst="rect">
            <a:avLst/>
          </a:prstGeom>
          <a:solidFill>
            <a:srgbClr val="d6d6f5"/>
          </a:solidFill>
          <a:ln w="12600">
            <a:solidFill>
              <a:srgbClr val="000000"/>
            </a:solidFill>
            <a:miter/>
          </a:ln>
        </p:spPr>
      </p:sp>
      <p:sp>
        <p:nvSpPr>
          <p:cNvPr id="316" name="CustomShape 45"/>
          <p:cNvSpPr/>
          <p:nvPr/>
        </p:nvSpPr>
        <p:spPr>
          <a:xfrm>
            <a:off x="4100760" y="2033640"/>
            <a:ext cx="243000" cy="182160"/>
          </a:xfrm>
          <a:prstGeom prst="rect">
            <a:avLst/>
          </a:prstGeom>
          <a:solidFill>
            <a:srgbClr val="d6d6f5"/>
          </a:solidFill>
          <a:ln w="12600">
            <a:solidFill>
              <a:srgbClr val="000000"/>
            </a:solidFill>
            <a:miter/>
          </a:ln>
        </p:spPr>
      </p:sp>
      <p:sp>
        <p:nvSpPr>
          <p:cNvPr id="317" name="CustomShape 46"/>
          <p:cNvSpPr/>
          <p:nvPr/>
        </p:nvSpPr>
        <p:spPr>
          <a:xfrm>
            <a:off x="4344840" y="2033640"/>
            <a:ext cx="243000" cy="182160"/>
          </a:xfrm>
          <a:prstGeom prst="rect">
            <a:avLst/>
          </a:prstGeom>
          <a:solidFill>
            <a:srgbClr val="d6d6f5"/>
          </a:solidFill>
          <a:ln w="12600">
            <a:solidFill>
              <a:srgbClr val="000000"/>
            </a:solidFill>
            <a:miter/>
          </a:ln>
        </p:spPr>
      </p:sp>
      <p:sp>
        <p:nvSpPr>
          <p:cNvPr id="318" name="CustomShape 47"/>
          <p:cNvSpPr/>
          <p:nvPr/>
        </p:nvSpPr>
        <p:spPr>
          <a:xfrm>
            <a:off x="4588560" y="2033640"/>
            <a:ext cx="243000" cy="1821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</p:sp>
      <p:sp>
        <p:nvSpPr>
          <p:cNvPr id="319" name="CustomShape 48"/>
          <p:cNvSpPr/>
          <p:nvPr/>
        </p:nvSpPr>
        <p:spPr>
          <a:xfrm>
            <a:off x="4832280" y="2033640"/>
            <a:ext cx="243000" cy="1821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</p:sp>
      <p:sp>
        <p:nvSpPr>
          <p:cNvPr id="320" name="CustomShape 49"/>
          <p:cNvSpPr/>
          <p:nvPr/>
        </p:nvSpPr>
        <p:spPr>
          <a:xfrm>
            <a:off x="5076360" y="2033640"/>
            <a:ext cx="243000" cy="1821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</p:sp>
      <p:sp>
        <p:nvSpPr>
          <p:cNvPr id="321" name="CustomShape 50"/>
          <p:cNvSpPr/>
          <p:nvPr/>
        </p:nvSpPr>
        <p:spPr>
          <a:xfrm>
            <a:off x="5320080" y="2033640"/>
            <a:ext cx="243000" cy="1821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</p:sp>
      <p:sp>
        <p:nvSpPr>
          <p:cNvPr id="322" name="CustomShape 51"/>
          <p:cNvSpPr/>
          <p:nvPr/>
        </p:nvSpPr>
        <p:spPr>
          <a:xfrm>
            <a:off x="5563800" y="2033640"/>
            <a:ext cx="243000" cy="1821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</p:sp>
      <p:sp>
        <p:nvSpPr>
          <p:cNvPr id="323" name="CustomShape 52"/>
          <p:cNvSpPr/>
          <p:nvPr/>
        </p:nvSpPr>
        <p:spPr>
          <a:xfrm>
            <a:off x="5807880" y="2033640"/>
            <a:ext cx="243000" cy="1821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</p:sp>
      <p:sp>
        <p:nvSpPr>
          <p:cNvPr id="324" name="CustomShape 53"/>
          <p:cNvSpPr/>
          <p:nvPr/>
        </p:nvSpPr>
        <p:spPr>
          <a:xfrm>
            <a:off x="6051600" y="203364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25" name="CustomShape 54"/>
          <p:cNvSpPr/>
          <p:nvPr/>
        </p:nvSpPr>
        <p:spPr>
          <a:xfrm>
            <a:off x="6295320" y="203364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26" name="CustomShape 55"/>
          <p:cNvSpPr/>
          <p:nvPr/>
        </p:nvSpPr>
        <p:spPr>
          <a:xfrm>
            <a:off x="428760" y="2014560"/>
            <a:ext cx="1516320" cy="264240"/>
          </a:xfrm>
          <a:prstGeom prst="rect">
            <a:avLst/>
          </a:prstGeom>
          <a:solidFill>
            <a:srgbClr val="f1c7c7"/>
          </a:solidFill>
          <a:ln w="9360">
            <a:noFill/>
          </a:ln>
        </p:spPr>
        <p:txBody>
          <a:bodyPr wrap="none" lIns="64440" rIns="64440" tIns="33480" bIns="33480"/>
          <a:p>
            <a:pPr>
              <a:lnSpc>
                <a:spcPct val="94000"/>
              </a:lnSpc>
            </a:pPr>
            <a:r>
              <a:rPr b="1" lang="en-IN" sz="1300">
                <a:solidFill>
                  <a:srgbClr val="000000"/>
                </a:solidFill>
                <a:latin typeface="Courier New"/>
                <a:ea typeface="Microsoft YaHei"/>
              </a:rPr>
              <a:t>p3 = malloc(6)</a:t>
            </a:r>
            <a:endParaRPr/>
          </a:p>
        </p:txBody>
      </p:sp>
      <p:sp>
        <p:nvSpPr>
          <p:cNvPr id="327" name="CustomShape 56"/>
          <p:cNvSpPr/>
          <p:nvPr/>
        </p:nvSpPr>
        <p:spPr>
          <a:xfrm>
            <a:off x="2394000" y="2566080"/>
            <a:ext cx="243000" cy="1821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328" name="CustomShape 57"/>
          <p:cNvSpPr/>
          <p:nvPr/>
        </p:nvSpPr>
        <p:spPr>
          <a:xfrm>
            <a:off x="2637720" y="2566080"/>
            <a:ext cx="243000" cy="1821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329" name="CustomShape 58"/>
          <p:cNvSpPr/>
          <p:nvPr/>
        </p:nvSpPr>
        <p:spPr>
          <a:xfrm>
            <a:off x="2881800" y="2566080"/>
            <a:ext cx="243000" cy="1821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330" name="CustomShape 59"/>
          <p:cNvSpPr/>
          <p:nvPr/>
        </p:nvSpPr>
        <p:spPr>
          <a:xfrm>
            <a:off x="3125520" y="2566080"/>
            <a:ext cx="243000" cy="1821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331" name="CustomShape 60"/>
          <p:cNvSpPr/>
          <p:nvPr/>
        </p:nvSpPr>
        <p:spPr>
          <a:xfrm>
            <a:off x="3369240" y="256608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32" name="CustomShape 61"/>
          <p:cNvSpPr/>
          <p:nvPr/>
        </p:nvSpPr>
        <p:spPr>
          <a:xfrm>
            <a:off x="3613320" y="256608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33" name="CustomShape 62"/>
          <p:cNvSpPr/>
          <p:nvPr/>
        </p:nvSpPr>
        <p:spPr>
          <a:xfrm>
            <a:off x="3857040" y="256608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34" name="CustomShape 63"/>
          <p:cNvSpPr/>
          <p:nvPr/>
        </p:nvSpPr>
        <p:spPr>
          <a:xfrm>
            <a:off x="4100760" y="256608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35" name="CustomShape 64"/>
          <p:cNvSpPr/>
          <p:nvPr/>
        </p:nvSpPr>
        <p:spPr>
          <a:xfrm>
            <a:off x="4344840" y="256608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36" name="CustomShape 65"/>
          <p:cNvSpPr/>
          <p:nvPr/>
        </p:nvSpPr>
        <p:spPr>
          <a:xfrm>
            <a:off x="4588560" y="2566080"/>
            <a:ext cx="243000" cy="1821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</p:sp>
      <p:sp>
        <p:nvSpPr>
          <p:cNvPr id="337" name="CustomShape 66"/>
          <p:cNvSpPr/>
          <p:nvPr/>
        </p:nvSpPr>
        <p:spPr>
          <a:xfrm>
            <a:off x="4832280" y="2566080"/>
            <a:ext cx="243000" cy="1821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</p:sp>
      <p:sp>
        <p:nvSpPr>
          <p:cNvPr id="338" name="CustomShape 67"/>
          <p:cNvSpPr/>
          <p:nvPr/>
        </p:nvSpPr>
        <p:spPr>
          <a:xfrm>
            <a:off x="5076360" y="2566080"/>
            <a:ext cx="243000" cy="1821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</p:sp>
      <p:sp>
        <p:nvSpPr>
          <p:cNvPr id="339" name="CustomShape 68"/>
          <p:cNvSpPr/>
          <p:nvPr/>
        </p:nvSpPr>
        <p:spPr>
          <a:xfrm>
            <a:off x="5320080" y="2566080"/>
            <a:ext cx="243000" cy="1821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</p:sp>
      <p:sp>
        <p:nvSpPr>
          <p:cNvPr id="340" name="CustomShape 69"/>
          <p:cNvSpPr/>
          <p:nvPr/>
        </p:nvSpPr>
        <p:spPr>
          <a:xfrm>
            <a:off x="5563800" y="2566080"/>
            <a:ext cx="243000" cy="1821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</p:sp>
      <p:sp>
        <p:nvSpPr>
          <p:cNvPr id="341" name="CustomShape 70"/>
          <p:cNvSpPr/>
          <p:nvPr/>
        </p:nvSpPr>
        <p:spPr>
          <a:xfrm>
            <a:off x="5807880" y="2566080"/>
            <a:ext cx="243000" cy="1821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</p:sp>
      <p:sp>
        <p:nvSpPr>
          <p:cNvPr id="342" name="CustomShape 71"/>
          <p:cNvSpPr/>
          <p:nvPr/>
        </p:nvSpPr>
        <p:spPr>
          <a:xfrm>
            <a:off x="6051600" y="256608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43" name="CustomShape 72"/>
          <p:cNvSpPr/>
          <p:nvPr/>
        </p:nvSpPr>
        <p:spPr>
          <a:xfrm>
            <a:off x="6295320" y="256608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44" name="CustomShape 73"/>
          <p:cNvSpPr/>
          <p:nvPr/>
        </p:nvSpPr>
        <p:spPr>
          <a:xfrm>
            <a:off x="427680" y="2547000"/>
            <a:ext cx="921960" cy="264240"/>
          </a:xfrm>
          <a:prstGeom prst="rect">
            <a:avLst/>
          </a:prstGeom>
          <a:solidFill>
            <a:srgbClr val="d6d6f5"/>
          </a:solidFill>
          <a:ln w="9360">
            <a:noFill/>
          </a:ln>
        </p:spPr>
        <p:txBody>
          <a:bodyPr wrap="none" lIns="64440" rIns="64440" tIns="33480" bIns="33480"/>
          <a:p>
            <a:pPr>
              <a:lnSpc>
                <a:spcPct val="94000"/>
              </a:lnSpc>
            </a:pPr>
            <a:r>
              <a:rPr b="1" lang="en-IN" sz="1300">
                <a:solidFill>
                  <a:srgbClr val="000000"/>
                </a:solidFill>
                <a:latin typeface="Courier New"/>
                <a:ea typeface="Microsoft YaHei"/>
              </a:rPr>
              <a:t>free(p2)</a:t>
            </a:r>
            <a:endParaRPr/>
          </a:p>
        </p:txBody>
      </p:sp>
      <p:sp>
        <p:nvSpPr>
          <p:cNvPr id="345" name="CustomShape 74"/>
          <p:cNvSpPr/>
          <p:nvPr/>
        </p:nvSpPr>
        <p:spPr>
          <a:xfrm>
            <a:off x="2394000" y="3098520"/>
            <a:ext cx="243000" cy="1821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346" name="CustomShape 75"/>
          <p:cNvSpPr/>
          <p:nvPr/>
        </p:nvSpPr>
        <p:spPr>
          <a:xfrm>
            <a:off x="2637720" y="3098520"/>
            <a:ext cx="243000" cy="1821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347" name="CustomShape 76"/>
          <p:cNvSpPr/>
          <p:nvPr/>
        </p:nvSpPr>
        <p:spPr>
          <a:xfrm>
            <a:off x="2881800" y="3098520"/>
            <a:ext cx="243000" cy="1821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348" name="CustomShape 77"/>
          <p:cNvSpPr/>
          <p:nvPr/>
        </p:nvSpPr>
        <p:spPr>
          <a:xfrm>
            <a:off x="3125520" y="3098520"/>
            <a:ext cx="243000" cy="1821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</p:sp>
      <p:sp>
        <p:nvSpPr>
          <p:cNvPr id="349" name="CustomShape 78"/>
          <p:cNvSpPr/>
          <p:nvPr/>
        </p:nvSpPr>
        <p:spPr>
          <a:xfrm>
            <a:off x="3369240" y="3098520"/>
            <a:ext cx="243000" cy="18216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</p:sp>
      <p:sp>
        <p:nvSpPr>
          <p:cNvPr id="350" name="CustomShape 79"/>
          <p:cNvSpPr/>
          <p:nvPr/>
        </p:nvSpPr>
        <p:spPr>
          <a:xfrm>
            <a:off x="3613320" y="3098520"/>
            <a:ext cx="243000" cy="18216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</p:sp>
      <p:sp>
        <p:nvSpPr>
          <p:cNvPr id="351" name="CustomShape 80"/>
          <p:cNvSpPr/>
          <p:nvPr/>
        </p:nvSpPr>
        <p:spPr>
          <a:xfrm>
            <a:off x="3857040" y="309852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52" name="CustomShape 81"/>
          <p:cNvSpPr/>
          <p:nvPr/>
        </p:nvSpPr>
        <p:spPr>
          <a:xfrm>
            <a:off x="4100760" y="309852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53" name="CustomShape 82"/>
          <p:cNvSpPr/>
          <p:nvPr/>
        </p:nvSpPr>
        <p:spPr>
          <a:xfrm>
            <a:off x="4344840" y="309852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54" name="CustomShape 83"/>
          <p:cNvSpPr/>
          <p:nvPr/>
        </p:nvSpPr>
        <p:spPr>
          <a:xfrm>
            <a:off x="4588560" y="3098520"/>
            <a:ext cx="243000" cy="1821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</p:sp>
      <p:sp>
        <p:nvSpPr>
          <p:cNvPr id="355" name="CustomShape 84"/>
          <p:cNvSpPr/>
          <p:nvPr/>
        </p:nvSpPr>
        <p:spPr>
          <a:xfrm>
            <a:off x="4832280" y="3098520"/>
            <a:ext cx="243000" cy="1821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</p:sp>
      <p:sp>
        <p:nvSpPr>
          <p:cNvPr id="356" name="CustomShape 85"/>
          <p:cNvSpPr/>
          <p:nvPr/>
        </p:nvSpPr>
        <p:spPr>
          <a:xfrm>
            <a:off x="5076360" y="3098520"/>
            <a:ext cx="243000" cy="1821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</p:sp>
      <p:sp>
        <p:nvSpPr>
          <p:cNvPr id="357" name="CustomShape 86"/>
          <p:cNvSpPr/>
          <p:nvPr/>
        </p:nvSpPr>
        <p:spPr>
          <a:xfrm>
            <a:off x="5320080" y="3098520"/>
            <a:ext cx="243000" cy="1821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</p:sp>
      <p:sp>
        <p:nvSpPr>
          <p:cNvPr id="358" name="CustomShape 87"/>
          <p:cNvSpPr/>
          <p:nvPr/>
        </p:nvSpPr>
        <p:spPr>
          <a:xfrm>
            <a:off x="5563800" y="3098520"/>
            <a:ext cx="243000" cy="1821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</p:sp>
      <p:sp>
        <p:nvSpPr>
          <p:cNvPr id="359" name="CustomShape 88"/>
          <p:cNvSpPr/>
          <p:nvPr/>
        </p:nvSpPr>
        <p:spPr>
          <a:xfrm>
            <a:off x="5807880" y="3098520"/>
            <a:ext cx="243000" cy="18216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</p:sp>
      <p:sp>
        <p:nvSpPr>
          <p:cNvPr id="360" name="CustomShape 89"/>
          <p:cNvSpPr/>
          <p:nvPr/>
        </p:nvSpPr>
        <p:spPr>
          <a:xfrm>
            <a:off x="6051600" y="309852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61" name="CustomShape 90"/>
          <p:cNvSpPr/>
          <p:nvPr/>
        </p:nvSpPr>
        <p:spPr>
          <a:xfrm>
            <a:off x="6295320" y="3098520"/>
            <a:ext cx="243000" cy="18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62" name="CustomShape 91"/>
          <p:cNvSpPr/>
          <p:nvPr/>
        </p:nvSpPr>
        <p:spPr>
          <a:xfrm>
            <a:off x="428760" y="3079440"/>
            <a:ext cx="1516320" cy="264240"/>
          </a:xfrm>
          <a:prstGeom prst="rect">
            <a:avLst/>
          </a:prstGeom>
          <a:solidFill>
            <a:srgbClr val="d5f1cf"/>
          </a:solidFill>
          <a:ln w="9360">
            <a:noFill/>
          </a:ln>
        </p:spPr>
        <p:txBody>
          <a:bodyPr wrap="none" lIns="64440" rIns="64440" tIns="33480" bIns="33480"/>
          <a:p>
            <a:pPr>
              <a:lnSpc>
                <a:spcPct val="94000"/>
              </a:lnSpc>
            </a:pPr>
            <a:r>
              <a:rPr b="1" lang="en-IN" sz="1300">
                <a:solidFill>
                  <a:srgbClr val="000000"/>
                </a:solidFill>
                <a:latin typeface="Courier New"/>
                <a:ea typeface="Microsoft YaHei"/>
              </a:rPr>
              <a:t>p4 = malloc(2)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