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9CEF-5060-4B0D-B650-9DDCEC5C0DC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FF87-E575-4417-B904-E584C20F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FF87-E575-4417-B904-E584C20F69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964-A27B-4FA1-A5A5-03F327A8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DB1A7-491C-4EDB-8E05-6F9F32455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1B7B-51D5-4F4F-B49A-44C973FF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0B23-7034-4A37-BB6F-5969244B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0E41-BB7D-4F87-AD8D-1F5DA89F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7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367F-1217-486C-BF08-E240F734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3A9E-3F1C-40E2-BF57-8DEF4BBFB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152F-F186-489B-A9E6-09E7AF3D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648E-47D9-4ABA-9165-8EB802E0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6654-A821-467A-9C5F-9EF39261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8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1CACC-E9F3-45ED-AE3C-AA6CEC3F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82075-BDE3-4164-B9F3-CB07B3A2F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C8CA-6D25-447B-AFAF-8898E36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C9AC-2ADA-4050-96B2-EF930E3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F43B-C234-44C1-B912-0A62FD1D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0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59CF-9154-4F65-83BA-70B87F1E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41BD-68BA-41EC-8CDE-8802E791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048B-8116-40C7-95E4-94C1932E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7F1C-9860-45F4-AFAA-4C0BF68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C839-6C4F-48C2-9D73-CE424EB7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4ED9-A32D-46A7-849D-B4023E39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D86E-29CF-4ED7-ADE4-6E0E13EA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5C52-238F-4AB8-ACC8-8C1CEF4D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2E10-74B9-4A6E-9769-55F58604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EDC3-8ADE-466F-B847-0352606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7D7E-E00F-473B-8785-137A0FB5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3250-C074-4854-83E3-ACD835E5E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501B-3183-4987-B3DF-634FFD9B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E8FD2-A04A-468E-A196-4BED3758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966D-EAF4-44E4-B0BD-294BBDE7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4F3B-D462-4DD0-BAD0-4539FD92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7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EEB3-83FD-4AA6-A3EF-5EE7345F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AD9E-2787-4F91-AD32-4DDA95A1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4B82A-8EF3-4611-A07B-D8CD15C5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8C1ED-D008-45EF-8841-B9D3794C5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A982A-2124-47EC-898B-89BEB1246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04603-6326-4932-A2F0-836A70CB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0D9A2-45E0-4708-87B3-11CE58C0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7D0EB-4BC3-4903-AC5A-08837369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9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57CD-083F-4DC7-89A2-5D230E69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9663-2755-4BD4-BE11-0D76E0DF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8DB0B-38F0-4EF3-845E-E70F5285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BEBB8-D9C4-4283-8DB0-9AA1A76C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521F-6ADD-4044-B820-5DE34F8F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340EF-5AEA-4D55-B3B5-88D8EB23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EF50C-0CB2-4BE7-BC55-AF9A8ECE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2AB-6B11-40E8-8F24-3542FD47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8BF-67B9-4656-8353-BD6856B6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52287-B952-49B6-859B-6C5110EF2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72DD-0667-449B-8D3C-6728085E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B60D-4E50-481B-8176-ADCE721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51A7E-E0A0-4470-BB0A-05131C6C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6369-DAEE-4590-9012-BBC29258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994F2-9183-420B-B660-1A7B1B003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C54A9-F71A-4B40-B0A6-74DEB35BA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41B7-4FC4-4CA0-A65F-08CE38DD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56C1F-DF05-4FF8-8620-7DF27CA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3181-0B4C-4E6B-9B64-9044B606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6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05406-9A23-4C7E-B566-5C84F3B5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07D2-03B8-4ACA-856B-1AF4C5A8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7094-F585-43D1-B92C-BA38027E1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D9B5-A8AD-426B-93E8-606EC0EC78C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4E99-A5AA-4749-91A1-9118537F9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A320-B47F-454B-95FB-1C89DCFF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432B-D239-479B-BD91-13418D02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F87E4FF-762B-4E6A-B6D3-80038BFF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11" y="1134177"/>
            <a:ext cx="787685" cy="8481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B2F91B9A-63AF-42E7-AB2C-1E144420B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38" y="638420"/>
            <a:ext cx="2400300" cy="17686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D8C456-4822-4ED8-8F90-C3AC81AACE94}"/>
              </a:ext>
            </a:extLst>
          </p:cNvPr>
          <p:cNvSpPr txBox="1"/>
          <p:nvPr/>
        </p:nvSpPr>
        <p:spPr>
          <a:xfrm>
            <a:off x="2281397" y="937355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CI/CD Pipeline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29C92-929D-4E63-955B-4EE826E11E98}"/>
              </a:ext>
            </a:extLst>
          </p:cNvPr>
          <p:cNvSpPr txBox="1"/>
          <p:nvPr/>
        </p:nvSpPr>
        <p:spPr>
          <a:xfrm>
            <a:off x="1284427" y="2122940"/>
            <a:ext cx="5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526F0140-16DE-4249-917C-2ACB02074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78" y="648691"/>
            <a:ext cx="1937009" cy="165452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99C678-2DE4-42C0-9969-12BFEE6E7D09}"/>
              </a:ext>
            </a:extLst>
          </p:cNvPr>
          <p:cNvCxnSpPr>
            <a:cxnSpLocks/>
          </p:cNvCxnSpPr>
          <p:nvPr/>
        </p:nvCxnSpPr>
        <p:spPr>
          <a:xfrm>
            <a:off x="1857696" y="1547953"/>
            <a:ext cx="245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D99D2D-BD69-4EC3-9423-B614C4633454}"/>
              </a:ext>
            </a:extLst>
          </p:cNvPr>
          <p:cNvCxnSpPr/>
          <p:nvPr/>
        </p:nvCxnSpPr>
        <p:spPr>
          <a:xfrm>
            <a:off x="6702352" y="1607887"/>
            <a:ext cx="20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D5CC70-8CE9-42BD-9812-4491C9CCA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87" y="3597744"/>
            <a:ext cx="766163" cy="130302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A14BAF-3212-466F-9417-6C07C18757C2}"/>
              </a:ext>
            </a:extLst>
          </p:cNvPr>
          <p:cNvCxnSpPr>
            <a:cxnSpLocks/>
          </p:cNvCxnSpPr>
          <p:nvPr/>
        </p:nvCxnSpPr>
        <p:spPr>
          <a:xfrm>
            <a:off x="9400854" y="2303220"/>
            <a:ext cx="965771" cy="12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B4F5E4-8699-437A-9C91-88A4C642DBE7}"/>
              </a:ext>
            </a:extLst>
          </p:cNvPr>
          <p:cNvSpPr txBox="1"/>
          <p:nvPr/>
        </p:nvSpPr>
        <p:spPr>
          <a:xfrm>
            <a:off x="550574" y="2457487"/>
            <a:ext cx="1467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BTC price code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CB97A0-1B81-4273-8281-4FC41F010F64}"/>
              </a:ext>
            </a:extLst>
          </p:cNvPr>
          <p:cNvSpPr txBox="1"/>
          <p:nvPr/>
        </p:nvSpPr>
        <p:spPr>
          <a:xfrm>
            <a:off x="9362379" y="333487"/>
            <a:ext cx="114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Build Docker Image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B52954-A8EE-420C-9E42-778715029ECA}"/>
              </a:ext>
            </a:extLst>
          </p:cNvPr>
          <p:cNvSpPr txBox="1"/>
          <p:nvPr/>
        </p:nvSpPr>
        <p:spPr>
          <a:xfrm>
            <a:off x="9932673" y="2379842"/>
            <a:ext cx="132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Deploy Docker Image to Prod environment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14DF7775-A1CC-46E9-9320-6CD5C1DF8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45" y="3864892"/>
            <a:ext cx="1035881" cy="1035881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8319EE-48BA-45C1-8DAA-ACEAF79F60B7}"/>
              </a:ext>
            </a:extLst>
          </p:cNvPr>
          <p:cNvCxnSpPr>
            <a:stCxn id="51" idx="3"/>
            <a:endCxn id="43" idx="1"/>
          </p:cNvCxnSpPr>
          <p:nvPr/>
        </p:nvCxnSpPr>
        <p:spPr>
          <a:xfrm flipV="1">
            <a:off x="7524326" y="4249259"/>
            <a:ext cx="2595561" cy="133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82C6B95-3C5C-4F65-BEB5-DF609B78DAF2}"/>
              </a:ext>
            </a:extLst>
          </p:cNvPr>
          <p:cNvSpPr txBox="1"/>
          <p:nvPr/>
        </p:nvSpPr>
        <p:spPr>
          <a:xfrm>
            <a:off x="8003569" y="3731319"/>
            <a:ext cx="135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Monitor application</a:t>
            </a:r>
          </a:p>
        </p:txBody>
      </p:sp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3F379811-542D-48FC-8B3C-E1141F1A8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8" y="3875156"/>
            <a:ext cx="1898110" cy="922874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A61457-F32C-4155-BDAD-99D331FE8921}"/>
              </a:ext>
            </a:extLst>
          </p:cNvPr>
          <p:cNvCxnSpPr>
            <a:cxnSpLocks/>
          </p:cNvCxnSpPr>
          <p:nvPr/>
        </p:nvCxnSpPr>
        <p:spPr>
          <a:xfrm flipH="1">
            <a:off x="5208999" y="4358043"/>
            <a:ext cx="1493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56BC3E-42BE-4452-9594-6246CB938C30}"/>
              </a:ext>
            </a:extLst>
          </p:cNvPr>
          <p:cNvSpPr txBox="1"/>
          <p:nvPr/>
        </p:nvSpPr>
        <p:spPr>
          <a:xfrm>
            <a:off x="5373384" y="3875156"/>
            <a:ext cx="1035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Alerts</a:t>
            </a:r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E48A71C4-65E5-4496-94AF-11F4EA6BC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1" y="3714658"/>
            <a:ext cx="1035881" cy="118611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B6A26E-E6B0-48F2-89EE-B9F732030F8B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1707162" y="4307716"/>
            <a:ext cx="1395634" cy="5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187F547-67F8-4750-99ED-0F6CD5556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1" y="5352688"/>
            <a:ext cx="1395635" cy="86771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B13B1F-E233-4C8F-947B-7028B6CD57DE}"/>
              </a:ext>
            </a:extLst>
          </p:cNvPr>
          <p:cNvCxnSpPr/>
          <p:nvPr/>
        </p:nvCxnSpPr>
        <p:spPr>
          <a:xfrm flipH="1">
            <a:off x="2198670" y="4798030"/>
            <a:ext cx="1541123" cy="86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7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 K Vasanthakumar</dc:creator>
  <cp:lastModifiedBy>Mohana K Vasanthakumar</cp:lastModifiedBy>
  <cp:revision>8</cp:revision>
  <dcterms:created xsi:type="dcterms:W3CDTF">2022-02-07T13:46:12Z</dcterms:created>
  <dcterms:modified xsi:type="dcterms:W3CDTF">2022-02-07T14:31:31Z</dcterms:modified>
</cp:coreProperties>
</file>