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C5325-E320-43ED-9B95-EFAD2E419A49}" v="34" dt="2023-06-08T08:06:40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5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0661-9ED2-4A29-8EEB-C07B1A95C657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BF0F-4344-405C-AB9D-E611168BC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52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rasanthi Gurram on LinkedIn: I just earned the Copado Fundamentals I  certification!">
            <a:extLst>
              <a:ext uri="{FF2B5EF4-FFF2-40B4-BE49-F238E27FC236}">
                <a16:creationId xmlns:a16="http://schemas.microsoft.com/office/drawing/2014/main" id="{67028CC8-A1D1-0180-6894-332F4007E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1" r="24592"/>
          <a:stretch/>
        </p:blipFill>
        <p:spPr bwMode="auto">
          <a:xfrm>
            <a:off x="4204877" y="468348"/>
            <a:ext cx="1116931" cy="10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padoF2: Copado Fundamental 2 Tests SP23 – IT Exam Certifications -  Practice Tests with 45 days updates">
            <a:extLst>
              <a:ext uri="{FF2B5EF4-FFF2-40B4-BE49-F238E27FC236}">
                <a16:creationId xmlns:a16="http://schemas.microsoft.com/office/drawing/2014/main" id="{33D94367-EC16-DA6B-AED4-06D4FB4D3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2" r="24362"/>
          <a:stretch/>
        </p:blipFill>
        <p:spPr bwMode="auto">
          <a:xfrm>
            <a:off x="6237051" y="468348"/>
            <a:ext cx="1116931" cy="111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9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939C37262C849A07AB6A0897C7553" ma:contentTypeVersion="14" ma:contentTypeDescription="Create a new document." ma:contentTypeScope="" ma:versionID="d1417de31940b2ec1b020f5285b1e3d8">
  <xsd:schema xmlns:xsd="http://www.w3.org/2001/XMLSchema" xmlns:xs="http://www.w3.org/2001/XMLSchema" xmlns:p="http://schemas.microsoft.com/office/2006/metadata/properties" xmlns:ns3="d6d0257c-c650-46f5-828a-7be4d44a41fe" xmlns:ns4="f5163c51-eea5-4f88-b050-43988532b515" targetNamespace="http://schemas.microsoft.com/office/2006/metadata/properties" ma:root="true" ma:fieldsID="fd85061112fa643b4f940c7d559ee17d" ns3:_="" ns4:_="">
    <xsd:import namespace="d6d0257c-c650-46f5-828a-7be4d44a41fe"/>
    <xsd:import namespace="f5163c51-eea5-4f88-b050-43988532b5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0257c-c650-46f5-828a-7be4d44a41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63c51-eea5-4f88-b050-43988532b5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d0257c-c650-46f5-828a-7be4d44a41fe" xsi:nil="true"/>
  </documentManagement>
</p:properties>
</file>

<file path=customXml/itemProps1.xml><?xml version="1.0" encoding="utf-8"?>
<ds:datastoreItem xmlns:ds="http://schemas.openxmlformats.org/officeDocument/2006/customXml" ds:itemID="{054D85FD-CE76-4241-9365-6AE999D8F5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7B7818-405D-45B6-9AC0-6C1435384C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d0257c-c650-46f5-828a-7be4d44a41fe"/>
    <ds:schemaRef ds:uri="f5163c51-eea5-4f88-b050-43988532b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4E514F-68B8-4D95-8AF9-22A2ADB59DC3}">
  <ds:schemaRefs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5163c51-eea5-4f88-b050-43988532b515"/>
    <ds:schemaRef ds:uri="d6d0257c-c650-46f5-828a-7be4d44a41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M K</dc:title>
  <dc:creator>Mohan Krishna</dc:creator>
  <cp:lastModifiedBy>Mohan Krishna</cp:lastModifiedBy>
  <cp:revision>2</cp:revision>
  <dcterms:created xsi:type="dcterms:W3CDTF">2023-06-08T05:07:29Z</dcterms:created>
  <dcterms:modified xsi:type="dcterms:W3CDTF">2023-06-08T08:16:57Z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0x010100CCE939C37262C849A07AB6A0897C7553</vt:lpwstr>
  </property>
</Properties>
</file>