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9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Media Streaming with Cloud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Learn about the latest trends and innovations in cloud-based media streaming and why it's transforming the industry.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21293"/>
            <a:ext cx="9304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Benefits of Cloud Media Streaming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60007"/>
            <a:ext cx="5166122" cy="2790706"/>
          </a:xfrm>
          <a:prstGeom prst="roundRect">
            <a:avLst>
              <a:gd name="adj" fmla="val 2389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21821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751534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 storage can accommodate rapid and large-scale growth of data, giving companies more space to store high-quality media content.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960007"/>
            <a:ext cx="5166122" cy="2790706"/>
          </a:xfrm>
          <a:prstGeom prst="roundRect">
            <a:avLst>
              <a:gd name="adj" fmla="val 2389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21821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751534"/>
            <a:ext cx="47217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Media streaming on the cloud is cost-efficient as it eliminates the need for additional hardware and infrastructure, especially for businesses that need to store a vast amount of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60163" y="51950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Improved Access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76441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Users can access their media content anytime from anywhere in the world using cloud-based streaming services.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48456" y="51950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Global Reach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76441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 streaming services have a vast network of servers worldwide that ensures smooth streaming and quick access to the media content.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658939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713232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Types of Cloud-based Media Streaming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2307193" cy="14258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Music Streaming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Cloud-based music streaming services like Spotify and Apple Music offer a vast collection of music tracks that can be accessed globally.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03" y="1224677"/>
            <a:ext cx="2307193" cy="1425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1603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Live Streaming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161603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Cloud-based live streaming is widely used in sports, news, and entertainment industries due to its scalability and ease of access.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040" y="1224677"/>
            <a:ext cx="2307193" cy="14258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02040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Video Streaming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702040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Cloud-based video streaming services like Netflix, Amazon Prime Video, and Hulu have revolutionized the way we watch movies and TV shows.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4720233"/>
            <a:ext cx="2307193" cy="14258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21167" y="634043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Cloud Gaming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621167" y="6738938"/>
            <a:ext cx="2307193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 gaming is the future of interactive gaming that offers high-quality and immersive gaming experience without the need for high-end computing devices.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692837" y="536138"/>
            <a:ext cx="9244727" cy="12163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89"/>
              </a:lnSpc>
              <a:buNone/>
            </a:pPr>
            <a:r>
              <a:rPr lang="en-US" sz="38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Challenges and Solutions in Cloud-based Media Streaming</a:t>
            </a:r>
            <a:endParaRPr lang="en-US" sz="3831" dirty="0"/>
          </a:p>
        </p:txBody>
      </p:sp>
      <p:sp>
        <p:nvSpPr>
          <p:cNvPr id="5" name="Shape 3"/>
          <p:cNvSpPr/>
          <p:nvPr/>
        </p:nvSpPr>
        <p:spPr>
          <a:xfrm>
            <a:off x="7303056" y="2141696"/>
            <a:ext cx="24289" cy="5551765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34096" y="2500432"/>
            <a:ext cx="681157" cy="24289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96304" y="2293739"/>
            <a:ext cx="437793" cy="437793"/>
          </a:xfrm>
          <a:prstGeom prst="roundRect">
            <a:avLst>
              <a:gd name="adj" fmla="val 133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2750" y="2330172"/>
            <a:ext cx="144780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3"/>
              </a:lnSpc>
              <a:buNone/>
            </a:pPr>
            <a:r>
              <a:rPr lang="en-US" sz="22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299" dirty="0"/>
          </a:p>
        </p:txBody>
      </p:sp>
      <p:sp>
        <p:nvSpPr>
          <p:cNvPr id="9" name="Text 7"/>
          <p:cNvSpPr/>
          <p:nvPr/>
        </p:nvSpPr>
        <p:spPr>
          <a:xfrm>
            <a:off x="8385572" y="2336244"/>
            <a:ext cx="194619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5"/>
              </a:lnSpc>
              <a:buNone/>
            </a:pPr>
            <a:r>
              <a:rPr lang="en-US" sz="191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Latency Issues</a:t>
            </a:r>
            <a:endParaRPr lang="en-US" sz="1916" dirty="0"/>
          </a:p>
        </p:txBody>
      </p:sp>
      <p:sp>
        <p:nvSpPr>
          <p:cNvPr id="10" name="Text 8"/>
          <p:cNvSpPr/>
          <p:nvPr/>
        </p:nvSpPr>
        <p:spPr>
          <a:xfrm>
            <a:off x="8385572" y="2834759"/>
            <a:ext cx="3551992" cy="1868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2"/>
              </a:lnSpc>
              <a:buNone/>
            </a:pPr>
            <a:r>
              <a:rPr lang="en-US" sz="153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Latency is one of the significant challenges in cloud-based media streaming. Progressive Web Applications (PWA) and Content Delivery Networks (CDN) provide low latency streaming solutions.</a:t>
            </a:r>
            <a:endParaRPr lang="en-US" sz="1532" dirty="0"/>
          </a:p>
        </p:txBody>
      </p:sp>
      <p:sp>
        <p:nvSpPr>
          <p:cNvPr id="11" name="Shape 9"/>
          <p:cNvSpPr/>
          <p:nvPr/>
        </p:nvSpPr>
        <p:spPr>
          <a:xfrm>
            <a:off x="6415147" y="3473410"/>
            <a:ext cx="681157" cy="24289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96304" y="3266718"/>
            <a:ext cx="437793" cy="437793"/>
          </a:xfrm>
          <a:prstGeom prst="roundRect">
            <a:avLst>
              <a:gd name="adj" fmla="val 133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42750" y="3303151"/>
            <a:ext cx="144780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3"/>
              </a:lnSpc>
              <a:buNone/>
            </a:pPr>
            <a:r>
              <a:rPr lang="en-US" sz="22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299" dirty="0"/>
          </a:p>
        </p:txBody>
      </p:sp>
      <p:sp>
        <p:nvSpPr>
          <p:cNvPr id="14" name="Text 12"/>
          <p:cNvSpPr/>
          <p:nvPr/>
        </p:nvSpPr>
        <p:spPr>
          <a:xfrm>
            <a:off x="4172188" y="3309223"/>
            <a:ext cx="207264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95"/>
              </a:lnSpc>
              <a:buNone/>
            </a:pPr>
            <a:r>
              <a:rPr lang="en-US" sz="191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Security Concerns</a:t>
            </a:r>
            <a:endParaRPr lang="en-US" sz="1916" dirty="0"/>
          </a:p>
        </p:txBody>
      </p:sp>
      <p:sp>
        <p:nvSpPr>
          <p:cNvPr id="15" name="Text 13"/>
          <p:cNvSpPr/>
          <p:nvPr/>
        </p:nvSpPr>
        <p:spPr>
          <a:xfrm>
            <a:off x="2692837" y="3807738"/>
            <a:ext cx="3551992" cy="1868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52"/>
              </a:lnSpc>
              <a:buNone/>
            </a:pPr>
            <a:r>
              <a:rPr lang="en-US" sz="153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Cloud-based media streaming raises concerns about data privacy and security. Advanced encryption techniques, including HTTPS, SSL, and DRM, provides advanced security features.</a:t>
            </a:r>
            <a:endParaRPr lang="en-US" sz="1532" dirty="0"/>
          </a:p>
        </p:txBody>
      </p:sp>
      <p:sp>
        <p:nvSpPr>
          <p:cNvPr id="16" name="Shape 14"/>
          <p:cNvSpPr/>
          <p:nvPr/>
        </p:nvSpPr>
        <p:spPr>
          <a:xfrm>
            <a:off x="7534096" y="5451396"/>
            <a:ext cx="681157" cy="24289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96304" y="5244703"/>
            <a:ext cx="437793" cy="437793"/>
          </a:xfrm>
          <a:prstGeom prst="roundRect">
            <a:avLst>
              <a:gd name="adj" fmla="val 133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42750" y="5281136"/>
            <a:ext cx="144780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3"/>
              </a:lnSpc>
              <a:buNone/>
            </a:pPr>
            <a:r>
              <a:rPr lang="en-US" sz="22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299" dirty="0"/>
          </a:p>
        </p:txBody>
      </p:sp>
      <p:sp>
        <p:nvSpPr>
          <p:cNvPr id="19" name="Text 17"/>
          <p:cNvSpPr/>
          <p:nvPr/>
        </p:nvSpPr>
        <p:spPr>
          <a:xfrm>
            <a:off x="8385572" y="5287208"/>
            <a:ext cx="219456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5"/>
              </a:lnSpc>
              <a:buNone/>
            </a:pPr>
            <a:r>
              <a:rPr lang="en-US" sz="191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Network Congestion</a:t>
            </a:r>
            <a:endParaRPr lang="en-US" sz="1916" dirty="0"/>
          </a:p>
        </p:txBody>
      </p:sp>
      <p:sp>
        <p:nvSpPr>
          <p:cNvPr id="20" name="Text 18"/>
          <p:cNvSpPr/>
          <p:nvPr/>
        </p:nvSpPr>
        <p:spPr>
          <a:xfrm>
            <a:off x="8385572" y="5785723"/>
            <a:ext cx="3551992" cy="1557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2"/>
              </a:lnSpc>
              <a:buNone/>
            </a:pPr>
            <a:r>
              <a:rPr lang="en-US" sz="153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During peak network traffic times, network congestion can cause buffering and slow streaming speeds. CDN and robust network infrastructure can solve network congestion issues.</a:t>
            </a:r>
            <a:endParaRPr lang="en-US" sz="15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357639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Leading Cloud Streaming Services in the Market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529840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Web Services (AWS)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57426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Microsoft Azure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618684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Google Cloud Platform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663106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IBM Cloud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707528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Rackspace</a:t>
            </a:r>
            <a:endParaRPr lang="en-US" sz="17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575953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162056" y="596622"/>
            <a:ext cx="10306288" cy="1356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9"/>
              </a:lnSpc>
              <a:buNone/>
            </a:pPr>
            <a:r>
              <a:rPr lang="en-US" sz="427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Case Studies of Successful Implementation</a:t>
            </a:r>
            <a:endParaRPr lang="en-US" sz="4271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056" y="2386608"/>
            <a:ext cx="3218498" cy="1989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62056" y="4646890"/>
            <a:ext cx="2169676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Netflix</a:t>
            </a:r>
            <a:endParaRPr lang="en-US" sz="2136" dirty="0"/>
          </a:p>
        </p:txBody>
      </p:sp>
      <p:sp>
        <p:nvSpPr>
          <p:cNvPr id="7" name="Text 4"/>
          <p:cNvSpPr/>
          <p:nvPr/>
        </p:nvSpPr>
        <p:spPr>
          <a:xfrm>
            <a:off x="2162056" y="5202793"/>
            <a:ext cx="3218498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Netflix is a prime example of a cloud-based media streaming success story. The company has revolutionized the media streaming industry by relying on its robust cloud infrastructure.</a:t>
            </a:r>
            <a:endParaRPr lang="en-US" sz="170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51" y="2386608"/>
            <a:ext cx="3218498" cy="1989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05951" y="4646890"/>
            <a:ext cx="2169676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Spotify</a:t>
            </a:r>
            <a:endParaRPr lang="en-US" sz="2136" dirty="0"/>
          </a:p>
        </p:txBody>
      </p:sp>
      <p:sp>
        <p:nvSpPr>
          <p:cNvPr id="10" name="Text 6"/>
          <p:cNvSpPr/>
          <p:nvPr/>
        </p:nvSpPr>
        <p:spPr>
          <a:xfrm>
            <a:off x="5705951" y="5202793"/>
            <a:ext cx="3218498" cy="2776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popular music streaming service has experienced massive success from its cloud-based media streaming approach by delivering high-quality music content to millions of subscribers worldwide.</a:t>
            </a:r>
            <a:endParaRPr lang="en-US" sz="170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847" y="2386608"/>
            <a:ext cx="3218498" cy="1989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49847" y="4646890"/>
            <a:ext cx="2169676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Hulu</a:t>
            </a:r>
            <a:endParaRPr lang="en-US" sz="2136" dirty="0"/>
          </a:p>
        </p:txBody>
      </p:sp>
      <p:sp>
        <p:nvSpPr>
          <p:cNvPr id="13" name="Text 8"/>
          <p:cNvSpPr/>
          <p:nvPr/>
        </p:nvSpPr>
        <p:spPr>
          <a:xfrm>
            <a:off x="9249847" y="5202793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US-based streaming service provides cloud-based access to movies and TV shows on various devices. Hulu leverages the cloud to avoid scalability issues and ensures high-level user experience.</a:t>
            </a:r>
            <a:endParaRPr lang="en-US" sz="170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275070" y="745212"/>
            <a:ext cx="7566660" cy="1971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75"/>
              </a:lnSpc>
              <a:buNone/>
            </a:pPr>
            <a:r>
              <a:rPr lang="en-US" sz="414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Trends and Opportunities in Cloud Media Streaming</a:t>
            </a:r>
            <a:endParaRPr lang="en-US" sz="4140" dirty="0"/>
          </a:p>
        </p:txBody>
      </p:sp>
      <p:sp>
        <p:nvSpPr>
          <p:cNvPr id="5" name="Shape 3"/>
          <p:cNvSpPr/>
          <p:nvPr/>
        </p:nvSpPr>
        <p:spPr>
          <a:xfrm>
            <a:off x="6275070" y="3196590"/>
            <a:ext cx="473154" cy="473154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431637" y="3236000"/>
            <a:ext cx="16002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84" dirty="0"/>
          </a:p>
        </p:txBody>
      </p:sp>
      <p:sp>
        <p:nvSpPr>
          <p:cNvPr id="7" name="Text 5"/>
          <p:cNvSpPr/>
          <p:nvPr/>
        </p:nvSpPr>
        <p:spPr>
          <a:xfrm>
            <a:off x="6958489" y="3268861"/>
            <a:ext cx="210312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Edge Computing</a:t>
            </a:r>
            <a:endParaRPr lang="en-US" sz="2070" dirty="0"/>
          </a:p>
        </p:txBody>
      </p:sp>
      <p:sp>
        <p:nvSpPr>
          <p:cNvPr id="8" name="Text 6"/>
          <p:cNvSpPr/>
          <p:nvPr/>
        </p:nvSpPr>
        <p:spPr>
          <a:xfrm>
            <a:off x="6958489" y="3807738"/>
            <a:ext cx="2994779" cy="2018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Edge computing will have a significant impact on the media streaming industry by reducing latency and improving streaming performances.</a:t>
            </a:r>
            <a:endParaRPr lang="en-US" sz="1656" dirty="0"/>
          </a:p>
        </p:txBody>
      </p:sp>
      <p:sp>
        <p:nvSpPr>
          <p:cNvPr id="9" name="Shape 7"/>
          <p:cNvSpPr/>
          <p:nvPr/>
        </p:nvSpPr>
        <p:spPr>
          <a:xfrm>
            <a:off x="10163532" y="3196590"/>
            <a:ext cx="473154" cy="473154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20099" y="3236000"/>
            <a:ext cx="16002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84" dirty="0"/>
          </a:p>
        </p:txBody>
      </p:sp>
      <p:sp>
        <p:nvSpPr>
          <p:cNvPr id="11" name="Text 9"/>
          <p:cNvSpPr/>
          <p:nvPr/>
        </p:nvSpPr>
        <p:spPr>
          <a:xfrm>
            <a:off x="10846951" y="3268861"/>
            <a:ext cx="210312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5G and AI</a:t>
            </a:r>
            <a:endParaRPr lang="en-US" sz="2070" dirty="0"/>
          </a:p>
        </p:txBody>
      </p:sp>
      <p:sp>
        <p:nvSpPr>
          <p:cNvPr id="12" name="Text 10"/>
          <p:cNvSpPr/>
          <p:nvPr/>
        </p:nvSpPr>
        <p:spPr>
          <a:xfrm>
            <a:off x="10846951" y="3807738"/>
            <a:ext cx="2994779" cy="1681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5G and AI will further improve media streaming performances and provide more opportunities for cloud-based media streaming innovation.</a:t>
            </a:r>
            <a:endParaRPr lang="en-US" sz="1656" dirty="0"/>
          </a:p>
        </p:txBody>
      </p:sp>
      <p:sp>
        <p:nvSpPr>
          <p:cNvPr id="13" name="Shape 11"/>
          <p:cNvSpPr/>
          <p:nvPr/>
        </p:nvSpPr>
        <p:spPr>
          <a:xfrm>
            <a:off x="6275070" y="6200418"/>
            <a:ext cx="473154" cy="473154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431637" y="6239827"/>
            <a:ext cx="160020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484" dirty="0"/>
          </a:p>
        </p:txBody>
      </p:sp>
      <p:sp>
        <p:nvSpPr>
          <p:cNvPr id="15" name="Text 13"/>
          <p:cNvSpPr/>
          <p:nvPr/>
        </p:nvSpPr>
        <p:spPr>
          <a:xfrm>
            <a:off x="6958489" y="6272689"/>
            <a:ext cx="210312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IoT Integration</a:t>
            </a:r>
            <a:endParaRPr lang="en-US" sz="2070" dirty="0"/>
          </a:p>
        </p:txBody>
      </p:sp>
      <p:sp>
        <p:nvSpPr>
          <p:cNvPr id="16" name="Text 14"/>
          <p:cNvSpPr/>
          <p:nvPr/>
        </p:nvSpPr>
        <p:spPr>
          <a:xfrm>
            <a:off x="6958489" y="6811566"/>
            <a:ext cx="6883241" cy="672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IoT devices integration with cloud-based media streaming services will enable seamless access to media content from multiple devices.</a:t>
            </a:r>
            <a:endParaRPr lang="en-US" sz="1656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528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GiftaGrace VasanthaKumar</cp:lastModifiedBy>
  <cp:revision>2</cp:revision>
  <dcterms:created xsi:type="dcterms:W3CDTF">2023-09-30T03:23:53Z</dcterms:created>
  <dcterms:modified xsi:type="dcterms:W3CDTF">2023-09-30T03:27:36Z</dcterms:modified>
</cp:coreProperties>
</file>