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68" r:id="rId4"/>
  </p:sldMasterIdLst>
  <p:sldIdLst>
    <p:sldId id="270" r:id="rId5"/>
    <p:sldId id="317" r:id="rId6"/>
    <p:sldId id="281" r:id="rId7"/>
    <p:sldId id="280" r:id="rId8"/>
    <p:sldId id="292" r:id="rId9"/>
    <p:sldId id="289" r:id="rId10"/>
    <p:sldId id="319" r:id="rId11"/>
    <p:sldId id="301" r:id="rId12"/>
    <p:sldId id="299" r:id="rId13"/>
    <p:sldId id="303" r:id="rId14"/>
    <p:sldId id="293" r:id="rId15"/>
    <p:sldId id="31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0566" autoAdjust="0"/>
    <p:restoredTop sz="94660"/>
  </p:normalViewPr>
  <p:slideViewPr>
    <p:cSldViewPr snapToGrid="0" showGuides="1">
      <p:cViewPr varScale="1">
        <p:scale>
          <a:sx n="73" d="100"/>
          <a:sy n="73" d="100"/>
        </p:scale>
        <p:origin x="-804" y="-102"/>
      </p:cViewPr>
      <p:guideLst>
        <p:guide orient="horz" pos="2341"/>
        <p:guide pos="38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2"/>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5" name="Picture Placeholder 2"/>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en-US" altLang="ko-KR" dirty="0"/>
          </a:p>
          <a:p>
            <a:r>
              <a:rPr lang="en-US" altLang="ko-KR" dirty="0"/>
              <a:t>And Send To Back </a:t>
            </a:r>
            <a:endParaRPr lang="ko-KR" altLang="en-US" dirty="0"/>
          </a:p>
        </p:txBody>
      </p:sp>
      <p:sp>
        <p:nvSpPr>
          <p:cNvPr id="6" name="Picture Placeholder 2"/>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en-US" altLang="ko-KR" dirty="0"/>
          </a:p>
          <a:p>
            <a:r>
              <a:rPr lang="en-US" altLang="ko-KR" dirty="0"/>
              <a:t>And Send To Back </a:t>
            </a:r>
            <a:endParaRPr lang="ko-KR" altLang="en-US" dirty="0"/>
          </a:p>
        </p:txBody>
      </p:sp>
      <p:sp>
        <p:nvSpPr>
          <p:cNvPr id="7" name="Picture Placeholder 2"/>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en-US" altLang="ko-KR" dirty="0"/>
          </a:p>
          <a:p>
            <a:r>
              <a:rPr lang="en-US" altLang="ko-KR" dirty="0"/>
              <a:t>And Send To Back </a:t>
            </a:r>
            <a:endParaRPr lang="ko-KR" altLang="en-US" dirty="0"/>
          </a:p>
        </p:txBody>
      </p:sp>
      <p:sp>
        <p:nvSpPr>
          <p:cNvPr id="8" name="Picture Placeholder 2"/>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en-US" altLang="ko-KR" dirty="0"/>
          </a:p>
          <a:p>
            <a:r>
              <a:rPr lang="en-US" altLang="ko-KR" dirty="0"/>
              <a:t>And Send To Back </a:t>
            </a:r>
            <a:endParaRPr lang="ko-KR" altLang="en-US" dirty="0"/>
          </a:p>
        </p:txBody>
      </p:sp>
      <p:sp>
        <p:nvSpPr>
          <p:cNvPr id="22" name="Text Placeholder 9"/>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4" name="Picture Placeholder 2"/>
          <p:cNvSpPr>
            <a:spLocks noGrp="1"/>
          </p:cNvSpPr>
          <p:nvPr>
            <p:ph type="pic" idx="13" hasCustomPrompt="1"/>
          </p:nvPr>
        </p:nvSpPr>
        <p:spPr>
          <a:xfrm>
            <a:off x="0" y="2160665"/>
            <a:ext cx="12192000" cy="2502762"/>
          </a:xfrm>
          <a:prstGeom prst="rect">
            <a:avLst/>
          </a:prstGeom>
          <a:solidFill>
            <a:schemeClr val="bg1">
              <a:lumMod val="95000"/>
            </a:schemeClr>
          </a:solidFill>
        </p:spPr>
        <p:txBody>
          <a:bodyPr anchor="ctr"/>
          <a:lstStyle>
            <a:lvl1pPr marL="0" indent="0" algn="ctr">
              <a:buNone/>
              <a:defRPr sz="1800" baseline="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5" name="Rectangle 4"/>
          <p:cNvSpPr/>
          <p:nvPr userDrawn="1"/>
        </p:nvSpPr>
        <p:spPr>
          <a:xfrm>
            <a:off x="0" y="2026940"/>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p:cNvSpPr/>
          <p:nvPr userDrawn="1"/>
        </p:nvSpPr>
        <p:spPr>
          <a:xfrm>
            <a:off x="0" y="4725144"/>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1_Images &amp; Contents Layout">
    <p:spTree>
      <p:nvGrpSpPr>
        <p:cNvPr id="1" name=""/>
        <p:cNvGrpSpPr/>
        <p:nvPr/>
      </p:nvGrpSpPr>
      <p:grpSpPr>
        <a:xfrm>
          <a:off x="0" y="0"/>
          <a:ext cx="0" cy="0"/>
          <a:chOff x="0" y="0"/>
          <a:chExt cx="0" cy="0"/>
        </a:xfrm>
      </p:grpSpPr>
      <p:sp>
        <p:nvSpPr>
          <p:cNvPr id="6" name="그림 개체 틀 12"/>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defRPr sz="1800"/>
            </a:lvl1pPr>
          </a:lstStyle>
          <a:p>
            <a:r>
              <a:rPr lang="en-US" altLang="ko-KR" dirty="0"/>
              <a:t>Your Picture Here And Send To Back</a:t>
            </a:r>
            <a:endParaRPr lang="ko-KR"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Image slide layout">
    <p:spTree>
      <p:nvGrpSpPr>
        <p:cNvPr id="1" name=""/>
        <p:cNvGrpSpPr/>
        <p:nvPr/>
      </p:nvGrpSpPr>
      <p:grpSpPr>
        <a:xfrm>
          <a:off x="0" y="0"/>
          <a:ext cx="0" cy="0"/>
          <a:chOff x="0" y="0"/>
          <a:chExt cx="0" cy="0"/>
        </a:xfrm>
      </p:grpSpPr>
      <p:sp>
        <p:nvSpPr>
          <p:cNvPr id="10" name="Freeform: Shape 9"/>
          <p:cNvSpPr/>
          <p:nvPr userDrawn="1"/>
        </p:nvSpPr>
        <p:spPr>
          <a:xfrm flipH="1" flipV="1">
            <a:off x="5119026" y="0"/>
            <a:ext cx="7072972" cy="6858000"/>
          </a:xfrm>
          <a:custGeom>
            <a:avLst/>
            <a:gdLst>
              <a:gd name="connsiteX0" fmla="*/ 0 w 7072972"/>
              <a:gd name="connsiteY0" fmla="*/ 0 h 6858000"/>
              <a:gd name="connsiteX1" fmla="*/ 7072972 w 7072972"/>
              <a:gd name="connsiteY1" fmla="*/ 1890052 h 6858000"/>
              <a:gd name="connsiteX2" fmla="*/ 3307176 w 7072972"/>
              <a:gd name="connsiteY2" fmla="*/ 6858000 h 6858000"/>
              <a:gd name="connsiteX3" fmla="*/ 0 w 70729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072972" h="6858000">
                <a:moveTo>
                  <a:pt x="0" y="0"/>
                </a:moveTo>
                <a:lnTo>
                  <a:pt x="7072972" y="1890052"/>
                </a:lnTo>
                <a:lnTo>
                  <a:pt x="330717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p:cNvSpPr>
            <a:spLocks noGrp="1"/>
          </p:cNvSpPr>
          <p:nvPr>
            <p:ph type="pic" sz="quarter" idx="14" hasCustomPrompt="1"/>
          </p:nvPr>
        </p:nvSpPr>
        <p:spPr>
          <a:xfrm>
            <a:off x="2" y="0"/>
            <a:ext cx="7072972" cy="6858000"/>
          </a:xfrm>
          <a:custGeom>
            <a:avLst/>
            <a:gdLst>
              <a:gd name="connsiteX0" fmla="*/ 0 w 6200775"/>
              <a:gd name="connsiteY0" fmla="*/ 0 h 6858000"/>
              <a:gd name="connsiteX1" fmla="*/ 2158503 w 6200775"/>
              <a:gd name="connsiteY1" fmla="*/ 0 h 6858000"/>
              <a:gd name="connsiteX2" fmla="*/ 6200775 w 6200775"/>
              <a:gd name="connsiteY2" fmla="*/ 3676650 h 6858000"/>
              <a:gd name="connsiteX3" fmla="*/ 3307176 w 6200775"/>
              <a:gd name="connsiteY3" fmla="*/ 6858000 h 6858000"/>
              <a:gd name="connsiteX4" fmla="*/ 0 w 6200775"/>
              <a:gd name="connsiteY4" fmla="*/ 6858000 h 6858000"/>
              <a:gd name="connsiteX0-1" fmla="*/ 0 w 7424664"/>
              <a:gd name="connsiteY0-2" fmla="*/ 0 h 6858000"/>
              <a:gd name="connsiteX1-3" fmla="*/ 2158503 w 7424664"/>
              <a:gd name="connsiteY1-4" fmla="*/ 0 h 6858000"/>
              <a:gd name="connsiteX2-5" fmla="*/ 7424664 w 7424664"/>
              <a:gd name="connsiteY2-6" fmla="*/ 2326151 h 6858000"/>
              <a:gd name="connsiteX3-7" fmla="*/ 3307176 w 7424664"/>
              <a:gd name="connsiteY3-8" fmla="*/ 6858000 h 6858000"/>
              <a:gd name="connsiteX4-9" fmla="*/ 0 w 7424664"/>
              <a:gd name="connsiteY4-10" fmla="*/ 6858000 h 6858000"/>
              <a:gd name="connsiteX5" fmla="*/ 0 w 7424664"/>
              <a:gd name="connsiteY5" fmla="*/ 0 h 6858000"/>
              <a:gd name="connsiteX0-11" fmla="*/ 0 w 7424664"/>
              <a:gd name="connsiteY0-12" fmla="*/ 0 h 6858000"/>
              <a:gd name="connsiteX1-13" fmla="*/ 7424664 w 7424664"/>
              <a:gd name="connsiteY1-14" fmla="*/ 2326151 h 6858000"/>
              <a:gd name="connsiteX2-15" fmla="*/ 3307176 w 7424664"/>
              <a:gd name="connsiteY2-16" fmla="*/ 6858000 h 6858000"/>
              <a:gd name="connsiteX3-17" fmla="*/ 0 w 7424664"/>
              <a:gd name="connsiteY3-18" fmla="*/ 6858000 h 6858000"/>
              <a:gd name="connsiteX4-19" fmla="*/ 0 w 7424664"/>
              <a:gd name="connsiteY4-20" fmla="*/ 0 h 6858000"/>
              <a:gd name="connsiteX0-21" fmla="*/ 0 w 6904159"/>
              <a:gd name="connsiteY0-22" fmla="*/ 0 h 6858000"/>
              <a:gd name="connsiteX1-23" fmla="*/ 6904159 w 6904159"/>
              <a:gd name="connsiteY1-24" fmla="*/ 1805646 h 6858000"/>
              <a:gd name="connsiteX2-25" fmla="*/ 3307176 w 6904159"/>
              <a:gd name="connsiteY2-26" fmla="*/ 6858000 h 6858000"/>
              <a:gd name="connsiteX3-27" fmla="*/ 0 w 6904159"/>
              <a:gd name="connsiteY3-28" fmla="*/ 6858000 h 6858000"/>
              <a:gd name="connsiteX4-29" fmla="*/ 0 w 6904159"/>
              <a:gd name="connsiteY4-30" fmla="*/ 0 h 6858000"/>
              <a:gd name="connsiteX0-31" fmla="*/ 0 w 7072972"/>
              <a:gd name="connsiteY0-32" fmla="*/ 0 h 6858000"/>
              <a:gd name="connsiteX1-33" fmla="*/ 7072972 w 7072972"/>
              <a:gd name="connsiteY1-34" fmla="*/ 1890052 h 6858000"/>
              <a:gd name="connsiteX2-35" fmla="*/ 3307176 w 7072972"/>
              <a:gd name="connsiteY2-36" fmla="*/ 6858000 h 6858000"/>
              <a:gd name="connsiteX3-37" fmla="*/ 0 w 7072972"/>
              <a:gd name="connsiteY3-38" fmla="*/ 6858000 h 6858000"/>
              <a:gd name="connsiteX4-39" fmla="*/ 0 w 7072972"/>
              <a:gd name="connsiteY4-4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072972" h="6858000">
                <a:moveTo>
                  <a:pt x="0" y="0"/>
                </a:moveTo>
                <a:lnTo>
                  <a:pt x="7072972" y="1890052"/>
                </a:lnTo>
                <a:lnTo>
                  <a:pt x="3307176" y="6858000"/>
                </a:lnTo>
                <a:lnTo>
                  <a:pt x="0" y="6858000"/>
                </a:lnTo>
                <a:lnTo>
                  <a:pt x="0" y="0"/>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4" name="Rectangle 3"/>
          <p:cNvSpPr/>
          <p:nvPr userDrawn="1"/>
        </p:nvSpPr>
        <p:spPr>
          <a:xfrm>
            <a:off x="0" y="2996952"/>
            <a:ext cx="121920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p:cNvGrpSpPr/>
          <p:nvPr userDrawn="1"/>
        </p:nvGrpSpPr>
        <p:grpSpPr>
          <a:xfrm>
            <a:off x="4763852" y="1553600"/>
            <a:ext cx="2664296" cy="4683693"/>
            <a:chOff x="445712" y="1449040"/>
            <a:chExt cx="2113018" cy="3924176"/>
          </a:xfrm>
        </p:grpSpPr>
        <p:sp>
          <p:nvSpPr>
            <p:cNvPr id="6" name="Rounded Rectangle 7"/>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p:cNvGrpSpPr/>
            <p:nvPr userDrawn="1"/>
          </p:nvGrpSpPr>
          <p:grpSpPr>
            <a:xfrm>
              <a:off x="1407705" y="5045834"/>
              <a:ext cx="211967" cy="211967"/>
              <a:chOff x="1549420" y="5712364"/>
              <a:chExt cx="312583" cy="312583"/>
            </a:xfrm>
          </p:grpSpPr>
          <p:sp>
            <p:nvSpPr>
              <p:cNvPr id="9" name="Oval 11"/>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p:cNvSpPr>
            <a:spLocks noGrp="1"/>
          </p:cNvSpPr>
          <p:nvPr>
            <p:ph type="pic" idx="11" hasCustomPrompt="1"/>
          </p:nvPr>
        </p:nvSpPr>
        <p:spPr>
          <a:xfrm>
            <a:off x="4951770" y="1965170"/>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7_Contents slide layout">
    <p:spTree>
      <p:nvGrpSpPr>
        <p:cNvPr id="1" name=""/>
        <p:cNvGrpSpPr/>
        <p:nvPr/>
      </p:nvGrpSpPr>
      <p:grpSpPr>
        <a:xfrm>
          <a:off x="0" y="0"/>
          <a:ext cx="0" cy="0"/>
          <a:chOff x="0" y="0"/>
          <a:chExt cx="0" cy="0"/>
        </a:xfrm>
      </p:grpSpPr>
      <p:grpSp>
        <p:nvGrpSpPr>
          <p:cNvPr id="8" name="Group 7"/>
          <p:cNvGrpSpPr/>
          <p:nvPr userDrawn="1"/>
        </p:nvGrpSpPr>
        <p:grpSpPr>
          <a:xfrm flipH="1">
            <a:off x="486250" y="477136"/>
            <a:ext cx="11704320" cy="5935130"/>
            <a:chOff x="-161213" y="477136"/>
            <a:chExt cx="11704320" cy="5935130"/>
          </a:xfrm>
        </p:grpSpPr>
        <p:cxnSp>
          <p:nvCxnSpPr>
            <p:cNvPr id="5" name="Straight Connector 4"/>
            <p:cNvCxnSpPr/>
            <p:nvPr userDrawn="1"/>
          </p:nvCxnSpPr>
          <p:spPr>
            <a:xfrm flipH="1">
              <a:off x="-161213" y="477136"/>
              <a:ext cx="11704320"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V="1">
              <a:off x="11543107" y="477136"/>
              <a:ext cx="0" cy="593513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flipH="1">
              <a:off x="-161213" y="6392850"/>
              <a:ext cx="11704320" cy="13272"/>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Picture Placeholder 3"/>
          <p:cNvSpPr>
            <a:spLocks noGrp="1"/>
          </p:cNvSpPr>
          <p:nvPr>
            <p:ph type="pic" sz="quarter" idx="41" hasCustomPrompt="1"/>
          </p:nvPr>
        </p:nvSpPr>
        <p:spPr>
          <a:xfrm>
            <a:off x="5268686" y="0"/>
            <a:ext cx="6923314" cy="6858000"/>
          </a:xfrm>
          <a:custGeom>
            <a:avLst/>
            <a:gdLst>
              <a:gd name="connsiteX0" fmla="*/ 1714500 w 6923314"/>
              <a:gd name="connsiteY0" fmla="*/ 0 h 6858000"/>
              <a:gd name="connsiteX1" fmla="*/ 6923314 w 6923314"/>
              <a:gd name="connsiteY1" fmla="*/ 0 h 6858000"/>
              <a:gd name="connsiteX2" fmla="*/ 6923314 w 6923314"/>
              <a:gd name="connsiteY2" fmla="*/ 1637212 h 6858000"/>
              <a:gd name="connsiteX3" fmla="*/ 5618117 w 6923314"/>
              <a:gd name="connsiteY3" fmla="*/ 6858000 h 6858000"/>
              <a:gd name="connsiteX4" fmla="*/ 0 w 692331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3314" h="6858000">
                <a:moveTo>
                  <a:pt x="1714500" y="0"/>
                </a:moveTo>
                <a:lnTo>
                  <a:pt x="6923314" y="0"/>
                </a:lnTo>
                <a:lnTo>
                  <a:pt x="6923314" y="1637212"/>
                </a:lnTo>
                <a:lnTo>
                  <a:pt x="5618117" y="6858000"/>
                </a:lnTo>
                <a:lnTo>
                  <a:pt x="0" y="6858000"/>
                </a:lnTo>
                <a:close/>
              </a:path>
            </a:pathLst>
          </a:custGeom>
          <a:solidFill>
            <a:schemeClr val="bg1">
              <a:lumMod val="95000"/>
            </a:schemeClr>
          </a:solidFill>
        </p:spPr>
        <p:txBody>
          <a:bodyPr wrap="square" anchor="ctr">
            <a:noAutofit/>
          </a:bodyPr>
          <a:lstStyle>
            <a:lvl1pPr marL="0" indent="0" algn="ctr">
              <a:buNone/>
              <a:defRPr sz="1200">
                <a:solidFill>
                  <a:schemeClr val="tx1"/>
                </a:solidFill>
                <a:latin typeface="+mn-lt"/>
                <a:cs typeface="Arial" panose="020B0604020202020204" pitchFamily="34" charset="0"/>
              </a:defRPr>
            </a:lvl1pPr>
          </a:lstStyle>
          <a:p>
            <a:r>
              <a:rPr lang="en-US" altLang="ko-KR" dirty="0"/>
              <a:t>Place Your Picture Here</a:t>
            </a:r>
            <a:endParaRPr lang="ko-KR"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7" Type="http://schemas.openxmlformats.org/officeDocument/2006/relationships/theme" Target="../theme/theme2.xml"/><Relationship Id="rId16" Type="http://schemas.openxmlformats.org/officeDocument/2006/relationships/slideLayout" Target="../slideLayouts/slideLayout18.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0046387" y="194480"/>
            <a:ext cx="1684599" cy="413563"/>
            <a:chOff x="864753" y="5755727"/>
            <a:chExt cx="1544830" cy="413563"/>
          </a:xfrm>
        </p:grpSpPr>
        <p:sp>
          <p:nvSpPr>
            <p:cNvPr id="9" name="Rounded Rectangle 7"/>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Freeform: Shape 9"/>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21" name="TextBox 20"/>
          <p:cNvSpPr txBox="1"/>
          <p:nvPr/>
        </p:nvSpPr>
        <p:spPr>
          <a:xfrm>
            <a:off x="6057900" y="3952558"/>
            <a:ext cx="5853430" cy="1753235"/>
          </a:xfrm>
          <a:prstGeom prst="rect">
            <a:avLst/>
          </a:prstGeom>
          <a:noFill/>
        </p:spPr>
        <p:txBody>
          <a:bodyPr wrap="square" rtlCol="0" anchor="ctr">
            <a:spAutoFit/>
          </a:bodyPr>
          <a:lstStyle/>
          <a:p>
            <a:pPr algn="r"/>
            <a:r>
              <a:rPr lang="en-US" altLang="ko-KR" sz="5400" dirty="0">
                <a:solidFill>
                  <a:schemeClr val="bg1"/>
                </a:solidFill>
                <a:latin typeface="+mj-lt"/>
                <a:cs typeface="Arial" panose="020B0604020202020204" pitchFamily="34" charset="0"/>
              </a:rPr>
              <a:t>Media Streaming With Cloud</a:t>
            </a:r>
            <a:endParaRPr lang="en-US" altLang="ko-KR" sz="5400" dirty="0">
              <a:solidFill>
                <a:schemeClr val="bg1"/>
              </a:solidFill>
              <a:latin typeface="+mj-lt"/>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lstStyle/>
          <a:p>
            <a:r>
              <a:rPr lang="en-US" sz="5000" dirty="0"/>
              <a:t>Descriptive Statistics of Spotify Tracks</a:t>
            </a:r>
            <a:endParaRPr lang="en-US" sz="5000" dirty="0"/>
          </a:p>
        </p:txBody>
      </p:sp>
      <p:sp>
        <p:nvSpPr>
          <p:cNvPr id="3" name="L 도형 3"/>
          <p:cNvSpPr/>
          <p:nvPr/>
        </p:nvSpPr>
        <p:spPr>
          <a:xfrm rot="5400000">
            <a:off x="6830726" y="2172441"/>
            <a:ext cx="1121870" cy="2463531"/>
          </a:xfrm>
          <a:prstGeom prst="corner">
            <a:avLst>
              <a:gd name="adj1" fmla="val 22091"/>
              <a:gd name="adj2" fmla="val 20975"/>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0070C0"/>
              </a:solidFill>
            </a:endParaRPr>
          </a:p>
        </p:txBody>
      </p:sp>
      <p:sp>
        <p:nvSpPr>
          <p:cNvPr id="4" name="L 도형 4"/>
          <p:cNvSpPr/>
          <p:nvPr/>
        </p:nvSpPr>
        <p:spPr>
          <a:xfrm rot="5400000">
            <a:off x="9383069" y="1654718"/>
            <a:ext cx="1121871" cy="2463531"/>
          </a:xfrm>
          <a:prstGeom prst="corner">
            <a:avLst>
              <a:gd name="adj1" fmla="val 22091"/>
              <a:gd name="adj2" fmla="val 20975"/>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0070C0"/>
              </a:solidFill>
            </a:endParaRPr>
          </a:p>
        </p:txBody>
      </p:sp>
      <p:sp>
        <p:nvSpPr>
          <p:cNvPr id="5" name="L 도형 5"/>
          <p:cNvSpPr/>
          <p:nvPr/>
        </p:nvSpPr>
        <p:spPr>
          <a:xfrm rot="5400000">
            <a:off x="4278384" y="2690165"/>
            <a:ext cx="1121871" cy="2463531"/>
          </a:xfrm>
          <a:prstGeom prst="corner">
            <a:avLst>
              <a:gd name="adj1" fmla="val 22091"/>
              <a:gd name="adj2" fmla="val 20975"/>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0070C0"/>
              </a:solidFill>
            </a:endParaRPr>
          </a:p>
        </p:txBody>
      </p:sp>
      <p:grpSp>
        <p:nvGrpSpPr>
          <p:cNvPr id="6" name="그룹 19"/>
          <p:cNvGrpSpPr/>
          <p:nvPr/>
        </p:nvGrpSpPr>
        <p:grpSpPr>
          <a:xfrm>
            <a:off x="3954196" y="3512325"/>
            <a:ext cx="1955627" cy="2235685"/>
            <a:chOff x="1464245" y="3677634"/>
            <a:chExt cx="1955627" cy="2235685"/>
          </a:xfrm>
        </p:grpSpPr>
        <p:sp>
          <p:nvSpPr>
            <p:cNvPr id="7" name="TextBox 6"/>
            <p:cNvSpPr txBox="1"/>
            <p:nvPr/>
          </p:nvSpPr>
          <p:spPr>
            <a:xfrm>
              <a:off x="1464245" y="4160084"/>
              <a:ext cx="1955627" cy="1753235"/>
            </a:xfrm>
            <a:prstGeom prst="rect">
              <a:avLst/>
            </a:prstGeom>
            <a:noFill/>
          </p:spPr>
          <p:txBody>
            <a:bodyPr wrap="square" rtlCol="0">
              <a:spAutoFit/>
            </a:bodyPr>
            <a:lstStyle/>
            <a:p>
              <a:r>
                <a:rPr lang="en-US" sz="1200" dirty="0">
                  <a:latin typeface="Consolas" panose="020B0609020204030204"/>
                  <a:sym typeface="+mn-ea"/>
                </a:rPr>
                <a:t>most </a:t>
              </a:r>
              <a:r>
                <a:rPr lang="en-US" sz="1200" dirty="0">
                  <a:solidFill>
                    <a:srgbClr val="055BE0"/>
                  </a:solidFill>
                  <a:latin typeface="Consolas" panose="020B0609020204030204"/>
                  <a:sym typeface="+mn-ea"/>
                </a:rPr>
                <a:t>=</a:t>
              </a:r>
              <a:r>
                <a:rPr lang="en-US" sz="1200" dirty="0">
                  <a:latin typeface="Consolas" panose="020B0609020204030204"/>
                  <a:sym typeface="+mn-ea"/>
                </a:rPr>
                <a:t> </a:t>
              </a:r>
              <a:r>
                <a:rPr lang="en-US" sz="1200" err="1">
                  <a:latin typeface="Consolas" panose="020B0609020204030204"/>
                  <a:sym typeface="+mn-ea"/>
                </a:rPr>
                <a:t>tracks</a:t>
              </a:r>
              <a:r>
                <a:rPr lang="en-US" sz="1200" err="1">
                  <a:solidFill>
                    <a:srgbClr val="055BE0"/>
                  </a:solidFill>
                  <a:latin typeface="Consolas" panose="020B0609020204030204"/>
                  <a:sym typeface="+mn-ea"/>
                </a:rPr>
                <a:t>.</a:t>
              </a:r>
              <a:r>
                <a:rPr lang="en-US" sz="1200" err="1">
                  <a:latin typeface="Consolas" panose="020B0609020204030204"/>
                  <a:sym typeface="+mn-ea"/>
                </a:rPr>
                <a:t>query</a:t>
              </a:r>
              <a:r>
                <a:rPr lang="en-US" sz="1200" dirty="0">
                  <a:latin typeface="Consolas" panose="020B0609020204030204"/>
                  <a:sym typeface="+mn-ea"/>
                </a:rPr>
                <a:t>(</a:t>
              </a:r>
              <a:r>
                <a:rPr lang="en-US" sz="1200" dirty="0">
                  <a:solidFill>
                    <a:srgbClr val="BB2323"/>
                  </a:solidFill>
                  <a:latin typeface="Consolas" panose="020B0609020204030204"/>
                  <a:sym typeface="+mn-ea"/>
                </a:rPr>
                <a:t>'popularity &gt; 90'</a:t>
              </a:r>
              <a:r>
                <a:rPr lang="en-US" sz="1200" dirty="0">
                  <a:latin typeface="Consolas" panose="020B0609020204030204"/>
                  <a:sym typeface="+mn-ea"/>
                </a:rPr>
                <a:t>, </a:t>
              </a:r>
              <a:endParaRPr lang="en-US" sz="1200">
                <a:latin typeface="Walbaum Display"/>
              </a:endParaRPr>
            </a:p>
            <a:p>
              <a:r>
                <a:rPr lang="en-US" sz="1200" err="1">
                  <a:latin typeface="Consolas" panose="020B0609020204030204"/>
                  <a:sym typeface="+mn-ea"/>
                </a:rPr>
                <a:t>inplace</a:t>
              </a:r>
              <a:r>
                <a:rPr lang="en-US" sz="1200" dirty="0">
                  <a:latin typeface="Consolas" panose="020B0609020204030204"/>
                  <a:sym typeface="+mn-ea"/>
                </a:rPr>
                <a:t> </a:t>
              </a:r>
              <a:r>
                <a:rPr lang="en-US" sz="1200" dirty="0">
                  <a:solidFill>
                    <a:srgbClr val="055BE0"/>
                  </a:solidFill>
                  <a:latin typeface="Consolas" panose="020B0609020204030204"/>
                  <a:sym typeface="+mn-ea"/>
                </a:rPr>
                <a:t>=</a:t>
              </a:r>
              <a:r>
                <a:rPr lang="en-US" sz="1200" dirty="0">
                  <a:solidFill>
                    <a:srgbClr val="FFFFFF"/>
                  </a:solidFill>
                  <a:latin typeface="Consolas" panose="020B0609020204030204"/>
                  <a:sym typeface="+mn-ea"/>
                </a:rPr>
                <a:t> </a:t>
              </a:r>
              <a:r>
                <a:rPr lang="en-US" sz="1200" u="sng" dirty="0">
                  <a:solidFill>
                    <a:srgbClr val="3D7E7E"/>
                  </a:solidFill>
                  <a:latin typeface="Consolas" panose="020B0609020204030204"/>
                  <a:sym typeface="+mn-ea"/>
                </a:rPr>
                <a:t>False</a:t>
              </a:r>
              <a:r>
                <a:rPr lang="en-US" sz="1200" dirty="0">
                  <a:latin typeface="Consolas" panose="020B0609020204030204"/>
                  <a:sym typeface="+mn-ea"/>
                </a:rPr>
                <a:t>)</a:t>
              </a:r>
              <a:r>
                <a:rPr lang="en-US" sz="1200" dirty="0">
                  <a:solidFill>
                    <a:srgbClr val="055BE0"/>
                  </a:solidFill>
                  <a:latin typeface="Consolas" panose="020B0609020204030204"/>
                  <a:sym typeface="+mn-ea"/>
                </a:rPr>
                <a:t>.</a:t>
              </a:r>
              <a:r>
                <a:rPr lang="en-US" sz="1200" u="sng" err="1">
                  <a:latin typeface="Consolas" panose="020B0609020204030204"/>
                  <a:sym typeface="+mn-ea"/>
                </a:rPr>
                <a:t>sort_values</a:t>
              </a:r>
              <a:r>
                <a:rPr lang="en-US" sz="1200" dirty="0">
                  <a:latin typeface="Consolas" panose="020B0609020204030204"/>
                  <a:sym typeface="+mn-ea"/>
                </a:rPr>
                <a:t>(</a:t>
              </a:r>
              <a:r>
                <a:rPr lang="en-US" sz="1200" dirty="0">
                  <a:solidFill>
                    <a:srgbClr val="BB2323"/>
                  </a:solidFill>
                  <a:latin typeface="Consolas" panose="020B0609020204030204"/>
                  <a:sym typeface="+mn-ea"/>
                </a:rPr>
                <a:t>'popularity'</a:t>
              </a:r>
              <a:r>
                <a:rPr lang="en-US" sz="1200" dirty="0">
                  <a:latin typeface="Consolas" panose="020B0609020204030204"/>
                  <a:sym typeface="+mn-ea"/>
                </a:rPr>
                <a:t>, ascending </a:t>
              </a:r>
              <a:r>
                <a:rPr lang="en-US" sz="1200" dirty="0">
                  <a:solidFill>
                    <a:srgbClr val="055BE0"/>
                  </a:solidFill>
                  <a:latin typeface="Consolas" panose="020B0609020204030204"/>
                  <a:sym typeface="+mn-ea"/>
                </a:rPr>
                <a:t>=</a:t>
              </a:r>
              <a:r>
                <a:rPr lang="en-US" sz="1200" dirty="0">
                  <a:latin typeface="Consolas" panose="020B0609020204030204"/>
                  <a:sym typeface="+mn-ea"/>
                </a:rPr>
                <a:t> </a:t>
              </a:r>
              <a:r>
                <a:rPr lang="en-US" sz="1200" u="sng" dirty="0">
                  <a:solidFill>
                    <a:srgbClr val="3D7E7E"/>
                  </a:solidFill>
                  <a:latin typeface="Consolas" panose="020B0609020204030204"/>
                  <a:sym typeface="+mn-ea"/>
                </a:rPr>
                <a:t>False</a:t>
              </a:r>
              <a:r>
                <a:rPr lang="en-US" sz="1200" dirty="0">
                  <a:latin typeface="Consolas" panose="020B0609020204030204"/>
                  <a:sym typeface="+mn-ea"/>
                </a:rPr>
                <a:t>)
most[:</a:t>
              </a:r>
              <a:r>
                <a:rPr lang="en-US" sz="1200" dirty="0">
                  <a:solidFill>
                    <a:srgbClr val="666666"/>
                  </a:solidFill>
                  <a:latin typeface="Consolas" panose="020B0609020204030204"/>
                  <a:sym typeface="+mn-ea"/>
                </a:rPr>
                <a:t>10</a:t>
              </a:r>
              <a:r>
                <a:rPr lang="en-US" sz="1200" dirty="0">
                  <a:latin typeface="Consolas" panose="020B0609020204030204"/>
                  <a:sym typeface="+mn-ea"/>
                </a:rPr>
                <a:t>]</a:t>
              </a:r>
              <a:endParaRPr lang="en-US" sz="1200" dirty="0">
                <a:latin typeface="Consolas" panose="020B0609020204030204"/>
              </a:endParaRPr>
            </a:p>
            <a:p>
              <a:endParaRPr lang="ko-KR" altLang="en-US" sz="1200" dirty="0">
                <a:solidFill>
                  <a:schemeClr val="tx1">
                    <a:lumMod val="75000"/>
                    <a:lumOff val="25000"/>
                  </a:schemeClr>
                </a:solidFill>
                <a:latin typeface="Century Gothic" pitchFamily="34" charset="0"/>
              </a:endParaRPr>
            </a:p>
          </p:txBody>
        </p:sp>
        <p:sp>
          <p:nvSpPr>
            <p:cNvPr id="8" name="TextBox 7"/>
            <p:cNvSpPr txBox="1"/>
            <p:nvPr/>
          </p:nvSpPr>
          <p:spPr>
            <a:xfrm>
              <a:off x="1467692" y="3677634"/>
              <a:ext cx="1952180" cy="521970"/>
            </a:xfrm>
            <a:prstGeom prst="rect">
              <a:avLst/>
            </a:prstGeom>
            <a:noFill/>
          </p:spPr>
          <p:txBody>
            <a:bodyPr wrap="square" rtlCol="0" anchor="b">
              <a:spAutoFit/>
            </a:bodyPr>
            <a:lstStyle/>
            <a:p>
              <a:r>
                <a:rPr lang="en-US" altLang="ko-KR" sz="1400" dirty="0">
                  <a:solidFill>
                    <a:schemeClr val="accent2"/>
                  </a:solidFill>
                </a:rPr>
                <a:t>Top 10 most popular songs on Spotify</a:t>
              </a:r>
              <a:endParaRPr lang="en-US" altLang="ko-KR" sz="1400" dirty="0">
                <a:solidFill>
                  <a:schemeClr val="accent2"/>
                </a:solidFill>
              </a:endParaRPr>
            </a:p>
          </p:txBody>
        </p:sp>
      </p:grpSp>
      <p:grpSp>
        <p:nvGrpSpPr>
          <p:cNvPr id="9" name="그룹 18"/>
          <p:cNvGrpSpPr/>
          <p:nvPr/>
        </p:nvGrpSpPr>
        <p:grpSpPr>
          <a:xfrm>
            <a:off x="6512883" y="3056697"/>
            <a:ext cx="1944216" cy="1804520"/>
            <a:chOff x="3737115" y="3163165"/>
            <a:chExt cx="1944216" cy="1804520"/>
          </a:xfrm>
        </p:grpSpPr>
        <p:sp>
          <p:nvSpPr>
            <p:cNvPr id="10" name="TextBox 9"/>
            <p:cNvSpPr txBox="1"/>
            <p:nvPr/>
          </p:nvSpPr>
          <p:spPr>
            <a:xfrm>
              <a:off x="3737115" y="3584020"/>
              <a:ext cx="1944216" cy="1383665"/>
            </a:xfrm>
            <a:prstGeom prst="rect">
              <a:avLst/>
            </a:prstGeom>
            <a:noFill/>
          </p:spPr>
          <p:txBody>
            <a:bodyPr wrap="square" rtlCol="0">
              <a:spAutoFit/>
            </a:bodyPr>
            <a:lstStyle/>
            <a:p>
              <a:r>
                <a:rPr lang="en-US" sz="1200" dirty="0">
                  <a:latin typeface="Consolas" panose="020B0609020204030204"/>
                  <a:sym typeface="+mn-ea"/>
                </a:rPr>
                <a:t>least </a:t>
              </a:r>
              <a:r>
                <a:rPr lang="en-US" sz="1200" dirty="0">
                  <a:solidFill>
                    <a:srgbClr val="055BE0"/>
                  </a:solidFill>
                  <a:latin typeface="Consolas" panose="020B0609020204030204"/>
                  <a:sym typeface="+mn-ea"/>
                </a:rPr>
                <a:t>=</a:t>
              </a:r>
              <a:r>
                <a:rPr lang="en-US" sz="1200" dirty="0">
                  <a:latin typeface="Consolas" panose="020B0609020204030204"/>
                  <a:sym typeface="+mn-ea"/>
                </a:rPr>
                <a:t> </a:t>
              </a:r>
              <a:r>
                <a:rPr lang="en-US" sz="1200" err="1">
                  <a:latin typeface="Consolas" panose="020B0609020204030204"/>
                  <a:sym typeface="+mn-ea"/>
                </a:rPr>
                <a:t>tracks</a:t>
              </a:r>
              <a:r>
                <a:rPr lang="en-US" sz="1200" err="1">
                  <a:solidFill>
                    <a:srgbClr val="055BE0"/>
                  </a:solidFill>
                  <a:latin typeface="Consolas" panose="020B0609020204030204"/>
                  <a:sym typeface="+mn-ea"/>
                </a:rPr>
                <a:t>.</a:t>
              </a:r>
              <a:r>
                <a:rPr lang="en-US" sz="1200" err="1">
                  <a:latin typeface="Consolas" panose="020B0609020204030204"/>
                  <a:sym typeface="+mn-ea"/>
                </a:rPr>
                <a:t>sort_values</a:t>
              </a:r>
              <a:r>
                <a:rPr lang="en-US" sz="1200" dirty="0">
                  <a:latin typeface="Consolas" panose="020B0609020204030204"/>
                  <a:sym typeface="+mn-ea"/>
                </a:rPr>
                <a:t>(</a:t>
              </a:r>
              <a:r>
                <a:rPr lang="en-US" sz="1200" dirty="0">
                  <a:solidFill>
                    <a:srgbClr val="BB2323"/>
                  </a:solidFill>
                  <a:latin typeface="Consolas" panose="020B0609020204030204"/>
                  <a:sym typeface="+mn-ea"/>
                </a:rPr>
                <a:t>'popularity'</a:t>
              </a:r>
              <a:r>
                <a:rPr lang="en-US" sz="1200" dirty="0">
                  <a:latin typeface="Consolas" panose="020B0609020204030204"/>
                  <a:sym typeface="+mn-ea"/>
                </a:rPr>
                <a:t>, ascending </a:t>
              </a:r>
              <a:r>
                <a:rPr lang="en-US" sz="1200" dirty="0">
                  <a:solidFill>
                    <a:srgbClr val="055BE0"/>
                  </a:solidFill>
                  <a:latin typeface="Consolas" panose="020B0609020204030204"/>
                  <a:sym typeface="+mn-ea"/>
                </a:rPr>
                <a:t>=</a:t>
              </a:r>
              <a:r>
                <a:rPr lang="en-US" sz="1200" dirty="0">
                  <a:latin typeface="Consolas" panose="020B0609020204030204"/>
                  <a:sym typeface="+mn-ea"/>
                </a:rPr>
                <a:t> </a:t>
              </a:r>
              <a:r>
                <a:rPr lang="en-US" sz="1200" u="sng" dirty="0">
                  <a:solidFill>
                    <a:srgbClr val="3D7E7E"/>
                  </a:solidFill>
                  <a:latin typeface="Consolas" panose="020B0609020204030204"/>
                  <a:sym typeface="+mn-ea"/>
                </a:rPr>
                <a:t>True</a:t>
              </a:r>
              <a:r>
                <a:rPr lang="en-US" sz="1200" dirty="0">
                  <a:latin typeface="Consolas" panose="020B0609020204030204"/>
                  <a:sym typeface="+mn-ea"/>
                </a:rPr>
                <a:t>)</a:t>
              </a:r>
              <a:r>
                <a:rPr lang="en-US" sz="1200" dirty="0">
                  <a:solidFill>
                    <a:srgbClr val="055BE0"/>
                  </a:solidFill>
                  <a:latin typeface="Consolas" panose="020B0609020204030204"/>
                  <a:sym typeface="+mn-ea"/>
                </a:rPr>
                <a:t>.</a:t>
              </a:r>
              <a:r>
                <a:rPr lang="en-US" sz="1200" u="sng" dirty="0">
                  <a:latin typeface="Consolas" panose="020B0609020204030204"/>
                  <a:sym typeface="+mn-ea"/>
                </a:rPr>
                <a:t>head</a:t>
              </a:r>
              <a:r>
                <a:rPr lang="en-US" sz="1200" dirty="0">
                  <a:latin typeface="Consolas" panose="020B0609020204030204"/>
                  <a:sym typeface="+mn-ea"/>
                </a:rPr>
                <a:t>(</a:t>
              </a:r>
              <a:r>
                <a:rPr lang="en-US" sz="1200" dirty="0">
                  <a:solidFill>
                    <a:srgbClr val="666666"/>
                  </a:solidFill>
                  <a:latin typeface="Consolas" panose="020B0609020204030204"/>
                  <a:sym typeface="+mn-ea"/>
                </a:rPr>
                <a:t>10</a:t>
              </a:r>
              <a:r>
                <a:rPr lang="en-US" sz="1200" dirty="0">
                  <a:latin typeface="Consolas" panose="020B0609020204030204"/>
                  <a:sym typeface="+mn-ea"/>
                </a:rPr>
                <a:t>)
least</a:t>
              </a:r>
              <a:endParaRPr lang="en-US" sz="1200" dirty="0">
                <a:latin typeface="Walbaum Display"/>
              </a:endParaRPr>
            </a:p>
            <a:p>
              <a:endParaRPr lang="en-US" sz="1200" dirty="0">
                <a:latin typeface="Consolas" panose="020B0609020204030204"/>
              </a:endParaRPr>
            </a:p>
            <a:p>
              <a:endParaRPr lang="ko-KR" altLang="en-US" sz="1200" dirty="0">
                <a:solidFill>
                  <a:schemeClr val="tx1">
                    <a:lumMod val="75000"/>
                    <a:lumOff val="25000"/>
                  </a:schemeClr>
                </a:solidFill>
              </a:endParaRPr>
            </a:p>
          </p:txBody>
        </p:sp>
        <p:sp>
          <p:nvSpPr>
            <p:cNvPr id="11" name="TextBox 10"/>
            <p:cNvSpPr txBox="1"/>
            <p:nvPr/>
          </p:nvSpPr>
          <p:spPr>
            <a:xfrm>
              <a:off x="3740562" y="3163165"/>
              <a:ext cx="1940769" cy="460375"/>
            </a:xfrm>
            <a:prstGeom prst="rect">
              <a:avLst/>
            </a:prstGeom>
            <a:noFill/>
          </p:spPr>
          <p:txBody>
            <a:bodyPr wrap="square" rtlCol="0" anchor="b">
              <a:spAutoFit/>
            </a:bodyPr>
            <a:lstStyle/>
            <a:p>
              <a:r>
                <a:rPr lang="en-US" altLang="ko-KR" sz="1200" dirty="0">
                  <a:solidFill>
                    <a:schemeClr val="accent3"/>
                  </a:solidFill>
                </a:rPr>
                <a:t>03 Top 10 least popular songs on Spotify</a:t>
              </a:r>
              <a:endParaRPr lang="en-US" altLang="ko-KR" sz="1200" dirty="0">
                <a:solidFill>
                  <a:schemeClr val="accent3"/>
                </a:solidFill>
              </a:endParaRPr>
            </a:p>
          </p:txBody>
        </p:sp>
      </p:grpSp>
      <p:grpSp>
        <p:nvGrpSpPr>
          <p:cNvPr id="12" name="그룹 7"/>
          <p:cNvGrpSpPr/>
          <p:nvPr/>
        </p:nvGrpSpPr>
        <p:grpSpPr>
          <a:xfrm>
            <a:off x="9060160" y="2539476"/>
            <a:ext cx="1944216" cy="2174090"/>
            <a:chOff x="6012160" y="2587101"/>
            <a:chExt cx="1944216" cy="2174090"/>
          </a:xfrm>
        </p:grpSpPr>
        <p:sp>
          <p:nvSpPr>
            <p:cNvPr id="13" name="TextBox 12"/>
            <p:cNvSpPr txBox="1"/>
            <p:nvPr/>
          </p:nvSpPr>
          <p:spPr>
            <a:xfrm>
              <a:off x="6012160" y="3007956"/>
              <a:ext cx="1944216" cy="1753235"/>
            </a:xfrm>
            <a:prstGeom prst="rect">
              <a:avLst/>
            </a:prstGeom>
            <a:noFill/>
          </p:spPr>
          <p:txBody>
            <a:bodyPr wrap="square" rtlCol="0">
              <a:spAutoFit/>
            </a:bodyPr>
            <a:lstStyle/>
            <a:p>
              <a:r>
                <a:rPr lang="en-US" sz="1200" dirty="0" err="1">
                  <a:latin typeface="Consolas" panose="020B0609020204030204"/>
                  <a:sym typeface="+mn-ea"/>
                </a:rPr>
                <a:t>tracks</a:t>
              </a:r>
              <a:r>
                <a:rPr lang="en-US" sz="1200" dirty="0" err="1">
                  <a:solidFill>
                    <a:srgbClr val="055BE0"/>
                  </a:solidFill>
                  <a:latin typeface="Consolas" panose="020B0609020204030204"/>
                  <a:sym typeface="+mn-ea"/>
                </a:rPr>
                <a:t>.</a:t>
              </a:r>
              <a:r>
                <a:rPr lang="en-US" sz="1200" dirty="0" err="1">
                  <a:latin typeface="Consolas" panose="020B0609020204030204"/>
                  <a:sym typeface="+mn-ea"/>
                </a:rPr>
                <a:t>set_index</a:t>
              </a:r>
              <a:r>
                <a:rPr lang="en-US" sz="1200" dirty="0">
                  <a:latin typeface="Consolas" panose="020B0609020204030204"/>
                  <a:sym typeface="+mn-ea"/>
                </a:rPr>
                <a:t>(</a:t>
              </a:r>
              <a:r>
                <a:rPr lang="en-US" sz="1200" dirty="0">
                  <a:solidFill>
                    <a:srgbClr val="BB2323"/>
                  </a:solidFill>
                  <a:latin typeface="Consolas" panose="020B0609020204030204"/>
                  <a:sym typeface="+mn-ea"/>
                </a:rPr>
                <a:t>'</a:t>
              </a:r>
              <a:r>
                <a:rPr lang="en-US" sz="1200" dirty="0" err="1">
                  <a:solidFill>
                    <a:srgbClr val="BB2323"/>
                  </a:solidFill>
                  <a:latin typeface="Consolas" panose="020B0609020204030204"/>
                  <a:sym typeface="+mn-ea"/>
                </a:rPr>
                <a:t>release_date</a:t>
              </a:r>
              <a:r>
                <a:rPr lang="en-US" sz="1200" dirty="0">
                  <a:solidFill>
                    <a:srgbClr val="BB2323"/>
                  </a:solidFill>
                  <a:latin typeface="Consolas" panose="020B0609020204030204"/>
                  <a:sym typeface="+mn-ea"/>
                </a:rPr>
                <a:t>'</a:t>
              </a:r>
              <a:r>
                <a:rPr lang="en-US" sz="1200" dirty="0">
                  <a:latin typeface="Consolas" panose="020B0609020204030204"/>
                  <a:sym typeface="+mn-ea"/>
                </a:rPr>
                <a:t>, </a:t>
              </a:r>
              <a:r>
                <a:rPr lang="en-US" sz="1200" dirty="0" err="1">
                  <a:latin typeface="Consolas" panose="020B0609020204030204"/>
                  <a:sym typeface="+mn-ea"/>
                </a:rPr>
                <a:t>inplace</a:t>
              </a:r>
              <a:r>
                <a:rPr lang="en-US" sz="1200" dirty="0">
                  <a:latin typeface="Consolas" panose="020B0609020204030204"/>
                  <a:sym typeface="+mn-ea"/>
                </a:rPr>
                <a:t> </a:t>
              </a:r>
              <a:r>
                <a:rPr lang="en-US" sz="1200" dirty="0">
                  <a:solidFill>
                    <a:srgbClr val="055BE0"/>
                  </a:solidFill>
                  <a:latin typeface="Consolas" panose="020B0609020204030204"/>
                  <a:sym typeface="+mn-ea"/>
                </a:rPr>
                <a:t>=</a:t>
              </a:r>
              <a:r>
                <a:rPr lang="en-US" sz="1200" dirty="0">
                  <a:latin typeface="Consolas" panose="020B0609020204030204"/>
                  <a:sym typeface="+mn-ea"/>
                </a:rPr>
                <a:t> </a:t>
              </a:r>
              <a:r>
                <a:rPr lang="en-US" sz="1200" u="sng" dirty="0">
                  <a:solidFill>
                    <a:srgbClr val="3D7E7E"/>
                  </a:solidFill>
                  <a:latin typeface="Consolas" panose="020B0609020204030204"/>
                  <a:sym typeface="+mn-ea"/>
                </a:rPr>
                <a:t>True</a:t>
              </a:r>
              <a:r>
                <a:rPr lang="en-US" sz="1200" dirty="0">
                  <a:latin typeface="Consolas" panose="020B0609020204030204"/>
                  <a:sym typeface="+mn-ea"/>
                </a:rPr>
                <a:t>)
</a:t>
              </a:r>
              <a:r>
                <a:rPr lang="en-US" sz="1200" dirty="0" err="1">
                  <a:latin typeface="Consolas" panose="020B0609020204030204"/>
                  <a:sym typeface="+mn-ea"/>
                </a:rPr>
                <a:t>tracks</a:t>
              </a:r>
              <a:r>
                <a:rPr lang="en-US" sz="1200" dirty="0" err="1">
                  <a:solidFill>
                    <a:srgbClr val="055BE0"/>
                  </a:solidFill>
                  <a:latin typeface="Consolas" panose="020B0609020204030204"/>
                  <a:sym typeface="+mn-ea"/>
                </a:rPr>
                <a:t>.</a:t>
              </a:r>
              <a:r>
                <a:rPr lang="en-US" sz="1200" dirty="0" err="1">
                  <a:latin typeface="Consolas" panose="020B0609020204030204"/>
                  <a:sym typeface="+mn-ea"/>
                </a:rPr>
                <a:t>index</a:t>
              </a:r>
              <a:r>
                <a:rPr lang="en-US" sz="1200" dirty="0">
                  <a:solidFill>
                    <a:srgbClr val="055BE0"/>
                  </a:solidFill>
                  <a:latin typeface="Consolas" panose="020B0609020204030204"/>
                  <a:sym typeface="+mn-ea"/>
                </a:rPr>
                <a:t>=</a:t>
              </a:r>
              <a:r>
                <a:rPr lang="en-US" sz="1200" dirty="0" err="1">
                  <a:latin typeface="Consolas" panose="020B0609020204030204"/>
                  <a:sym typeface="+mn-ea"/>
                </a:rPr>
                <a:t>pd</a:t>
              </a:r>
              <a:r>
                <a:rPr lang="en-US" sz="1200" dirty="0" err="1">
                  <a:solidFill>
                    <a:srgbClr val="055BE0"/>
                  </a:solidFill>
                  <a:latin typeface="Consolas" panose="020B0609020204030204"/>
                  <a:sym typeface="+mn-ea"/>
                </a:rPr>
                <a:t>.</a:t>
              </a:r>
              <a:r>
                <a:rPr lang="en-US" sz="1200" u="sng" dirty="0" err="1">
                  <a:latin typeface="Consolas" panose="020B0609020204030204"/>
                  <a:sym typeface="+mn-ea"/>
                </a:rPr>
                <a:t>to_datetime</a:t>
              </a:r>
              <a:r>
                <a:rPr lang="en-US" sz="1200" dirty="0">
                  <a:latin typeface="Consolas" panose="020B0609020204030204"/>
                  <a:sym typeface="+mn-ea"/>
                </a:rPr>
                <a:t>(</a:t>
              </a:r>
              <a:r>
                <a:rPr lang="en-US" sz="1200" dirty="0" err="1">
                  <a:latin typeface="Consolas" panose="020B0609020204030204"/>
                  <a:sym typeface="+mn-ea"/>
                </a:rPr>
                <a:t>tracks</a:t>
              </a:r>
              <a:r>
                <a:rPr lang="en-US" sz="1200" dirty="0" err="1">
                  <a:solidFill>
                    <a:srgbClr val="055BE0"/>
                  </a:solidFill>
                  <a:latin typeface="Consolas" panose="020B0609020204030204"/>
                  <a:sym typeface="+mn-ea"/>
                </a:rPr>
                <a:t>.</a:t>
              </a:r>
              <a:r>
                <a:rPr lang="en-US" sz="1200" dirty="0" err="1">
                  <a:latin typeface="Consolas" panose="020B0609020204030204"/>
                  <a:sym typeface="+mn-ea"/>
                </a:rPr>
                <a:t>index</a:t>
              </a:r>
              <a:r>
                <a:rPr lang="en-US" sz="1200" dirty="0">
                  <a:latin typeface="Consolas" panose="020B0609020204030204"/>
                  <a:sym typeface="+mn-ea"/>
                </a:rPr>
                <a:t>)
</a:t>
              </a:r>
              <a:r>
                <a:rPr lang="en-US" sz="1200" dirty="0" err="1">
                  <a:latin typeface="Consolas" panose="020B0609020204030204"/>
                  <a:sym typeface="+mn-ea"/>
                </a:rPr>
                <a:t>tracks</a:t>
              </a:r>
              <a:r>
                <a:rPr lang="en-US" sz="1200" dirty="0" err="1">
                  <a:solidFill>
                    <a:srgbClr val="055BE0"/>
                  </a:solidFill>
                  <a:latin typeface="Consolas" panose="020B0609020204030204"/>
                  <a:sym typeface="+mn-ea"/>
                </a:rPr>
                <a:t>.</a:t>
              </a:r>
              <a:r>
                <a:rPr lang="en-US" sz="1200" dirty="0" err="1">
                  <a:latin typeface="Consolas" panose="020B0609020204030204"/>
                  <a:sym typeface="+mn-ea"/>
                </a:rPr>
                <a:t>head</a:t>
              </a:r>
              <a:r>
                <a:rPr lang="en-US" sz="1200" dirty="0">
                  <a:latin typeface="Consolas" panose="020B0609020204030204"/>
                  <a:sym typeface="+mn-ea"/>
                </a:rPr>
                <a:t>()</a:t>
              </a:r>
              <a:endParaRPr lang="en-US" sz="1200" dirty="0">
                <a:latin typeface="Walbaum Display"/>
              </a:endParaRPr>
            </a:p>
            <a:p>
              <a:endParaRPr lang="en-US" sz="1200" dirty="0">
                <a:latin typeface="Consolas" panose="020B0609020204030204"/>
              </a:endParaRPr>
            </a:p>
            <a:p>
              <a:endParaRPr lang="en-US" sz="1200" dirty="0">
                <a:latin typeface="Consolas" panose="020B0609020204030204"/>
              </a:endParaRPr>
            </a:p>
            <a:p>
              <a:r>
                <a:rPr lang="en-US" altLang="ko-KR" sz="1200" dirty="0">
                  <a:solidFill>
                    <a:schemeClr val="tx1">
                      <a:lumMod val="75000"/>
                      <a:lumOff val="25000"/>
                    </a:schemeClr>
                  </a:solidFill>
                  <a:latin typeface="Century Gothic" pitchFamily="34" charset="0"/>
                </a:rPr>
                <a:t>ith your own text</a:t>
              </a:r>
              <a:r>
                <a:rPr lang="en-US" altLang="ko-KR" sz="1200" dirty="0">
                  <a:solidFill>
                    <a:schemeClr val="tx1">
                      <a:lumMod val="75000"/>
                      <a:lumOff val="25000"/>
                    </a:schemeClr>
                  </a:solidFill>
                </a:rPr>
                <a:t>.</a:t>
              </a:r>
              <a:endParaRPr lang="ko-KR" altLang="en-US" sz="1200" dirty="0">
                <a:solidFill>
                  <a:schemeClr val="tx1">
                    <a:lumMod val="75000"/>
                    <a:lumOff val="25000"/>
                  </a:schemeClr>
                </a:solidFill>
              </a:endParaRPr>
            </a:p>
          </p:txBody>
        </p:sp>
        <p:sp>
          <p:nvSpPr>
            <p:cNvPr id="14" name="TextBox 13"/>
            <p:cNvSpPr txBox="1"/>
            <p:nvPr/>
          </p:nvSpPr>
          <p:spPr>
            <a:xfrm>
              <a:off x="6015607" y="2587101"/>
              <a:ext cx="1940769" cy="460375"/>
            </a:xfrm>
            <a:prstGeom prst="rect">
              <a:avLst/>
            </a:prstGeom>
            <a:noFill/>
          </p:spPr>
          <p:txBody>
            <a:bodyPr wrap="square" rtlCol="0" anchor="b">
              <a:spAutoFit/>
            </a:bodyPr>
            <a:lstStyle/>
            <a:p>
              <a:r>
                <a:rPr lang="en-US" altLang="ko-KR" sz="1200" dirty="0">
                  <a:solidFill>
                    <a:schemeClr val="accent4"/>
                  </a:solidFill>
                </a:rPr>
                <a:t>04 Changing index to release date</a:t>
              </a:r>
              <a:endParaRPr lang="en-US" altLang="ko-KR" sz="1200" dirty="0">
                <a:solidFill>
                  <a:schemeClr val="accent4"/>
                </a:solidFill>
              </a:endParaRPr>
            </a:p>
          </p:txBody>
        </p:sp>
      </p:grpSp>
      <p:sp>
        <p:nvSpPr>
          <p:cNvPr id="15" name="Oval 10"/>
          <p:cNvSpPr/>
          <p:nvPr/>
        </p:nvSpPr>
        <p:spPr>
          <a:xfrm>
            <a:off x="3540668" y="5368283"/>
            <a:ext cx="640080" cy="640080"/>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rgbClr val="0070C0"/>
              </a:solidFill>
            </a:endParaRPr>
          </a:p>
        </p:txBody>
      </p:sp>
      <p:sp>
        <p:nvSpPr>
          <p:cNvPr id="19" name="Oval 10"/>
          <p:cNvSpPr/>
          <p:nvPr/>
        </p:nvSpPr>
        <p:spPr>
          <a:xfrm>
            <a:off x="6194713" y="5368283"/>
            <a:ext cx="640080" cy="640080"/>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rgbClr val="0070C0"/>
              </a:solidFill>
            </a:endParaRPr>
          </a:p>
        </p:txBody>
      </p:sp>
      <p:sp>
        <p:nvSpPr>
          <p:cNvPr id="23" name="Oval 10"/>
          <p:cNvSpPr/>
          <p:nvPr/>
        </p:nvSpPr>
        <p:spPr>
          <a:xfrm>
            <a:off x="8848757" y="5368283"/>
            <a:ext cx="640080" cy="640080"/>
          </a:xfrm>
          <a:prstGeom prst="ellipse">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rgbClr val="0070C0"/>
              </a:solidFill>
            </a:endParaRPr>
          </a:p>
        </p:txBody>
      </p:sp>
      <p:sp>
        <p:nvSpPr>
          <p:cNvPr id="27" name="L 도형 36"/>
          <p:cNvSpPr/>
          <p:nvPr/>
        </p:nvSpPr>
        <p:spPr>
          <a:xfrm rot="5400000">
            <a:off x="1726042" y="3207889"/>
            <a:ext cx="1121871" cy="2463531"/>
          </a:xfrm>
          <a:prstGeom prst="corner">
            <a:avLst>
              <a:gd name="adj1" fmla="val 22091"/>
              <a:gd name="adj2" fmla="val 20975"/>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rgbClr val="0070C0"/>
              </a:solidFill>
            </a:endParaRPr>
          </a:p>
        </p:txBody>
      </p:sp>
      <p:sp>
        <p:nvSpPr>
          <p:cNvPr id="29" name="TextBox 28"/>
          <p:cNvSpPr txBox="1"/>
          <p:nvPr/>
        </p:nvSpPr>
        <p:spPr>
          <a:xfrm>
            <a:off x="1395730" y="4512310"/>
            <a:ext cx="1955800" cy="829945"/>
          </a:xfrm>
          <a:prstGeom prst="rect">
            <a:avLst/>
          </a:prstGeom>
          <a:noFill/>
        </p:spPr>
        <p:txBody>
          <a:bodyPr wrap="square" rtlCol="0">
            <a:spAutoFit/>
          </a:bodyPr>
          <a:lstStyle/>
          <a:p>
            <a:pPr algn="l"/>
            <a:r>
              <a:rPr lang="en-US" sz="1200" err="1">
                <a:latin typeface="Consolas" panose="020B0609020204030204"/>
                <a:sym typeface="+mn-ea"/>
              </a:rPr>
              <a:t>tracks</a:t>
            </a:r>
            <a:r>
              <a:rPr lang="en-US" sz="1200" err="1">
                <a:solidFill>
                  <a:srgbClr val="055BE0"/>
                </a:solidFill>
                <a:latin typeface="Consolas" panose="020B0609020204030204"/>
                <a:sym typeface="+mn-ea"/>
              </a:rPr>
              <a:t>.</a:t>
            </a:r>
            <a:r>
              <a:rPr lang="en-US" sz="1200" err="1">
                <a:latin typeface="Consolas" panose="020B0609020204030204"/>
                <a:sym typeface="+mn-ea"/>
              </a:rPr>
              <a:t>describe</a:t>
            </a:r>
            <a:r>
              <a:rPr lang="en-US" sz="1200" dirty="0">
                <a:latin typeface="Consolas" panose="020B0609020204030204"/>
                <a:sym typeface="+mn-ea"/>
              </a:rPr>
              <a:t>()</a:t>
            </a:r>
            <a:r>
              <a:rPr lang="en-US" sz="1200" dirty="0">
                <a:solidFill>
                  <a:srgbClr val="055BE0"/>
                </a:solidFill>
                <a:latin typeface="Consolas" panose="020B0609020204030204"/>
                <a:sym typeface="+mn-ea"/>
              </a:rPr>
              <a:t>.</a:t>
            </a:r>
            <a:r>
              <a:rPr lang="en-US" sz="1200" u="sng" dirty="0">
                <a:latin typeface="Consolas" panose="020B0609020204030204"/>
                <a:sym typeface="+mn-ea"/>
              </a:rPr>
              <a:t>transpose</a:t>
            </a:r>
            <a:r>
              <a:rPr lang="en-US" sz="1200" dirty="0">
                <a:latin typeface="Consolas" panose="020B0609020204030204"/>
                <a:sym typeface="+mn-ea"/>
              </a:rPr>
              <a:t>()</a:t>
            </a:r>
            <a:endParaRPr lang="en-US" sz="1200" dirty="0">
              <a:latin typeface="Consolas" panose="020B0609020204030204"/>
            </a:endParaRPr>
          </a:p>
          <a:p>
            <a:endParaRPr lang="en-US" sz="1200" dirty="0">
              <a:latin typeface="Consolas" panose="020B0609020204030204"/>
            </a:endParaRPr>
          </a:p>
          <a:p>
            <a:endParaRPr lang="ko-KR" altLang="en-US" sz="1200" dirty="0">
              <a:solidFill>
                <a:schemeClr val="tx1">
                  <a:lumMod val="75000"/>
                  <a:lumOff val="25000"/>
                </a:schemeClr>
              </a:solidFill>
              <a:latin typeface="Century Gothic" pitchFamily="34" charset="0"/>
            </a:endParaRPr>
          </a:p>
        </p:txBody>
      </p:sp>
      <p:sp>
        <p:nvSpPr>
          <p:cNvPr id="31" name="Oval 10"/>
          <p:cNvSpPr/>
          <p:nvPr/>
        </p:nvSpPr>
        <p:spPr>
          <a:xfrm>
            <a:off x="886623" y="5375996"/>
            <a:ext cx="640080" cy="640080"/>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rgbClr val="0070C0"/>
              </a:solidFill>
            </a:endParaRPr>
          </a:p>
        </p:txBody>
      </p:sp>
      <p:sp>
        <p:nvSpPr>
          <p:cNvPr id="35" name="화살표: 원형 14"/>
          <p:cNvSpPr/>
          <p:nvPr/>
        </p:nvSpPr>
        <p:spPr>
          <a:xfrm>
            <a:off x="2794753" y="2568061"/>
            <a:ext cx="1345489" cy="1345489"/>
          </a:xfrm>
          <a:prstGeom prst="circularArrow">
            <a:avLst>
              <a:gd name="adj1" fmla="val 16448"/>
              <a:gd name="adj2" fmla="val 1821358"/>
              <a:gd name="adj3" fmla="val 19790321"/>
              <a:gd name="adj4" fmla="val 7527901"/>
              <a:gd name="adj5" fmla="val 156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6" name="화살표: 원형 44"/>
          <p:cNvSpPr/>
          <p:nvPr/>
        </p:nvSpPr>
        <p:spPr>
          <a:xfrm>
            <a:off x="5405561" y="2030656"/>
            <a:ext cx="1345489" cy="1345489"/>
          </a:xfrm>
          <a:prstGeom prst="circularArrow">
            <a:avLst>
              <a:gd name="adj1" fmla="val 16448"/>
              <a:gd name="adj2" fmla="val 1821358"/>
              <a:gd name="adj3" fmla="val 19790321"/>
              <a:gd name="adj4" fmla="val 7527901"/>
              <a:gd name="adj5" fmla="val 1562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7" name="화살표: 원형 45"/>
          <p:cNvSpPr/>
          <p:nvPr/>
        </p:nvSpPr>
        <p:spPr>
          <a:xfrm>
            <a:off x="8016369" y="1493250"/>
            <a:ext cx="1345489" cy="1345489"/>
          </a:xfrm>
          <a:prstGeom prst="circularArrow">
            <a:avLst>
              <a:gd name="adj1" fmla="val 16448"/>
              <a:gd name="adj2" fmla="val 1821358"/>
              <a:gd name="adj3" fmla="val 19790321"/>
              <a:gd name="adj4" fmla="val 7527901"/>
              <a:gd name="adj5" fmla="val 156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lstStyle/>
          <a:p>
            <a:r>
              <a:rPr lang="en-US" dirty="0"/>
              <a:t>Spotify Features Dataset Analysis</a:t>
            </a:r>
            <a:endParaRPr lang="en-US" dirty="0"/>
          </a:p>
        </p:txBody>
      </p:sp>
      <p:grpSp>
        <p:nvGrpSpPr>
          <p:cNvPr id="3" name="Group 2"/>
          <p:cNvGrpSpPr/>
          <p:nvPr/>
        </p:nvGrpSpPr>
        <p:grpSpPr>
          <a:xfrm>
            <a:off x="4347658" y="1959412"/>
            <a:ext cx="3496686" cy="3888157"/>
            <a:chOff x="2808139" y="1972867"/>
            <a:chExt cx="3544350" cy="3941157"/>
          </a:xfrm>
        </p:grpSpPr>
        <p:grpSp>
          <p:nvGrpSpPr>
            <p:cNvPr id="4" name="Group 3"/>
            <p:cNvGrpSpPr/>
            <p:nvPr/>
          </p:nvGrpSpPr>
          <p:grpSpPr>
            <a:xfrm>
              <a:off x="4024540" y="1972867"/>
              <a:ext cx="1103960" cy="1020909"/>
              <a:chOff x="4187424" y="1973745"/>
              <a:chExt cx="1368152" cy="1265226"/>
            </a:xfrm>
          </p:grpSpPr>
          <p:sp>
            <p:nvSpPr>
              <p:cNvPr id="20" name="Rectangle 19"/>
              <p:cNvSpPr/>
              <p:nvPr/>
            </p:nvSpPr>
            <p:spPr>
              <a:xfrm>
                <a:off x="4187424" y="2517769"/>
                <a:ext cx="1368152" cy="72008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ound Same Side Corner Rectangle 2"/>
              <p:cNvSpPr/>
              <p:nvPr/>
            </p:nvSpPr>
            <p:spPr>
              <a:xfrm rot="13500000">
                <a:off x="4238887" y="1973745"/>
                <a:ext cx="1265226" cy="1265226"/>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accent2"/>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5" name="Group 4"/>
            <p:cNvGrpSpPr/>
            <p:nvPr/>
          </p:nvGrpSpPr>
          <p:grpSpPr>
            <a:xfrm rot="3600000">
              <a:off x="5290055" y="2702554"/>
              <a:ext cx="1103960" cy="1020909"/>
              <a:chOff x="4187424" y="1973745"/>
              <a:chExt cx="1368152" cy="1265226"/>
            </a:xfrm>
          </p:grpSpPr>
          <p:sp>
            <p:nvSpPr>
              <p:cNvPr id="18" name="Rectangle 17"/>
              <p:cNvSpPr/>
              <p:nvPr/>
            </p:nvSpPr>
            <p:spPr>
              <a:xfrm>
                <a:off x="4187424" y="2517769"/>
                <a:ext cx="1368152" cy="72008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Round Same Side Corner Rectangle 2"/>
              <p:cNvSpPr/>
              <p:nvPr/>
            </p:nvSpPr>
            <p:spPr>
              <a:xfrm rot="13500000">
                <a:off x="4238887" y="1973745"/>
                <a:ext cx="1265226" cy="1265226"/>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6" name="Group 5"/>
            <p:cNvGrpSpPr/>
            <p:nvPr/>
          </p:nvGrpSpPr>
          <p:grpSpPr>
            <a:xfrm rot="7200000">
              <a:off x="5290055" y="4174803"/>
              <a:ext cx="1103960" cy="1020909"/>
              <a:chOff x="4187424" y="1973748"/>
              <a:chExt cx="1368152" cy="1265226"/>
            </a:xfrm>
          </p:grpSpPr>
          <p:sp>
            <p:nvSpPr>
              <p:cNvPr id="16" name="Rectangle 15"/>
              <p:cNvSpPr/>
              <p:nvPr/>
            </p:nvSpPr>
            <p:spPr>
              <a:xfrm>
                <a:off x="4187424" y="2517769"/>
                <a:ext cx="1368152" cy="720080"/>
              </a:xfrm>
              <a:prstGeom prst="rect">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Round Same Side Corner Rectangle 2"/>
              <p:cNvSpPr/>
              <p:nvPr/>
            </p:nvSpPr>
            <p:spPr>
              <a:xfrm rot="13500000">
                <a:off x="4238887" y="1973748"/>
                <a:ext cx="1265226" cy="1265226"/>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accent6"/>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7" name="Group 6"/>
            <p:cNvGrpSpPr/>
            <p:nvPr/>
          </p:nvGrpSpPr>
          <p:grpSpPr>
            <a:xfrm rot="10800000">
              <a:off x="4024540" y="4893115"/>
              <a:ext cx="1103960" cy="1020909"/>
              <a:chOff x="4187424" y="1973745"/>
              <a:chExt cx="1368152" cy="1265226"/>
            </a:xfrm>
          </p:grpSpPr>
          <p:sp>
            <p:nvSpPr>
              <p:cNvPr id="14" name="Rectangle 13"/>
              <p:cNvSpPr/>
              <p:nvPr/>
            </p:nvSpPr>
            <p:spPr>
              <a:xfrm>
                <a:off x="4187424" y="2517769"/>
                <a:ext cx="1368152" cy="72008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Round Same Side Corner Rectangle 2"/>
              <p:cNvSpPr/>
              <p:nvPr/>
            </p:nvSpPr>
            <p:spPr>
              <a:xfrm rot="13500000">
                <a:off x="4238887" y="1973745"/>
                <a:ext cx="1265226" cy="1265226"/>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accent5"/>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8" name="Group 7"/>
            <p:cNvGrpSpPr/>
            <p:nvPr/>
          </p:nvGrpSpPr>
          <p:grpSpPr>
            <a:xfrm rot="14400000">
              <a:off x="2766614" y="4174806"/>
              <a:ext cx="1103960" cy="1020909"/>
              <a:chOff x="4187424" y="1973745"/>
              <a:chExt cx="1368152" cy="1265226"/>
            </a:xfrm>
          </p:grpSpPr>
          <p:sp>
            <p:nvSpPr>
              <p:cNvPr id="12" name="Rectangle 11"/>
              <p:cNvSpPr/>
              <p:nvPr/>
            </p:nvSpPr>
            <p:spPr>
              <a:xfrm>
                <a:off x="4187424" y="2517769"/>
                <a:ext cx="1368152" cy="720080"/>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ound Same Side Corner Rectangle 2"/>
              <p:cNvSpPr/>
              <p:nvPr/>
            </p:nvSpPr>
            <p:spPr>
              <a:xfrm rot="13500000">
                <a:off x="4238891" y="1973745"/>
                <a:ext cx="1265226" cy="1265226"/>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accent4"/>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9" name="Group 8"/>
            <p:cNvGrpSpPr/>
            <p:nvPr/>
          </p:nvGrpSpPr>
          <p:grpSpPr>
            <a:xfrm rot="18000000">
              <a:off x="2766614" y="2702555"/>
              <a:ext cx="1103960" cy="1020909"/>
              <a:chOff x="4187424" y="1973744"/>
              <a:chExt cx="1368152" cy="1265226"/>
            </a:xfrm>
          </p:grpSpPr>
          <p:sp>
            <p:nvSpPr>
              <p:cNvPr id="10" name="Rectangle 9"/>
              <p:cNvSpPr/>
              <p:nvPr/>
            </p:nvSpPr>
            <p:spPr>
              <a:xfrm>
                <a:off x="4187424" y="2517769"/>
                <a:ext cx="1368152" cy="72008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 Same Side Corner Rectangle 2"/>
              <p:cNvSpPr/>
              <p:nvPr/>
            </p:nvSpPr>
            <p:spPr>
              <a:xfrm rot="13500000">
                <a:off x="4238889" y="1973744"/>
                <a:ext cx="1265226" cy="1265226"/>
              </a:xfrm>
              <a:custGeom>
                <a:avLst/>
                <a:gdLst/>
                <a:ahLst/>
                <a:cxnLst/>
                <a:rect l="l" t="t" r="r" b="b"/>
                <a:pathLst>
                  <a:path w="1265226" h="1265226">
                    <a:moveTo>
                      <a:pt x="1265226" y="1265226"/>
                    </a:moveTo>
                    <a:lnTo>
                      <a:pt x="419226" y="1265226"/>
                    </a:lnTo>
                    <a:cubicBezTo>
                      <a:pt x="289991" y="1265226"/>
                      <a:pt x="185226" y="1160461"/>
                      <a:pt x="185226" y="1031226"/>
                    </a:cubicBezTo>
                    <a:cubicBezTo>
                      <a:pt x="185226" y="901991"/>
                      <a:pt x="289991" y="797226"/>
                      <a:pt x="419226" y="797226"/>
                    </a:cubicBezTo>
                    <a:lnTo>
                      <a:pt x="466301" y="797226"/>
                    </a:lnTo>
                    <a:lnTo>
                      <a:pt x="0" y="330926"/>
                    </a:lnTo>
                    <a:lnTo>
                      <a:pt x="330926" y="0"/>
                    </a:lnTo>
                    <a:lnTo>
                      <a:pt x="797225" y="466299"/>
                    </a:lnTo>
                    <a:lnTo>
                      <a:pt x="797225" y="419226"/>
                    </a:lnTo>
                    <a:cubicBezTo>
                      <a:pt x="797225" y="289991"/>
                      <a:pt x="901990" y="185226"/>
                      <a:pt x="1031225" y="185226"/>
                    </a:cubicBezTo>
                    <a:cubicBezTo>
                      <a:pt x="1160460" y="185226"/>
                      <a:pt x="1265225" y="289991"/>
                      <a:pt x="1265225" y="419226"/>
                    </a:cubicBezTo>
                    <a:lnTo>
                      <a:pt x="1265225" y="797226"/>
                    </a:lnTo>
                    <a:lnTo>
                      <a:pt x="1265226" y="797226"/>
                    </a:lnTo>
                    <a:close/>
                  </a:path>
                </a:pathLst>
              </a:custGeom>
              <a:solidFill>
                <a:schemeClr val="accent3"/>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grpSp>
        <p:nvGrpSpPr>
          <p:cNvPr id="31" name="Group 30"/>
          <p:cNvGrpSpPr/>
          <p:nvPr/>
        </p:nvGrpSpPr>
        <p:grpSpPr>
          <a:xfrm>
            <a:off x="8213477" y="2357181"/>
            <a:ext cx="3276000" cy="2768739"/>
            <a:chOff x="2551706" y="4283314"/>
            <a:chExt cx="1416829" cy="2768739"/>
          </a:xfrm>
        </p:grpSpPr>
        <p:sp>
          <p:nvSpPr>
            <p:cNvPr id="32" name="TextBox 31"/>
            <p:cNvSpPr txBox="1"/>
            <p:nvPr/>
          </p:nvSpPr>
          <p:spPr>
            <a:xfrm>
              <a:off x="2551706" y="4560313"/>
              <a:ext cx="1416829" cy="2491740"/>
            </a:xfrm>
            <a:prstGeom prst="rect">
              <a:avLst/>
            </a:prstGeom>
            <a:noFill/>
          </p:spPr>
          <p:txBody>
            <a:bodyPr wrap="square" rtlCol="0">
              <a:spAutoFit/>
            </a:bodyPr>
            <a:lstStyle/>
            <a:p>
              <a:r>
                <a:rPr lang="en-US" sz="1200" dirty="0" err="1">
                  <a:latin typeface="Consolas" panose="020B0609020204030204"/>
                  <a:sym typeface="+mn-ea"/>
                </a:rPr>
                <a:t>sns</a:t>
              </a:r>
              <a:r>
                <a:rPr lang="en-US" sz="1200" dirty="0" err="1">
                  <a:solidFill>
                    <a:srgbClr val="055BE0"/>
                  </a:solidFill>
                  <a:latin typeface="Consolas" panose="020B0609020204030204"/>
                  <a:sym typeface="+mn-ea"/>
                </a:rPr>
                <a:t>.</a:t>
              </a:r>
              <a:r>
                <a:rPr lang="en-US" sz="1200" u="sng" dirty="0" err="1">
                  <a:latin typeface="Consolas" panose="020B0609020204030204"/>
                  <a:sym typeface="+mn-ea"/>
                </a:rPr>
                <a:t>set_style</a:t>
              </a:r>
              <a:r>
                <a:rPr lang="en-US" sz="1200" dirty="0">
                  <a:latin typeface="Consolas" panose="020B0609020204030204"/>
                  <a:sym typeface="+mn-ea"/>
                </a:rPr>
                <a:t>(style</a:t>
              </a:r>
              <a:r>
                <a:rPr lang="en-US" sz="1200" dirty="0">
                  <a:solidFill>
                    <a:srgbClr val="055BE0"/>
                  </a:solidFill>
                  <a:latin typeface="Consolas" panose="020B0609020204030204"/>
                  <a:sym typeface="+mn-ea"/>
                </a:rPr>
                <a:t>=</a:t>
              </a:r>
              <a:r>
                <a:rPr lang="en-US" sz="1200" dirty="0">
                  <a:solidFill>
                    <a:srgbClr val="BB2323"/>
                  </a:solidFill>
                  <a:latin typeface="Consolas" panose="020B0609020204030204"/>
                  <a:sym typeface="+mn-ea"/>
                </a:rPr>
                <a:t>'</a:t>
              </a:r>
              <a:r>
                <a:rPr lang="en-US" sz="1200" dirty="0" err="1">
                  <a:solidFill>
                    <a:srgbClr val="BB2323"/>
                  </a:solidFill>
                  <a:latin typeface="Consolas" panose="020B0609020204030204"/>
                  <a:sym typeface="+mn-ea"/>
                </a:rPr>
                <a:t>darkgrid</a:t>
              </a:r>
              <a:r>
                <a:rPr lang="en-US" sz="1200" dirty="0">
                  <a:solidFill>
                    <a:srgbClr val="BB2323"/>
                  </a:solidFill>
                  <a:latin typeface="Consolas" panose="020B0609020204030204"/>
                  <a:sym typeface="+mn-ea"/>
                </a:rPr>
                <a:t>'</a:t>
              </a:r>
              <a:r>
                <a:rPr lang="en-US" sz="1200" dirty="0">
                  <a:latin typeface="Consolas" panose="020B0609020204030204"/>
                  <a:sym typeface="+mn-ea"/>
                </a:rPr>
                <a:t>)
</a:t>
              </a:r>
              <a:r>
                <a:rPr lang="en-US" sz="1200" dirty="0" err="1">
                  <a:latin typeface="Consolas" panose="020B0609020204030204"/>
                  <a:sym typeface="+mn-ea"/>
                </a:rPr>
                <a:t>plt</a:t>
              </a:r>
              <a:r>
                <a:rPr lang="en-US" sz="1200" dirty="0" err="1">
                  <a:solidFill>
                    <a:srgbClr val="055BE0"/>
                  </a:solidFill>
                  <a:latin typeface="Consolas" panose="020B0609020204030204"/>
                  <a:sym typeface="+mn-ea"/>
                </a:rPr>
                <a:t>.</a:t>
              </a:r>
              <a:r>
                <a:rPr lang="en-US" sz="1200" u="sng" dirty="0" err="1">
                  <a:latin typeface="Consolas" panose="020B0609020204030204"/>
                  <a:sym typeface="+mn-ea"/>
                </a:rPr>
                <a:t>figure</a:t>
              </a:r>
              <a:r>
                <a:rPr lang="en-US" sz="1200" dirty="0">
                  <a:latin typeface="Consolas" panose="020B0609020204030204"/>
                  <a:sym typeface="+mn-ea"/>
                </a:rPr>
                <a:t>(</a:t>
              </a:r>
              <a:r>
                <a:rPr lang="en-US" sz="1200" dirty="0" err="1">
                  <a:latin typeface="Consolas" panose="020B0609020204030204"/>
                  <a:sym typeface="+mn-ea"/>
                </a:rPr>
                <a:t>figsize</a:t>
              </a:r>
              <a:r>
                <a:rPr lang="en-US" sz="1200" dirty="0">
                  <a:solidFill>
                    <a:srgbClr val="055BE0"/>
                  </a:solidFill>
                  <a:latin typeface="Consolas" panose="020B0609020204030204"/>
                  <a:sym typeface="+mn-ea"/>
                </a:rPr>
                <a:t>=</a:t>
              </a:r>
              <a:r>
                <a:rPr lang="en-US" sz="1200" dirty="0">
                  <a:latin typeface="Consolas" panose="020B0609020204030204"/>
                  <a:sym typeface="+mn-ea"/>
                </a:rPr>
                <a:t>(</a:t>
              </a:r>
              <a:r>
                <a:rPr lang="en-US" sz="1200" dirty="0">
                  <a:solidFill>
                    <a:srgbClr val="666666"/>
                  </a:solidFill>
                  <a:latin typeface="Consolas" panose="020B0609020204030204"/>
                  <a:sym typeface="+mn-ea"/>
                </a:rPr>
                <a:t>10</a:t>
              </a:r>
              <a:r>
                <a:rPr lang="en-US" sz="1200" dirty="0">
                  <a:latin typeface="Consolas" panose="020B0609020204030204"/>
                  <a:sym typeface="+mn-ea"/>
                </a:rPr>
                <a:t>,</a:t>
              </a:r>
              <a:r>
                <a:rPr lang="en-US" sz="1200" dirty="0">
                  <a:solidFill>
                    <a:srgbClr val="666666"/>
                  </a:solidFill>
                  <a:latin typeface="Consolas" panose="020B0609020204030204"/>
                  <a:sym typeface="+mn-ea"/>
                </a:rPr>
                <a:t>5</a:t>
              </a:r>
              <a:r>
                <a:rPr lang="en-US" sz="1200" dirty="0">
                  <a:latin typeface="Consolas" panose="020B0609020204030204"/>
                  <a:sym typeface="+mn-ea"/>
                </a:rPr>
                <a:t>))
popular </a:t>
              </a:r>
              <a:r>
                <a:rPr lang="en-US" sz="1200" dirty="0">
                  <a:solidFill>
                    <a:srgbClr val="055BE0"/>
                  </a:solidFill>
                  <a:latin typeface="Consolas" panose="020B0609020204030204"/>
                  <a:sym typeface="+mn-ea"/>
                </a:rPr>
                <a:t>=</a:t>
              </a:r>
              <a:r>
                <a:rPr lang="en-US" sz="1200" dirty="0">
                  <a:latin typeface="Consolas" panose="020B0609020204030204"/>
                  <a:sym typeface="+mn-ea"/>
                </a:rPr>
                <a:t> </a:t>
              </a:r>
              <a:r>
                <a:rPr lang="en-US" sz="1200" dirty="0" err="1">
                  <a:latin typeface="Consolas" panose="020B0609020204030204"/>
                  <a:sym typeface="+mn-ea"/>
                </a:rPr>
                <a:t>genre</a:t>
              </a:r>
              <a:r>
                <a:rPr lang="en-US" sz="1200" dirty="0" err="1">
                  <a:solidFill>
                    <a:srgbClr val="055BE0"/>
                  </a:solidFill>
                  <a:latin typeface="Consolas" panose="020B0609020204030204"/>
                  <a:sym typeface="+mn-ea"/>
                </a:rPr>
                <a:t>.</a:t>
              </a:r>
              <a:r>
                <a:rPr lang="en-US" sz="1200" u="sng" dirty="0" err="1">
                  <a:latin typeface="Consolas" panose="020B0609020204030204"/>
                  <a:sym typeface="+mn-ea"/>
                </a:rPr>
                <a:t>sort_values</a:t>
              </a:r>
              <a:r>
                <a:rPr lang="en-US" sz="1200" dirty="0">
                  <a:latin typeface="Consolas" panose="020B0609020204030204"/>
                  <a:sym typeface="+mn-ea"/>
                </a:rPr>
                <a:t>(</a:t>
              </a:r>
              <a:r>
                <a:rPr lang="en-US" sz="1200" dirty="0">
                  <a:solidFill>
                    <a:srgbClr val="BB2323"/>
                  </a:solidFill>
                  <a:latin typeface="Consolas" panose="020B0609020204030204"/>
                  <a:sym typeface="+mn-ea"/>
                </a:rPr>
                <a:t>'popularity'</a:t>
              </a:r>
              <a:r>
                <a:rPr lang="en-US" sz="1200" dirty="0">
                  <a:latin typeface="Consolas" panose="020B0609020204030204"/>
                  <a:sym typeface="+mn-ea"/>
                </a:rPr>
                <a:t>, ascending</a:t>
              </a:r>
              <a:r>
                <a:rPr lang="en-US" sz="1200" dirty="0">
                  <a:solidFill>
                    <a:srgbClr val="055BE0"/>
                  </a:solidFill>
                  <a:latin typeface="Consolas" panose="020B0609020204030204"/>
                  <a:sym typeface="+mn-ea"/>
                </a:rPr>
                <a:t>=</a:t>
              </a:r>
              <a:r>
                <a:rPr lang="en-US" sz="1200" u="sng" dirty="0">
                  <a:solidFill>
                    <a:srgbClr val="3D7E7E"/>
                  </a:solidFill>
                  <a:latin typeface="Consolas" panose="020B0609020204030204"/>
                  <a:sym typeface="+mn-ea"/>
                </a:rPr>
                <a:t>False</a:t>
              </a:r>
              <a:r>
                <a:rPr lang="en-US" sz="1200" dirty="0">
                  <a:latin typeface="Consolas" panose="020B0609020204030204"/>
                  <a:sym typeface="+mn-ea"/>
                </a:rPr>
                <a:t>)</a:t>
              </a:r>
              <a:r>
                <a:rPr lang="en-US" sz="1200" dirty="0">
                  <a:solidFill>
                    <a:srgbClr val="055BE0"/>
                  </a:solidFill>
                  <a:latin typeface="Consolas" panose="020B0609020204030204"/>
                  <a:sym typeface="+mn-ea"/>
                </a:rPr>
                <a:t>.</a:t>
              </a:r>
              <a:r>
                <a:rPr lang="en-US" sz="1200" u="sng" dirty="0">
                  <a:latin typeface="Consolas" panose="020B0609020204030204"/>
                  <a:sym typeface="+mn-ea"/>
                </a:rPr>
                <a:t>head</a:t>
              </a:r>
              <a:r>
                <a:rPr lang="en-US" sz="1200" dirty="0">
                  <a:latin typeface="Consolas" panose="020B0609020204030204"/>
                  <a:sym typeface="+mn-ea"/>
                </a:rPr>
                <a:t>(</a:t>
              </a:r>
              <a:r>
                <a:rPr lang="en-US" sz="1200" dirty="0">
                  <a:solidFill>
                    <a:srgbClr val="666666"/>
                  </a:solidFill>
                  <a:latin typeface="Consolas" panose="020B0609020204030204"/>
                  <a:sym typeface="+mn-ea"/>
                </a:rPr>
                <a:t>10</a:t>
              </a:r>
              <a:r>
                <a:rPr lang="en-US" sz="1200" dirty="0">
                  <a:latin typeface="Consolas" panose="020B0609020204030204"/>
                  <a:sym typeface="+mn-ea"/>
                </a:rPr>
                <a:t>)
</a:t>
              </a:r>
              <a:r>
                <a:rPr lang="en-US" sz="1200" dirty="0" err="1">
                  <a:latin typeface="Consolas" panose="020B0609020204030204"/>
                  <a:sym typeface="+mn-ea"/>
                </a:rPr>
                <a:t>sns</a:t>
              </a:r>
              <a:r>
                <a:rPr lang="en-US" sz="1200" dirty="0" err="1">
                  <a:solidFill>
                    <a:srgbClr val="055BE0"/>
                  </a:solidFill>
                  <a:latin typeface="Consolas" panose="020B0609020204030204"/>
                  <a:sym typeface="+mn-ea"/>
                </a:rPr>
                <a:t>.</a:t>
              </a:r>
              <a:r>
                <a:rPr lang="en-US" sz="1200" u="sng" dirty="0" err="1">
                  <a:latin typeface="Consolas" panose="020B0609020204030204"/>
                  <a:sym typeface="+mn-ea"/>
                </a:rPr>
                <a:t>barplot</a:t>
              </a:r>
              <a:r>
                <a:rPr lang="en-US" sz="1200" dirty="0">
                  <a:latin typeface="Consolas" panose="020B0609020204030204"/>
                  <a:sym typeface="+mn-ea"/>
                </a:rPr>
                <a:t>(y </a:t>
              </a:r>
              <a:r>
                <a:rPr lang="en-US" sz="1200" dirty="0">
                  <a:solidFill>
                    <a:srgbClr val="055BE0"/>
                  </a:solidFill>
                  <a:latin typeface="Consolas" panose="020B0609020204030204"/>
                  <a:sym typeface="+mn-ea"/>
                </a:rPr>
                <a:t>=</a:t>
              </a:r>
              <a:r>
                <a:rPr lang="en-US" sz="1200" dirty="0">
                  <a:latin typeface="Consolas" panose="020B0609020204030204"/>
                  <a:sym typeface="+mn-ea"/>
                </a:rPr>
                <a:t> </a:t>
              </a:r>
              <a:r>
                <a:rPr lang="en-US" sz="1200" dirty="0">
                  <a:solidFill>
                    <a:srgbClr val="BB2323"/>
                  </a:solidFill>
                  <a:latin typeface="Consolas" panose="020B0609020204030204"/>
                  <a:sym typeface="+mn-ea"/>
                </a:rPr>
                <a:t>'genre'</a:t>
              </a:r>
              <a:r>
                <a:rPr lang="en-US" sz="1200" dirty="0">
                  <a:latin typeface="Consolas" panose="020B0609020204030204"/>
                  <a:sym typeface="+mn-ea"/>
                </a:rPr>
                <a:t>, x </a:t>
              </a:r>
              <a:r>
                <a:rPr lang="en-US" sz="1200" dirty="0">
                  <a:solidFill>
                    <a:srgbClr val="055BE0"/>
                  </a:solidFill>
                  <a:latin typeface="Consolas" panose="020B0609020204030204"/>
                  <a:sym typeface="+mn-ea"/>
                </a:rPr>
                <a:t>=</a:t>
              </a:r>
              <a:r>
                <a:rPr lang="en-US" sz="1200" dirty="0">
                  <a:latin typeface="Consolas" panose="020B0609020204030204"/>
                  <a:sym typeface="+mn-ea"/>
                </a:rPr>
                <a:t> </a:t>
              </a:r>
              <a:r>
                <a:rPr lang="en-US" sz="1200" dirty="0">
                  <a:solidFill>
                    <a:srgbClr val="BB2323"/>
                  </a:solidFill>
                  <a:latin typeface="Consolas" panose="020B0609020204030204"/>
                  <a:sym typeface="+mn-ea"/>
                </a:rPr>
                <a:t>'popularity'</a:t>
              </a:r>
              <a:r>
                <a:rPr lang="en-US" sz="1200" dirty="0">
                  <a:latin typeface="Consolas" panose="020B0609020204030204"/>
                  <a:sym typeface="+mn-ea"/>
                </a:rPr>
                <a:t>, data </a:t>
              </a:r>
              <a:r>
                <a:rPr lang="en-US" sz="1200" dirty="0">
                  <a:solidFill>
                    <a:srgbClr val="055BE0"/>
                  </a:solidFill>
                  <a:latin typeface="Consolas" panose="020B0609020204030204"/>
                  <a:sym typeface="+mn-ea"/>
                </a:rPr>
                <a:t>=</a:t>
              </a:r>
              <a:r>
                <a:rPr lang="en-US" sz="1200" dirty="0">
                  <a:latin typeface="Consolas" panose="020B0609020204030204"/>
                  <a:sym typeface="+mn-ea"/>
                </a:rPr>
                <a:t> popular)</a:t>
              </a:r>
              <a:r>
                <a:rPr lang="en-US" sz="1200" dirty="0">
                  <a:solidFill>
                    <a:srgbClr val="055BE0"/>
                  </a:solidFill>
                  <a:latin typeface="Consolas" panose="020B0609020204030204"/>
                  <a:sym typeface="+mn-ea"/>
                </a:rPr>
                <a:t>.</a:t>
              </a:r>
              <a:r>
                <a:rPr lang="en-US" sz="1200" u="sng" dirty="0">
                  <a:latin typeface="Consolas" panose="020B0609020204030204"/>
                  <a:sym typeface="+mn-ea"/>
                </a:rPr>
                <a:t>set</a:t>
              </a:r>
              <a:r>
                <a:rPr lang="en-US" sz="1200" dirty="0">
                  <a:latin typeface="Consolas" panose="020B0609020204030204"/>
                  <a:sym typeface="+mn-ea"/>
                </a:rPr>
                <a:t>(title</a:t>
              </a:r>
              <a:r>
                <a:rPr lang="en-US" sz="1200" dirty="0">
                  <a:solidFill>
                    <a:srgbClr val="055BE0"/>
                  </a:solidFill>
                  <a:latin typeface="Consolas" panose="020B0609020204030204"/>
                  <a:sym typeface="+mn-ea"/>
                </a:rPr>
                <a:t>=</a:t>
              </a:r>
              <a:r>
                <a:rPr lang="en-US" sz="1200" dirty="0">
                  <a:solidFill>
                    <a:srgbClr val="BB2323"/>
                  </a:solidFill>
                  <a:latin typeface="Consolas" panose="020B0609020204030204"/>
                  <a:sym typeface="+mn-ea"/>
                </a:rPr>
                <a:t>'Top 5 Genres by Popularity'</a:t>
              </a:r>
              <a:r>
                <a:rPr lang="en-US" sz="1200" dirty="0">
                  <a:latin typeface="Consolas" panose="020B0609020204030204"/>
                  <a:sym typeface="+mn-ea"/>
                </a:rPr>
                <a:t>)
</a:t>
              </a:r>
              <a:r>
                <a:rPr lang="en-US" sz="1200" dirty="0">
                  <a:ea typeface="+mn-lt"/>
                  <a:cs typeface="+mn-lt"/>
                  <a:sym typeface="+mn-ea"/>
                </a:rPr>
                <a:t>Out:</a:t>
              </a:r>
              <a:endParaRPr lang="en-US" sz="1200" dirty="0"/>
            </a:p>
            <a:p>
              <a:r>
                <a:rPr lang="en-US" sz="1200" dirty="0">
                  <a:latin typeface="Consolas" panose="020B0609020204030204"/>
                  <a:sym typeface="+mn-ea"/>
                </a:rPr>
                <a:t>[Text(0.5, 1.0, 'Top 5 Genres by Popularity')]</a:t>
              </a:r>
              <a:endParaRPr lang="en-US" sz="1200"/>
            </a:p>
            <a:p>
              <a:pPr algn="l"/>
              <a:endParaRPr lang="en-US" altLang="ko-KR" sz="1200" dirty="0">
                <a:solidFill>
                  <a:schemeClr val="tx1">
                    <a:lumMod val="75000"/>
                    <a:lumOff val="25000"/>
                  </a:schemeClr>
                </a:solidFill>
                <a:cs typeface="Arial" panose="020B0604020202020204" pitchFamily="34" charset="0"/>
              </a:endParaRPr>
            </a:p>
          </p:txBody>
        </p:sp>
        <p:sp>
          <p:nvSpPr>
            <p:cNvPr id="33" name="TextBox 32"/>
            <p:cNvSpPr txBox="1"/>
            <p:nvPr/>
          </p:nvSpPr>
          <p:spPr>
            <a:xfrm>
              <a:off x="2551706" y="4283314"/>
              <a:ext cx="1404784" cy="306705"/>
            </a:xfrm>
            <a:prstGeom prst="rect">
              <a:avLst/>
            </a:prstGeom>
            <a:noFill/>
          </p:spPr>
          <p:txBody>
            <a:bodyPr wrap="square" rtlCol="0">
              <a:spAutoFit/>
            </a:bodyPr>
            <a:lstStyle/>
            <a:p>
              <a:r>
                <a:rPr lang="en-US" altLang="ko-KR" sz="1400" b="1" dirty="0">
                  <a:solidFill>
                    <a:schemeClr val="tx1">
                      <a:lumMod val="75000"/>
                      <a:lumOff val="25000"/>
                    </a:schemeClr>
                  </a:solidFill>
                  <a:latin typeface="Calibri" panose="020F0502020204030204" pitchFamily="34" charset="0"/>
                  <a:cs typeface="Calibri" panose="020F0502020204030204" pitchFamily="34" charset="0"/>
                </a:rPr>
                <a:t>Top 5 Genres by popularity</a:t>
              </a:r>
              <a:endParaRPr lang="en-US" altLang="ko-KR" sz="1400" b="1" dirty="0">
                <a:solidFill>
                  <a:schemeClr val="tx1">
                    <a:lumMod val="75000"/>
                    <a:lumOff val="25000"/>
                  </a:schemeClr>
                </a:solidFill>
                <a:latin typeface="Calibri" panose="020F0502020204030204" pitchFamily="34" charset="0"/>
                <a:cs typeface="Calibri" panose="020F0502020204030204" pitchFamily="34" charset="0"/>
              </a:endParaRPr>
            </a:p>
          </p:txBody>
        </p:sp>
      </p:grpSp>
      <p:grpSp>
        <p:nvGrpSpPr>
          <p:cNvPr id="40" name="Group 39"/>
          <p:cNvGrpSpPr/>
          <p:nvPr/>
        </p:nvGrpSpPr>
        <p:grpSpPr>
          <a:xfrm>
            <a:off x="1241938" y="1660929"/>
            <a:ext cx="3954269" cy="2613799"/>
            <a:chOff x="2246318" y="4283314"/>
            <a:chExt cx="1710172" cy="2613799"/>
          </a:xfrm>
        </p:grpSpPr>
        <p:sp>
          <p:nvSpPr>
            <p:cNvPr id="41" name="TextBox 40"/>
            <p:cNvSpPr txBox="1"/>
            <p:nvPr/>
          </p:nvSpPr>
          <p:spPr>
            <a:xfrm>
              <a:off x="2246318" y="4590158"/>
              <a:ext cx="1416829" cy="2306955"/>
            </a:xfrm>
            <a:prstGeom prst="rect">
              <a:avLst/>
            </a:prstGeom>
            <a:noFill/>
          </p:spPr>
          <p:txBody>
            <a:bodyPr wrap="square" rtlCol="0">
              <a:spAutoFit/>
            </a:bodyPr>
            <a:lstStyle/>
            <a:p>
              <a:pPr algn="r"/>
              <a:r>
                <a:rPr lang="en-US" sz="1200" dirty="0" err="1">
                  <a:latin typeface="Consolas" panose="020B0609020204030204"/>
                  <a:sym typeface="+mn-ea"/>
                </a:rPr>
                <a:t>plt</a:t>
              </a:r>
              <a:r>
                <a:rPr lang="en-US" sz="1200" dirty="0" err="1">
                  <a:solidFill>
                    <a:srgbClr val="055BE0"/>
                  </a:solidFill>
                  <a:latin typeface="Consolas" panose="020B0609020204030204"/>
                  <a:sym typeface="+mn-ea"/>
                </a:rPr>
                <a:t>.</a:t>
              </a:r>
              <a:r>
                <a:rPr lang="en-US" sz="1200" u="sng" dirty="0" err="1">
                  <a:latin typeface="Consolas" panose="020B0609020204030204"/>
                  <a:sym typeface="+mn-ea"/>
                </a:rPr>
                <a:t>title</a:t>
              </a:r>
              <a:r>
                <a:rPr lang="en-US" sz="1200" dirty="0">
                  <a:latin typeface="Consolas" panose="020B0609020204030204"/>
                  <a:sym typeface="+mn-ea"/>
                </a:rPr>
                <a:t>(</a:t>
              </a:r>
              <a:r>
                <a:rPr lang="en-US" sz="1200" dirty="0">
                  <a:solidFill>
                    <a:srgbClr val="BB2323"/>
                  </a:solidFill>
                  <a:latin typeface="Consolas" panose="020B0609020204030204"/>
                  <a:sym typeface="+mn-ea"/>
                </a:rPr>
                <a:t>'Duration of songs in different Genres'</a:t>
              </a:r>
              <a:r>
                <a:rPr lang="en-US" sz="1200" dirty="0">
                  <a:latin typeface="Consolas" panose="020B0609020204030204"/>
                  <a:sym typeface="+mn-ea"/>
                </a:rPr>
                <a:t>)
</a:t>
              </a:r>
              <a:r>
                <a:rPr lang="en-US" sz="1200" dirty="0" err="1">
                  <a:latin typeface="Consolas" panose="020B0609020204030204"/>
                  <a:sym typeface="+mn-ea"/>
                </a:rPr>
                <a:t>sns</a:t>
              </a:r>
              <a:r>
                <a:rPr lang="en-US" sz="1200" dirty="0" err="1">
                  <a:solidFill>
                    <a:srgbClr val="055BE0"/>
                  </a:solidFill>
                  <a:latin typeface="Consolas" panose="020B0609020204030204"/>
                  <a:sym typeface="+mn-ea"/>
                </a:rPr>
                <a:t>.</a:t>
              </a:r>
              <a:r>
                <a:rPr lang="en-US" sz="1200" u="sng" dirty="0" err="1">
                  <a:latin typeface="Consolas" panose="020B0609020204030204"/>
                  <a:sym typeface="+mn-ea"/>
                </a:rPr>
                <a:t>color_palette</a:t>
              </a:r>
              <a:r>
                <a:rPr lang="en-US" sz="1200" dirty="0">
                  <a:latin typeface="Consolas" panose="020B0609020204030204"/>
                  <a:sym typeface="+mn-ea"/>
                </a:rPr>
                <a:t>(</a:t>
              </a:r>
              <a:r>
                <a:rPr lang="en-US" sz="1200" dirty="0">
                  <a:solidFill>
                    <a:srgbClr val="BB2323"/>
                  </a:solidFill>
                  <a:latin typeface="Consolas" panose="020B0609020204030204"/>
                  <a:sym typeface="+mn-ea"/>
                </a:rPr>
                <a:t>'rocket'</a:t>
              </a:r>
              <a:r>
                <a:rPr lang="en-US" sz="1200" dirty="0">
                  <a:latin typeface="Consolas" panose="020B0609020204030204"/>
                  <a:sym typeface="+mn-ea"/>
                </a:rPr>
                <a:t>, </a:t>
              </a:r>
              <a:r>
                <a:rPr lang="en-US" sz="1200" dirty="0" err="1">
                  <a:latin typeface="Consolas" panose="020B0609020204030204"/>
                  <a:sym typeface="+mn-ea"/>
                </a:rPr>
                <a:t>as_cmap</a:t>
              </a:r>
              <a:r>
                <a:rPr lang="en-US" sz="1200" dirty="0">
                  <a:solidFill>
                    <a:srgbClr val="055BE0"/>
                  </a:solidFill>
                  <a:latin typeface="Consolas" panose="020B0609020204030204"/>
                  <a:sym typeface="+mn-ea"/>
                </a:rPr>
                <a:t>=</a:t>
              </a:r>
              <a:r>
                <a:rPr lang="en-US" sz="1200" u="sng" dirty="0">
                  <a:solidFill>
                    <a:srgbClr val="3D7E7E"/>
                  </a:solidFill>
                  <a:latin typeface="Consolas" panose="020B0609020204030204"/>
                  <a:sym typeface="+mn-ea"/>
                </a:rPr>
                <a:t>True</a:t>
              </a:r>
              <a:r>
                <a:rPr lang="en-US" sz="1200" dirty="0">
                  <a:latin typeface="Consolas" panose="020B0609020204030204"/>
                  <a:sym typeface="+mn-ea"/>
                </a:rPr>
                <a:t>)
</a:t>
              </a:r>
              <a:r>
                <a:rPr lang="en-US" sz="1200" dirty="0" err="1">
                  <a:latin typeface="Consolas" panose="020B0609020204030204"/>
                  <a:sym typeface="+mn-ea"/>
                </a:rPr>
                <a:t>sns</a:t>
              </a:r>
              <a:r>
                <a:rPr lang="en-US" sz="1200" dirty="0" err="1">
                  <a:solidFill>
                    <a:srgbClr val="055BE0"/>
                  </a:solidFill>
                  <a:latin typeface="Consolas" panose="020B0609020204030204"/>
                  <a:sym typeface="+mn-ea"/>
                </a:rPr>
                <a:t>.</a:t>
              </a:r>
              <a:r>
                <a:rPr lang="en-US" sz="1200" u="sng" dirty="0" err="1">
                  <a:latin typeface="Consolas" panose="020B0609020204030204"/>
                  <a:sym typeface="+mn-ea"/>
                </a:rPr>
                <a:t>barplot</a:t>
              </a:r>
              <a:r>
                <a:rPr lang="en-US" sz="1200" dirty="0">
                  <a:latin typeface="Consolas" panose="020B0609020204030204"/>
                  <a:sym typeface="+mn-ea"/>
                </a:rPr>
                <a:t>(y</a:t>
              </a:r>
              <a:r>
                <a:rPr lang="en-US" sz="1200" dirty="0">
                  <a:solidFill>
                    <a:srgbClr val="055BE0"/>
                  </a:solidFill>
                  <a:latin typeface="Consolas" panose="020B0609020204030204"/>
                  <a:sym typeface="+mn-ea"/>
                </a:rPr>
                <a:t>=</a:t>
              </a:r>
              <a:r>
                <a:rPr lang="en-US" sz="1200" dirty="0">
                  <a:solidFill>
                    <a:srgbClr val="BB2323"/>
                  </a:solidFill>
                  <a:latin typeface="Consolas" panose="020B0609020204030204"/>
                  <a:sym typeface="+mn-ea"/>
                </a:rPr>
                <a:t>'genre'</a:t>
              </a:r>
              <a:r>
                <a:rPr lang="en-US" sz="1200" dirty="0">
                  <a:latin typeface="Consolas" panose="020B0609020204030204"/>
                  <a:sym typeface="+mn-ea"/>
                </a:rPr>
                <a:t>, x</a:t>
              </a:r>
              <a:r>
                <a:rPr lang="en-US" sz="1200" dirty="0">
                  <a:solidFill>
                    <a:srgbClr val="055BE0"/>
                  </a:solidFill>
                  <a:latin typeface="Consolas" panose="020B0609020204030204"/>
                  <a:sym typeface="+mn-ea"/>
                </a:rPr>
                <a:t>=</a:t>
              </a:r>
              <a:r>
                <a:rPr lang="en-US" sz="1200" dirty="0">
                  <a:solidFill>
                    <a:srgbClr val="BB2323"/>
                  </a:solidFill>
                  <a:latin typeface="Consolas" panose="020B0609020204030204"/>
                  <a:sym typeface="+mn-ea"/>
                </a:rPr>
                <a:t>'</a:t>
              </a:r>
              <a:r>
                <a:rPr lang="en-US" sz="1200" dirty="0" err="1">
                  <a:solidFill>
                    <a:srgbClr val="BB2323"/>
                  </a:solidFill>
                  <a:latin typeface="Consolas" panose="020B0609020204030204"/>
                  <a:sym typeface="+mn-ea"/>
                </a:rPr>
                <a:t>duration_ms</a:t>
              </a:r>
              <a:r>
                <a:rPr lang="en-US" sz="1200" dirty="0">
                  <a:solidFill>
                    <a:srgbClr val="BB2323"/>
                  </a:solidFill>
                  <a:latin typeface="Consolas" panose="020B0609020204030204"/>
                  <a:sym typeface="+mn-ea"/>
                </a:rPr>
                <a:t>'</a:t>
              </a:r>
              <a:r>
                <a:rPr lang="en-US" sz="1200" dirty="0">
                  <a:latin typeface="Consolas" panose="020B0609020204030204"/>
                  <a:sym typeface="+mn-ea"/>
                </a:rPr>
                <a:t>, data</a:t>
              </a:r>
              <a:r>
                <a:rPr lang="en-US" sz="1200" dirty="0">
                  <a:solidFill>
                    <a:srgbClr val="055BE0"/>
                  </a:solidFill>
                  <a:latin typeface="Consolas" panose="020B0609020204030204"/>
                  <a:sym typeface="+mn-ea"/>
                </a:rPr>
                <a:t>=</a:t>
              </a:r>
              <a:r>
                <a:rPr lang="en-US" sz="1200" dirty="0">
                  <a:latin typeface="Consolas" panose="020B0609020204030204"/>
                  <a:sym typeface="+mn-ea"/>
                </a:rPr>
                <a:t>genre)
</a:t>
              </a:r>
              <a:r>
                <a:rPr lang="en-US" sz="1200" dirty="0" err="1">
                  <a:latin typeface="Consolas" panose="020B0609020204030204"/>
                  <a:sym typeface="+mn-ea"/>
                </a:rPr>
                <a:t>plt</a:t>
              </a:r>
              <a:r>
                <a:rPr lang="en-US" sz="1200" dirty="0" err="1">
                  <a:solidFill>
                    <a:srgbClr val="055BE0"/>
                  </a:solidFill>
                  <a:latin typeface="Consolas" panose="020B0609020204030204"/>
                  <a:sym typeface="+mn-ea"/>
                </a:rPr>
                <a:t>.</a:t>
              </a:r>
              <a:r>
                <a:rPr lang="en-US" sz="1200" u="sng" dirty="0" err="1">
                  <a:latin typeface="Consolas" panose="020B0609020204030204"/>
                  <a:sym typeface="+mn-ea"/>
                </a:rPr>
                <a:t>xlabel</a:t>
              </a:r>
              <a:r>
                <a:rPr lang="en-US" sz="1200" dirty="0">
                  <a:latin typeface="Consolas" panose="020B0609020204030204"/>
                  <a:sym typeface="+mn-ea"/>
                </a:rPr>
                <a:t>(</a:t>
              </a:r>
              <a:r>
                <a:rPr lang="en-US" sz="1200" dirty="0">
                  <a:solidFill>
                    <a:srgbClr val="BB2323"/>
                  </a:solidFill>
                  <a:latin typeface="Consolas" panose="020B0609020204030204"/>
                  <a:sym typeface="+mn-ea"/>
                </a:rPr>
                <a:t>'Duration in milliseconds'</a:t>
              </a:r>
              <a:r>
                <a:rPr lang="en-US" sz="1200" dirty="0">
                  <a:latin typeface="Consolas" panose="020B0609020204030204"/>
                  <a:sym typeface="+mn-ea"/>
                </a:rPr>
                <a:t>)
</a:t>
              </a:r>
              <a:r>
                <a:rPr lang="en-US" sz="1200" dirty="0" err="1">
                  <a:latin typeface="Consolas" panose="020B0609020204030204"/>
                  <a:sym typeface="+mn-ea"/>
                </a:rPr>
                <a:t>plt</a:t>
              </a:r>
              <a:r>
                <a:rPr lang="en-US" sz="1200" dirty="0" err="1">
                  <a:solidFill>
                    <a:srgbClr val="055BE0"/>
                  </a:solidFill>
                  <a:latin typeface="Consolas" panose="020B0609020204030204"/>
                  <a:sym typeface="+mn-ea"/>
                </a:rPr>
                <a:t>.</a:t>
              </a:r>
              <a:r>
                <a:rPr lang="en-US" sz="1200" u="sng" dirty="0" err="1">
                  <a:latin typeface="Consolas" panose="020B0609020204030204"/>
                  <a:sym typeface="+mn-ea"/>
                </a:rPr>
                <a:t>ylabel</a:t>
              </a:r>
              <a:r>
                <a:rPr lang="en-US" sz="1200" dirty="0">
                  <a:latin typeface="Consolas" panose="020B0609020204030204"/>
                  <a:sym typeface="+mn-ea"/>
                </a:rPr>
                <a:t>(</a:t>
              </a:r>
              <a:r>
                <a:rPr lang="en-US" sz="1200" dirty="0">
                  <a:solidFill>
                    <a:srgbClr val="BB2323"/>
                  </a:solidFill>
                  <a:latin typeface="Consolas" panose="020B0609020204030204"/>
                  <a:sym typeface="+mn-ea"/>
                </a:rPr>
                <a:t>'Genres'</a:t>
              </a:r>
              <a:r>
                <a:rPr lang="en-US" sz="1200" dirty="0">
                  <a:latin typeface="Consolas" panose="020B0609020204030204"/>
                  <a:sym typeface="+mn-ea"/>
                </a:rPr>
                <a:t>)
</a:t>
              </a:r>
              <a:r>
                <a:rPr lang="en-US" sz="1200" dirty="0">
                  <a:ea typeface="+mn-lt"/>
                  <a:cs typeface="+mn-lt"/>
                  <a:sym typeface="+mn-ea"/>
                </a:rPr>
                <a:t>Out:</a:t>
              </a:r>
              <a:endParaRPr lang="en-US" sz="1200" dirty="0"/>
            </a:p>
            <a:p>
              <a:pPr algn="r"/>
              <a:r>
                <a:rPr lang="en-US" sz="1200" dirty="0">
                  <a:latin typeface="Consolas" panose="020B0609020204030204"/>
                  <a:sym typeface="+mn-ea"/>
                </a:rPr>
                <a:t>Text(0, 0.5, 'Genres')</a:t>
              </a:r>
              <a:endParaRPr lang="en-US" sz="1200" dirty="0"/>
            </a:p>
            <a:p>
              <a:pPr algn="l"/>
              <a:endParaRPr lang="ko-KR" altLang="en-US" sz="1200" dirty="0">
                <a:solidFill>
                  <a:schemeClr val="tx1">
                    <a:lumMod val="75000"/>
                    <a:lumOff val="25000"/>
                  </a:schemeClr>
                </a:solidFill>
                <a:cs typeface="Arial" panose="020B0604020202020204" pitchFamily="34" charset="0"/>
              </a:endParaRPr>
            </a:p>
          </p:txBody>
        </p:sp>
        <p:sp>
          <p:nvSpPr>
            <p:cNvPr id="42" name="TextBox 41"/>
            <p:cNvSpPr txBox="1"/>
            <p:nvPr/>
          </p:nvSpPr>
          <p:spPr>
            <a:xfrm>
              <a:off x="2551706" y="4283314"/>
              <a:ext cx="1404784" cy="306705"/>
            </a:xfrm>
            <a:prstGeom prst="rect">
              <a:avLst/>
            </a:prstGeom>
            <a:noFill/>
          </p:spPr>
          <p:txBody>
            <a:bodyPr wrap="square" rtlCol="0">
              <a:spAutoFit/>
            </a:bodyPr>
            <a:lstStyle/>
            <a:p>
              <a:pPr algn="r"/>
              <a:r>
                <a:rPr lang="en-US" altLang="ko-KR" sz="1400" b="1" dirty="0">
                  <a:solidFill>
                    <a:schemeClr val="tx1">
                      <a:lumMod val="75000"/>
                      <a:lumOff val="25000"/>
                    </a:schemeClr>
                  </a:solidFill>
                  <a:latin typeface="Calibri" panose="020F0502020204030204" pitchFamily="34" charset="0"/>
                  <a:cs typeface="Calibri" panose="020F0502020204030204" pitchFamily="34" charset="0"/>
                </a:rPr>
                <a:t>Duration of Songs in Different Genres</a:t>
              </a:r>
              <a:endParaRPr lang="en-US" altLang="ko-KR" sz="1400" b="1" dirty="0">
                <a:solidFill>
                  <a:schemeClr val="tx1">
                    <a:lumMod val="75000"/>
                    <a:lumOff val="25000"/>
                  </a:schemeClr>
                </a:solidFill>
                <a:latin typeface="Calibri" panose="020F0502020204030204" pitchFamily="34" charset="0"/>
                <a:cs typeface="Calibri" panose="020F0502020204030204" pitchFamily="34"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468549" y="2276475"/>
            <a:ext cx="5269188" cy="3419474"/>
            <a:chOff x="4655870" y="2637505"/>
            <a:chExt cx="2716484" cy="1217603"/>
          </a:xfrm>
          <a:effectLst>
            <a:outerShdw blurRad="50800" dist="38100" dir="5400000" algn="t" rotWithShape="0">
              <a:prstClr val="black">
                <a:alpha val="40000"/>
              </a:prstClr>
            </a:outerShdw>
          </a:effectLst>
        </p:grpSpPr>
        <p:grpSp>
          <p:nvGrpSpPr>
            <p:cNvPr id="6" name="Group 5"/>
            <p:cNvGrpSpPr/>
            <p:nvPr/>
          </p:nvGrpSpPr>
          <p:grpSpPr>
            <a:xfrm>
              <a:off x="6233054" y="2743150"/>
              <a:ext cx="1139300" cy="952543"/>
              <a:chOff x="5133714" y="3583707"/>
              <a:chExt cx="474339" cy="396585"/>
            </a:xfrm>
          </p:grpSpPr>
          <p:cxnSp>
            <p:nvCxnSpPr>
              <p:cNvPr id="12" name="Connector: Elbow 11"/>
              <p:cNvCxnSpPr/>
              <p:nvPr/>
            </p:nvCxnSpPr>
            <p:spPr>
              <a:xfrm rot="16200000" flipH="1">
                <a:off x="5223467" y="3590067"/>
                <a:ext cx="291134" cy="278415"/>
              </a:xfrm>
              <a:prstGeom prst="bentConnector3">
                <a:avLst>
                  <a:gd name="adj1" fmla="val 98706"/>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 name="Connector: Elbow 12"/>
              <p:cNvCxnSpPr/>
              <p:nvPr/>
            </p:nvCxnSpPr>
            <p:spPr>
              <a:xfrm rot="16200000" flipH="1">
                <a:off x="5172591" y="3544830"/>
                <a:ext cx="396585" cy="474339"/>
              </a:xfrm>
              <a:prstGeom prst="bentConnector3">
                <a:avLst>
                  <a:gd name="adj1" fmla="val 10131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7" name="Straight Connector 6"/>
            <p:cNvCxnSpPr/>
            <p:nvPr/>
          </p:nvCxnSpPr>
          <p:spPr>
            <a:xfrm>
              <a:off x="6001025" y="2637505"/>
              <a:ext cx="13087" cy="1217603"/>
            </a:xfrm>
            <a:prstGeom prst="line">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flipH="1">
              <a:off x="4655870" y="2743153"/>
              <a:ext cx="1159245" cy="952554"/>
              <a:chOff x="5125409" y="3583703"/>
              <a:chExt cx="482643" cy="396589"/>
            </a:xfrm>
          </p:grpSpPr>
          <p:cxnSp>
            <p:nvCxnSpPr>
              <p:cNvPr id="10" name="Connector: Elbow 9"/>
              <p:cNvCxnSpPr/>
              <p:nvPr/>
            </p:nvCxnSpPr>
            <p:spPr>
              <a:xfrm rot="16200000" flipH="1">
                <a:off x="5217648" y="3581177"/>
                <a:ext cx="291129" cy="296190"/>
              </a:xfrm>
              <a:prstGeom prst="bentConnector3">
                <a:avLst>
                  <a:gd name="adj1" fmla="val 10092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Connector: Elbow 10"/>
              <p:cNvCxnSpPr/>
              <p:nvPr/>
            </p:nvCxnSpPr>
            <p:spPr>
              <a:xfrm rot="16200000" flipH="1">
                <a:off x="5168436" y="3540676"/>
                <a:ext cx="396589" cy="482643"/>
              </a:xfrm>
              <a:prstGeom prst="bentConnector3">
                <a:avLst>
                  <a:gd name="adj1" fmla="val 99215"/>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grpSp>
      <p:sp>
        <p:nvSpPr>
          <p:cNvPr id="26" name="Rectangle 25"/>
          <p:cNvSpPr/>
          <p:nvPr/>
        </p:nvSpPr>
        <p:spPr>
          <a:xfrm>
            <a:off x="-9524" y="2836196"/>
            <a:ext cx="12196762" cy="136039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762" y="2938634"/>
            <a:ext cx="12196762" cy="11555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842" y="565026"/>
            <a:ext cx="12192000" cy="1014730"/>
          </a:xfrm>
          <a:prstGeom prst="rect">
            <a:avLst/>
          </a:prstGeom>
          <a:noFill/>
        </p:spPr>
        <p:txBody>
          <a:bodyPr wrap="square" rtlCol="0" anchor="ctr">
            <a:spAutoFit/>
          </a:bodyPr>
          <a:lstStyle/>
          <a:p>
            <a:pPr algn="ctr"/>
            <a:r>
              <a:rPr lang="en-US" altLang="ko-KR" sz="6000" dirty="0">
                <a:solidFill>
                  <a:schemeClr val="bg1"/>
                </a:solidFill>
                <a:cs typeface="Arial" panose="020B0604020202020204" pitchFamily="34" charset="0"/>
              </a:rPr>
              <a:t>CONCLUSION</a:t>
            </a:r>
            <a:endParaRPr lang="en-US" altLang="ko-KR" sz="6000" dirty="0">
              <a:solidFill>
                <a:schemeClr val="bg1"/>
              </a:solidFill>
              <a:cs typeface="Arial" panose="020B0604020202020204" pitchFamily="34" charset="0"/>
            </a:endParaRPr>
          </a:p>
        </p:txBody>
      </p:sp>
      <p:sp>
        <p:nvSpPr>
          <p:cNvPr id="4" name="TextBox 3"/>
          <p:cNvSpPr txBox="1"/>
          <p:nvPr/>
        </p:nvSpPr>
        <p:spPr>
          <a:xfrm>
            <a:off x="4762" y="3286150"/>
            <a:ext cx="12191852" cy="1236345"/>
          </a:xfrm>
          <a:prstGeom prst="rect">
            <a:avLst/>
          </a:prstGeom>
          <a:noFill/>
        </p:spPr>
        <p:txBody>
          <a:bodyPr wrap="square" rtlCol="0" anchor="ctr">
            <a:spAutoFit/>
          </a:bodyPr>
          <a:lstStyle/>
          <a:p>
            <a:pPr algn="just"/>
            <a:r>
              <a:rPr lang="en-US" sz="1860" dirty="0">
                <a:ea typeface="+mn-lt"/>
                <a:cs typeface="+mn-lt"/>
                <a:sym typeface="+mn-ea"/>
              </a:rPr>
              <a:t>To preprocess the dataset for Media Streaming, you can consider steps like removing duplicates, handling missing values, scaling the data, and splitting it into training and testing sets. We can observe that the accuracy achieved by the state-of-the-art ML model is no better than simply guessing with a probability of 50%.</a:t>
            </a:r>
            <a:endParaRPr lang="en-US" sz="1860" dirty="0"/>
          </a:p>
          <a:p>
            <a:pPr algn="just"/>
            <a:endParaRPr lang="ko-KR" altLang="en-US" sz="1865" dirty="0">
              <a:solidFill>
                <a:schemeClr val="bg1"/>
              </a:solidFill>
              <a:cs typeface="Arial" panose="020B0604020202020204" pitchFamily="34" charset="0"/>
            </a:endParaRPr>
          </a:p>
        </p:txBody>
      </p:sp>
      <p:sp>
        <p:nvSpPr>
          <p:cNvPr id="9" name="Freeform 13"/>
          <p:cNvSpPr>
            <a:spLocks noChangeAspect="1"/>
          </p:cNvSpPr>
          <p:nvPr/>
        </p:nvSpPr>
        <p:spPr>
          <a:xfrm flipH="1">
            <a:off x="4878758" y="1367871"/>
            <a:ext cx="2434484" cy="1311656"/>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p:cNvSpPr/>
          <p:nvPr/>
        </p:nvSpPr>
        <p:spPr>
          <a:xfrm>
            <a:off x="6106651" y="29361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081344" y="2364515"/>
            <a:ext cx="4661840" cy="275590"/>
          </a:xfrm>
          <a:prstGeom prst="rect">
            <a:avLst/>
          </a:prstGeom>
          <a:noFill/>
        </p:spPr>
        <p:txBody>
          <a:bodyPr wrap="square" rtlCol="0">
            <a:spAutoFit/>
          </a:bodyPr>
          <a:lstStyle/>
          <a:p>
            <a:endParaRPr lang="en-US" altLang="ko-KR" sz="1200" dirty="0">
              <a:solidFill>
                <a:schemeClr val="bg1"/>
              </a:solidFill>
              <a:latin typeface="Century Gothic" pitchFamily="34" charset="0"/>
              <a:cs typeface="Arial" panose="020B0604020202020204" pitchFamily="34" charset="0"/>
            </a:endParaRPr>
          </a:p>
        </p:txBody>
      </p:sp>
      <p:grpSp>
        <p:nvGrpSpPr>
          <p:cNvPr id="4" name="Group 3"/>
          <p:cNvGrpSpPr/>
          <p:nvPr/>
        </p:nvGrpSpPr>
        <p:grpSpPr>
          <a:xfrm>
            <a:off x="6305942" y="1681595"/>
            <a:ext cx="5419664" cy="777510"/>
            <a:chOff x="6102442" y="1483456"/>
            <a:chExt cx="5419664" cy="777510"/>
          </a:xfrm>
        </p:grpSpPr>
        <p:sp>
          <p:nvSpPr>
            <p:cNvPr id="5" name="TextBox 4"/>
            <p:cNvSpPr txBox="1"/>
            <p:nvPr/>
          </p:nvSpPr>
          <p:spPr>
            <a:xfrm>
              <a:off x="6860266" y="1678152"/>
              <a:ext cx="4661840" cy="506730"/>
            </a:xfrm>
            <a:prstGeom prst="rect">
              <a:avLst/>
            </a:prstGeom>
            <a:noFill/>
          </p:spPr>
          <p:txBody>
            <a:bodyPr wrap="square" lIns="108000" rIns="108000" rtlCol="0">
              <a:spAutoFit/>
            </a:bodyPr>
            <a:lstStyle/>
            <a:p>
              <a:r>
                <a:rPr lang="en-US" altLang="ko-KR" sz="2700" b="1" dirty="0">
                  <a:solidFill>
                    <a:schemeClr val="bg1"/>
                  </a:solidFill>
                  <a:latin typeface="Calibri" panose="020F0502020204030204" pitchFamily="34" charset="0"/>
                  <a:cs typeface="Calibri" panose="020F0502020204030204" pitchFamily="34" charset="0"/>
                </a:rPr>
                <a:t>Live Streaming</a:t>
              </a:r>
              <a:endParaRPr lang="en-US" altLang="ko-KR" sz="2700" b="1" dirty="0">
                <a:solidFill>
                  <a:schemeClr val="bg1"/>
                </a:solidFill>
                <a:latin typeface="Calibri" panose="020F0502020204030204" pitchFamily="34" charset="0"/>
                <a:cs typeface="Calibri" panose="020F0502020204030204" pitchFamily="34" charset="0"/>
              </a:endParaRPr>
            </a:p>
          </p:txBody>
        </p:sp>
        <p:sp>
          <p:nvSpPr>
            <p:cNvPr id="6" name="TextBox 5"/>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anose="020B0604020202020204" pitchFamily="34" charset="0"/>
                </a:rPr>
                <a:t>01</a:t>
              </a:r>
              <a:endParaRPr lang="ko-KR" altLang="en-US" sz="4400" b="1" dirty="0">
                <a:solidFill>
                  <a:schemeClr val="bg1"/>
                </a:solidFill>
                <a:cs typeface="Arial" panose="020B0604020202020204" pitchFamily="34" charset="0"/>
              </a:endParaRPr>
            </a:p>
          </p:txBody>
        </p:sp>
      </p:grpSp>
      <p:sp>
        <p:nvSpPr>
          <p:cNvPr id="7" name="TextBox 6"/>
          <p:cNvSpPr txBox="1"/>
          <p:nvPr/>
        </p:nvSpPr>
        <p:spPr>
          <a:xfrm>
            <a:off x="7081344" y="3503507"/>
            <a:ext cx="4661840" cy="275590"/>
          </a:xfrm>
          <a:prstGeom prst="rect">
            <a:avLst/>
          </a:prstGeom>
          <a:noFill/>
        </p:spPr>
        <p:txBody>
          <a:bodyPr wrap="square" rtlCol="0">
            <a:spAutoFit/>
          </a:bodyPr>
          <a:lstStyle/>
          <a:p>
            <a:endParaRPr lang="en-US" altLang="ko-KR" sz="1200" dirty="0">
              <a:solidFill>
                <a:schemeClr val="bg1"/>
              </a:solidFill>
              <a:latin typeface="Century Gothic" pitchFamily="34" charset="0"/>
              <a:cs typeface="Arial" panose="020B0604020202020204" pitchFamily="34" charset="0"/>
            </a:endParaRPr>
          </a:p>
        </p:txBody>
      </p:sp>
      <p:grpSp>
        <p:nvGrpSpPr>
          <p:cNvPr id="8" name="Group 7"/>
          <p:cNvGrpSpPr/>
          <p:nvPr/>
        </p:nvGrpSpPr>
        <p:grpSpPr>
          <a:xfrm>
            <a:off x="6305942" y="2820587"/>
            <a:ext cx="5419664" cy="777510"/>
            <a:chOff x="6102442" y="1483456"/>
            <a:chExt cx="5419664" cy="777510"/>
          </a:xfrm>
        </p:grpSpPr>
        <p:sp>
          <p:nvSpPr>
            <p:cNvPr id="9" name="TextBox 8"/>
            <p:cNvSpPr txBox="1"/>
            <p:nvPr/>
          </p:nvSpPr>
          <p:spPr>
            <a:xfrm>
              <a:off x="6860266" y="1678152"/>
              <a:ext cx="4661840" cy="506730"/>
            </a:xfrm>
            <a:prstGeom prst="rect">
              <a:avLst/>
            </a:prstGeom>
            <a:noFill/>
          </p:spPr>
          <p:txBody>
            <a:bodyPr wrap="square" lIns="108000" rIns="108000" rtlCol="0">
              <a:spAutoFit/>
            </a:bodyPr>
            <a:lstStyle/>
            <a:p>
              <a:r>
                <a:rPr lang="en-US" altLang="ko-KR" sz="2700" b="1" dirty="0">
                  <a:solidFill>
                    <a:schemeClr val="bg1"/>
                  </a:solidFill>
                  <a:latin typeface="Calibri" panose="020F0502020204030204" pitchFamily="34" charset="0"/>
                  <a:cs typeface="Calibri" panose="020F0502020204030204" pitchFamily="34" charset="0"/>
                </a:rPr>
                <a:t>Video Streaming</a:t>
              </a:r>
              <a:endParaRPr lang="en-US" altLang="ko-KR" sz="2700" b="1" dirty="0">
                <a:solidFill>
                  <a:schemeClr val="bg1"/>
                </a:solidFill>
                <a:latin typeface="Calibri" panose="020F0502020204030204" pitchFamily="34" charset="0"/>
                <a:cs typeface="Calibri" panose="020F0502020204030204" pitchFamily="34" charset="0"/>
              </a:endParaRPr>
            </a:p>
          </p:txBody>
        </p:sp>
        <p:sp>
          <p:nvSpPr>
            <p:cNvPr id="10" name="TextBox 9"/>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anose="020B0604020202020204" pitchFamily="34" charset="0"/>
                </a:rPr>
                <a:t>02</a:t>
              </a:r>
              <a:endParaRPr lang="ko-KR" altLang="en-US" sz="4400" b="1" dirty="0">
                <a:solidFill>
                  <a:schemeClr val="bg1"/>
                </a:solidFill>
                <a:cs typeface="Arial" panose="020B0604020202020204" pitchFamily="34" charset="0"/>
              </a:endParaRPr>
            </a:p>
          </p:txBody>
        </p:sp>
      </p:grpSp>
      <p:sp>
        <p:nvSpPr>
          <p:cNvPr id="11" name="TextBox 10"/>
          <p:cNvSpPr txBox="1"/>
          <p:nvPr/>
        </p:nvSpPr>
        <p:spPr>
          <a:xfrm>
            <a:off x="7081344" y="4642499"/>
            <a:ext cx="4661840" cy="275590"/>
          </a:xfrm>
          <a:prstGeom prst="rect">
            <a:avLst/>
          </a:prstGeom>
          <a:noFill/>
        </p:spPr>
        <p:txBody>
          <a:bodyPr wrap="square" rtlCol="0">
            <a:spAutoFit/>
          </a:bodyPr>
          <a:lstStyle/>
          <a:p>
            <a:endParaRPr lang="en-US" altLang="ko-KR" sz="1200" dirty="0">
              <a:solidFill>
                <a:schemeClr val="bg1"/>
              </a:solidFill>
              <a:latin typeface="Century Gothic" pitchFamily="34" charset="0"/>
              <a:cs typeface="Arial" panose="020B0604020202020204" pitchFamily="34" charset="0"/>
            </a:endParaRPr>
          </a:p>
        </p:txBody>
      </p:sp>
      <p:grpSp>
        <p:nvGrpSpPr>
          <p:cNvPr id="12" name="Group 11"/>
          <p:cNvGrpSpPr/>
          <p:nvPr/>
        </p:nvGrpSpPr>
        <p:grpSpPr>
          <a:xfrm>
            <a:off x="6305942" y="3959579"/>
            <a:ext cx="5419664" cy="777510"/>
            <a:chOff x="6102442" y="1483456"/>
            <a:chExt cx="5419664" cy="777510"/>
          </a:xfrm>
        </p:grpSpPr>
        <p:sp>
          <p:nvSpPr>
            <p:cNvPr id="13" name="TextBox 12"/>
            <p:cNvSpPr txBox="1"/>
            <p:nvPr/>
          </p:nvSpPr>
          <p:spPr>
            <a:xfrm>
              <a:off x="6860266" y="1678152"/>
              <a:ext cx="4661840" cy="506730"/>
            </a:xfrm>
            <a:prstGeom prst="rect">
              <a:avLst/>
            </a:prstGeom>
            <a:noFill/>
          </p:spPr>
          <p:txBody>
            <a:bodyPr wrap="square" lIns="108000" rIns="108000" rtlCol="0">
              <a:spAutoFit/>
            </a:bodyPr>
            <a:lstStyle/>
            <a:p>
              <a:r>
                <a:rPr lang="en-US" altLang="ko-KR" sz="2700" b="1" dirty="0" smtClean="0">
                  <a:solidFill>
                    <a:schemeClr val="bg1"/>
                  </a:solidFill>
                  <a:latin typeface="Calibri" panose="020F0502020204030204" pitchFamily="34" charset="0"/>
                  <a:cs typeface="Calibri" panose="020F0502020204030204" pitchFamily="34" charset="0"/>
                </a:rPr>
                <a:t>Music Streaming</a:t>
              </a:r>
              <a:endParaRPr lang="ko-KR" altLang="en-US" sz="2700" b="1" dirty="0">
                <a:solidFill>
                  <a:schemeClr val="bg1"/>
                </a:solidFill>
                <a:latin typeface="Calibri" panose="020F0502020204030204" pitchFamily="34" charset="0"/>
                <a:cs typeface="Calibri" panose="020F0502020204030204" pitchFamily="34" charset="0"/>
              </a:endParaRPr>
            </a:p>
          </p:txBody>
        </p:sp>
        <p:sp>
          <p:nvSpPr>
            <p:cNvPr id="14" name="TextBox 13"/>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anose="020B0604020202020204" pitchFamily="34" charset="0"/>
                </a:rPr>
                <a:t>03</a:t>
              </a:r>
              <a:endParaRPr lang="ko-KR" altLang="en-US" sz="4400" b="1" dirty="0">
                <a:solidFill>
                  <a:schemeClr val="bg1"/>
                </a:solidFill>
                <a:cs typeface="Arial" panose="020B0604020202020204" pitchFamily="34" charset="0"/>
              </a:endParaRPr>
            </a:p>
          </p:txBody>
        </p:sp>
      </p:grpSp>
      <p:sp>
        <p:nvSpPr>
          <p:cNvPr id="15" name="TextBox 14"/>
          <p:cNvSpPr txBox="1"/>
          <p:nvPr/>
        </p:nvSpPr>
        <p:spPr>
          <a:xfrm>
            <a:off x="7081344" y="5781491"/>
            <a:ext cx="4661840" cy="275590"/>
          </a:xfrm>
          <a:prstGeom prst="rect">
            <a:avLst/>
          </a:prstGeom>
          <a:noFill/>
        </p:spPr>
        <p:txBody>
          <a:bodyPr wrap="square" rtlCol="0">
            <a:spAutoFit/>
          </a:bodyPr>
          <a:lstStyle/>
          <a:p>
            <a:endParaRPr lang="en-US" altLang="ko-KR" sz="1200" dirty="0">
              <a:solidFill>
                <a:schemeClr val="bg1"/>
              </a:solidFill>
              <a:latin typeface="Century Gothic" pitchFamily="34" charset="0"/>
              <a:cs typeface="Arial" panose="020B0604020202020204" pitchFamily="34" charset="0"/>
            </a:endParaRPr>
          </a:p>
        </p:txBody>
      </p:sp>
      <p:grpSp>
        <p:nvGrpSpPr>
          <p:cNvPr id="16" name="Group 15"/>
          <p:cNvGrpSpPr/>
          <p:nvPr/>
        </p:nvGrpSpPr>
        <p:grpSpPr>
          <a:xfrm>
            <a:off x="6305942" y="5098571"/>
            <a:ext cx="5419664" cy="777510"/>
            <a:chOff x="6102442" y="1483456"/>
            <a:chExt cx="5419664" cy="777510"/>
          </a:xfrm>
        </p:grpSpPr>
        <p:sp>
          <p:nvSpPr>
            <p:cNvPr id="17" name="TextBox 16"/>
            <p:cNvSpPr txBox="1"/>
            <p:nvPr/>
          </p:nvSpPr>
          <p:spPr>
            <a:xfrm>
              <a:off x="6860266" y="1678152"/>
              <a:ext cx="4661840" cy="506730"/>
            </a:xfrm>
            <a:prstGeom prst="rect">
              <a:avLst/>
            </a:prstGeom>
            <a:noFill/>
          </p:spPr>
          <p:txBody>
            <a:bodyPr wrap="square" lIns="108000" rIns="108000" rtlCol="0">
              <a:spAutoFit/>
            </a:bodyPr>
            <a:lstStyle/>
            <a:p>
              <a:r>
                <a:rPr lang="en-US" altLang="ko-KR" sz="2700" b="1" dirty="0">
                  <a:solidFill>
                    <a:schemeClr val="bg1"/>
                  </a:solidFill>
                  <a:latin typeface="Calibri" panose="020F0502020204030204" pitchFamily="34" charset="0"/>
                  <a:cs typeface="Calibri" panose="020F0502020204030204" pitchFamily="34" charset="0"/>
                </a:rPr>
                <a:t>Cloud-Gaming</a:t>
              </a:r>
              <a:endParaRPr lang="ko-KR" altLang="en-US" sz="2700" b="1" dirty="0">
                <a:solidFill>
                  <a:schemeClr val="bg1"/>
                </a:solidFill>
                <a:latin typeface="Calibri" panose="020F0502020204030204" pitchFamily="34" charset="0"/>
                <a:cs typeface="Calibri" panose="020F0502020204030204" pitchFamily="34" charset="0"/>
              </a:endParaRPr>
            </a:p>
          </p:txBody>
        </p:sp>
        <p:sp>
          <p:nvSpPr>
            <p:cNvPr id="18" name="TextBox 17"/>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anose="020B0604020202020204" pitchFamily="34" charset="0"/>
                </a:rPr>
                <a:t>04</a:t>
              </a:r>
              <a:endParaRPr lang="ko-KR" altLang="en-US" sz="4400" b="1" dirty="0">
                <a:solidFill>
                  <a:schemeClr val="bg1"/>
                </a:solidFill>
                <a:cs typeface="Arial" panose="020B0604020202020204" pitchFamily="34" charset="0"/>
              </a:endParaRPr>
            </a:p>
          </p:txBody>
        </p:sp>
      </p:grpSp>
      <p:sp>
        <p:nvSpPr>
          <p:cNvPr id="19" name="TextBox 18"/>
          <p:cNvSpPr txBox="1"/>
          <p:nvPr/>
        </p:nvSpPr>
        <p:spPr>
          <a:xfrm>
            <a:off x="6429767" y="482650"/>
            <a:ext cx="4989896" cy="1198880"/>
          </a:xfrm>
          <a:prstGeom prst="rect">
            <a:avLst/>
          </a:prstGeom>
          <a:noFill/>
        </p:spPr>
        <p:txBody>
          <a:bodyPr wrap="square" rtlCol="0" anchor="ctr">
            <a:spAutoFit/>
          </a:bodyPr>
          <a:lstStyle/>
          <a:p>
            <a:r>
              <a:rPr lang="en-US" altLang="ko-KR" sz="3600" dirty="0">
                <a:solidFill>
                  <a:schemeClr val="bg1"/>
                </a:solidFill>
                <a:latin typeface="+mj-lt"/>
                <a:cs typeface="Arial" panose="020B0604020202020204" pitchFamily="34" charset="0"/>
              </a:rPr>
              <a:t>Types of Cloud Based Media Streaming</a:t>
            </a:r>
            <a:endParaRPr lang="en-US" altLang="ko-KR" sz="3600" dirty="0">
              <a:solidFill>
                <a:schemeClr val="bg1"/>
              </a:solidFill>
              <a:latin typeface="+mj-lt"/>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4114560" y="391306"/>
            <a:ext cx="5316416" cy="1736505"/>
            <a:chOff x="6383214" y="2450892"/>
            <a:chExt cx="5316416" cy="1736505"/>
          </a:xfrm>
        </p:grpSpPr>
        <p:grpSp>
          <p:nvGrpSpPr>
            <p:cNvPr id="13" name="Group 12"/>
            <p:cNvGrpSpPr/>
            <p:nvPr/>
          </p:nvGrpSpPr>
          <p:grpSpPr>
            <a:xfrm>
              <a:off x="9185029" y="2450892"/>
              <a:ext cx="2514601" cy="1736505"/>
              <a:chOff x="6031523" y="778095"/>
              <a:chExt cx="2514601" cy="1736505"/>
            </a:xfrm>
          </p:grpSpPr>
          <p:sp>
            <p:nvSpPr>
              <p:cNvPr id="14" name="Rectangle 13"/>
              <p:cNvSpPr/>
              <p:nvPr/>
            </p:nvSpPr>
            <p:spPr>
              <a:xfrm>
                <a:off x="6383216" y="931985"/>
                <a:ext cx="2162908" cy="1582615"/>
              </a:xfrm>
              <a:prstGeom prst="rect">
                <a:avLst/>
              </a:prstGeom>
              <a:solidFill>
                <a:schemeClr val="accent3">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p:cNvSpPr/>
              <p:nvPr/>
            </p:nvSpPr>
            <p:spPr>
              <a:xfrm>
                <a:off x="6031523" y="778095"/>
                <a:ext cx="1582615" cy="391282"/>
              </a:xfrm>
              <a:prstGeom prst="roundRect">
                <a:avLst>
                  <a:gd name="adj" fmla="val 16667"/>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090375" y="819848"/>
                <a:ext cx="1464910" cy="306705"/>
              </a:xfrm>
              <a:prstGeom prst="rect">
                <a:avLst/>
              </a:prstGeom>
              <a:noFill/>
            </p:spPr>
            <p:txBody>
              <a:bodyPr wrap="square" rtlCol="0">
                <a:spAutoFit/>
              </a:bodyPr>
              <a:lstStyle/>
              <a:p>
                <a:pPr algn="ctr"/>
                <a:r>
                  <a:rPr lang="en-US" altLang="ko-KR" sz="1400" b="1" dirty="0">
                    <a:solidFill>
                      <a:schemeClr val="bg1"/>
                    </a:solidFill>
                    <a:latin typeface="Calibri" panose="020F0502020204030204" pitchFamily="34" charset="0"/>
                    <a:cs typeface="Calibri" panose="020F0502020204030204" pitchFamily="34" charset="0"/>
                  </a:rPr>
                  <a:t>5G And AI</a:t>
                </a:r>
                <a:endParaRPr lang="en-US" altLang="ko-KR" sz="1400" b="1" dirty="0">
                  <a:solidFill>
                    <a:schemeClr val="bg1"/>
                  </a:solidFill>
                  <a:latin typeface="Calibri" panose="020F0502020204030204" pitchFamily="34" charset="0"/>
                  <a:cs typeface="Calibri" panose="020F0502020204030204" pitchFamily="34" charset="0"/>
                </a:endParaRPr>
              </a:p>
            </p:txBody>
          </p:sp>
          <p:sp>
            <p:nvSpPr>
              <p:cNvPr id="17" name="TextBox 16"/>
              <p:cNvSpPr txBox="1"/>
              <p:nvPr/>
            </p:nvSpPr>
            <p:spPr>
              <a:xfrm>
                <a:off x="6525936" y="1219970"/>
                <a:ext cx="1877468" cy="1106805"/>
              </a:xfrm>
              <a:prstGeom prst="rect">
                <a:avLst/>
              </a:prstGeom>
              <a:noFill/>
            </p:spPr>
            <p:txBody>
              <a:bodyPr wrap="square" rtlCol="0">
                <a:spAutoFit/>
              </a:bodyPr>
              <a:lstStyle/>
              <a:p>
                <a:r>
                  <a:rPr lang="en-US" altLang="ko-KR" sz="1100" dirty="0">
                    <a:solidFill>
                      <a:schemeClr val="bg1"/>
                    </a:solidFill>
                    <a:latin typeface="Century Gothic" pitchFamily="34" charset="0"/>
                    <a:cs typeface="Arial" panose="020B0604020202020204" pitchFamily="34" charset="0"/>
                  </a:rPr>
                  <a:t>5G and AI will further improve media streaming performances and provide more opportunities for cloud-based media streaming innovation.​</a:t>
                </a:r>
                <a:endParaRPr lang="en-US" altLang="ko-KR" sz="1100" dirty="0">
                  <a:solidFill>
                    <a:schemeClr val="bg1"/>
                  </a:solidFill>
                  <a:latin typeface="Century Gothic" pitchFamily="34" charset="0"/>
                  <a:cs typeface="Arial" panose="020B0604020202020204" pitchFamily="34" charset="0"/>
                </a:endParaRPr>
              </a:p>
            </p:txBody>
          </p:sp>
        </p:grpSp>
        <p:grpSp>
          <p:nvGrpSpPr>
            <p:cNvPr id="18" name="Group 17"/>
            <p:cNvGrpSpPr/>
            <p:nvPr/>
          </p:nvGrpSpPr>
          <p:grpSpPr>
            <a:xfrm>
              <a:off x="6383214" y="2450892"/>
              <a:ext cx="2514601" cy="1736505"/>
              <a:chOff x="6031523" y="778095"/>
              <a:chExt cx="2514601" cy="1736505"/>
            </a:xfrm>
          </p:grpSpPr>
          <p:sp>
            <p:nvSpPr>
              <p:cNvPr id="19" name="Rectangle 18"/>
              <p:cNvSpPr/>
              <p:nvPr/>
            </p:nvSpPr>
            <p:spPr>
              <a:xfrm>
                <a:off x="6383216" y="931985"/>
                <a:ext cx="2162908" cy="1582615"/>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p:cNvSpPr/>
              <p:nvPr/>
            </p:nvSpPr>
            <p:spPr>
              <a:xfrm>
                <a:off x="6031523" y="778095"/>
                <a:ext cx="1582615" cy="391282"/>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090375" y="819848"/>
                <a:ext cx="1464910" cy="306705"/>
              </a:xfrm>
              <a:prstGeom prst="rect">
                <a:avLst/>
              </a:prstGeom>
              <a:noFill/>
            </p:spPr>
            <p:txBody>
              <a:bodyPr wrap="square" rtlCol="0">
                <a:spAutoFit/>
              </a:bodyPr>
              <a:lstStyle/>
              <a:p>
                <a:pPr algn="ctr"/>
                <a:r>
                  <a:rPr lang="en-US" altLang="ko-KR" sz="1400" b="1" dirty="0">
                    <a:solidFill>
                      <a:schemeClr val="bg1"/>
                    </a:solidFill>
                    <a:latin typeface="Calibri" panose="020F0502020204030204" pitchFamily="34" charset="0"/>
                    <a:cs typeface="Calibri" panose="020F0502020204030204" pitchFamily="34" charset="0"/>
                  </a:rPr>
                  <a:t>Edge Computing</a:t>
                </a:r>
                <a:endParaRPr lang="ko-KR" altLang="en-US" sz="1400" b="1" dirty="0">
                  <a:solidFill>
                    <a:schemeClr val="bg1"/>
                  </a:solidFill>
                  <a:latin typeface="Calibri" panose="020F0502020204030204" pitchFamily="34" charset="0"/>
                  <a:cs typeface="Calibri" panose="020F0502020204030204" pitchFamily="34" charset="0"/>
                </a:endParaRPr>
              </a:p>
            </p:txBody>
          </p:sp>
          <p:sp>
            <p:nvSpPr>
              <p:cNvPr id="22" name="TextBox 21"/>
              <p:cNvSpPr txBox="1"/>
              <p:nvPr/>
            </p:nvSpPr>
            <p:spPr>
              <a:xfrm>
                <a:off x="6525936" y="1219970"/>
                <a:ext cx="1877468" cy="1106805"/>
              </a:xfrm>
              <a:prstGeom prst="rect">
                <a:avLst/>
              </a:prstGeom>
              <a:noFill/>
            </p:spPr>
            <p:txBody>
              <a:bodyPr wrap="square" rtlCol="0">
                <a:spAutoFit/>
              </a:bodyPr>
              <a:lstStyle/>
              <a:p>
                <a:r>
                  <a:rPr lang="en-US" altLang="ko-KR" sz="1100" dirty="0">
                    <a:solidFill>
                      <a:schemeClr val="bg1"/>
                    </a:solidFill>
                    <a:latin typeface="Century Gothic" pitchFamily="34" charset="0"/>
                    <a:cs typeface="Arial" panose="020B0604020202020204" pitchFamily="34" charset="0"/>
                  </a:rPr>
                  <a:t>Edge computing will have a significant impact on the media streaming industry by reducing latency and improving streaming performances.​</a:t>
                </a:r>
                <a:endParaRPr lang="en-US" altLang="ko-KR" sz="1100" dirty="0">
                  <a:solidFill>
                    <a:schemeClr val="bg1"/>
                  </a:solidFill>
                  <a:latin typeface="Century Gothic" pitchFamily="34" charset="0"/>
                  <a:cs typeface="Arial" panose="020B0604020202020204" pitchFamily="34" charset="0"/>
                </a:endParaRPr>
              </a:p>
            </p:txBody>
          </p:sp>
        </p:grpSp>
      </p:grpSp>
      <p:grpSp>
        <p:nvGrpSpPr>
          <p:cNvPr id="23" name="Group 22"/>
          <p:cNvGrpSpPr/>
          <p:nvPr/>
        </p:nvGrpSpPr>
        <p:grpSpPr>
          <a:xfrm>
            <a:off x="7092501" y="2679602"/>
            <a:ext cx="2514601" cy="1736505"/>
            <a:chOff x="6031523" y="778095"/>
            <a:chExt cx="2514601" cy="1736505"/>
          </a:xfrm>
        </p:grpSpPr>
        <p:sp>
          <p:nvSpPr>
            <p:cNvPr id="24" name="Rectangle 23"/>
            <p:cNvSpPr/>
            <p:nvPr/>
          </p:nvSpPr>
          <p:spPr>
            <a:xfrm>
              <a:off x="6383216" y="931985"/>
              <a:ext cx="2162908" cy="1582615"/>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p:cNvSpPr/>
            <p:nvPr/>
          </p:nvSpPr>
          <p:spPr>
            <a:xfrm>
              <a:off x="6031523" y="778095"/>
              <a:ext cx="1582615" cy="391282"/>
            </a:xfrm>
            <a:prstGeom prst="roundRect">
              <a:avLst>
                <a:gd name="adj" fmla="val 16667"/>
              </a:avLst>
            </a:prstGeom>
            <a:solidFill>
              <a:schemeClr val="accent5"/>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090375" y="819848"/>
              <a:ext cx="1464910" cy="306705"/>
            </a:xfrm>
            <a:prstGeom prst="rect">
              <a:avLst/>
            </a:prstGeom>
            <a:noFill/>
          </p:spPr>
          <p:txBody>
            <a:bodyPr wrap="square" rtlCol="0">
              <a:spAutoFit/>
            </a:bodyPr>
            <a:lstStyle/>
            <a:p>
              <a:pPr algn="ctr"/>
              <a:r>
                <a:rPr lang="en-US" altLang="ko-KR" sz="1400" b="1" dirty="0">
                  <a:solidFill>
                    <a:schemeClr val="bg1"/>
                  </a:solidFill>
                  <a:latin typeface="Calibri" panose="020F0502020204030204" pitchFamily="34" charset="0"/>
                  <a:cs typeface="Calibri" panose="020F0502020204030204" pitchFamily="34" charset="0"/>
                </a:rPr>
                <a:t>IOT Integration</a:t>
              </a:r>
              <a:endParaRPr lang="en-US" altLang="ko-KR" sz="1400" b="1" dirty="0">
                <a:solidFill>
                  <a:schemeClr val="bg1"/>
                </a:solidFill>
                <a:latin typeface="Calibri" panose="020F0502020204030204" pitchFamily="34" charset="0"/>
                <a:cs typeface="Calibri" panose="020F0502020204030204" pitchFamily="34" charset="0"/>
              </a:endParaRPr>
            </a:p>
          </p:txBody>
        </p:sp>
        <p:sp>
          <p:nvSpPr>
            <p:cNvPr id="27" name="TextBox 26"/>
            <p:cNvSpPr txBox="1"/>
            <p:nvPr/>
          </p:nvSpPr>
          <p:spPr>
            <a:xfrm>
              <a:off x="6525936" y="1219970"/>
              <a:ext cx="1877468" cy="1106805"/>
            </a:xfrm>
            <a:prstGeom prst="rect">
              <a:avLst/>
            </a:prstGeom>
            <a:noFill/>
          </p:spPr>
          <p:txBody>
            <a:bodyPr wrap="square" rtlCol="0">
              <a:spAutoFit/>
            </a:bodyPr>
            <a:lstStyle/>
            <a:p>
              <a:r>
                <a:rPr lang="en-US" altLang="ko-KR" sz="1100" dirty="0">
                  <a:solidFill>
                    <a:schemeClr val="bg1"/>
                  </a:solidFill>
                  <a:latin typeface="Century Gothic" pitchFamily="34" charset="0"/>
                  <a:cs typeface="Arial" panose="020B0604020202020204" pitchFamily="34" charset="0"/>
                </a:rPr>
                <a:t>IoT devices integration with cloud-based media streaming services will enable seamless access to media content from multiple devices.</a:t>
              </a:r>
              <a:endParaRPr lang="en-US" altLang="ko-KR" sz="1100" dirty="0">
                <a:solidFill>
                  <a:schemeClr val="bg1"/>
                </a:solidFill>
                <a:latin typeface="Century Gothic" pitchFamily="34" charset="0"/>
                <a:cs typeface="Arial" panose="020B0604020202020204" pitchFamily="34" charset="0"/>
              </a:endParaRPr>
            </a:p>
          </p:txBody>
        </p:sp>
      </p:grpSp>
      <p:sp>
        <p:nvSpPr>
          <p:cNvPr id="30" name="TextBox 29"/>
          <p:cNvSpPr txBox="1"/>
          <p:nvPr/>
        </p:nvSpPr>
        <p:spPr>
          <a:xfrm>
            <a:off x="576238" y="3943004"/>
            <a:ext cx="5334882" cy="2708275"/>
          </a:xfrm>
          <a:prstGeom prst="rect">
            <a:avLst/>
          </a:prstGeom>
          <a:noFill/>
        </p:spPr>
        <p:txBody>
          <a:bodyPr wrap="square" lIns="36000" tIns="0" rIns="36000" bIns="0" rtlCol="0" anchor="ctr">
            <a:spAutoFit/>
          </a:bodyPr>
          <a:lstStyle/>
          <a:p>
            <a:r>
              <a:rPr lang="en-US" altLang="ko-KR" sz="4400" dirty="0">
                <a:solidFill>
                  <a:schemeClr val="bg1"/>
                </a:solidFill>
                <a:latin typeface="Calibri" panose="020F0502020204030204" pitchFamily="34" charset="0"/>
                <a:cs typeface="Calibri" panose="020F0502020204030204" pitchFamily="34" charset="0"/>
              </a:rPr>
              <a:t>FUTURE TRENDS AND OPPORTUNITIES IN CLOUD-MEDIA STREAMING​</a:t>
            </a:r>
            <a:endParaRPr lang="en-US" altLang="ko-KR" sz="4400" dirty="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lstStyle/>
          <a:p>
            <a:r>
              <a:rPr lang="en-US" dirty="0"/>
              <a:t>Ensembled Methods For Enhanced Media Streaming</a:t>
            </a:r>
            <a:endParaRPr lang="en-US" dirty="0"/>
          </a:p>
        </p:txBody>
      </p:sp>
      <p:sp>
        <p:nvSpPr>
          <p:cNvPr id="3" name="Rectangle 9"/>
          <p:cNvSpPr/>
          <p:nvPr/>
        </p:nvSpPr>
        <p:spPr>
          <a:xfrm>
            <a:off x="4836596" y="3122298"/>
            <a:ext cx="2518808" cy="1631644"/>
          </a:xfrm>
          <a:custGeom>
            <a:avLst/>
            <a:gdLst/>
            <a:ahLst/>
            <a:cxnLst/>
            <a:rect l="l" t="t" r="r" b="b"/>
            <a:pathLst>
              <a:path w="3816424" h="2472220">
                <a:moveTo>
                  <a:pt x="1972064" y="0"/>
                </a:moveTo>
                <a:cubicBezTo>
                  <a:pt x="2225646" y="0"/>
                  <a:pt x="2443064" y="140235"/>
                  <a:pt x="2531016" y="340937"/>
                </a:cubicBezTo>
                <a:cubicBezTo>
                  <a:pt x="2600132" y="306460"/>
                  <a:pt x="2678169" y="288032"/>
                  <a:pt x="2760510" y="288032"/>
                </a:cubicBezTo>
                <a:cubicBezTo>
                  <a:pt x="3009887" y="288032"/>
                  <a:pt x="3219786" y="457055"/>
                  <a:pt x="3279705" y="687381"/>
                </a:cubicBezTo>
                <a:cubicBezTo>
                  <a:pt x="3582169" y="717391"/>
                  <a:pt x="3816424" y="950318"/>
                  <a:pt x="3816424" y="1232795"/>
                </a:cubicBezTo>
                <a:lnTo>
                  <a:pt x="3816055" y="1236110"/>
                </a:lnTo>
                <a:cubicBezTo>
                  <a:pt x="3816421" y="1237213"/>
                  <a:pt x="3816424" y="1238319"/>
                  <a:pt x="3816424" y="1239425"/>
                </a:cubicBezTo>
                <a:cubicBezTo>
                  <a:pt x="3816424" y="1544322"/>
                  <a:pt x="3543509" y="1791490"/>
                  <a:pt x="3206852" y="1791490"/>
                </a:cubicBezTo>
                <a:lnTo>
                  <a:pt x="3136943" y="1786289"/>
                </a:lnTo>
                <a:cubicBezTo>
                  <a:pt x="3133151" y="1787239"/>
                  <a:pt x="3129282" y="1787343"/>
                  <a:pt x="3125386" y="1787343"/>
                </a:cubicBezTo>
                <a:lnTo>
                  <a:pt x="3087511" y="1787343"/>
                </a:lnTo>
                <a:cubicBezTo>
                  <a:pt x="3038440" y="1991344"/>
                  <a:pt x="2837482" y="2143516"/>
                  <a:pt x="2597280" y="2143516"/>
                </a:cubicBezTo>
                <a:cubicBezTo>
                  <a:pt x="2532520" y="2143516"/>
                  <a:pt x="2470613" y="2132455"/>
                  <a:pt x="2414162" y="2111319"/>
                </a:cubicBezTo>
                <a:cubicBezTo>
                  <a:pt x="2330064" y="2322315"/>
                  <a:pt x="2106542" y="2472220"/>
                  <a:pt x="1844361" y="2472220"/>
                </a:cubicBezTo>
                <a:cubicBezTo>
                  <a:pt x="1529851" y="2472220"/>
                  <a:pt x="1270971" y="2256501"/>
                  <a:pt x="1241364" y="1979223"/>
                </a:cubicBezTo>
                <a:cubicBezTo>
                  <a:pt x="1233180" y="1981311"/>
                  <a:pt x="1224850" y="1981496"/>
                  <a:pt x="1216474" y="1981496"/>
                </a:cubicBezTo>
                <a:cubicBezTo>
                  <a:pt x="1047138" y="1981496"/>
                  <a:pt x="897304" y="1905869"/>
                  <a:pt x="810084" y="1787343"/>
                </a:cubicBezTo>
                <a:lnTo>
                  <a:pt x="683468" y="1787343"/>
                </a:lnTo>
                <a:lnTo>
                  <a:pt x="669303" y="1786050"/>
                </a:lnTo>
                <a:cubicBezTo>
                  <a:pt x="649856" y="1790596"/>
                  <a:pt x="629830" y="1791490"/>
                  <a:pt x="609572" y="1791490"/>
                </a:cubicBezTo>
                <a:cubicBezTo>
                  <a:pt x="272915" y="1791490"/>
                  <a:pt x="0" y="1544322"/>
                  <a:pt x="0" y="1239425"/>
                </a:cubicBezTo>
                <a:lnTo>
                  <a:pt x="369" y="1236110"/>
                </a:lnTo>
                <a:cubicBezTo>
                  <a:pt x="3" y="1235007"/>
                  <a:pt x="0" y="1233901"/>
                  <a:pt x="0" y="1232795"/>
                </a:cubicBezTo>
                <a:cubicBezTo>
                  <a:pt x="0" y="927898"/>
                  <a:pt x="272915" y="680730"/>
                  <a:pt x="609572" y="680730"/>
                </a:cubicBezTo>
                <a:lnTo>
                  <a:pt x="648332" y="683614"/>
                </a:lnTo>
                <a:cubicBezTo>
                  <a:pt x="648074" y="682757"/>
                  <a:pt x="648072" y="681899"/>
                  <a:pt x="648072" y="681040"/>
                </a:cubicBezTo>
                <a:cubicBezTo>
                  <a:pt x="648072" y="382773"/>
                  <a:pt x="889865" y="140980"/>
                  <a:pt x="1188132" y="140980"/>
                </a:cubicBezTo>
                <a:cubicBezTo>
                  <a:pt x="1296209" y="140980"/>
                  <a:pt x="1396871" y="172727"/>
                  <a:pt x="1480802" y="228175"/>
                </a:cubicBezTo>
                <a:cubicBezTo>
                  <a:pt x="1589955" y="89512"/>
                  <a:pt x="1769468" y="0"/>
                  <a:pt x="1972064" y="0"/>
                </a:cubicBezTo>
                <a:close/>
              </a:path>
            </a:pathLst>
          </a:custGeom>
          <a:noFill/>
          <a:ln w="762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4" name="Group 3"/>
          <p:cNvGrpSpPr/>
          <p:nvPr/>
        </p:nvGrpSpPr>
        <p:grpSpPr>
          <a:xfrm rot="-3060000">
            <a:off x="4565779" y="3130544"/>
            <a:ext cx="120077" cy="443661"/>
            <a:chOff x="1408027" y="3329887"/>
            <a:chExt cx="155342" cy="573958"/>
          </a:xfrm>
          <a:solidFill>
            <a:schemeClr val="accent2"/>
          </a:solidFill>
        </p:grpSpPr>
        <p:sp>
          <p:nvSpPr>
            <p:cNvPr id="5" name="Oval 4"/>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6" name="Oval 5"/>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7" name="Oval 6"/>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8" name="Oval 7"/>
          <p:cNvSpPr/>
          <p:nvPr/>
        </p:nvSpPr>
        <p:spPr>
          <a:xfrm>
            <a:off x="3700642" y="2448217"/>
            <a:ext cx="797943" cy="797943"/>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9" name="Oval 8"/>
          <p:cNvSpPr/>
          <p:nvPr/>
        </p:nvSpPr>
        <p:spPr>
          <a:xfrm>
            <a:off x="5676070" y="1742695"/>
            <a:ext cx="797943" cy="797943"/>
          </a:xfrm>
          <a:prstGeom prst="ellipse">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0" name="Oval 9"/>
          <p:cNvSpPr/>
          <p:nvPr/>
        </p:nvSpPr>
        <p:spPr>
          <a:xfrm>
            <a:off x="7464154" y="2368171"/>
            <a:ext cx="797943" cy="797943"/>
          </a:xfrm>
          <a:prstGeom prst="ellipse">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1" name="Oval 10"/>
          <p:cNvSpPr/>
          <p:nvPr/>
        </p:nvSpPr>
        <p:spPr>
          <a:xfrm>
            <a:off x="2869182" y="4953012"/>
            <a:ext cx="797943" cy="797943"/>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2" name="Oval 11"/>
          <p:cNvSpPr/>
          <p:nvPr/>
        </p:nvSpPr>
        <p:spPr>
          <a:xfrm>
            <a:off x="4754290" y="4953012"/>
            <a:ext cx="797943" cy="797943"/>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3" name="Oval 12"/>
          <p:cNvSpPr/>
          <p:nvPr/>
        </p:nvSpPr>
        <p:spPr>
          <a:xfrm>
            <a:off x="6639769" y="4953012"/>
            <a:ext cx="797943" cy="797943"/>
          </a:xfrm>
          <a:prstGeom prst="ellipse">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4" name="Oval 13"/>
          <p:cNvSpPr/>
          <p:nvPr/>
        </p:nvSpPr>
        <p:spPr>
          <a:xfrm>
            <a:off x="8527971" y="4953012"/>
            <a:ext cx="797943" cy="797943"/>
          </a:xfrm>
          <a:prstGeom prst="ellipse">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15" name="Group 14"/>
          <p:cNvGrpSpPr/>
          <p:nvPr/>
        </p:nvGrpSpPr>
        <p:grpSpPr>
          <a:xfrm rot="3060000" flipH="1">
            <a:off x="7237481" y="3035762"/>
            <a:ext cx="120077" cy="443661"/>
            <a:chOff x="1408027" y="3329887"/>
            <a:chExt cx="155342" cy="573958"/>
          </a:xfrm>
          <a:solidFill>
            <a:schemeClr val="accent4"/>
          </a:solidFill>
        </p:grpSpPr>
        <p:sp>
          <p:nvSpPr>
            <p:cNvPr id="16" name="Oval 15"/>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7" name="Oval 16"/>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8" name="Oval 17"/>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19" name="Group 18"/>
          <p:cNvGrpSpPr/>
          <p:nvPr/>
        </p:nvGrpSpPr>
        <p:grpSpPr>
          <a:xfrm flipH="1">
            <a:off x="6015002" y="2628563"/>
            <a:ext cx="120077" cy="443661"/>
            <a:chOff x="1408027" y="3329887"/>
            <a:chExt cx="155342" cy="573958"/>
          </a:xfrm>
          <a:solidFill>
            <a:schemeClr val="accent3"/>
          </a:solidFill>
        </p:grpSpPr>
        <p:sp>
          <p:nvSpPr>
            <p:cNvPr id="20" name="Oval 19"/>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1" name="Oval 20"/>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2" name="Oval 21"/>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23" name="Group 22"/>
          <p:cNvGrpSpPr/>
          <p:nvPr/>
        </p:nvGrpSpPr>
        <p:grpSpPr>
          <a:xfrm rot="2880000">
            <a:off x="4516343" y="4215286"/>
            <a:ext cx="120077" cy="443661"/>
            <a:chOff x="1408027" y="3329887"/>
            <a:chExt cx="155342" cy="573958"/>
          </a:xfrm>
          <a:solidFill>
            <a:schemeClr val="accent1"/>
          </a:solidFill>
        </p:grpSpPr>
        <p:sp>
          <p:nvSpPr>
            <p:cNvPr id="24" name="Oval 23"/>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5" name="Oval 24"/>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6" name="Oval 25"/>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27" name="Group 26"/>
          <p:cNvGrpSpPr/>
          <p:nvPr/>
        </p:nvGrpSpPr>
        <p:grpSpPr>
          <a:xfrm rot="18720000" flipH="1">
            <a:off x="7610019" y="4155419"/>
            <a:ext cx="120077" cy="443661"/>
            <a:chOff x="1408027" y="3329887"/>
            <a:chExt cx="155342" cy="573958"/>
          </a:xfrm>
          <a:solidFill>
            <a:schemeClr val="accent4"/>
          </a:solidFill>
        </p:grpSpPr>
        <p:sp>
          <p:nvSpPr>
            <p:cNvPr id="28" name="Oval 27"/>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9" name="Oval 28"/>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0" name="Oval 29"/>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31" name="Group 30"/>
          <p:cNvGrpSpPr/>
          <p:nvPr/>
        </p:nvGrpSpPr>
        <p:grpSpPr>
          <a:xfrm rot="1380000">
            <a:off x="5363532" y="4497400"/>
            <a:ext cx="120077" cy="443661"/>
            <a:chOff x="1408027" y="3329887"/>
            <a:chExt cx="155342" cy="573958"/>
          </a:xfrm>
          <a:solidFill>
            <a:schemeClr val="accent2"/>
          </a:solidFill>
        </p:grpSpPr>
        <p:sp>
          <p:nvSpPr>
            <p:cNvPr id="32" name="Oval 31"/>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3" name="Oval 32"/>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4" name="Oval 33"/>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35" name="Group 34"/>
          <p:cNvGrpSpPr/>
          <p:nvPr/>
        </p:nvGrpSpPr>
        <p:grpSpPr>
          <a:xfrm rot="19920000" flipH="1">
            <a:off x="6585823" y="4577738"/>
            <a:ext cx="120077" cy="443661"/>
            <a:chOff x="1408027" y="3329887"/>
            <a:chExt cx="155350" cy="573958"/>
          </a:xfrm>
          <a:solidFill>
            <a:schemeClr val="accent3"/>
          </a:solidFill>
        </p:grpSpPr>
        <p:sp>
          <p:nvSpPr>
            <p:cNvPr id="36" name="Oval 35"/>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7" name="Oval 36"/>
            <p:cNvSpPr/>
            <p:nvPr/>
          </p:nvSpPr>
          <p:spPr>
            <a:xfrm>
              <a:off x="1408034" y="3539195"/>
              <a:ext cx="155343"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8" name="Oval 37"/>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39" name="TextBox 38"/>
          <p:cNvSpPr txBox="1"/>
          <p:nvPr/>
        </p:nvSpPr>
        <p:spPr>
          <a:xfrm>
            <a:off x="5198249" y="3910906"/>
            <a:ext cx="1777600" cy="584775"/>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Calibri" panose="020F0502020204030204" pitchFamily="34" charset="0"/>
                <a:ea typeface="FZShuTi" pitchFamily="2" charset="-122"/>
                <a:cs typeface="Calibri" panose="020F0502020204030204" pitchFamily="34" charset="0"/>
              </a:rPr>
              <a:t>Content Title</a:t>
            </a:r>
            <a:endParaRPr lang="en-US" altLang="ko-KR" sz="1600" b="1" dirty="0">
              <a:solidFill>
                <a:schemeClr val="tx1">
                  <a:lumMod val="75000"/>
                  <a:lumOff val="25000"/>
                </a:schemeClr>
              </a:solidFill>
              <a:latin typeface="Calibri" panose="020F0502020204030204" pitchFamily="34" charset="0"/>
              <a:ea typeface="FZShuTi" pitchFamily="2" charset="-122"/>
              <a:cs typeface="Calibri" panose="020F0502020204030204" pitchFamily="34" charset="0"/>
            </a:endParaRPr>
          </a:p>
          <a:p>
            <a:pPr algn="ctr"/>
            <a:r>
              <a:rPr lang="en-US" altLang="ko-KR" sz="1600" b="1" dirty="0">
                <a:solidFill>
                  <a:schemeClr val="tx1">
                    <a:lumMod val="75000"/>
                    <a:lumOff val="25000"/>
                  </a:schemeClr>
                </a:solidFill>
                <a:latin typeface="Calibri" panose="020F0502020204030204" pitchFamily="34" charset="0"/>
                <a:ea typeface="FZShuTi" pitchFamily="2" charset="-122"/>
                <a:cs typeface="Calibri" panose="020F0502020204030204" pitchFamily="34" charset="0"/>
              </a:rPr>
              <a:t>Here</a:t>
            </a:r>
            <a:endParaRPr lang="ko-KR" altLang="en-US" sz="1600" b="1"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40" name="TextBox 39"/>
          <p:cNvSpPr txBox="1"/>
          <p:nvPr/>
        </p:nvSpPr>
        <p:spPr>
          <a:xfrm>
            <a:off x="6488589" y="1766045"/>
            <a:ext cx="1470878" cy="521970"/>
          </a:xfrm>
          <a:prstGeom prst="rect">
            <a:avLst/>
          </a:prstGeom>
          <a:noFill/>
        </p:spPr>
        <p:txBody>
          <a:bodyPr wrap="square" lIns="108000" rIns="108000" rtlCol="0">
            <a:spAutoFit/>
          </a:bodyPr>
          <a:lstStyle/>
          <a:p>
            <a:pPr algn="ctr"/>
            <a:r>
              <a:rPr lang="en-US" altLang="ko-KR" sz="1400" b="1" dirty="0">
                <a:solidFill>
                  <a:schemeClr val="tx1">
                    <a:lumMod val="75000"/>
                    <a:lumOff val="25000"/>
                  </a:schemeClr>
                </a:solidFill>
                <a:latin typeface="Calibri" panose="020F0502020204030204" pitchFamily="34" charset="0"/>
                <a:cs typeface="Calibri" panose="020F0502020204030204" pitchFamily="34" charset="0"/>
              </a:rPr>
              <a:t>Hybrid Cloud Architecture</a:t>
            </a:r>
            <a:endParaRPr lang="ko-KR" altLang="en-US" sz="1400" b="1"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41" name="TextBox 40"/>
          <p:cNvSpPr txBox="1"/>
          <p:nvPr/>
        </p:nvSpPr>
        <p:spPr>
          <a:xfrm>
            <a:off x="8400256" y="2593858"/>
            <a:ext cx="1470878" cy="737235"/>
          </a:xfrm>
          <a:prstGeom prst="rect">
            <a:avLst/>
          </a:prstGeom>
          <a:noFill/>
        </p:spPr>
        <p:txBody>
          <a:bodyPr wrap="square" lIns="108000" rIns="108000" rtlCol="0">
            <a:spAutoFit/>
          </a:bodyPr>
          <a:lstStyle/>
          <a:p>
            <a:pPr algn="ctr"/>
            <a:r>
              <a:rPr lang="en-US" altLang="ko-KR" sz="1400" b="1" dirty="0">
                <a:solidFill>
                  <a:schemeClr val="tx1">
                    <a:lumMod val="75000"/>
                    <a:lumOff val="25000"/>
                  </a:schemeClr>
                </a:solidFill>
                <a:latin typeface="Calibri" panose="020F0502020204030204" pitchFamily="34" charset="0"/>
                <a:cs typeface="Calibri" panose="020F0502020204030204" pitchFamily="34" charset="0"/>
              </a:rPr>
              <a:t>Machine Learning Optimization</a:t>
            </a:r>
            <a:endParaRPr lang="ko-KR" altLang="en-US" sz="1400" b="1"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42" name="TextBox 41"/>
          <p:cNvSpPr txBox="1"/>
          <p:nvPr/>
        </p:nvSpPr>
        <p:spPr>
          <a:xfrm>
            <a:off x="2098720" y="2695610"/>
            <a:ext cx="1470878" cy="521970"/>
          </a:xfrm>
          <a:prstGeom prst="rect">
            <a:avLst/>
          </a:prstGeom>
          <a:noFill/>
        </p:spPr>
        <p:txBody>
          <a:bodyPr wrap="square" lIns="108000" rIns="108000" rtlCol="0">
            <a:spAutoFit/>
          </a:bodyPr>
          <a:lstStyle/>
          <a:p>
            <a:pPr algn="ctr"/>
            <a:r>
              <a:rPr lang="en-US" altLang="ko-KR" sz="1400" b="1" dirty="0">
                <a:solidFill>
                  <a:schemeClr val="tx1">
                    <a:lumMod val="75000"/>
                    <a:lumOff val="25000"/>
                  </a:schemeClr>
                </a:solidFill>
                <a:latin typeface="Calibri" panose="020F0502020204030204" pitchFamily="34" charset="0"/>
                <a:cs typeface="Calibri" panose="020F0502020204030204" pitchFamily="34" charset="0"/>
              </a:rPr>
              <a:t>Content Aware Streaming</a:t>
            </a:r>
            <a:endParaRPr lang="ko-KR" altLang="en-US" sz="1400" b="1"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49" name="Parallelogram 15"/>
          <p:cNvSpPr/>
          <p:nvPr/>
        </p:nvSpPr>
        <p:spPr>
          <a:xfrm flipH="1">
            <a:off x="3918730" y="2673138"/>
            <a:ext cx="361766" cy="361766"/>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0" name="Rectangle 30"/>
          <p:cNvSpPr/>
          <p:nvPr/>
        </p:nvSpPr>
        <p:spPr>
          <a:xfrm>
            <a:off x="4994656" y="5193842"/>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1" name="Frame 17"/>
          <p:cNvSpPr/>
          <p:nvPr/>
        </p:nvSpPr>
        <p:spPr>
          <a:xfrm>
            <a:off x="3096288" y="5180118"/>
            <a:ext cx="343730" cy="343730"/>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52" name="Rounded Rectangle 5"/>
          <p:cNvSpPr/>
          <p:nvPr/>
        </p:nvSpPr>
        <p:spPr>
          <a:xfrm flipH="1">
            <a:off x="6842898" y="5190426"/>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1" fmla="*/ 1384251 w 3217557"/>
              <a:gd name="connsiteY0-2" fmla="*/ 661544 h 2702049"/>
              <a:gd name="connsiteX1-3" fmla="*/ 1574067 w 3217557"/>
              <a:gd name="connsiteY1-4" fmla="*/ 851360 h 2702049"/>
              <a:gd name="connsiteX2-5" fmla="*/ 1384251 w 3217557"/>
              <a:gd name="connsiteY2-6" fmla="*/ 1041176 h 2702049"/>
              <a:gd name="connsiteX3-7" fmla="*/ 1194435 w 3217557"/>
              <a:gd name="connsiteY3-8" fmla="*/ 851360 h 2702049"/>
              <a:gd name="connsiteX4-9" fmla="*/ 1384251 w 3217557"/>
              <a:gd name="connsiteY4-10" fmla="*/ 661544 h 2702049"/>
              <a:gd name="connsiteX5-11" fmla="*/ 1993421 w 3217557"/>
              <a:gd name="connsiteY5-12" fmla="*/ 661544 h 2702049"/>
              <a:gd name="connsiteX6-13" fmla="*/ 2183237 w 3217557"/>
              <a:gd name="connsiteY6-14" fmla="*/ 851360 h 2702049"/>
              <a:gd name="connsiteX7-15" fmla="*/ 1993421 w 3217557"/>
              <a:gd name="connsiteY7-16" fmla="*/ 1041176 h 2702049"/>
              <a:gd name="connsiteX8-17" fmla="*/ 1803605 w 3217557"/>
              <a:gd name="connsiteY8-18" fmla="*/ 851360 h 2702049"/>
              <a:gd name="connsiteX9-19" fmla="*/ 1993421 w 3217557"/>
              <a:gd name="connsiteY9-20" fmla="*/ 661544 h 2702049"/>
              <a:gd name="connsiteX10-21" fmla="*/ 2602591 w 3217557"/>
              <a:gd name="connsiteY10-22" fmla="*/ 661544 h 2702049"/>
              <a:gd name="connsiteX11-23" fmla="*/ 2792407 w 3217557"/>
              <a:gd name="connsiteY11-24" fmla="*/ 851360 h 2702049"/>
              <a:gd name="connsiteX12-25" fmla="*/ 2602591 w 3217557"/>
              <a:gd name="connsiteY12-26" fmla="*/ 1041176 h 2702049"/>
              <a:gd name="connsiteX13-27" fmla="*/ 2412775 w 3217557"/>
              <a:gd name="connsiteY13-28" fmla="*/ 851360 h 2702049"/>
              <a:gd name="connsiteX14-29" fmla="*/ 2602591 w 3217557"/>
              <a:gd name="connsiteY14-30" fmla="*/ 661544 h 2702049"/>
              <a:gd name="connsiteX15-31" fmla="*/ 677114 w 3217557"/>
              <a:gd name="connsiteY15-32" fmla="*/ 569491 h 2702049"/>
              <a:gd name="connsiteX16-33" fmla="*/ 330916 w 3217557"/>
              <a:gd name="connsiteY16-34" fmla="*/ 569491 h 2702049"/>
              <a:gd name="connsiteX17-35" fmla="*/ 0 w 3217557"/>
              <a:gd name="connsiteY17-36" fmla="*/ 900407 h 2702049"/>
              <a:gd name="connsiteX18-37" fmla="*/ 0 w 3217557"/>
              <a:gd name="connsiteY18-38" fmla="*/ 1952009 h 2702049"/>
              <a:gd name="connsiteX19-39" fmla="*/ 330916 w 3217557"/>
              <a:gd name="connsiteY19-40" fmla="*/ 2282925 h 2702049"/>
              <a:gd name="connsiteX20-41" fmla="*/ 711670 w 3217557"/>
              <a:gd name="connsiteY20-42" fmla="*/ 2282925 h 2702049"/>
              <a:gd name="connsiteX21-43" fmla="*/ 15770 w 3217557"/>
              <a:gd name="connsiteY21-44" fmla="*/ 2702049 h 2702049"/>
              <a:gd name="connsiteX22-45" fmla="*/ 1294529 w 3217557"/>
              <a:gd name="connsiteY22-46" fmla="*/ 2282925 h 2702049"/>
              <a:gd name="connsiteX23-47" fmla="*/ 2117356 w 3217557"/>
              <a:gd name="connsiteY23-48" fmla="*/ 2282925 h 2702049"/>
              <a:gd name="connsiteX24-49" fmla="*/ 2418395 w 3217557"/>
              <a:gd name="connsiteY24-50" fmla="*/ 2087951 h 2702049"/>
              <a:gd name="connsiteX25-51" fmla="*/ 1830857 w 3217557"/>
              <a:gd name="connsiteY25-52" fmla="*/ 1799347 h 2702049"/>
              <a:gd name="connsiteX26-53" fmla="*/ 1008030 w 3217557"/>
              <a:gd name="connsiteY26-54" fmla="*/ 1799347 h 2702049"/>
              <a:gd name="connsiteX27-55" fmla="*/ 677114 w 3217557"/>
              <a:gd name="connsiteY27-56" fmla="*/ 1468431 h 2702049"/>
              <a:gd name="connsiteX28-57" fmla="*/ 677114 w 3217557"/>
              <a:gd name="connsiteY28-58" fmla="*/ 569491 h 2702049"/>
              <a:gd name="connsiteX29-59" fmla="*/ 2886641 w 3217557"/>
              <a:gd name="connsiteY29-60" fmla="*/ 0 h 2702049"/>
              <a:gd name="connsiteX30-61" fmla="*/ 1100201 w 3217557"/>
              <a:gd name="connsiteY30-62" fmla="*/ 0 h 2702049"/>
              <a:gd name="connsiteX31-63" fmla="*/ 769285 w 3217557"/>
              <a:gd name="connsiteY31-64" fmla="*/ 330916 h 2702049"/>
              <a:gd name="connsiteX32-65" fmla="*/ 769285 w 3217557"/>
              <a:gd name="connsiteY32-66" fmla="*/ 1382518 h 2702049"/>
              <a:gd name="connsiteX33-67" fmla="*/ 1100201 w 3217557"/>
              <a:gd name="connsiteY33-68" fmla="*/ 1713434 h 2702049"/>
              <a:gd name="connsiteX34-69" fmla="*/ 1923028 w 3217557"/>
              <a:gd name="connsiteY34-70" fmla="*/ 1713434 h 2702049"/>
              <a:gd name="connsiteX35-71" fmla="*/ 3078958 w 3217557"/>
              <a:gd name="connsiteY35-72" fmla="*/ 2077967 h 2702049"/>
              <a:gd name="connsiteX36-73" fmla="*/ 2505887 w 3217557"/>
              <a:gd name="connsiteY36-74" fmla="*/ 1713434 h 2702049"/>
              <a:gd name="connsiteX37-75" fmla="*/ 2886641 w 3217557"/>
              <a:gd name="connsiteY37-76" fmla="*/ 1713434 h 2702049"/>
              <a:gd name="connsiteX38-77" fmla="*/ 3217557 w 3217557"/>
              <a:gd name="connsiteY38-78" fmla="*/ 1382518 h 2702049"/>
              <a:gd name="connsiteX39-79" fmla="*/ 3217557 w 3217557"/>
              <a:gd name="connsiteY39-80" fmla="*/ 330916 h 2702049"/>
              <a:gd name="connsiteX40-81" fmla="*/ 2886641 w 3217557"/>
              <a:gd name="connsiteY40-82" fmla="*/ 0 h 2702049"/>
              <a:gd name="connsiteX0-83" fmla="*/ 1384251 w 3217557"/>
              <a:gd name="connsiteY0-84" fmla="*/ 661544 h 2633810"/>
              <a:gd name="connsiteX1-85" fmla="*/ 1574067 w 3217557"/>
              <a:gd name="connsiteY1-86" fmla="*/ 851360 h 2633810"/>
              <a:gd name="connsiteX2-87" fmla="*/ 1384251 w 3217557"/>
              <a:gd name="connsiteY2-88" fmla="*/ 1041176 h 2633810"/>
              <a:gd name="connsiteX3-89" fmla="*/ 1194435 w 3217557"/>
              <a:gd name="connsiteY3-90" fmla="*/ 851360 h 2633810"/>
              <a:gd name="connsiteX4-91" fmla="*/ 1384251 w 3217557"/>
              <a:gd name="connsiteY4-92" fmla="*/ 661544 h 2633810"/>
              <a:gd name="connsiteX5-93" fmla="*/ 1993421 w 3217557"/>
              <a:gd name="connsiteY5-94" fmla="*/ 661544 h 2633810"/>
              <a:gd name="connsiteX6-95" fmla="*/ 2183237 w 3217557"/>
              <a:gd name="connsiteY6-96" fmla="*/ 851360 h 2633810"/>
              <a:gd name="connsiteX7-97" fmla="*/ 1993421 w 3217557"/>
              <a:gd name="connsiteY7-98" fmla="*/ 1041176 h 2633810"/>
              <a:gd name="connsiteX8-99" fmla="*/ 1803605 w 3217557"/>
              <a:gd name="connsiteY8-100" fmla="*/ 851360 h 2633810"/>
              <a:gd name="connsiteX9-101" fmla="*/ 1993421 w 3217557"/>
              <a:gd name="connsiteY9-102" fmla="*/ 661544 h 2633810"/>
              <a:gd name="connsiteX10-103" fmla="*/ 2602591 w 3217557"/>
              <a:gd name="connsiteY10-104" fmla="*/ 661544 h 2633810"/>
              <a:gd name="connsiteX11-105" fmla="*/ 2792407 w 3217557"/>
              <a:gd name="connsiteY11-106" fmla="*/ 851360 h 2633810"/>
              <a:gd name="connsiteX12-107" fmla="*/ 2602591 w 3217557"/>
              <a:gd name="connsiteY12-108" fmla="*/ 1041176 h 2633810"/>
              <a:gd name="connsiteX13-109" fmla="*/ 2412775 w 3217557"/>
              <a:gd name="connsiteY13-110" fmla="*/ 851360 h 2633810"/>
              <a:gd name="connsiteX14-111" fmla="*/ 2602591 w 3217557"/>
              <a:gd name="connsiteY14-112" fmla="*/ 661544 h 2633810"/>
              <a:gd name="connsiteX15-113" fmla="*/ 677114 w 3217557"/>
              <a:gd name="connsiteY15-114" fmla="*/ 569491 h 2633810"/>
              <a:gd name="connsiteX16-115" fmla="*/ 330916 w 3217557"/>
              <a:gd name="connsiteY16-116" fmla="*/ 569491 h 2633810"/>
              <a:gd name="connsiteX17-117" fmla="*/ 0 w 3217557"/>
              <a:gd name="connsiteY17-118" fmla="*/ 900407 h 2633810"/>
              <a:gd name="connsiteX18-119" fmla="*/ 0 w 3217557"/>
              <a:gd name="connsiteY18-120" fmla="*/ 1952009 h 2633810"/>
              <a:gd name="connsiteX19-121" fmla="*/ 330916 w 3217557"/>
              <a:gd name="connsiteY19-122" fmla="*/ 2282925 h 2633810"/>
              <a:gd name="connsiteX20-123" fmla="*/ 711670 w 3217557"/>
              <a:gd name="connsiteY20-124" fmla="*/ 2282925 h 2633810"/>
              <a:gd name="connsiteX21-125" fmla="*/ 165895 w 3217557"/>
              <a:gd name="connsiteY21-126" fmla="*/ 2633810 h 2633810"/>
              <a:gd name="connsiteX22-127" fmla="*/ 1294529 w 3217557"/>
              <a:gd name="connsiteY22-128" fmla="*/ 2282925 h 2633810"/>
              <a:gd name="connsiteX23-129" fmla="*/ 2117356 w 3217557"/>
              <a:gd name="connsiteY23-130" fmla="*/ 2282925 h 2633810"/>
              <a:gd name="connsiteX24-131" fmla="*/ 2418395 w 3217557"/>
              <a:gd name="connsiteY24-132" fmla="*/ 2087951 h 2633810"/>
              <a:gd name="connsiteX25-133" fmla="*/ 1830857 w 3217557"/>
              <a:gd name="connsiteY25-134" fmla="*/ 1799347 h 2633810"/>
              <a:gd name="connsiteX26-135" fmla="*/ 1008030 w 3217557"/>
              <a:gd name="connsiteY26-136" fmla="*/ 1799347 h 2633810"/>
              <a:gd name="connsiteX27-137" fmla="*/ 677114 w 3217557"/>
              <a:gd name="connsiteY27-138" fmla="*/ 1468431 h 2633810"/>
              <a:gd name="connsiteX28-139" fmla="*/ 677114 w 3217557"/>
              <a:gd name="connsiteY28-140" fmla="*/ 569491 h 2633810"/>
              <a:gd name="connsiteX29-141" fmla="*/ 2886641 w 3217557"/>
              <a:gd name="connsiteY29-142" fmla="*/ 0 h 2633810"/>
              <a:gd name="connsiteX30-143" fmla="*/ 1100201 w 3217557"/>
              <a:gd name="connsiteY30-144" fmla="*/ 0 h 2633810"/>
              <a:gd name="connsiteX31-145" fmla="*/ 769285 w 3217557"/>
              <a:gd name="connsiteY31-146" fmla="*/ 330916 h 2633810"/>
              <a:gd name="connsiteX32-147" fmla="*/ 769285 w 3217557"/>
              <a:gd name="connsiteY32-148" fmla="*/ 1382518 h 2633810"/>
              <a:gd name="connsiteX33-149" fmla="*/ 1100201 w 3217557"/>
              <a:gd name="connsiteY33-150" fmla="*/ 1713434 h 2633810"/>
              <a:gd name="connsiteX34-151" fmla="*/ 1923028 w 3217557"/>
              <a:gd name="connsiteY34-152" fmla="*/ 1713434 h 2633810"/>
              <a:gd name="connsiteX35-153" fmla="*/ 3078958 w 3217557"/>
              <a:gd name="connsiteY35-154" fmla="*/ 2077967 h 2633810"/>
              <a:gd name="connsiteX36-155" fmla="*/ 2505887 w 3217557"/>
              <a:gd name="connsiteY36-156" fmla="*/ 1713434 h 2633810"/>
              <a:gd name="connsiteX37-157" fmla="*/ 2886641 w 3217557"/>
              <a:gd name="connsiteY37-158" fmla="*/ 1713434 h 2633810"/>
              <a:gd name="connsiteX38-159" fmla="*/ 3217557 w 3217557"/>
              <a:gd name="connsiteY38-160" fmla="*/ 1382518 h 2633810"/>
              <a:gd name="connsiteX39-161" fmla="*/ 3217557 w 3217557"/>
              <a:gd name="connsiteY39-162" fmla="*/ 330916 h 2633810"/>
              <a:gd name="connsiteX40-163" fmla="*/ 2886641 w 3217557"/>
              <a:gd name="connsiteY40-164" fmla="*/ 0 h 2633810"/>
              <a:gd name="connsiteX0-165" fmla="*/ 1384251 w 3217557"/>
              <a:gd name="connsiteY0-166" fmla="*/ 661544 h 2633810"/>
              <a:gd name="connsiteX1-167" fmla="*/ 1574067 w 3217557"/>
              <a:gd name="connsiteY1-168" fmla="*/ 851360 h 2633810"/>
              <a:gd name="connsiteX2-169" fmla="*/ 1384251 w 3217557"/>
              <a:gd name="connsiteY2-170" fmla="*/ 1041176 h 2633810"/>
              <a:gd name="connsiteX3-171" fmla="*/ 1194435 w 3217557"/>
              <a:gd name="connsiteY3-172" fmla="*/ 851360 h 2633810"/>
              <a:gd name="connsiteX4-173" fmla="*/ 1384251 w 3217557"/>
              <a:gd name="connsiteY4-174" fmla="*/ 661544 h 2633810"/>
              <a:gd name="connsiteX5-175" fmla="*/ 1993421 w 3217557"/>
              <a:gd name="connsiteY5-176" fmla="*/ 661544 h 2633810"/>
              <a:gd name="connsiteX6-177" fmla="*/ 2183237 w 3217557"/>
              <a:gd name="connsiteY6-178" fmla="*/ 851360 h 2633810"/>
              <a:gd name="connsiteX7-179" fmla="*/ 1993421 w 3217557"/>
              <a:gd name="connsiteY7-180" fmla="*/ 1041176 h 2633810"/>
              <a:gd name="connsiteX8-181" fmla="*/ 1803605 w 3217557"/>
              <a:gd name="connsiteY8-182" fmla="*/ 851360 h 2633810"/>
              <a:gd name="connsiteX9-183" fmla="*/ 1993421 w 3217557"/>
              <a:gd name="connsiteY9-184" fmla="*/ 661544 h 2633810"/>
              <a:gd name="connsiteX10-185" fmla="*/ 2602591 w 3217557"/>
              <a:gd name="connsiteY10-186" fmla="*/ 661544 h 2633810"/>
              <a:gd name="connsiteX11-187" fmla="*/ 2792407 w 3217557"/>
              <a:gd name="connsiteY11-188" fmla="*/ 851360 h 2633810"/>
              <a:gd name="connsiteX12-189" fmla="*/ 2602591 w 3217557"/>
              <a:gd name="connsiteY12-190" fmla="*/ 1041176 h 2633810"/>
              <a:gd name="connsiteX13-191" fmla="*/ 2412775 w 3217557"/>
              <a:gd name="connsiteY13-192" fmla="*/ 851360 h 2633810"/>
              <a:gd name="connsiteX14-193" fmla="*/ 2602591 w 3217557"/>
              <a:gd name="connsiteY14-194" fmla="*/ 661544 h 2633810"/>
              <a:gd name="connsiteX15-195" fmla="*/ 677114 w 3217557"/>
              <a:gd name="connsiteY15-196" fmla="*/ 569491 h 2633810"/>
              <a:gd name="connsiteX16-197" fmla="*/ 330916 w 3217557"/>
              <a:gd name="connsiteY16-198" fmla="*/ 569491 h 2633810"/>
              <a:gd name="connsiteX17-199" fmla="*/ 0 w 3217557"/>
              <a:gd name="connsiteY17-200" fmla="*/ 900407 h 2633810"/>
              <a:gd name="connsiteX18-201" fmla="*/ 0 w 3217557"/>
              <a:gd name="connsiteY18-202" fmla="*/ 1952009 h 2633810"/>
              <a:gd name="connsiteX19-203" fmla="*/ 330916 w 3217557"/>
              <a:gd name="connsiteY19-204" fmla="*/ 2282925 h 2633810"/>
              <a:gd name="connsiteX20-205" fmla="*/ 711670 w 3217557"/>
              <a:gd name="connsiteY20-206" fmla="*/ 2282925 h 2633810"/>
              <a:gd name="connsiteX21-207" fmla="*/ 165895 w 3217557"/>
              <a:gd name="connsiteY21-208" fmla="*/ 2633810 h 2633810"/>
              <a:gd name="connsiteX22-209" fmla="*/ 1294529 w 3217557"/>
              <a:gd name="connsiteY22-210" fmla="*/ 2282925 h 2633810"/>
              <a:gd name="connsiteX23-211" fmla="*/ 2117356 w 3217557"/>
              <a:gd name="connsiteY23-212" fmla="*/ 2282925 h 2633810"/>
              <a:gd name="connsiteX24-213" fmla="*/ 2418395 w 3217557"/>
              <a:gd name="connsiteY24-214" fmla="*/ 2087951 h 2633810"/>
              <a:gd name="connsiteX25-215" fmla="*/ 1830857 w 3217557"/>
              <a:gd name="connsiteY25-216" fmla="*/ 1799347 h 2633810"/>
              <a:gd name="connsiteX26-217" fmla="*/ 1008030 w 3217557"/>
              <a:gd name="connsiteY26-218" fmla="*/ 1799347 h 2633810"/>
              <a:gd name="connsiteX27-219" fmla="*/ 677114 w 3217557"/>
              <a:gd name="connsiteY27-220" fmla="*/ 1468431 h 2633810"/>
              <a:gd name="connsiteX28-221" fmla="*/ 677114 w 3217557"/>
              <a:gd name="connsiteY28-222" fmla="*/ 569491 h 2633810"/>
              <a:gd name="connsiteX29-223" fmla="*/ 2886641 w 3217557"/>
              <a:gd name="connsiteY29-224" fmla="*/ 0 h 2633810"/>
              <a:gd name="connsiteX30-225" fmla="*/ 1100201 w 3217557"/>
              <a:gd name="connsiteY30-226" fmla="*/ 0 h 2633810"/>
              <a:gd name="connsiteX31-227" fmla="*/ 769285 w 3217557"/>
              <a:gd name="connsiteY31-228" fmla="*/ 330916 h 2633810"/>
              <a:gd name="connsiteX32-229" fmla="*/ 769285 w 3217557"/>
              <a:gd name="connsiteY32-230" fmla="*/ 1382518 h 2633810"/>
              <a:gd name="connsiteX33-231" fmla="*/ 1100201 w 3217557"/>
              <a:gd name="connsiteY33-232" fmla="*/ 1713434 h 2633810"/>
              <a:gd name="connsiteX34-233" fmla="*/ 1923028 w 3217557"/>
              <a:gd name="connsiteY34-234" fmla="*/ 1713434 h 2633810"/>
              <a:gd name="connsiteX35-235" fmla="*/ 3078958 w 3217557"/>
              <a:gd name="connsiteY35-236" fmla="*/ 2077967 h 2633810"/>
              <a:gd name="connsiteX36-237" fmla="*/ 2505887 w 3217557"/>
              <a:gd name="connsiteY36-238" fmla="*/ 1713434 h 2633810"/>
              <a:gd name="connsiteX37-239" fmla="*/ 2886641 w 3217557"/>
              <a:gd name="connsiteY37-240" fmla="*/ 1713434 h 2633810"/>
              <a:gd name="connsiteX38-241" fmla="*/ 3217557 w 3217557"/>
              <a:gd name="connsiteY38-242" fmla="*/ 1382518 h 2633810"/>
              <a:gd name="connsiteX39-243" fmla="*/ 3217557 w 3217557"/>
              <a:gd name="connsiteY39-244" fmla="*/ 330916 h 2633810"/>
              <a:gd name="connsiteX40-245" fmla="*/ 2886641 w 3217557"/>
              <a:gd name="connsiteY40-246" fmla="*/ 0 h 2633810"/>
              <a:gd name="connsiteX0-247" fmla="*/ 1384251 w 3217557"/>
              <a:gd name="connsiteY0-248" fmla="*/ 661544 h 2633810"/>
              <a:gd name="connsiteX1-249" fmla="*/ 1574067 w 3217557"/>
              <a:gd name="connsiteY1-250" fmla="*/ 851360 h 2633810"/>
              <a:gd name="connsiteX2-251" fmla="*/ 1384251 w 3217557"/>
              <a:gd name="connsiteY2-252" fmla="*/ 1041176 h 2633810"/>
              <a:gd name="connsiteX3-253" fmla="*/ 1194435 w 3217557"/>
              <a:gd name="connsiteY3-254" fmla="*/ 851360 h 2633810"/>
              <a:gd name="connsiteX4-255" fmla="*/ 1384251 w 3217557"/>
              <a:gd name="connsiteY4-256" fmla="*/ 661544 h 2633810"/>
              <a:gd name="connsiteX5-257" fmla="*/ 1993421 w 3217557"/>
              <a:gd name="connsiteY5-258" fmla="*/ 661544 h 2633810"/>
              <a:gd name="connsiteX6-259" fmla="*/ 2183237 w 3217557"/>
              <a:gd name="connsiteY6-260" fmla="*/ 851360 h 2633810"/>
              <a:gd name="connsiteX7-261" fmla="*/ 1993421 w 3217557"/>
              <a:gd name="connsiteY7-262" fmla="*/ 1041176 h 2633810"/>
              <a:gd name="connsiteX8-263" fmla="*/ 1803605 w 3217557"/>
              <a:gd name="connsiteY8-264" fmla="*/ 851360 h 2633810"/>
              <a:gd name="connsiteX9-265" fmla="*/ 1993421 w 3217557"/>
              <a:gd name="connsiteY9-266" fmla="*/ 661544 h 2633810"/>
              <a:gd name="connsiteX10-267" fmla="*/ 2602591 w 3217557"/>
              <a:gd name="connsiteY10-268" fmla="*/ 661544 h 2633810"/>
              <a:gd name="connsiteX11-269" fmla="*/ 2792407 w 3217557"/>
              <a:gd name="connsiteY11-270" fmla="*/ 851360 h 2633810"/>
              <a:gd name="connsiteX12-271" fmla="*/ 2602591 w 3217557"/>
              <a:gd name="connsiteY12-272" fmla="*/ 1041176 h 2633810"/>
              <a:gd name="connsiteX13-273" fmla="*/ 2412775 w 3217557"/>
              <a:gd name="connsiteY13-274" fmla="*/ 851360 h 2633810"/>
              <a:gd name="connsiteX14-275" fmla="*/ 2602591 w 3217557"/>
              <a:gd name="connsiteY14-276" fmla="*/ 661544 h 2633810"/>
              <a:gd name="connsiteX15-277" fmla="*/ 677114 w 3217557"/>
              <a:gd name="connsiteY15-278" fmla="*/ 569491 h 2633810"/>
              <a:gd name="connsiteX16-279" fmla="*/ 330916 w 3217557"/>
              <a:gd name="connsiteY16-280" fmla="*/ 569491 h 2633810"/>
              <a:gd name="connsiteX17-281" fmla="*/ 0 w 3217557"/>
              <a:gd name="connsiteY17-282" fmla="*/ 900407 h 2633810"/>
              <a:gd name="connsiteX18-283" fmla="*/ 0 w 3217557"/>
              <a:gd name="connsiteY18-284" fmla="*/ 1952009 h 2633810"/>
              <a:gd name="connsiteX19-285" fmla="*/ 330916 w 3217557"/>
              <a:gd name="connsiteY19-286" fmla="*/ 2282925 h 2633810"/>
              <a:gd name="connsiteX20-287" fmla="*/ 711670 w 3217557"/>
              <a:gd name="connsiteY20-288" fmla="*/ 2282925 h 2633810"/>
              <a:gd name="connsiteX21-289" fmla="*/ 165895 w 3217557"/>
              <a:gd name="connsiteY21-290" fmla="*/ 2633810 h 2633810"/>
              <a:gd name="connsiteX22-291" fmla="*/ 1294529 w 3217557"/>
              <a:gd name="connsiteY22-292" fmla="*/ 2282925 h 2633810"/>
              <a:gd name="connsiteX23-293" fmla="*/ 2117356 w 3217557"/>
              <a:gd name="connsiteY23-294" fmla="*/ 2282925 h 2633810"/>
              <a:gd name="connsiteX24-295" fmla="*/ 2418395 w 3217557"/>
              <a:gd name="connsiteY24-296" fmla="*/ 2087951 h 2633810"/>
              <a:gd name="connsiteX25-297" fmla="*/ 1830857 w 3217557"/>
              <a:gd name="connsiteY25-298" fmla="*/ 1799347 h 2633810"/>
              <a:gd name="connsiteX26-299" fmla="*/ 1008030 w 3217557"/>
              <a:gd name="connsiteY26-300" fmla="*/ 1799347 h 2633810"/>
              <a:gd name="connsiteX27-301" fmla="*/ 677114 w 3217557"/>
              <a:gd name="connsiteY27-302" fmla="*/ 1468431 h 2633810"/>
              <a:gd name="connsiteX28-303" fmla="*/ 677114 w 3217557"/>
              <a:gd name="connsiteY28-304" fmla="*/ 569491 h 2633810"/>
              <a:gd name="connsiteX29-305" fmla="*/ 2886641 w 3217557"/>
              <a:gd name="connsiteY29-306" fmla="*/ 0 h 2633810"/>
              <a:gd name="connsiteX30-307" fmla="*/ 1100201 w 3217557"/>
              <a:gd name="connsiteY30-308" fmla="*/ 0 h 2633810"/>
              <a:gd name="connsiteX31-309" fmla="*/ 769285 w 3217557"/>
              <a:gd name="connsiteY31-310" fmla="*/ 330916 h 2633810"/>
              <a:gd name="connsiteX32-311" fmla="*/ 769285 w 3217557"/>
              <a:gd name="connsiteY32-312" fmla="*/ 1382518 h 2633810"/>
              <a:gd name="connsiteX33-313" fmla="*/ 1100201 w 3217557"/>
              <a:gd name="connsiteY33-314" fmla="*/ 1713434 h 2633810"/>
              <a:gd name="connsiteX34-315" fmla="*/ 1923028 w 3217557"/>
              <a:gd name="connsiteY34-316" fmla="*/ 1713434 h 2633810"/>
              <a:gd name="connsiteX35-317" fmla="*/ 3078958 w 3217557"/>
              <a:gd name="connsiteY35-318" fmla="*/ 2077967 h 2633810"/>
              <a:gd name="connsiteX36-319" fmla="*/ 2505887 w 3217557"/>
              <a:gd name="connsiteY36-320" fmla="*/ 1713434 h 2633810"/>
              <a:gd name="connsiteX37-321" fmla="*/ 2886641 w 3217557"/>
              <a:gd name="connsiteY37-322" fmla="*/ 1713434 h 2633810"/>
              <a:gd name="connsiteX38-323" fmla="*/ 3217557 w 3217557"/>
              <a:gd name="connsiteY38-324" fmla="*/ 1382518 h 2633810"/>
              <a:gd name="connsiteX39-325" fmla="*/ 3217557 w 3217557"/>
              <a:gd name="connsiteY39-326" fmla="*/ 330916 h 2633810"/>
              <a:gd name="connsiteX40-327" fmla="*/ 2886641 w 3217557"/>
              <a:gd name="connsiteY40-328" fmla="*/ 0 h 2633810"/>
              <a:gd name="connsiteX0-329" fmla="*/ 1384251 w 3217557"/>
              <a:gd name="connsiteY0-330" fmla="*/ 661544 h 2654282"/>
              <a:gd name="connsiteX1-331" fmla="*/ 1574067 w 3217557"/>
              <a:gd name="connsiteY1-332" fmla="*/ 851360 h 2654282"/>
              <a:gd name="connsiteX2-333" fmla="*/ 1384251 w 3217557"/>
              <a:gd name="connsiteY2-334" fmla="*/ 1041176 h 2654282"/>
              <a:gd name="connsiteX3-335" fmla="*/ 1194435 w 3217557"/>
              <a:gd name="connsiteY3-336" fmla="*/ 851360 h 2654282"/>
              <a:gd name="connsiteX4-337" fmla="*/ 1384251 w 3217557"/>
              <a:gd name="connsiteY4-338" fmla="*/ 661544 h 2654282"/>
              <a:gd name="connsiteX5-339" fmla="*/ 1993421 w 3217557"/>
              <a:gd name="connsiteY5-340" fmla="*/ 661544 h 2654282"/>
              <a:gd name="connsiteX6-341" fmla="*/ 2183237 w 3217557"/>
              <a:gd name="connsiteY6-342" fmla="*/ 851360 h 2654282"/>
              <a:gd name="connsiteX7-343" fmla="*/ 1993421 w 3217557"/>
              <a:gd name="connsiteY7-344" fmla="*/ 1041176 h 2654282"/>
              <a:gd name="connsiteX8-345" fmla="*/ 1803605 w 3217557"/>
              <a:gd name="connsiteY8-346" fmla="*/ 851360 h 2654282"/>
              <a:gd name="connsiteX9-347" fmla="*/ 1993421 w 3217557"/>
              <a:gd name="connsiteY9-348" fmla="*/ 661544 h 2654282"/>
              <a:gd name="connsiteX10-349" fmla="*/ 2602591 w 3217557"/>
              <a:gd name="connsiteY10-350" fmla="*/ 661544 h 2654282"/>
              <a:gd name="connsiteX11-351" fmla="*/ 2792407 w 3217557"/>
              <a:gd name="connsiteY11-352" fmla="*/ 851360 h 2654282"/>
              <a:gd name="connsiteX12-353" fmla="*/ 2602591 w 3217557"/>
              <a:gd name="connsiteY12-354" fmla="*/ 1041176 h 2654282"/>
              <a:gd name="connsiteX13-355" fmla="*/ 2412775 w 3217557"/>
              <a:gd name="connsiteY13-356" fmla="*/ 851360 h 2654282"/>
              <a:gd name="connsiteX14-357" fmla="*/ 2602591 w 3217557"/>
              <a:gd name="connsiteY14-358" fmla="*/ 661544 h 2654282"/>
              <a:gd name="connsiteX15-359" fmla="*/ 677114 w 3217557"/>
              <a:gd name="connsiteY15-360" fmla="*/ 569491 h 2654282"/>
              <a:gd name="connsiteX16-361" fmla="*/ 330916 w 3217557"/>
              <a:gd name="connsiteY16-362" fmla="*/ 569491 h 2654282"/>
              <a:gd name="connsiteX17-363" fmla="*/ 0 w 3217557"/>
              <a:gd name="connsiteY17-364" fmla="*/ 900407 h 2654282"/>
              <a:gd name="connsiteX18-365" fmla="*/ 0 w 3217557"/>
              <a:gd name="connsiteY18-366" fmla="*/ 1952009 h 2654282"/>
              <a:gd name="connsiteX19-367" fmla="*/ 330916 w 3217557"/>
              <a:gd name="connsiteY19-368" fmla="*/ 2282925 h 2654282"/>
              <a:gd name="connsiteX20-369" fmla="*/ 711670 w 3217557"/>
              <a:gd name="connsiteY20-370" fmla="*/ 2282925 h 2654282"/>
              <a:gd name="connsiteX21-371" fmla="*/ 275077 w 3217557"/>
              <a:gd name="connsiteY21-372" fmla="*/ 2654282 h 2654282"/>
              <a:gd name="connsiteX22-373" fmla="*/ 1294529 w 3217557"/>
              <a:gd name="connsiteY22-374" fmla="*/ 2282925 h 2654282"/>
              <a:gd name="connsiteX23-375" fmla="*/ 2117356 w 3217557"/>
              <a:gd name="connsiteY23-376" fmla="*/ 2282925 h 2654282"/>
              <a:gd name="connsiteX24-377" fmla="*/ 2418395 w 3217557"/>
              <a:gd name="connsiteY24-378" fmla="*/ 2087951 h 2654282"/>
              <a:gd name="connsiteX25-379" fmla="*/ 1830857 w 3217557"/>
              <a:gd name="connsiteY25-380" fmla="*/ 1799347 h 2654282"/>
              <a:gd name="connsiteX26-381" fmla="*/ 1008030 w 3217557"/>
              <a:gd name="connsiteY26-382" fmla="*/ 1799347 h 2654282"/>
              <a:gd name="connsiteX27-383" fmla="*/ 677114 w 3217557"/>
              <a:gd name="connsiteY27-384" fmla="*/ 1468431 h 2654282"/>
              <a:gd name="connsiteX28-385" fmla="*/ 677114 w 3217557"/>
              <a:gd name="connsiteY28-386" fmla="*/ 569491 h 2654282"/>
              <a:gd name="connsiteX29-387" fmla="*/ 2886641 w 3217557"/>
              <a:gd name="connsiteY29-388" fmla="*/ 0 h 2654282"/>
              <a:gd name="connsiteX30-389" fmla="*/ 1100201 w 3217557"/>
              <a:gd name="connsiteY30-390" fmla="*/ 0 h 2654282"/>
              <a:gd name="connsiteX31-391" fmla="*/ 769285 w 3217557"/>
              <a:gd name="connsiteY31-392" fmla="*/ 330916 h 2654282"/>
              <a:gd name="connsiteX32-393" fmla="*/ 769285 w 3217557"/>
              <a:gd name="connsiteY32-394" fmla="*/ 1382518 h 2654282"/>
              <a:gd name="connsiteX33-395" fmla="*/ 1100201 w 3217557"/>
              <a:gd name="connsiteY33-396" fmla="*/ 1713434 h 2654282"/>
              <a:gd name="connsiteX34-397" fmla="*/ 1923028 w 3217557"/>
              <a:gd name="connsiteY34-398" fmla="*/ 1713434 h 2654282"/>
              <a:gd name="connsiteX35-399" fmla="*/ 3078958 w 3217557"/>
              <a:gd name="connsiteY35-400" fmla="*/ 2077967 h 2654282"/>
              <a:gd name="connsiteX36-401" fmla="*/ 2505887 w 3217557"/>
              <a:gd name="connsiteY36-402" fmla="*/ 1713434 h 2654282"/>
              <a:gd name="connsiteX37-403" fmla="*/ 2886641 w 3217557"/>
              <a:gd name="connsiteY37-404" fmla="*/ 1713434 h 2654282"/>
              <a:gd name="connsiteX38-405" fmla="*/ 3217557 w 3217557"/>
              <a:gd name="connsiteY38-406" fmla="*/ 1382518 h 2654282"/>
              <a:gd name="connsiteX39-407" fmla="*/ 3217557 w 3217557"/>
              <a:gd name="connsiteY39-408" fmla="*/ 330916 h 2654282"/>
              <a:gd name="connsiteX40-409" fmla="*/ 2886641 w 3217557"/>
              <a:gd name="connsiteY40-410" fmla="*/ 0 h 2654282"/>
              <a:gd name="connsiteX0-411" fmla="*/ 1384251 w 3217557"/>
              <a:gd name="connsiteY0-412" fmla="*/ 661544 h 2654282"/>
              <a:gd name="connsiteX1-413" fmla="*/ 1574067 w 3217557"/>
              <a:gd name="connsiteY1-414" fmla="*/ 851360 h 2654282"/>
              <a:gd name="connsiteX2-415" fmla="*/ 1384251 w 3217557"/>
              <a:gd name="connsiteY2-416" fmla="*/ 1041176 h 2654282"/>
              <a:gd name="connsiteX3-417" fmla="*/ 1194435 w 3217557"/>
              <a:gd name="connsiteY3-418" fmla="*/ 851360 h 2654282"/>
              <a:gd name="connsiteX4-419" fmla="*/ 1384251 w 3217557"/>
              <a:gd name="connsiteY4-420" fmla="*/ 661544 h 2654282"/>
              <a:gd name="connsiteX5-421" fmla="*/ 1993421 w 3217557"/>
              <a:gd name="connsiteY5-422" fmla="*/ 661544 h 2654282"/>
              <a:gd name="connsiteX6-423" fmla="*/ 2183237 w 3217557"/>
              <a:gd name="connsiteY6-424" fmla="*/ 851360 h 2654282"/>
              <a:gd name="connsiteX7-425" fmla="*/ 1993421 w 3217557"/>
              <a:gd name="connsiteY7-426" fmla="*/ 1041176 h 2654282"/>
              <a:gd name="connsiteX8-427" fmla="*/ 1803605 w 3217557"/>
              <a:gd name="connsiteY8-428" fmla="*/ 851360 h 2654282"/>
              <a:gd name="connsiteX9-429" fmla="*/ 1993421 w 3217557"/>
              <a:gd name="connsiteY9-430" fmla="*/ 661544 h 2654282"/>
              <a:gd name="connsiteX10-431" fmla="*/ 2602591 w 3217557"/>
              <a:gd name="connsiteY10-432" fmla="*/ 661544 h 2654282"/>
              <a:gd name="connsiteX11-433" fmla="*/ 2792407 w 3217557"/>
              <a:gd name="connsiteY11-434" fmla="*/ 851360 h 2654282"/>
              <a:gd name="connsiteX12-435" fmla="*/ 2602591 w 3217557"/>
              <a:gd name="connsiteY12-436" fmla="*/ 1041176 h 2654282"/>
              <a:gd name="connsiteX13-437" fmla="*/ 2412775 w 3217557"/>
              <a:gd name="connsiteY13-438" fmla="*/ 851360 h 2654282"/>
              <a:gd name="connsiteX14-439" fmla="*/ 2602591 w 3217557"/>
              <a:gd name="connsiteY14-440" fmla="*/ 661544 h 2654282"/>
              <a:gd name="connsiteX15-441" fmla="*/ 677114 w 3217557"/>
              <a:gd name="connsiteY15-442" fmla="*/ 569491 h 2654282"/>
              <a:gd name="connsiteX16-443" fmla="*/ 330916 w 3217557"/>
              <a:gd name="connsiteY16-444" fmla="*/ 569491 h 2654282"/>
              <a:gd name="connsiteX17-445" fmla="*/ 0 w 3217557"/>
              <a:gd name="connsiteY17-446" fmla="*/ 900407 h 2654282"/>
              <a:gd name="connsiteX18-447" fmla="*/ 0 w 3217557"/>
              <a:gd name="connsiteY18-448" fmla="*/ 1952009 h 2654282"/>
              <a:gd name="connsiteX19-449" fmla="*/ 330916 w 3217557"/>
              <a:gd name="connsiteY19-450" fmla="*/ 2282925 h 2654282"/>
              <a:gd name="connsiteX20-451" fmla="*/ 711670 w 3217557"/>
              <a:gd name="connsiteY20-452" fmla="*/ 2282925 h 2654282"/>
              <a:gd name="connsiteX21-453" fmla="*/ 275077 w 3217557"/>
              <a:gd name="connsiteY21-454" fmla="*/ 2654282 h 2654282"/>
              <a:gd name="connsiteX22-455" fmla="*/ 1294529 w 3217557"/>
              <a:gd name="connsiteY22-456" fmla="*/ 2282925 h 2654282"/>
              <a:gd name="connsiteX23-457" fmla="*/ 2117356 w 3217557"/>
              <a:gd name="connsiteY23-458" fmla="*/ 2282925 h 2654282"/>
              <a:gd name="connsiteX24-459" fmla="*/ 2418395 w 3217557"/>
              <a:gd name="connsiteY24-460" fmla="*/ 2087951 h 2654282"/>
              <a:gd name="connsiteX25-461" fmla="*/ 1830857 w 3217557"/>
              <a:gd name="connsiteY25-462" fmla="*/ 1799347 h 2654282"/>
              <a:gd name="connsiteX26-463" fmla="*/ 1008030 w 3217557"/>
              <a:gd name="connsiteY26-464" fmla="*/ 1799347 h 2654282"/>
              <a:gd name="connsiteX27-465" fmla="*/ 677114 w 3217557"/>
              <a:gd name="connsiteY27-466" fmla="*/ 1468431 h 2654282"/>
              <a:gd name="connsiteX28-467" fmla="*/ 677114 w 3217557"/>
              <a:gd name="connsiteY28-468" fmla="*/ 569491 h 2654282"/>
              <a:gd name="connsiteX29-469" fmla="*/ 2886641 w 3217557"/>
              <a:gd name="connsiteY29-470" fmla="*/ 0 h 2654282"/>
              <a:gd name="connsiteX30-471" fmla="*/ 1100201 w 3217557"/>
              <a:gd name="connsiteY30-472" fmla="*/ 0 h 2654282"/>
              <a:gd name="connsiteX31-473" fmla="*/ 769285 w 3217557"/>
              <a:gd name="connsiteY31-474" fmla="*/ 330916 h 2654282"/>
              <a:gd name="connsiteX32-475" fmla="*/ 769285 w 3217557"/>
              <a:gd name="connsiteY32-476" fmla="*/ 1382518 h 2654282"/>
              <a:gd name="connsiteX33-477" fmla="*/ 1100201 w 3217557"/>
              <a:gd name="connsiteY33-478" fmla="*/ 1713434 h 2654282"/>
              <a:gd name="connsiteX34-479" fmla="*/ 1923028 w 3217557"/>
              <a:gd name="connsiteY34-480" fmla="*/ 1713434 h 2654282"/>
              <a:gd name="connsiteX35-481" fmla="*/ 3078958 w 3217557"/>
              <a:gd name="connsiteY35-482" fmla="*/ 2077967 h 2654282"/>
              <a:gd name="connsiteX36-483" fmla="*/ 2505887 w 3217557"/>
              <a:gd name="connsiteY36-484" fmla="*/ 1713434 h 2654282"/>
              <a:gd name="connsiteX37-485" fmla="*/ 2886641 w 3217557"/>
              <a:gd name="connsiteY37-486" fmla="*/ 1713434 h 2654282"/>
              <a:gd name="connsiteX38-487" fmla="*/ 3217557 w 3217557"/>
              <a:gd name="connsiteY38-488" fmla="*/ 1382518 h 2654282"/>
              <a:gd name="connsiteX39-489" fmla="*/ 3217557 w 3217557"/>
              <a:gd name="connsiteY39-490" fmla="*/ 330916 h 2654282"/>
              <a:gd name="connsiteX40-491" fmla="*/ 2886641 w 3217557"/>
              <a:gd name="connsiteY40-492" fmla="*/ 0 h 2654282"/>
              <a:gd name="connsiteX0-493" fmla="*/ 1384251 w 3217557"/>
              <a:gd name="connsiteY0-494" fmla="*/ 661544 h 2654282"/>
              <a:gd name="connsiteX1-495" fmla="*/ 1574067 w 3217557"/>
              <a:gd name="connsiteY1-496" fmla="*/ 851360 h 2654282"/>
              <a:gd name="connsiteX2-497" fmla="*/ 1384251 w 3217557"/>
              <a:gd name="connsiteY2-498" fmla="*/ 1041176 h 2654282"/>
              <a:gd name="connsiteX3-499" fmla="*/ 1194435 w 3217557"/>
              <a:gd name="connsiteY3-500" fmla="*/ 851360 h 2654282"/>
              <a:gd name="connsiteX4-501" fmla="*/ 1384251 w 3217557"/>
              <a:gd name="connsiteY4-502" fmla="*/ 661544 h 2654282"/>
              <a:gd name="connsiteX5-503" fmla="*/ 1993421 w 3217557"/>
              <a:gd name="connsiteY5-504" fmla="*/ 661544 h 2654282"/>
              <a:gd name="connsiteX6-505" fmla="*/ 2183237 w 3217557"/>
              <a:gd name="connsiteY6-506" fmla="*/ 851360 h 2654282"/>
              <a:gd name="connsiteX7-507" fmla="*/ 1993421 w 3217557"/>
              <a:gd name="connsiteY7-508" fmla="*/ 1041176 h 2654282"/>
              <a:gd name="connsiteX8-509" fmla="*/ 1803605 w 3217557"/>
              <a:gd name="connsiteY8-510" fmla="*/ 851360 h 2654282"/>
              <a:gd name="connsiteX9-511" fmla="*/ 1993421 w 3217557"/>
              <a:gd name="connsiteY9-512" fmla="*/ 661544 h 2654282"/>
              <a:gd name="connsiteX10-513" fmla="*/ 2602591 w 3217557"/>
              <a:gd name="connsiteY10-514" fmla="*/ 661544 h 2654282"/>
              <a:gd name="connsiteX11-515" fmla="*/ 2792407 w 3217557"/>
              <a:gd name="connsiteY11-516" fmla="*/ 851360 h 2654282"/>
              <a:gd name="connsiteX12-517" fmla="*/ 2602591 w 3217557"/>
              <a:gd name="connsiteY12-518" fmla="*/ 1041176 h 2654282"/>
              <a:gd name="connsiteX13-519" fmla="*/ 2412775 w 3217557"/>
              <a:gd name="connsiteY13-520" fmla="*/ 851360 h 2654282"/>
              <a:gd name="connsiteX14-521" fmla="*/ 2602591 w 3217557"/>
              <a:gd name="connsiteY14-522" fmla="*/ 661544 h 2654282"/>
              <a:gd name="connsiteX15-523" fmla="*/ 677114 w 3217557"/>
              <a:gd name="connsiteY15-524" fmla="*/ 569491 h 2654282"/>
              <a:gd name="connsiteX16-525" fmla="*/ 330916 w 3217557"/>
              <a:gd name="connsiteY16-526" fmla="*/ 569491 h 2654282"/>
              <a:gd name="connsiteX17-527" fmla="*/ 0 w 3217557"/>
              <a:gd name="connsiteY17-528" fmla="*/ 900407 h 2654282"/>
              <a:gd name="connsiteX18-529" fmla="*/ 0 w 3217557"/>
              <a:gd name="connsiteY18-530" fmla="*/ 1952009 h 2654282"/>
              <a:gd name="connsiteX19-531" fmla="*/ 330916 w 3217557"/>
              <a:gd name="connsiteY19-532" fmla="*/ 2282925 h 2654282"/>
              <a:gd name="connsiteX20-533" fmla="*/ 711670 w 3217557"/>
              <a:gd name="connsiteY20-534" fmla="*/ 2282925 h 2654282"/>
              <a:gd name="connsiteX21-535" fmla="*/ 275077 w 3217557"/>
              <a:gd name="connsiteY21-536" fmla="*/ 2654282 h 2654282"/>
              <a:gd name="connsiteX22-537" fmla="*/ 1294529 w 3217557"/>
              <a:gd name="connsiteY22-538" fmla="*/ 2282925 h 2654282"/>
              <a:gd name="connsiteX23-539" fmla="*/ 2117356 w 3217557"/>
              <a:gd name="connsiteY23-540" fmla="*/ 2282925 h 2654282"/>
              <a:gd name="connsiteX24-541" fmla="*/ 2418395 w 3217557"/>
              <a:gd name="connsiteY24-542" fmla="*/ 2087951 h 2654282"/>
              <a:gd name="connsiteX25-543" fmla="*/ 1830857 w 3217557"/>
              <a:gd name="connsiteY25-544" fmla="*/ 1799347 h 2654282"/>
              <a:gd name="connsiteX26-545" fmla="*/ 1008030 w 3217557"/>
              <a:gd name="connsiteY26-546" fmla="*/ 1799347 h 2654282"/>
              <a:gd name="connsiteX27-547" fmla="*/ 677114 w 3217557"/>
              <a:gd name="connsiteY27-548" fmla="*/ 1468431 h 2654282"/>
              <a:gd name="connsiteX28-549" fmla="*/ 677114 w 3217557"/>
              <a:gd name="connsiteY28-550" fmla="*/ 569491 h 2654282"/>
              <a:gd name="connsiteX29-551" fmla="*/ 2886641 w 3217557"/>
              <a:gd name="connsiteY29-552" fmla="*/ 0 h 2654282"/>
              <a:gd name="connsiteX30-553" fmla="*/ 1100201 w 3217557"/>
              <a:gd name="connsiteY30-554" fmla="*/ 0 h 2654282"/>
              <a:gd name="connsiteX31-555" fmla="*/ 769285 w 3217557"/>
              <a:gd name="connsiteY31-556" fmla="*/ 330916 h 2654282"/>
              <a:gd name="connsiteX32-557" fmla="*/ 769285 w 3217557"/>
              <a:gd name="connsiteY32-558" fmla="*/ 1382518 h 2654282"/>
              <a:gd name="connsiteX33-559" fmla="*/ 1100201 w 3217557"/>
              <a:gd name="connsiteY33-560" fmla="*/ 1713434 h 2654282"/>
              <a:gd name="connsiteX34-561" fmla="*/ 1923028 w 3217557"/>
              <a:gd name="connsiteY34-562" fmla="*/ 1713434 h 2654282"/>
              <a:gd name="connsiteX35-563" fmla="*/ 3078958 w 3217557"/>
              <a:gd name="connsiteY35-564" fmla="*/ 2077967 h 2654282"/>
              <a:gd name="connsiteX36-565" fmla="*/ 2505887 w 3217557"/>
              <a:gd name="connsiteY36-566" fmla="*/ 1713434 h 2654282"/>
              <a:gd name="connsiteX37-567" fmla="*/ 2886641 w 3217557"/>
              <a:gd name="connsiteY37-568" fmla="*/ 1713434 h 2654282"/>
              <a:gd name="connsiteX38-569" fmla="*/ 3217557 w 3217557"/>
              <a:gd name="connsiteY38-570" fmla="*/ 1382518 h 2654282"/>
              <a:gd name="connsiteX39-571" fmla="*/ 3217557 w 3217557"/>
              <a:gd name="connsiteY39-572" fmla="*/ 330916 h 2654282"/>
              <a:gd name="connsiteX40-573" fmla="*/ 2886641 w 3217557"/>
              <a:gd name="connsiteY40-574" fmla="*/ 0 h 2654282"/>
              <a:gd name="connsiteX0-575" fmla="*/ 1384251 w 3217557"/>
              <a:gd name="connsiteY0-576" fmla="*/ 661544 h 2654282"/>
              <a:gd name="connsiteX1-577" fmla="*/ 1574067 w 3217557"/>
              <a:gd name="connsiteY1-578" fmla="*/ 851360 h 2654282"/>
              <a:gd name="connsiteX2-579" fmla="*/ 1384251 w 3217557"/>
              <a:gd name="connsiteY2-580" fmla="*/ 1041176 h 2654282"/>
              <a:gd name="connsiteX3-581" fmla="*/ 1194435 w 3217557"/>
              <a:gd name="connsiteY3-582" fmla="*/ 851360 h 2654282"/>
              <a:gd name="connsiteX4-583" fmla="*/ 1384251 w 3217557"/>
              <a:gd name="connsiteY4-584" fmla="*/ 661544 h 2654282"/>
              <a:gd name="connsiteX5-585" fmla="*/ 1993421 w 3217557"/>
              <a:gd name="connsiteY5-586" fmla="*/ 661544 h 2654282"/>
              <a:gd name="connsiteX6-587" fmla="*/ 2183237 w 3217557"/>
              <a:gd name="connsiteY6-588" fmla="*/ 851360 h 2654282"/>
              <a:gd name="connsiteX7-589" fmla="*/ 1993421 w 3217557"/>
              <a:gd name="connsiteY7-590" fmla="*/ 1041176 h 2654282"/>
              <a:gd name="connsiteX8-591" fmla="*/ 1803605 w 3217557"/>
              <a:gd name="connsiteY8-592" fmla="*/ 851360 h 2654282"/>
              <a:gd name="connsiteX9-593" fmla="*/ 1993421 w 3217557"/>
              <a:gd name="connsiteY9-594" fmla="*/ 661544 h 2654282"/>
              <a:gd name="connsiteX10-595" fmla="*/ 2602591 w 3217557"/>
              <a:gd name="connsiteY10-596" fmla="*/ 661544 h 2654282"/>
              <a:gd name="connsiteX11-597" fmla="*/ 2792407 w 3217557"/>
              <a:gd name="connsiteY11-598" fmla="*/ 851360 h 2654282"/>
              <a:gd name="connsiteX12-599" fmla="*/ 2602591 w 3217557"/>
              <a:gd name="connsiteY12-600" fmla="*/ 1041176 h 2654282"/>
              <a:gd name="connsiteX13-601" fmla="*/ 2412775 w 3217557"/>
              <a:gd name="connsiteY13-602" fmla="*/ 851360 h 2654282"/>
              <a:gd name="connsiteX14-603" fmla="*/ 2602591 w 3217557"/>
              <a:gd name="connsiteY14-604" fmla="*/ 661544 h 2654282"/>
              <a:gd name="connsiteX15-605" fmla="*/ 677114 w 3217557"/>
              <a:gd name="connsiteY15-606" fmla="*/ 569491 h 2654282"/>
              <a:gd name="connsiteX16-607" fmla="*/ 330916 w 3217557"/>
              <a:gd name="connsiteY16-608" fmla="*/ 569491 h 2654282"/>
              <a:gd name="connsiteX17-609" fmla="*/ 0 w 3217557"/>
              <a:gd name="connsiteY17-610" fmla="*/ 900407 h 2654282"/>
              <a:gd name="connsiteX18-611" fmla="*/ 0 w 3217557"/>
              <a:gd name="connsiteY18-612" fmla="*/ 1952009 h 2654282"/>
              <a:gd name="connsiteX19-613" fmla="*/ 330916 w 3217557"/>
              <a:gd name="connsiteY19-614" fmla="*/ 2282925 h 2654282"/>
              <a:gd name="connsiteX20-615" fmla="*/ 711670 w 3217557"/>
              <a:gd name="connsiteY20-616" fmla="*/ 2282925 h 2654282"/>
              <a:gd name="connsiteX21-617" fmla="*/ 275077 w 3217557"/>
              <a:gd name="connsiteY21-618" fmla="*/ 2654282 h 2654282"/>
              <a:gd name="connsiteX22-619" fmla="*/ 1294529 w 3217557"/>
              <a:gd name="connsiteY22-620" fmla="*/ 2282925 h 2654282"/>
              <a:gd name="connsiteX23-621" fmla="*/ 2117356 w 3217557"/>
              <a:gd name="connsiteY23-622" fmla="*/ 2282925 h 2654282"/>
              <a:gd name="connsiteX24-623" fmla="*/ 2418395 w 3217557"/>
              <a:gd name="connsiteY24-624" fmla="*/ 2087951 h 2654282"/>
              <a:gd name="connsiteX25-625" fmla="*/ 1830857 w 3217557"/>
              <a:gd name="connsiteY25-626" fmla="*/ 1799347 h 2654282"/>
              <a:gd name="connsiteX26-627" fmla="*/ 1008030 w 3217557"/>
              <a:gd name="connsiteY26-628" fmla="*/ 1799347 h 2654282"/>
              <a:gd name="connsiteX27-629" fmla="*/ 677114 w 3217557"/>
              <a:gd name="connsiteY27-630" fmla="*/ 1468431 h 2654282"/>
              <a:gd name="connsiteX28-631" fmla="*/ 677114 w 3217557"/>
              <a:gd name="connsiteY28-632" fmla="*/ 569491 h 2654282"/>
              <a:gd name="connsiteX29-633" fmla="*/ 2886641 w 3217557"/>
              <a:gd name="connsiteY29-634" fmla="*/ 0 h 2654282"/>
              <a:gd name="connsiteX30-635" fmla="*/ 1100201 w 3217557"/>
              <a:gd name="connsiteY30-636" fmla="*/ 0 h 2654282"/>
              <a:gd name="connsiteX31-637" fmla="*/ 769285 w 3217557"/>
              <a:gd name="connsiteY31-638" fmla="*/ 330916 h 2654282"/>
              <a:gd name="connsiteX32-639" fmla="*/ 769285 w 3217557"/>
              <a:gd name="connsiteY32-640" fmla="*/ 1382518 h 2654282"/>
              <a:gd name="connsiteX33-641" fmla="*/ 1100201 w 3217557"/>
              <a:gd name="connsiteY33-642" fmla="*/ 1713434 h 2654282"/>
              <a:gd name="connsiteX34-643" fmla="*/ 1923028 w 3217557"/>
              <a:gd name="connsiteY34-644" fmla="*/ 1713434 h 2654282"/>
              <a:gd name="connsiteX35-645" fmla="*/ 3078958 w 3217557"/>
              <a:gd name="connsiteY35-646" fmla="*/ 2077967 h 2654282"/>
              <a:gd name="connsiteX36-647" fmla="*/ 2505887 w 3217557"/>
              <a:gd name="connsiteY36-648" fmla="*/ 1713434 h 2654282"/>
              <a:gd name="connsiteX37-649" fmla="*/ 2886641 w 3217557"/>
              <a:gd name="connsiteY37-650" fmla="*/ 1713434 h 2654282"/>
              <a:gd name="connsiteX38-651" fmla="*/ 3217557 w 3217557"/>
              <a:gd name="connsiteY38-652" fmla="*/ 1382518 h 2654282"/>
              <a:gd name="connsiteX39-653" fmla="*/ 3217557 w 3217557"/>
              <a:gd name="connsiteY39-654" fmla="*/ 330916 h 2654282"/>
              <a:gd name="connsiteX40-655" fmla="*/ 2886641 w 3217557"/>
              <a:gd name="connsiteY40-656" fmla="*/ 0 h 2654282"/>
              <a:gd name="connsiteX0-657" fmla="*/ 1384251 w 3217557"/>
              <a:gd name="connsiteY0-658" fmla="*/ 661544 h 2654282"/>
              <a:gd name="connsiteX1-659" fmla="*/ 1574067 w 3217557"/>
              <a:gd name="connsiteY1-660" fmla="*/ 851360 h 2654282"/>
              <a:gd name="connsiteX2-661" fmla="*/ 1384251 w 3217557"/>
              <a:gd name="connsiteY2-662" fmla="*/ 1041176 h 2654282"/>
              <a:gd name="connsiteX3-663" fmla="*/ 1194435 w 3217557"/>
              <a:gd name="connsiteY3-664" fmla="*/ 851360 h 2654282"/>
              <a:gd name="connsiteX4-665" fmla="*/ 1384251 w 3217557"/>
              <a:gd name="connsiteY4-666" fmla="*/ 661544 h 2654282"/>
              <a:gd name="connsiteX5-667" fmla="*/ 1993421 w 3217557"/>
              <a:gd name="connsiteY5-668" fmla="*/ 661544 h 2654282"/>
              <a:gd name="connsiteX6-669" fmla="*/ 2183237 w 3217557"/>
              <a:gd name="connsiteY6-670" fmla="*/ 851360 h 2654282"/>
              <a:gd name="connsiteX7-671" fmla="*/ 1993421 w 3217557"/>
              <a:gd name="connsiteY7-672" fmla="*/ 1041176 h 2654282"/>
              <a:gd name="connsiteX8-673" fmla="*/ 1803605 w 3217557"/>
              <a:gd name="connsiteY8-674" fmla="*/ 851360 h 2654282"/>
              <a:gd name="connsiteX9-675" fmla="*/ 1993421 w 3217557"/>
              <a:gd name="connsiteY9-676" fmla="*/ 661544 h 2654282"/>
              <a:gd name="connsiteX10-677" fmla="*/ 2602591 w 3217557"/>
              <a:gd name="connsiteY10-678" fmla="*/ 661544 h 2654282"/>
              <a:gd name="connsiteX11-679" fmla="*/ 2792407 w 3217557"/>
              <a:gd name="connsiteY11-680" fmla="*/ 851360 h 2654282"/>
              <a:gd name="connsiteX12-681" fmla="*/ 2602591 w 3217557"/>
              <a:gd name="connsiteY12-682" fmla="*/ 1041176 h 2654282"/>
              <a:gd name="connsiteX13-683" fmla="*/ 2412775 w 3217557"/>
              <a:gd name="connsiteY13-684" fmla="*/ 851360 h 2654282"/>
              <a:gd name="connsiteX14-685" fmla="*/ 2602591 w 3217557"/>
              <a:gd name="connsiteY14-686" fmla="*/ 661544 h 2654282"/>
              <a:gd name="connsiteX15-687" fmla="*/ 677114 w 3217557"/>
              <a:gd name="connsiteY15-688" fmla="*/ 569491 h 2654282"/>
              <a:gd name="connsiteX16-689" fmla="*/ 330916 w 3217557"/>
              <a:gd name="connsiteY16-690" fmla="*/ 569491 h 2654282"/>
              <a:gd name="connsiteX17-691" fmla="*/ 0 w 3217557"/>
              <a:gd name="connsiteY17-692" fmla="*/ 900407 h 2654282"/>
              <a:gd name="connsiteX18-693" fmla="*/ 0 w 3217557"/>
              <a:gd name="connsiteY18-694" fmla="*/ 1952009 h 2654282"/>
              <a:gd name="connsiteX19-695" fmla="*/ 330916 w 3217557"/>
              <a:gd name="connsiteY19-696" fmla="*/ 2282925 h 2654282"/>
              <a:gd name="connsiteX20-697" fmla="*/ 711670 w 3217557"/>
              <a:gd name="connsiteY20-698" fmla="*/ 2282925 h 2654282"/>
              <a:gd name="connsiteX21-699" fmla="*/ 275077 w 3217557"/>
              <a:gd name="connsiteY21-700" fmla="*/ 2654282 h 2654282"/>
              <a:gd name="connsiteX22-701" fmla="*/ 1294529 w 3217557"/>
              <a:gd name="connsiteY22-702" fmla="*/ 2282925 h 2654282"/>
              <a:gd name="connsiteX23-703" fmla="*/ 2117356 w 3217557"/>
              <a:gd name="connsiteY23-704" fmla="*/ 2282925 h 2654282"/>
              <a:gd name="connsiteX24-705" fmla="*/ 2418395 w 3217557"/>
              <a:gd name="connsiteY24-706" fmla="*/ 2087951 h 2654282"/>
              <a:gd name="connsiteX25-707" fmla="*/ 1830857 w 3217557"/>
              <a:gd name="connsiteY25-708" fmla="*/ 1799347 h 2654282"/>
              <a:gd name="connsiteX26-709" fmla="*/ 1008030 w 3217557"/>
              <a:gd name="connsiteY26-710" fmla="*/ 1799347 h 2654282"/>
              <a:gd name="connsiteX27-711" fmla="*/ 677114 w 3217557"/>
              <a:gd name="connsiteY27-712" fmla="*/ 1468431 h 2654282"/>
              <a:gd name="connsiteX28-713" fmla="*/ 677114 w 3217557"/>
              <a:gd name="connsiteY28-714" fmla="*/ 569491 h 2654282"/>
              <a:gd name="connsiteX29-715" fmla="*/ 2886641 w 3217557"/>
              <a:gd name="connsiteY29-716" fmla="*/ 0 h 2654282"/>
              <a:gd name="connsiteX30-717" fmla="*/ 1100201 w 3217557"/>
              <a:gd name="connsiteY30-718" fmla="*/ 0 h 2654282"/>
              <a:gd name="connsiteX31-719" fmla="*/ 769285 w 3217557"/>
              <a:gd name="connsiteY31-720" fmla="*/ 330916 h 2654282"/>
              <a:gd name="connsiteX32-721" fmla="*/ 769285 w 3217557"/>
              <a:gd name="connsiteY32-722" fmla="*/ 1382518 h 2654282"/>
              <a:gd name="connsiteX33-723" fmla="*/ 1100201 w 3217557"/>
              <a:gd name="connsiteY33-724" fmla="*/ 1713434 h 2654282"/>
              <a:gd name="connsiteX34-725" fmla="*/ 1923028 w 3217557"/>
              <a:gd name="connsiteY34-726" fmla="*/ 1713434 h 2654282"/>
              <a:gd name="connsiteX35-727" fmla="*/ 3078958 w 3217557"/>
              <a:gd name="connsiteY35-728" fmla="*/ 2077967 h 2654282"/>
              <a:gd name="connsiteX36-729" fmla="*/ 2505887 w 3217557"/>
              <a:gd name="connsiteY36-730" fmla="*/ 1713434 h 2654282"/>
              <a:gd name="connsiteX37-731" fmla="*/ 2886641 w 3217557"/>
              <a:gd name="connsiteY37-732" fmla="*/ 1713434 h 2654282"/>
              <a:gd name="connsiteX38-733" fmla="*/ 3217557 w 3217557"/>
              <a:gd name="connsiteY38-734" fmla="*/ 1382518 h 2654282"/>
              <a:gd name="connsiteX39-735" fmla="*/ 3217557 w 3217557"/>
              <a:gd name="connsiteY39-736" fmla="*/ 330916 h 2654282"/>
              <a:gd name="connsiteX40-737" fmla="*/ 2886641 w 3217557"/>
              <a:gd name="connsiteY40-738" fmla="*/ 0 h 26542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3" name="Round Same Side Corner Rectangle 11"/>
          <p:cNvSpPr>
            <a:spLocks noChangeAspect="1"/>
          </p:cNvSpPr>
          <p:nvPr/>
        </p:nvSpPr>
        <p:spPr>
          <a:xfrm rot="9900000">
            <a:off x="8764109" y="5188818"/>
            <a:ext cx="396000" cy="336326"/>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4" name="Rectangle 36"/>
          <p:cNvSpPr/>
          <p:nvPr/>
        </p:nvSpPr>
        <p:spPr>
          <a:xfrm>
            <a:off x="5901172" y="1982750"/>
            <a:ext cx="365319" cy="305377"/>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5" name="Oval 21"/>
          <p:cNvSpPr>
            <a:spLocks noChangeAspect="1"/>
          </p:cNvSpPr>
          <p:nvPr/>
        </p:nvSpPr>
        <p:spPr>
          <a:xfrm>
            <a:off x="7697745" y="2582938"/>
            <a:ext cx="354676" cy="35763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6" name="자유형 151"/>
          <p:cNvSpPr/>
          <p:nvPr/>
        </p:nvSpPr>
        <p:spPr>
          <a:xfrm>
            <a:off x="5824120" y="3344620"/>
            <a:ext cx="525858" cy="551925"/>
          </a:xfrm>
          <a:custGeom>
            <a:avLst/>
            <a:gdLst>
              <a:gd name="connsiteX0" fmla="*/ 1460984 w 2921968"/>
              <a:gd name="connsiteY0" fmla="*/ 233294 h 3066808"/>
              <a:gd name="connsiteX1" fmla="*/ 1320049 w 2921968"/>
              <a:gd name="connsiteY1" fmla="*/ 374229 h 3066808"/>
              <a:gd name="connsiteX2" fmla="*/ 1460984 w 2921968"/>
              <a:gd name="connsiteY2" fmla="*/ 515164 h 3066808"/>
              <a:gd name="connsiteX3" fmla="*/ 1601919 w 2921968"/>
              <a:gd name="connsiteY3" fmla="*/ 374229 h 3066808"/>
              <a:gd name="connsiteX4" fmla="*/ 1460984 w 2921968"/>
              <a:gd name="connsiteY4" fmla="*/ 233294 h 3066808"/>
              <a:gd name="connsiteX5" fmla="*/ 1460984 w 2921968"/>
              <a:gd name="connsiteY5" fmla="*/ 0 h 3066808"/>
              <a:gd name="connsiteX6" fmla="*/ 1835213 w 2921968"/>
              <a:gd name="connsiteY6" fmla="*/ 374229 h 3066808"/>
              <a:gd name="connsiteX7" fmla="*/ 1670219 w 2921968"/>
              <a:gd name="connsiteY7" fmla="*/ 684545 h 3066808"/>
              <a:gd name="connsiteX8" fmla="*/ 1626866 w 2921968"/>
              <a:gd name="connsiteY8" fmla="*/ 708077 h 3066808"/>
              <a:gd name="connsiteX9" fmla="*/ 1646248 w 2921968"/>
              <a:gd name="connsiteY9" fmla="*/ 873151 h 3066808"/>
              <a:gd name="connsiteX10" fmla="*/ 2235203 w 2921968"/>
              <a:gd name="connsiteY10" fmla="*/ 873151 h 3066808"/>
              <a:gd name="connsiteX11" fmla="*/ 2241832 w 2921968"/>
              <a:gd name="connsiteY11" fmla="*/ 851796 h 3066808"/>
              <a:gd name="connsiteX12" fmla="*/ 2430803 w 2921968"/>
              <a:gd name="connsiteY12" fmla="*/ 726537 h 3066808"/>
              <a:gd name="connsiteX13" fmla="*/ 2635891 w 2921968"/>
              <a:gd name="connsiteY13" fmla="*/ 931625 h 3066808"/>
              <a:gd name="connsiteX14" fmla="*/ 2430803 w 2921968"/>
              <a:gd name="connsiteY14" fmla="*/ 1136713 h 3066808"/>
              <a:gd name="connsiteX15" fmla="*/ 2241832 w 2921968"/>
              <a:gd name="connsiteY15" fmla="*/ 1011455 h 3066808"/>
              <a:gd name="connsiteX16" fmla="*/ 2233652 w 2921968"/>
              <a:gd name="connsiteY16" fmla="*/ 985105 h 3066808"/>
              <a:gd name="connsiteX17" fmla="*/ 1659393 w 2921968"/>
              <a:gd name="connsiteY17" fmla="*/ 985105 h 3066808"/>
              <a:gd name="connsiteX18" fmla="*/ 1835639 w 2921968"/>
              <a:gd name="connsiteY18" fmla="*/ 2486125 h 3066808"/>
              <a:gd name="connsiteX19" fmla="*/ 2605322 w 2921968"/>
              <a:gd name="connsiteY19" fmla="*/ 1804902 h 3066808"/>
              <a:gd name="connsiteX20" fmla="*/ 2437231 w 2921968"/>
              <a:gd name="connsiteY20" fmla="*/ 1828663 h 3066808"/>
              <a:gd name="connsiteX21" fmla="*/ 2679599 w 2921968"/>
              <a:gd name="connsiteY21" fmla="*/ 1472350 h 3066808"/>
              <a:gd name="connsiteX22" fmla="*/ 2921968 w 2921968"/>
              <a:gd name="connsiteY22" fmla="*/ 1828663 h 3066808"/>
              <a:gd name="connsiteX23" fmla="*/ 2749252 w 2921968"/>
              <a:gd name="connsiteY23" fmla="*/ 1804848 h 3066808"/>
              <a:gd name="connsiteX24" fmla="*/ 1665272 w 2921968"/>
              <a:gd name="connsiteY24" fmla="*/ 2905483 h 3066808"/>
              <a:gd name="connsiteX25" fmla="*/ 1462434 w 2921968"/>
              <a:gd name="connsiteY25" fmla="*/ 3066808 h 3066808"/>
              <a:gd name="connsiteX26" fmla="*/ 1265857 w 2921968"/>
              <a:gd name="connsiteY26" fmla="*/ 2910631 h 3066808"/>
              <a:gd name="connsiteX27" fmla="*/ 175466 w 2921968"/>
              <a:gd name="connsiteY27" fmla="*/ 1804523 h 3066808"/>
              <a:gd name="connsiteX28" fmla="*/ 0 w 2921968"/>
              <a:gd name="connsiteY28" fmla="*/ 1828663 h 3066808"/>
              <a:gd name="connsiteX29" fmla="*/ 242369 w 2921968"/>
              <a:gd name="connsiteY29" fmla="*/ 1472350 h 3066808"/>
              <a:gd name="connsiteX30" fmla="*/ 484739 w 2921968"/>
              <a:gd name="connsiteY30" fmla="*/ 1828663 h 3066808"/>
              <a:gd name="connsiteX31" fmla="*/ 319066 w 2921968"/>
              <a:gd name="connsiteY31" fmla="*/ 1805271 h 3066808"/>
              <a:gd name="connsiteX32" fmla="*/ 1095798 w 2921968"/>
              <a:gd name="connsiteY32" fmla="*/ 2488933 h 3066808"/>
              <a:gd name="connsiteX33" fmla="*/ 1266566 w 2921968"/>
              <a:gd name="connsiteY33" fmla="*/ 985105 h 3066808"/>
              <a:gd name="connsiteX34" fmla="*/ 728631 w 2921968"/>
              <a:gd name="connsiteY34" fmla="*/ 985105 h 3066808"/>
              <a:gd name="connsiteX35" fmla="*/ 727109 w 2921968"/>
              <a:gd name="connsiteY35" fmla="*/ 987221 h 3066808"/>
              <a:gd name="connsiteX36" fmla="*/ 719586 w 2921968"/>
              <a:gd name="connsiteY36" fmla="*/ 1011455 h 3066808"/>
              <a:gd name="connsiteX37" fmla="*/ 530615 w 2921968"/>
              <a:gd name="connsiteY37" fmla="*/ 1136713 h 3066808"/>
              <a:gd name="connsiteX38" fmla="*/ 325527 w 2921968"/>
              <a:gd name="connsiteY38" fmla="*/ 931625 h 3066808"/>
              <a:gd name="connsiteX39" fmla="*/ 530615 w 2921968"/>
              <a:gd name="connsiteY39" fmla="*/ 726537 h 3066808"/>
              <a:gd name="connsiteX40" fmla="*/ 719586 w 2921968"/>
              <a:gd name="connsiteY40" fmla="*/ 851796 h 3066808"/>
              <a:gd name="connsiteX41" fmla="*/ 724380 w 2921968"/>
              <a:gd name="connsiteY41" fmla="*/ 867240 h 3066808"/>
              <a:gd name="connsiteX42" fmla="*/ 728634 w 2921968"/>
              <a:gd name="connsiteY42" fmla="*/ 873151 h 3066808"/>
              <a:gd name="connsiteX43" fmla="*/ 1279279 w 2921968"/>
              <a:gd name="connsiteY43" fmla="*/ 873151 h 3066808"/>
              <a:gd name="connsiteX44" fmla="*/ 1297855 w 2921968"/>
              <a:gd name="connsiteY44" fmla="*/ 709571 h 3066808"/>
              <a:gd name="connsiteX45" fmla="*/ 1251749 w 2921968"/>
              <a:gd name="connsiteY45" fmla="*/ 684545 h 3066808"/>
              <a:gd name="connsiteX46" fmla="*/ 1086755 w 2921968"/>
              <a:gd name="connsiteY46" fmla="*/ 374229 h 3066808"/>
              <a:gd name="connsiteX47" fmla="*/ 1460984 w 2921968"/>
              <a:gd name="connsiteY47" fmla="*/ 0 h 30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21968" h="306680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lstStyle/>
          <a:p>
            <a:r>
              <a:rPr lang="en-US" dirty="0"/>
              <a:t>LIBRARIES</a:t>
            </a:r>
            <a:endParaRPr lang="en-US" dirty="0"/>
          </a:p>
        </p:txBody>
      </p:sp>
      <p:grpSp>
        <p:nvGrpSpPr>
          <p:cNvPr id="3" name="Group 2"/>
          <p:cNvGrpSpPr/>
          <p:nvPr/>
        </p:nvGrpSpPr>
        <p:grpSpPr>
          <a:xfrm>
            <a:off x="3597437" y="2585024"/>
            <a:ext cx="2685364" cy="2660085"/>
            <a:chOff x="1115616" y="1926357"/>
            <a:chExt cx="3181047" cy="3151101"/>
          </a:xfrm>
        </p:grpSpPr>
        <p:sp>
          <p:nvSpPr>
            <p:cNvPr id="4" name="Oval 3"/>
            <p:cNvSpPr/>
            <p:nvPr/>
          </p:nvSpPr>
          <p:spPr>
            <a:xfrm>
              <a:off x="1403648" y="2214389"/>
              <a:ext cx="2592288" cy="2592288"/>
            </a:xfrm>
            <a:prstGeom prst="ellipse">
              <a:avLst/>
            </a:prstGeom>
            <a:solidFill>
              <a:schemeClr val="accent6">
                <a:lumMod val="40000"/>
                <a:lumOff val="60000"/>
              </a:schemeClr>
            </a:solidFill>
            <a:ln w="2540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Arc 31"/>
            <p:cNvSpPr/>
            <p:nvPr/>
          </p:nvSpPr>
          <p:spPr bwMode="auto">
            <a:xfrm rot="16200000">
              <a:off x="1114240" y="1927733"/>
              <a:ext cx="1413384" cy="1410632"/>
            </a:xfrm>
            <a:custGeom>
              <a:avLst/>
              <a:gdLst>
                <a:gd name="T0" fmla="*/ 693238 w 19905"/>
                <a:gd name="T1" fmla="*/ 0 h 19873"/>
                <a:gd name="T2" fmla="*/ 1630691 w 19905"/>
                <a:gd name="T3" fmla="*/ 940395 h 19873"/>
                <a:gd name="T4" fmla="*/ 0 w 19905"/>
                <a:gd name="T5" fmla="*/ 1627065 h 19873"/>
                <a:gd name="T6" fmla="*/ 0 60000 65536"/>
                <a:gd name="T7" fmla="*/ 0 60000 65536"/>
                <a:gd name="T8" fmla="*/ 0 60000 65536"/>
                <a:gd name="T9" fmla="*/ 0 w 19905"/>
                <a:gd name="T10" fmla="*/ 0 h 19873"/>
                <a:gd name="T11" fmla="*/ 19905 w 19905"/>
                <a:gd name="T12" fmla="*/ 19873 h 19873"/>
              </a:gdLst>
              <a:ahLst/>
              <a:cxnLst>
                <a:cxn ang="T6">
                  <a:pos x="T0" y="T1"/>
                </a:cxn>
                <a:cxn ang="T7">
                  <a:pos x="T2" y="T3"/>
                </a:cxn>
                <a:cxn ang="T8">
                  <a:pos x="T4" y="T5"/>
                </a:cxn>
              </a:cxnLst>
              <a:rect l="T9" t="T10" r="T11" b="T12"/>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63500" cap="sq">
              <a:solidFill>
                <a:schemeClr val="accent1"/>
              </a:solidFill>
              <a:prstDash val="solid"/>
              <a:round/>
              <a:tailEnd type="triangle" w="med" len="sm"/>
            </a:ln>
          </p:spPr>
          <p:txBody>
            <a:bodyPr wrap="none" anchor="ctr"/>
            <a:lstStyle/>
            <a:p>
              <a:endParaRPr lang="ko-KR" altLang="en-US" sz="1600"/>
            </a:p>
          </p:txBody>
        </p:sp>
        <p:sp>
          <p:nvSpPr>
            <p:cNvPr id="6" name="Arc 31"/>
            <p:cNvSpPr/>
            <p:nvPr/>
          </p:nvSpPr>
          <p:spPr bwMode="auto">
            <a:xfrm rot="5400000">
              <a:off x="2851957" y="3665450"/>
              <a:ext cx="1413384" cy="1410632"/>
            </a:xfrm>
            <a:custGeom>
              <a:avLst/>
              <a:gdLst>
                <a:gd name="T0" fmla="*/ 693238 w 19905"/>
                <a:gd name="T1" fmla="*/ 0 h 19873"/>
                <a:gd name="T2" fmla="*/ 1630691 w 19905"/>
                <a:gd name="T3" fmla="*/ 940395 h 19873"/>
                <a:gd name="T4" fmla="*/ 0 w 19905"/>
                <a:gd name="T5" fmla="*/ 1627065 h 19873"/>
                <a:gd name="T6" fmla="*/ 0 60000 65536"/>
                <a:gd name="T7" fmla="*/ 0 60000 65536"/>
                <a:gd name="T8" fmla="*/ 0 60000 65536"/>
                <a:gd name="T9" fmla="*/ 0 w 19905"/>
                <a:gd name="T10" fmla="*/ 0 h 19873"/>
                <a:gd name="T11" fmla="*/ 19905 w 19905"/>
                <a:gd name="T12" fmla="*/ 19873 h 19873"/>
              </a:gdLst>
              <a:ahLst/>
              <a:cxnLst>
                <a:cxn ang="T6">
                  <a:pos x="T0" y="T1"/>
                </a:cxn>
                <a:cxn ang="T7">
                  <a:pos x="T2" y="T3"/>
                </a:cxn>
                <a:cxn ang="T8">
                  <a:pos x="T4" y="T5"/>
                </a:cxn>
              </a:cxnLst>
              <a:rect l="T9" t="T10" r="T11" b="T12"/>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63500" cap="sq">
              <a:solidFill>
                <a:schemeClr val="accent3"/>
              </a:solidFill>
              <a:prstDash val="solid"/>
              <a:round/>
              <a:tailEnd type="triangle" w="med" len="sm"/>
            </a:ln>
          </p:spPr>
          <p:txBody>
            <a:bodyPr wrap="none" anchor="ctr"/>
            <a:lstStyle/>
            <a:p>
              <a:endParaRPr lang="ko-KR" altLang="en-US" sz="1600"/>
            </a:p>
          </p:txBody>
        </p:sp>
        <p:sp>
          <p:nvSpPr>
            <p:cNvPr id="7" name="Arc 31"/>
            <p:cNvSpPr/>
            <p:nvPr/>
          </p:nvSpPr>
          <p:spPr bwMode="auto">
            <a:xfrm>
              <a:off x="2883279" y="1965909"/>
              <a:ext cx="1413384" cy="1410632"/>
            </a:xfrm>
            <a:custGeom>
              <a:avLst/>
              <a:gdLst>
                <a:gd name="T0" fmla="*/ 693238 w 19905"/>
                <a:gd name="T1" fmla="*/ 0 h 19873"/>
                <a:gd name="T2" fmla="*/ 1630691 w 19905"/>
                <a:gd name="T3" fmla="*/ 940395 h 19873"/>
                <a:gd name="T4" fmla="*/ 0 w 19905"/>
                <a:gd name="T5" fmla="*/ 1627065 h 19873"/>
                <a:gd name="T6" fmla="*/ 0 60000 65536"/>
                <a:gd name="T7" fmla="*/ 0 60000 65536"/>
                <a:gd name="T8" fmla="*/ 0 60000 65536"/>
                <a:gd name="T9" fmla="*/ 0 w 19905"/>
                <a:gd name="T10" fmla="*/ 0 h 19873"/>
                <a:gd name="T11" fmla="*/ 19905 w 19905"/>
                <a:gd name="T12" fmla="*/ 19873 h 19873"/>
              </a:gdLst>
              <a:ahLst/>
              <a:cxnLst>
                <a:cxn ang="T6">
                  <a:pos x="T0" y="T1"/>
                </a:cxn>
                <a:cxn ang="T7">
                  <a:pos x="T2" y="T3"/>
                </a:cxn>
                <a:cxn ang="T8">
                  <a:pos x="T4" y="T5"/>
                </a:cxn>
              </a:cxnLst>
              <a:rect l="T9" t="T10" r="T11" b="T12"/>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63500" cap="sq">
              <a:solidFill>
                <a:schemeClr val="accent4"/>
              </a:solidFill>
              <a:prstDash val="solid"/>
              <a:round/>
              <a:tailEnd type="triangle" w="med" len="sm"/>
            </a:ln>
          </p:spPr>
          <p:txBody>
            <a:bodyPr wrap="none" anchor="ctr"/>
            <a:lstStyle/>
            <a:p>
              <a:endParaRPr lang="ko-KR" altLang="en-US" sz="1600" dirty="0"/>
            </a:p>
          </p:txBody>
        </p:sp>
        <p:sp>
          <p:nvSpPr>
            <p:cNvPr id="8" name="Arc 31"/>
            <p:cNvSpPr/>
            <p:nvPr/>
          </p:nvSpPr>
          <p:spPr bwMode="auto">
            <a:xfrm rot="10800000">
              <a:off x="1146040" y="3653735"/>
              <a:ext cx="1413384" cy="1410632"/>
            </a:xfrm>
            <a:custGeom>
              <a:avLst/>
              <a:gdLst>
                <a:gd name="T0" fmla="*/ 693238 w 19905"/>
                <a:gd name="T1" fmla="*/ 0 h 19873"/>
                <a:gd name="T2" fmla="*/ 1630691 w 19905"/>
                <a:gd name="T3" fmla="*/ 940395 h 19873"/>
                <a:gd name="T4" fmla="*/ 0 w 19905"/>
                <a:gd name="T5" fmla="*/ 1627065 h 19873"/>
                <a:gd name="T6" fmla="*/ 0 60000 65536"/>
                <a:gd name="T7" fmla="*/ 0 60000 65536"/>
                <a:gd name="T8" fmla="*/ 0 60000 65536"/>
                <a:gd name="T9" fmla="*/ 0 w 19905"/>
                <a:gd name="T10" fmla="*/ 0 h 19873"/>
                <a:gd name="T11" fmla="*/ 19905 w 19905"/>
                <a:gd name="T12" fmla="*/ 19873 h 19873"/>
              </a:gdLst>
              <a:ahLst/>
              <a:cxnLst>
                <a:cxn ang="T6">
                  <a:pos x="T0" y="T1"/>
                </a:cxn>
                <a:cxn ang="T7">
                  <a:pos x="T2" y="T3"/>
                </a:cxn>
                <a:cxn ang="T8">
                  <a:pos x="T4" y="T5"/>
                </a:cxn>
              </a:cxnLst>
              <a:rect l="T9" t="T10" r="T11" b="T12"/>
              <a:pathLst>
                <a:path w="19905" h="19873" fill="none" extrusionOk="0">
                  <a:moveTo>
                    <a:pt x="8462" y="-1"/>
                  </a:moveTo>
                  <a:cubicBezTo>
                    <a:pt x="13623" y="2197"/>
                    <a:pt x="17727" y="6316"/>
                    <a:pt x="19905" y="11485"/>
                  </a:cubicBezTo>
                </a:path>
                <a:path w="19905" h="19873" stroke="0" extrusionOk="0">
                  <a:moveTo>
                    <a:pt x="8462" y="-1"/>
                  </a:moveTo>
                  <a:cubicBezTo>
                    <a:pt x="13623" y="2197"/>
                    <a:pt x="17727" y="6316"/>
                    <a:pt x="19905" y="11485"/>
                  </a:cubicBezTo>
                  <a:lnTo>
                    <a:pt x="0" y="19873"/>
                  </a:lnTo>
                  <a:close/>
                </a:path>
              </a:pathLst>
            </a:custGeom>
            <a:noFill/>
            <a:ln w="63500" cap="sq">
              <a:solidFill>
                <a:schemeClr val="accent2"/>
              </a:solidFill>
              <a:prstDash val="solid"/>
              <a:round/>
              <a:tailEnd type="triangle" w="med" len="sm"/>
            </a:ln>
          </p:spPr>
          <p:txBody>
            <a:bodyPr wrap="none" anchor="ctr"/>
            <a:lstStyle/>
            <a:p>
              <a:endParaRPr lang="ko-KR" altLang="en-US" sz="1600"/>
            </a:p>
          </p:txBody>
        </p:sp>
      </p:grpSp>
      <p:sp>
        <p:nvSpPr>
          <p:cNvPr id="9" name="Oval 8"/>
          <p:cNvSpPr/>
          <p:nvPr/>
        </p:nvSpPr>
        <p:spPr>
          <a:xfrm>
            <a:off x="4509248" y="1989378"/>
            <a:ext cx="851024" cy="8510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Oval 9"/>
          <p:cNvSpPr/>
          <p:nvPr/>
        </p:nvSpPr>
        <p:spPr>
          <a:xfrm>
            <a:off x="4493167" y="5016521"/>
            <a:ext cx="851024" cy="851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Oval 10"/>
          <p:cNvSpPr/>
          <p:nvPr/>
        </p:nvSpPr>
        <p:spPr>
          <a:xfrm>
            <a:off x="6028934" y="3496835"/>
            <a:ext cx="851024" cy="8510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Oval 11"/>
          <p:cNvSpPr/>
          <p:nvPr/>
        </p:nvSpPr>
        <p:spPr>
          <a:xfrm>
            <a:off x="3015611" y="3496835"/>
            <a:ext cx="851024" cy="851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3" name="그룹 8"/>
          <p:cNvGrpSpPr/>
          <p:nvPr/>
        </p:nvGrpSpPr>
        <p:grpSpPr>
          <a:xfrm>
            <a:off x="4022949" y="3509482"/>
            <a:ext cx="1823623" cy="816690"/>
            <a:chOff x="1619673" y="3427506"/>
            <a:chExt cx="2160240" cy="967438"/>
          </a:xfrm>
        </p:grpSpPr>
        <p:sp>
          <p:nvSpPr>
            <p:cNvPr id="14" name="TextBox 13"/>
            <p:cNvSpPr txBox="1"/>
            <p:nvPr/>
          </p:nvSpPr>
          <p:spPr>
            <a:xfrm>
              <a:off x="1619673" y="3427506"/>
              <a:ext cx="2160240" cy="691362"/>
            </a:xfrm>
            <a:prstGeom prst="rect">
              <a:avLst/>
            </a:prstGeom>
            <a:noFill/>
          </p:spPr>
          <p:txBody>
            <a:bodyPr wrap="square" rtlCol="0" anchor="ctr">
              <a:spAutoFit/>
            </a:bodyPr>
            <a:lstStyle/>
            <a:p>
              <a:pPr algn="ctr"/>
              <a:r>
                <a:rPr lang="en-US" altLang="ko-KR" sz="3600" b="1" dirty="0">
                  <a:solidFill>
                    <a:schemeClr val="tx1">
                      <a:lumMod val="75000"/>
                      <a:lumOff val="25000"/>
                    </a:schemeClr>
                  </a:solidFill>
                </a:rPr>
                <a:t>TEXT</a:t>
              </a:r>
              <a:endParaRPr lang="ko-KR" altLang="en-US" sz="3600" b="1" dirty="0">
                <a:solidFill>
                  <a:schemeClr val="tx1">
                    <a:lumMod val="75000"/>
                    <a:lumOff val="25000"/>
                  </a:schemeClr>
                </a:solidFill>
              </a:endParaRPr>
            </a:p>
          </p:txBody>
        </p:sp>
        <p:sp>
          <p:nvSpPr>
            <p:cNvPr id="15" name="TextBox 14"/>
            <p:cNvSpPr txBox="1"/>
            <p:nvPr/>
          </p:nvSpPr>
          <p:spPr>
            <a:xfrm>
              <a:off x="1619673" y="4032803"/>
              <a:ext cx="2160240" cy="362141"/>
            </a:xfrm>
            <a:prstGeom prst="rect">
              <a:avLst/>
            </a:prstGeom>
            <a:noFill/>
          </p:spPr>
          <p:txBody>
            <a:bodyPr wrap="square" rtlCol="0" anchor="ctr">
              <a:spAutoFit/>
            </a:bodyPr>
            <a:lstStyle/>
            <a:p>
              <a:pPr algn="ctr"/>
              <a:r>
                <a:rPr lang="en-US" altLang="ko-KR" sz="1600" b="1" dirty="0">
                  <a:solidFill>
                    <a:schemeClr val="bg1"/>
                  </a:solidFill>
                </a:rPr>
                <a:t>Add Your Text</a:t>
              </a:r>
              <a:endParaRPr lang="ko-KR" altLang="en-US" sz="1600" b="1" dirty="0">
                <a:solidFill>
                  <a:schemeClr val="bg1"/>
                </a:solidFill>
              </a:endParaRPr>
            </a:p>
          </p:txBody>
        </p:sp>
      </p:grpSp>
      <p:sp>
        <p:nvSpPr>
          <p:cNvPr id="16" name="Rectangle 16"/>
          <p:cNvSpPr/>
          <p:nvPr/>
        </p:nvSpPr>
        <p:spPr>
          <a:xfrm rot="2700000">
            <a:off x="4829103" y="2216538"/>
            <a:ext cx="240124" cy="430497"/>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7" name="Rectangle 36"/>
          <p:cNvSpPr/>
          <p:nvPr/>
        </p:nvSpPr>
        <p:spPr>
          <a:xfrm>
            <a:off x="6287912" y="3778170"/>
            <a:ext cx="351598" cy="293908"/>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8" name="Round Same Side Corner Rectangle 36"/>
          <p:cNvSpPr>
            <a:spLocks noChangeAspect="1"/>
          </p:cNvSpPr>
          <p:nvPr/>
        </p:nvSpPr>
        <p:spPr>
          <a:xfrm>
            <a:off x="4739885" y="5300676"/>
            <a:ext cx="357585" cy="282712"/>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9" name="Oval 21"/>
          <p:cNvSpPr>
            <a:spLocks noChangeAspect="1"/>
          </p:cNvSpPr>
          <p:nvPr/>
        </p:nvSpPr>
        <p:spPr>
          <a:xfrm>
            <a:off x="3257952" y="3771601"/>
            <a:ext cx="320270" cy="32294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0" name="Donut 66"/>
          <p:cNvSpPr/>
          <p:nvPr/>
        </p:nvSpPr>
        <p:spPr>
          <a:xfrm>
            <a:off x="7397978" y="4116706"/>
            <a:ext cx="701030" cy="701030"/>
          </a:xfrm>
          <a:prstGeom prst="donut">
            <a:avLst>
              <a:gd name="adj" fmla="val 873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cxnSp>
        <p:nvCxnSpPr>
          <p:cNvPr id="21" name="Straight Connector 20"/>
          <p:cNvCxnSpPr>
            <a:stCxn id="20" idx="6"/>
          </p:cNvCxnSpPr>
          <p:nvPr/>
        </p:nvCxnSpPr>
        <p:spPr>
          <a:xfrm>
            <a:off x="8099008" y="4467220"/>
            <a:ext cx="3142609" cy="4070"/>
          </a:xfrm>
          <a:prstGeom prst="line">
            <a:avLst/>
          </a:prstGeom>
          <a:ln w="12700">
            <a:solidFill>
              <a:schemeClr val="accent3"/>
            </a:solidFill>
            <a:tailEnd type="ova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189595" y="4199890"/>
            <a:ext cx="2994660" cy="521970"/>
          </a:xfrm>
          <a:prstGeom prst="rect">
            <a:avLst/>
          </a:prstGeom>
          <a:noFill/>
        </p:spPr>
        <p:txBody>
          <a:bodyPr wrap="square" rtlCol="0">
            <a:spAutoFit/>
          </a:bodyPr>
          <a:lstStyle/>
          <a:p>
            <a:pPr algn="r"/>
            <a:r>
              <a:rPr lang="en-US" altLang="ko-KR" sz="1400" dirty="0">
                <a:solidFill>
                  <a:schemeClr val="tx1">
                    <a:lumMod val="75000"/>
                    <a:lumOff val="25000"/>
                  </a:schemeClr>
                </a:solidFill>
                <a:latin typeface="Calibri" panose="020F0502020204030204" pitchFamily="34" charset="0"/>
                <a:cs typeface="Calibri" panose="020F0502020204030204" pitchFamily="34" charset="0"/>
              </a:rPr>
              <a:t>import numpy as np</a:t>
            </a:r>
            <a:endParaRPr lang="en-US" altLang="ko-KR" sz="1400" dirty="0">
              <a:solidFill>
                <a:schemeClr val="tx1">
                  <a:lumMod val="75000"/>
                  <a:lumOff val="25000"/>
                </a:schemeClr>
              </a:solidFill>
              <a:latin typeface="Calibri" panose="020F0502020204030204" pitchFamily="34" charset="0"/>
              <a:cs typeface="Calibri" panose="020F0502020204030204" pitchFamily="34" charset="0"/>
            </a:endParaRPr>
          </a:p>
          <a:p>
            <a:pPr algn="r"/>
            <a:r>
              <a:rPr lang="en-US" altLang="ko-KR" sz="1400" dirty="0">
                <a:solidFill>
                  <a:schemeClr val="tx1">
                    <a:lumMod val="75000"/>
                    <a:lumOff val="25000"/>
                  </a:schemeClr>
                </a:solidFill>
                <a:latin typeface="Calibri" panose="020F0502020204030204" pitchFamily="34" charset="0"/>
                <a:cs typeface="Calibri" panose="020F0502020204030204" pitchFamily="34" charset="0"/>
              </a:rPr>
              <a:t>import pandas as pd</a:t>
            </a:r>
            <a:endParaRPr lang="en-US" altLang="ko-KR" sz="14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25" name="Donut 59"/>
          <p:cNvSpPr/>
          <p:nvPr/>
        </p:nvSpPr>
        <p:spPr>
          <a:xfrm>
            <a:off x="6395968" y="1817732"/>
            <a:ext cx="701030" cy="701030"/>
          </a:xfrm>
          <a:prstGeom prst="donut">
            <a:avLst>
              <a:gd name="adj" fmla="val 873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cxnSp>
        <p:nvCxnSpPr>
          <p:cNvPr id="26" name="Straight Connector 25"/>
          <p:cNvCxnSpPr>
            <a:stCxn id="25" idx="6"/>
          </p:cNvCxnSpPr>
          <p:nvPr/>
        </p:nvCxnSpPr>
        <p:spPr>
          <a:xfrm>
            <a:off x="7096998" y="2168247"/>
            <a:ext cx="4144619" cy="0"/>
          </a:xfrm>
          <a:prstGeom prst="line">
            <a:avLst/>
          </a:prstGeom>
          <a:ln w="1270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127240" y="1865630"/>
            <a:ext cx="4061460" cy="306705"/>
          </a:xfrm>
          <a:prstGeom prst="rect">
            <a:avLst/>
          </a:prstGeom>
          <a:noFill/>
        </p:spPr>
        <p:txBody>
          <a:bodyPr wrap="square" rtlCol="0">
            <a:spAutoFit/>
          </a:bodyPr>
          <a:lstStyle/>
          <a:p>
            <a:pPr algn="r"/>
            <a:r>
              <a:rPr lang="en-US" altLang="ko-KR" sz="1400" dirty="0">
                <a:solidFill>
                  <a:schemeClr val="tx1">
                    <a:lumMod val="75000"/>
                    <a:lumOff val="25000"/>
                  </a:schemeClr>
                </a:solidFill>
                <a:latin typeface="Calibri" panose="020F0502020204030204" pitchFamily="34" charset="0"/>
                <a:cs typeface="Calibri" panose="020F0502020204030204" pitchFamily="34" charset="0"/>
              </a:rPr>
              <a:t>import matplotlib.pyplot as plt </a:t>
            </a:r>
            <a:endParaRPr lang="ko-KR" altLang="en-US" sz="14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0" name="Donut 60"/>
          <p:cNvSpPr/>
          <p:nvPr/>
        </p:nvSpPr>
        <p:spPr>
          <a:xfrm>
            <a:off x="6395968" y="5334514"/>
            <a:ext cx="701030" cy="701030"/>
          </a:xfrm>
          <a:prstGeom prst="donut">
            <a:avLst>
              <a:gd name="adj" fmla="val 873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cxnSp>
        <p:nvCxnSpPr>
          <p:cNvPr id="31" name="Straight Connector 30"/>
          <p:cNvCxnSpPr>
            <a:stCxn id="30" idx="6"/>
          </p:cNvCxnSpPr>
          <p:nvPr/>
        </p:nvCxnSpPr>
        <p:spPr>
          <a:xfrm>
            <a:off x="7096998" y="5685029"/>
            <a:ext cx="4144619" cy="0"/>
          </a:xfrm>
          <a:prstGeom prst="line">
            <a:avLst/>
          </a:prstGeom>
          <a:ln w="12700">
            <a:solidFill>
              <a:schemeClr val="accent4"/>
            </a:solidFill>
            <a:tailEnd type="ova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127240" y="5374640"/>
            <a:ext cx="4061460" cy="306705"/>
          </a:xfrm>
          <a:prstGeom prst="rect">
            <a:avLst/>
          </a:prstGeom>
          <a:noFill/>
        </p:spPr>
        <p:txBody>
          <a:bodyPr wrap="square" rtlCol="0">
            <a:spAutoFit/>
          </a:bodyPr>
          <a:lstStyle/>
          <a:p>
            <a:pPr algn="r"/>
            <a:r>
              <a:rPr lang="en-US" altLang="ko-KR" sz="1400" dirty="0">
                <a:solidFill>
                  <a:schemeClr val="tx1">
                    <a:lumMod val="75000"/>
                    <a:lumOff val="25000"/>
                  </a:schemeClr>
                </a:solidFill>
                <a:latin typeface="Calibri" panose="020F0502020204030204" pitchFamily="34" charset="0"/>
                <a:cs typeface="Calibri" panose="020F0502020204030204" pitchFamily="34" charset="0"/>
              </a:rPr>
              <a:t>import warnings</a:t>
            </a:r>
            <a:endParaRPr lang="en-US" altLang="ko-KR" sz="14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5" name="Donut 61"/>
          <p:cNvSpPr/>
          <p:nvPr/>
        </p:nvSpPr>
        <p:spPr>
          <a:xfrm>
            <a:off x="7397978" y="2885302"/>
            <a:ext cx="701030" cy="701030"/>
          </a:xfrm>
          <a:prstGeom prst="donut">
            <a:avLst>
              <a:gd name="adj" fmla="val 873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cxnSp>
        <p:nvCxnSpPr>
          <p:cNvPr id="36" name="Straight Connector 35"/>
          <p:cNvCxnSpPr>
            <a:stCxn id="35" idx="6"/>
          </p:cNvCxnSpPr>
          <p:nvPr/>
        </p:nvCxnSpPr>
        <p:spPr>
          <a:xfrm>
            <a:off x="8099008" y="3235818"/>
            <a:ext cx="3142609" cy="4070"/>
          </a:xfrm>
          <a:prstGeom prst="line">
            <a:avLst/>
          </a:prstGeom>
          <a:ln w="1270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169910" y="2933700"/>
            <a:ext cx="2994660" cy="306705"/>
          </a:xfrm>
          <a:prstGeom prst="rect">
            <a:avLst/>
          </a:prstGeom>
          <a:noFill/>
        </p:spPr>
        <p:txBody>
          <a:bodyPr wrap="square" rtlCol="0">
            <a:spAutoFit/>
          </a:bodyPr>
          <a:lstStyle/>
          <a:p>
            <a:pPr algn="r"/>
            <a:r>
              <a:rPr lang="en-US" altLang="ko-KR" sz="1400" dirty="0">
                <a:solidFill>
                  <a:schemeClr val="tx1">
                    <a:lumMod val="75000"/>
                    <a:lumOff val="25000"/>
                  </a:schemeClr>
                </a:solidFill>
                <a:latin typeface="Calibri" panose="020F0502020204030204" pitchFamily="34" charset="0"/>
                <a:cs typeface="Calibri" panose="020F0502020204030204" pitchFamily="34" charset="0"/>
              </a:rPr>
              <a:t>import seaborn as sns</a:t>
            </a:r>
            <a:endParaRPr lang="en-US" altLang="ko-KR" sz="14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40" name="Rectangle 30"/>
          <p:cNvSpPr/>
          <p:nvPr/>
        </p:nvSpPr>
        <p:spPr>
          <a:xfrm>
            <a:off x="7608768" y="3078623"/>
            <a:ext cx="295624" cy="294760"/>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1" name="Frame 17"/>
          <p:cNvSpPr/>
          <p:nvPr/>
        </p:nvSpPr>
        <p:spPr>
          <a:xfrm>
            <a:off x="6596317" y="2012517"/>
            <a:ext cx="294760" cy="294760"/>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2" name="Isosceles Triangle 8"/>
          <p:cNvSpPr/>
          <p:nvPr/>
        </p:nvSpPr>
        <p:spPr>
          <a:xfrm rot="16200000">
            <a:off x="6605952" y="5508530"/>
            <a:ext cx="290652" cy="346534"/>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3" name="Donut 39"/>
          <p:cNvSpPr/>
          <p:nvPr/>
        </p:nvSpPr>
        <p:spPr>
          <a:xfrm>
            <a:off x="7553131" y="4271822"/>
            <a:ext cx="376632" cy="376632"/>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8066381" y="1134009"/>
            <a:ext cx="2723258" cy="5082755"/>
            <a:chOff x="3501573" y="3178068"/>
            <a:chExt cx="1340594" cy="2737840"/>
          </a:xfrm>
        </p:grpSpPr>
        <p:sp>
          <p:nvSpPr>
            <p:cNvPr id="58" name="Freeform: Shape 57"/>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59" name="Freeform: Shape 58"/>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60" name="Freeform: Shape 59"/>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61" name="Freeform: Shape 60"/>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62" name="Freeform: Shape 61"/>
            <p:cNvSpPr/>
            <p:nvPr/>
          </p:nvSpPr>
          <p:spPr>
            <a:xfrm>
              <a:off x="3529897" y="3190651"/>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63" name="Freeform: Shape 62"/>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64" name="Group 63"/>
            <p:cNvGrpSpPr/>
            <p:nvPr/>
          </p:nvGrpSpPr>
          <p:grpSpPr>
            <a:xfrm>
              <a:off x="4092761" y="5635852"/>
              <a:ext cx="164520" cy="173080"/>
              <a:chOff x="6772303" y="6038214"/>
              <a:chExt cx="140650" cy="147968"/>
            </a:xfrm>
          </p:grpSpPr>
          <p:sp>
            <p:nvSpPr>
              <p:cNvPr id="68" name="Oval 67"/>
              <p:cNvSpPr/>
              <p:nvPr/>
            </p:nvSpPr>
            <p:spPr>
              <a:xfrm>
                <a:off x="6772303" y="6038214"/>
                <a:ext cx="140650"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807465" y="6071635"/>
                <a:ext cx="70326"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5" name="Freeform: Shape 64"/>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1" fmla="*/ 614149 w 1119116"/>
                <a:gd name="connsiteY0-2" fmla="*/ 0 h 2330356"/>
                <a:gd name="connsiteX1-3" fmla="*/ 1115704 w 1119116"/>
                <a:gd name="connsiteY1-4" fmla="*/ 3412 h 2330356"/>
                <a:gd name="connsiteX2-5" fmla="*/ 1119116 w 1119116"/>
                <a:gd name="connsiteY2-6" fmla="*/ 2330356 h 2330356"/>
                <a:gd name="connsiteX3-7" fmla="*/ 0 w 1119116"/>
                <a:gd name="connsiteY3-8" fmla="*/ 2330356 h 2330356"/>
                <a:gd name="connsiteX4-9" fmla="*/ 614149 w 1119116"/>
                <a:gd name="connsiteY4-10" fmla="*/ 0 h 233035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dirty="0">
                <a:solidFill>
                  <a:schemeClr val="tx1"/>
                </a:solidFill>
              </a:endParaRPr>
            </a:p>
          </p:txBody>
        </p:sp>
        <p:sp>
          <p:nvSpPr>
            <p:cNvPr id="66" name="Rectangle: Rounded Corners 65"/>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11"/>
          <p:cNvSpPr txBox="1"/>
          <p:nvPr/>
        </p:nvSpPr>
        <p:spPr>
          <a:xfrm>
            <a:off x="536897" y="513533"/>
            <a:ext cx="5896140" cy="71087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dirty="0">
                <a:solidFill>
                  <a:schemeClr val="bg1"/>
                </a:solidFill>
              </a:rPr>
              <a:t>Visualization of Data</a:t>
            </a:r>
            <a:endParaRPr lang="en-US" altLang="ko-KR" dirty="0">
              <a:solidFill>
                <a:schemeClr val="bg1"/>
              </a:solidFill>
            </a:endParaRPr>
          </a:p>
        </p:txBody>
      </p:sp>
      <p:sp>
        <p:nvSpPr>
          <p:cNvPr id="5" name="Oval 4"/>
          <p:cNvSpPr/>
          <p:nvPr/>
        </p:nvSpPr>
        <p:spPr>
          <a:xfrm>
            <a:off x="932306" y="3762584"/>
            <a:ext cx="556818" cy="5568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p:cNvSpPr/>
          <p:nvPr/>
        </p:nvSpPr>
        <p:spPr>
          <a:xfrm>
            <a:off x="932306" y="4482664"/>
            <a:ext cx="556818" cy="5568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932306" y="5202744"/>
            <a:ext cx="556818" cy="5568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p:nvSpPr>
        <p:spPr>
          <a:xfrm>
            <a:off x="932306" y="5922824"/>
            <a:ext cx="556818" cy="5568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a:off x="536897" y="1233612"/>
            <a:ext cx="5949424" cy="1599565"/>
          </a:xfrm>
          <a:prstGeom prst="rect">
            <a:avLst/>
          </a:prstGeom>
          <a:noFill/>
        </p:spPr>
        <p:txBody>
          <a:bodyPr wrap="square" rtlCol="0">
            <a:spAutoFit/>
          </a:bodyPr>
          <a:lstStyle/>
          <a:p>
            <a:r>
              <a:rPr lang="en-US" sz="1400" i="1" dirty="0">
                <a:latin typeface="Consolas" panose="020B0609020204030204"/>
                <a:sym typeface="+mn-ea"/>
              </a:rPr>
              <a:t>#</a:t>
            </a:r>
            <a:r>
              <a:rPr lang="en-US" sz="1400" i="1" dirty="0">
                <a:solidFill>
                  <a:schemeClr val="bg1"/>
                </a:solidFill>
                <a:latin typeface="Consolas" panose="020B0609020204030204"/>
                <a:sym typeface="+mn-ea"/>
              </a:rPr>
              <a:t>Heatmap</a:t>
            </a:r>
            <a:r>
              <a:rPr lang="en-US" sz="1400" dirty="0">
                <a:solidFill>
                  <a:schemeClr val="bg1"/>
                </a:solidFill>
                <a:latin typeface="Consolas" panose="020B0609020204030204"/>
                <a:sym typeface="+mn-ea"/>
              </a:rPr>
              <a:t>
</a:t>
            </a:r>
            <a:r>
              <a:rPr lang="en-US" sz="1400" dirty="0" err="1">
                <a:solidFill>
                  <a:schemeClr val="bg1"/>
                </a:solidFill>
                <a:latin typeface="Consolas" panose="020B0609020204030204"/>
                <a:sym typeface="+mn-ea"/>
              </a:rPr>
              <a:t>plt.</a:t>
            </a:r>
            <a:r>
              <a:rPr lang="en-US" sz="1400" u="sng" dirty="0" err="1">
                <a:solidFill>
                  <a:schemeClr val="bg1"/>
                </a:solidFill>
                <a:latin typeface="Consolas" panose="020B0609020204030204"/>
                <a:sym typeface="+mn-ea"/>
              </a:rPr>
              <a:t>figure</a:t>
            </a:r>
            <a:r>
              <a:rPr lang="en-US" sz="1400" dirty="0">
                <a:solidFill>
                  <a:schemeClr val="bg1"/>
                </a:solidFill>
                <a:latin typeface="Consolas" panose="020B0609020204030204"/>
                <a:sym typeface="+mn-ea"/>
              </a:rPr>
              <a:t>(</a:t>
            </a:r>
            <a:r>
              <a:rPr lang="en-US" sz="1400" dirty="0" err="1">
                <a:solidFill>
                  <a:schemeClr val="bg1"/>
                </a:solidFill>
                <a:latin typeface="Consolas" panose="020B0609020204030204"/>
                <a:sym typeface="+mn-ea"/>
              </a:rPr>
              <a:t>figsize</a:t>
            </a:r>
            <a:r>
              <a:rPr lang="en-US" sz="1400" dirty="0">
                <a:solidFill>
                  <a:schemeClr val="bg1"/>
                </a:solidFill>
                <a:latin typeface="Consolas" panose="020B0609020204030204"/>
                <a:sym typeface="+mn-ea"/>
              </a:rPr>
              <a:t>=(10,10))
</a:t>
            </a:r>
            <a:r>
              <a:rPr lang="en-US" sz="1400" dirty="0" err="1">
                <a:solidFill>
                  <a:schemeClr val="bg1"/>
                </a:solidFill>
                <a:latin typeface="Consolas" panose="020B0609020204030204"/>
                <a:sym typeface="+mn-ea"/>
              </a:rPr>
              <a:t>plt.</a:t>
            </a:r>
            <a:r>
              <a:rPr lang="en-US" sz="1400" u="sng" dirty="0" err="1">
                <a:solidFill>
                  <a:schemeClr val="bg1"/>
                </a:solidFill>
                <a:latin typeface="Consolas" panose="020B0609020204030204"/>
                <a:sym typeface="+mn-ea"/>
              </a:rPr>
              <a:t>title</a:t>
            </a:r>
            <a:r>
              <a:rPr lang="en-US" sz="1400" dirty="0">
                <a:solidFill>
                  <a:schemeClr val="bg1"/>
                </a:solidFill>
                <a:latin typeface="Consolas" panose="020B0609020204030204"/>
                <a:sym typeface="+mn-ea"/>
              </a:rPr>
              <a:t>('Correlation Map')
ax=</a:t>
            </a:r>
            <a:r>
              <a:rPr lang="en-US" sz="1400" dirty="0" err="1">
                <a:solidFill>
                  <a:schemeClr val="bg1"/>
                </a:solidFill>
                <a:latin typeface="Consolas" panose="020B0609020204030204"/>
                <a:sym typeface="+mn-ea"/>
              </a:rPr>
              <a:t>sns.</a:t>
            </a:r>
            <a:r>
              <a:rPr lang="en-US" sz="1400" u="sng" dirty="0" err="1">
                <a:solidFill>
                  <a:schemeClr val="bg1"/>
                </a:solidFill>
                <a:latin typeface="Consolas" panose="020B0609020204030204"/>
                <a:sym typeface="+mn-ea"/>
              </a:rPr>
              <a:t>heatmap</a:t>
            </a:r>
            <a:r>
              <a:rPr lang="en-US" sz="1400" dirty="0">
                <a:solidFill>
                  <a:schemeClr val="bg1"/>
                </a:solidFill>
                <a:latin typeface="Consolas" panose="020B0609020204030204"/>
                <a:sym typeface="+mn-ea"/>
              </a:rPr>
              <a:t>(</a:t>
            </a:r>
            <a:r>
              <a:rPr lang="en-US" sz="1400" dirty="0" err="1">
                <a:solidFill>
                  <a:schemeClr val="bg1"/>
                </a:solidFill>
                <a:latin typeface="Consolas" panose="020B0609020204030204"/>
                <a:sym typeface="+mn-ea"/>
              </a:rPr>
              <a:t>spoti.corr</a:t>
            </a:r>
            <a:r>
              <a:rPr lang="en-US" sz="1400" dirty="0">
                <a:solidFill>
                  <a:schemeClr val="bg1"/>
                </a:solidFill>
                <a:latin typeface="Consolas" panose="020B0609020204030204"/>
                <a:sym typeface="+mn-ea"/>
              </a:rPr>
              <a:t>(),
               linewidth=3.1,
               </a:t>
            </a:r>
            <a:r>
              <a:rPr lang="en-US" sz="1400" dirty="0" err="1">
                <a:solidFill>
                  <a:schemeClr val="bg1"/>
                </a:solidFill>
                <a:latin typeface="Consolas" panose="020B0609020204030204"/>
                <a:sym typeface="+mn-ea"/>
              </a:rPr>
              <a:t>annot</a:t>
            </a:r>
            <a:r>
              <a:rPr lang="en-US" sz="1400" dirty="0">
                <a:solidFill>
                  <a:schemeClr val="bg1"/>
                </a:solidFill>
                <a:latin typeface="Consolas" panose="020B0609020204030204"/>
                <a:sym typeface="+mn-ea"/>
              </a:rPr>
              <a:t>=</a:t>
            </a:r>
            <a:r>
              <a:rPr lang="en-US" sz="1400" u="sng" dirty="0">
                <a:solidFill>
                  <a:schemeClr val="bg1"/>
                </a:solidFill>
                <a:latin typeface="Consolas" panose="020B0609020204030204"/>
                <a:sym typeface="+mn-ea"/>
              </a:rPr>
              <a:t>True</a:t>
            </a:r>
            <a:r>
              <a:rPr lang="en-US" sz="1400" dirty="0">
                <a:solidFill>
                  <a:schemeClr val="bg1"/>
                </a:solidFill>
                <a:latin typeface="Consolas" panose="020B0609020204030204"/>
                <a:sym typeface="+mn-ea"/>
              </a:rPr>
              <a:t>,
               center=1)</a:t>
            </a:r>
            <a:endParaRPr lang="en-US" altLang="en-US" sz="1400" dirty="0">
              <a:solidFill>
                <a:schemeClr val="bg1"/>
              </a:solidFill>
              <a:latin typeface="Consolas" panose="020B0609020204030204"/>
              <a:cs typeface="Arial" panose="020B0604020202020204" pitchFamily="34" charset="0"/>
              <a:sym typeface="+mn-ea"/>
            </a:endParaRPr>
          </a:p>
        </p:txBody>
      </p:sp>
      <p:sp>
        <p:nvSpPr>
          <p:cNvPr id="15" name="TextBox 14"/>
          <p:cNvSpPr txBox="1"/>
          <p:nvPr/>
        </p:nvSpPr>
        <p:spPr>
          <a:xfrm>
            <a:off x="1597660" y="3661410"/>
            <a:ext cx="3828415" cy="1014730"/>
          </a:xfrm>
          <a:prstGeom prst="rect">
            <a:avLst/>
          </a:prstGeom>
          <a:noFill/>
        </p:spPr>
        <p:txBody>
          <a:bodyPr wrap="square" rtlCol="0">
            <a:spAutoFit/>
          </a:bodyPr>
          <a:lstStyle/>
          <a:p>
            <a:r>
              <a:rPr lang="en-US" sz="1000" i="1" dirty="0">
                <a:solidFill>
                  <a:schemeClr val="bg1"/>
                </a:solidFill>
                <a:latin typeface="Consolas" panose="020B0609020204030204"/>
                <a:ea typeface="Source Sans Pro"/>
                <a:sym typeface="+mn-ea"/>
              </a:rPr>
              <a:t>#Catplot</a:t>
            </a:r>
            <a:r>
              <a:rPr lang="en-US" sz="1000" dirty="0">
                <a:solidFill>
                  <a:schemeClr val="bg1"/>
                </a:solidFill>
                <a:latin typeface="Consolas" panose="020B0609020204030204"/>
                <a:ea typeface="Source Sans Pro"/>
                <a:sym typeface="+mn-ea"/>
              </a:rPr>
              <a:t>
</a:t>
            </a:r>
            <a:r>
              <a:rPr lang="en-US" sz="1000" i="1" dirty="0">
                <a:solidFill>
                  <a:schemeClr val="bg1"/>
                </a:solidFill>
                <a:latin typeface="Consolas" panose="020B0609020204030204"/>
                <a:ea typeface="Source Sans Pro"/>
                <a:sym typeface="+mn-ea"/>
              </a:rPr>
              <a:t>#It gives count of genre in </a:t>
            </a:r>
            <a:r>
              <a:rPr lang="en-US" sz="1000" i="1" dirty="0" err="1">
                <a:solidFill>
                  <a:schemeClr val="bg1"/>
                </a:solidFill>
                <a:latin typeface="Consolas" panose="020B0609020204030204"/>
                <a:ea typeface="Source Sans Pro"/>
                <a:sym typeface="+mn-ea"/>
              </a:rPr>
              <a:t>spotify</a:t>
            </a:r>
            <a:r>
              <a:rPr lang="en-US" sz="1000" i="1" dirty="0">
                <a:solidFill>
                  <a:schemeClr val="bg1"/>
                </a:solidFill>
                <a:latin typeface="Consolas" panose="020B0609020204030204"/>
                <a:ea typeface="Source Sans Pro"/>
                <a:sym typeface="+mn-ea"/>
              </a:rPr>
              <a:t> top 50 list. </a:t>
            </a:r>
            <a:r>
              <a:rPr lang="en-US" sz="1000" dirty="0">
                <a:solidFill>
                  <a:schemeClr val="bg1"/>
                </a:solidFill>
                <a:latin typeface="Consolas" panose="020B0609020204030204"/>
                <a:ea typeface="Source Sans Pro"/>
                <a:sym typeface="+mn-ea"/>
              </a:rPr>
              <a:t>
</a:t>
            </a:r>
            <a:r>
              <a:rPr lang="en-US" sz="1000" dirty="0" err="1">
                <a:solidFill>
                  <a:schemeClr val="bg1"/>
                </a:solidFill>
                <a:latin typeface="Consolas" panose="020B0609020204030204"/>
                <a:ea typeface="Source Sans Pro"/>
                <a:sym typeface="+mn-ea"/>
              </a:rPr>
              <a:t>sns.</a:t>
            </a:r>
            <a:r>
              <a:rPr lang="en-US" sz="1000" u="sng" dirty="0" err="1">
                <a:solidFill>
                  <a:schemeClr val="bg1"/>
                </a:solidFill>
                <a:latin typeface="Consolas" panose="020B0609020204030204"/>
                <a:ea typeface="Source Sans Pro"/>
                <a:sym typeface="+mn-ea"/>
              </a:rPr>
              <a:t>catplot</a:t>
            </a:r>
            <a:r>
              <a:rPr lang="en-US" sz="1000" dirty="0">
                <a:solidFill>
                  <a:schemeClr val="bg1"/>
                </a:solidFill>
                <a:latin typeface="Consolas" panose="020B0609020204030204"/>
                <a:ea typeface="Source Sans Pro"/>
                <a:sym typeface="+mn-ea"/>
              </a:rPr>
              <a:t>(y = "Genre", kind = "count",
            palette = "pastel", </a:t>
            </a:r>
            <a:r>
              <a:rPr lang="en-US" sz="1000" dirty="0" err="1">
                <a:solidFill>
                  <a:schemeClr val="bg1"/>
                </a:solidFill>
                <a:latin typeface="Consolas" panose="020B0609020204030204"/>
                <a:ea typeface="Source Sans Pro"/>
                <a:sym typeface="+mn-ea"/>
              </a:rPr>
              <a:t>edgecolor</a:t>
            </a:r>
            <a:r>
              <a:rPr lang="en-US" sz="1000" dirty="0">
                <a:solidFill>
                  <a:schemeClr val="bg1"/>
                </a:solidFill>
                <a:latin typeface="Consolas" panose="020B0609020204030204"/>
                <a:ea typeface="Source Sans Pro"/>
                <a:sym typeface="+mn-ea"/>
              </a:rPr>
              <a:t> = ".6",
            data = </a:t>
            </a:r>
            <a:r>
              <a:rPr lang="en-US" sz="1000" dirty="0" err="1">
                <a:solidFill>
                  <a:schemeClr val="bg1"/>
                </a:solidFill>
                <a:latin typeface="Consolas" panose="020B0609020204030204"/>
                <a:ea typeface="Source Sans Pro"/>
                <a:sym typeface="+mn-ea"/>
              </a:rPr>
              <a:t>spoti</a:t>
            </a:r>
            <a:r>
              <a:rPr lang="en-US" sz="1000" dirty="0">
                <a:solidFill>
                  <a:schemeClr val="bg1"/>
                </a:solidFill>
                <a:latin typeface="Consolas" panose="020B0609020204030204"/>
                <a:ea typeface="Source Sans Pro"/>
                <a:sym typeface="+mn-ea"/>
              </a:rPr>
              <a:t>)
</a:t>
            </a:r>
            <a:r>
              <a:rPr lang="en-US" sz="1000" dirty="0" err="1">
                <a:solidFill>
                  <a:schemeClr val="bg1"/>
                </a:solidFill>
                <a:latin typeface="Consolas" panose="020B0609020204030204"/>
                <a:ea typeface="Source Sans Pro"/>
                <a:sym typeface="+mn-ea"/>
              </a:rPr>
              <a:t>plt.</a:t>
            </a:r>
            <a:r>
              <a:rPr lang="en-US" sz="1000" u="sng" dirty="0" err="1">
                <a:solidFill>
                  <a:schemeClr val="bg1"/>
                </a:solidFill>
                <a:latin typeface="Consolas" panose="020B0609020204030204"/>
                <a:ea typeface="Source Sans Pro"/>
                <a:sym typeface="+mn-ea"/>
              </a:rPr>
              <a:t>show</a:t>
            </a:r>
            <a:r>
              <a:rPr lang="en-US" sz="1000" dirty="0">
                <a:solidFill>
                  <a:schemeClr val="bg1"/>
                </a:solidFill>
                <a:latin typeface="Consolas" panose="020B0609020204030204"/>
                <a:ea typeface="Source Sans Pro"/>
                <a:sym typeface="+mn-ea"/>
              </a:rPr>
              <a:t>()</a:t>
            </a:r>
            <a:endParaRPr lang="en-US" altLang="en-US" sz="1000" dirty="0">
              <a:solidFill>
                <a:schemeClr val="bg1"/>
              </a:solidFill>
              <a:latin typeface="Consolas" panose="020B0609020204030204"/>
              <a:ea typeface="Source Sans Pro"/>
              <a:cs typeface="Arial" panose="020B0604020202020204" pitchFamily="34" charset="0"/>
              <a:sym typeface="+mn-ea"/>
            </a:endParaRPr>
          </a:p>
        </p:txBody>
      </p:sp>
      <p:sp>
        <p:nvSpPr>
          <p:cNvPr id="18" name="TextBox 17"/>
          <p:cNvSpPr txBox="1"/>
          <p:nvPr/>
        </p:nvSpPr>
        <p:spPr>
          <a:xfrm>
            <a:off x="629920" y="2783205"/>
            <a:ext cx="3251200" cy="860425"/>
          </a:xfrm>
          <a:prstGeom prst="rect">
            <a:avLst/>
          </a:prstGeom>
          <a:noFill/>
        </p:spPr>
        <p:txBody>
          <a:bodyPr wrap="square" rtlCol="0">
            <a:spAutoFit/>
          </a:bodyPr>
          <a:lstStyle/>
          <a:p>
            <a:r>
              <a:rPr lang="en-US" sz="1000" i="1" dirty="0">
                <a:solidFill>
                  <a:schemeClr val="bg1"/>
                </a:solidFill>
                <a:latin typeface="Consolas" panose="020B0609020204030204"/>
                <a:sym typeface="+mn-ea"/>
              </a:rPr>
              <a:t>#Boxplot</a:t>
            </a:r>
            <a:r>
              <a:rPr lang="en-US" sz="1000" dirty="0">
                <a:solidFill>
                  <a:schemeClr val="bg1"/>
                </a:solidFill>
                <a:latin typeface="Consolas" panose="020B0609020204030204"/>
                <a:sym typeface="+mn-ea"/>
              </a:rPr>
              <a:t>
</a:t>
            </a:r>
            <a:r>
              <a:rPr lang="en-US" sz="1000" i="1" dirty="0">
                <a:solidFill>
                  <a:schemeClr val="bg1"/>
                </a:solidFill>
                <a:latin typeface="Consolas" panose="020B0609020204030204"/>
                <a:sym typeface="+mn-ea"/>
              </a:rPr>
              <a:t>#It shows outlier values and value of popularity</a:t>
            </a:r>
            <a:r>
              <a:rPr lang="en-US" sz="1000" dirty="0">
                <a:solidFill>
                  <a:schemeClr val="bg1"/>
                </a:solidFill>
                <a:latin typeface="Consolas" panose="020B0609020204030204"/>
                <a:sym typeface="+mn-ea"/>
              </a:rPr>
              <a:t>
</a:t>
            </a:r>
            <a:r>
              <a:rPr lang="en-US" sz="1000" dirty="0" err="1">
                <a:solidFill>
                  <a:schemeClr val="bg1"/>
                </a:solidFill>
                <a:latin typeface="Consolas" panose="020B0609020204030204"/>
                <a:sym typeface="+mn-ea"/>
              </a:rPr>
              <a:t>sns.</a:t>
            </a:r>
            <a:r>
              <a:rPr lang="en-US" sz="1000" u="sng" dirty="0" err="1">
                <a:solidFill>
                  <a:schemeClr val="bg1"/>
                </a:solidFill>
                <a:latin typeface="Consolas" panose="020B0609020204030204"/>
                <a:sym typeface="+mn-ea"/>
              </a:rPr>
              <a:t>boxplot</a:t>
            </a:r>
            <a:r>
              <a:rPr lang="en-US" sz="1000" dirty="0">
                <a:solidFill>
                  <a:schemeClr val="bg1"/>
                </a:solidFill>
                <a:latin typeface="Consolas" panose="020B0609020204030204"/>
                <a:sym typeface="+mn-ea"/>
              </a:rPr>
              <a:t>( y = </a:t>
            </a:r>
            <a:r>
              <a:rPr lang="en-US" sz="1000" dirty="0" err="1">
                <a:solidFill>
                  <a:schemeClr val="bg1"/>
                </a:solidFill>
                <a:latin typeface="Consolas" panose="020B0609020204030204"/>
                <a:sym typeface="+mn-ea"/>
              </a:rPr>
              <a:t>spoti</a:t>
            </a:r>
            <a:r>
              <a:rPr lang="en-US" sz="1000" dirty="0">
                <a:solidFill>
                  <a:schemeClr val="bg1"/>
                </a:solidFill>
                <a:latin typeface="Consolas" panose="020B0609020204030204"/>
                <a:sym typeface="+mn-ea"/>
              </a:rPr>
              <a:t>["Popularity"])
</a:t>
            </a:r>
            <a:r>
              <a:rPr lang="en-US" sz="1000" dirty="0" err="1">
                <a:solidFill>
                  <a:schemeClr val="bg1"/>
                </a:solidFill>
                <a:latin typeface="Consolas" panose="020B0609020204030204"/>
                <a:sym typeface="+mn-ea"/>
              </a:rPr>
              <a:t>plt.</a:t>
            </a:r>
            <a:r>
              <a:rPr lang="en-US" sz="1000" u="sng" dirty="0" err="1">
                <a:solidFill>
                  <a:schemeClr val="bg1"/>
                </a:solidFill>
                <a:latin typeface="Consolas" panose="020B0609020204030204"/>
                <a:sym typeface="+mn-ea"/>
              </a:rPr>
              <a:t>show</a:t>
            </a:r>
            <a:r>
              <a:rPr lang="en-US" sz="1000" dirty="0">
                <a:solidFill>
                  <a:schemeClr val="bg1"/>
                </a:solidFill>
                <a:latin typeface="Consolas" panose="020B0609020204030204"/>
                <a:sym typeface="+mn-ea"/>
              </a:rPr>
              <a:t>()</a:t>
            </a:r>
            <a:endParaRPr lang="en-US" altLang="en-US" sz="1000" dirty="0">
              <a:solidFill>
                <a:schemeClr val="bg1"/>
              </a:solidFill>
              <a:latin typeface="Consolas" panose="020B0609020204030204"/>
              <a:cs typeface="Arial" panose="020B0604020202020204" pitchFamily="34" charset="0"/>
              <a:sym typeface="+mn-ea"/>
            </a:endParaRPr>
          </a:p>
        </p:txBody>
      </p:sp>
      <p:sp>
        <p:nvSpPr>
          <p:cNvPr id="21" name="TextBox 20"/>
          <p:cNvSpPr txBox="1"/>
          <p:nvPr/>
        </p:nvSpPr>
        <p:spPr>
          <a:xfrm>
            <a:off x="1570990" y="4782820"/>
            <a:ext cx="3828415" cy="860425"/>
          </a:xfrm>
          <a:prstGeom prst="rect">
            <a:avLst/>
          </a:prstGeom>
          <a:noFill/>
        </p:spPr>
        <p:txBody>
          <a:bodyPr wrap="square" rtlCol="0">
            <a:spAutoFit/>
          </a:bodyPr>
          <a:lstStyle/>
          <a:p>
            <a:r>
              <a:rPr lang="en-US" sz="1000" i="1" dirty="0">
                <a:solidFill>
                  <a:schemeClr val="bg1"/>
                </a:solidFill>
                <a:latin typeface="Consolas" panose="020B0609020204030204"/>
                <a:sym typeface="+mn-ea"/>
              </a:rPr>
              <a:t># Some kind of Histogram Plot</a:t>
            </a:r>
            <a:r>
              <a:rPr lang="en-US" sz="1000" dirty="0">
                <a:solidFill>
                  <a:schemeClr val="bg1"/>
                </a:solidFill>
                <a:latin typeface="Consolas" panose="020B0609020204030204"/>
                <a:sym typeface="+mn-ea"/>
              </a:rPr>
              <a:t>
f, ax = </a:t>
            </a:r>
            <a:r>
              <a:rPr lang="en-US" sz="1000" dirty="0" err="1">
                <a:solidFill>
                  <a:schemeClr val="bg1"/>
                </a:solidFill>
                <a:latin typeface="Consolas" panose="020B0609020204030204"/>
                <a:sym typeface="+mn-ea"/>
              </a:rPr>
              <a:t>plt.</a:t>
            </a:r>
            <a:r>
              <a:rPr lang="en-US" sz="1000" u="sng" dirty="0" err="1">
                <a:solidFill>
                  <a:schemeClr val="bg1"/>
                </a:solidFill>
                <a:latin typeface="Consolas" panose="020B0609020204030204"/>
                <a:sym typeface="+mn-ea"/>
              </a:rPr>
              <a:t>subplots</a:t>
            </a:r>
            <a:r>
              <a:rPr lang="en-US" sz="1000" dirty="0">
                <a:solidFill>
                  <a:schemeClr val="bg1"/>
                </a:solidFill>
                <a:latin typeface="Consolas" panose="020B0609020204030204"/>
                <a:sym typeface="+mn-ea"/>
              </a:rPr>
              <a:t>(</a:t>
            </a:r>
            <a:r>
              <a:rPr lang="en-US" sz="1000" dirty="0" err="1">
                <a:solidFill>
                  <a:schemeClr val="bg1"/>
                </a:solidFill>
                <a:latin typeface="Consolas" panose="020B0609020204030204"/>
                <a:sym typeface="+mn-ea"/>
              </a:rPr>
              <a:t>figsize</a:t>
            </a:r>
            <a:r>
              <a:rPr lang="en-US" sz="1000" dirty="0">
                <a:solidFill>
                  <a:schemeClr val="bg1"/>
                </a:solidFill>
                <a:latin typeface="Consolas" panose="020B0609020204030204"/>
                <a:sym typeface="+mn-ea"/>
              </a:rPr>
              <a:t>=(10,8))
x = </a:t>
            </a:r>
            <a:r>
              <a:rPr lang="en-US" sz="1000" dirty="0" err="1">
                <a:solidFill>
                  <a:schemeClr val="bg1"/>
                </a:solidFill>
                <a:latin typeface="Consolas" panose="020B0609020204030204"/>
                <a:sym typeface="+mn-ea"/>
              </a:rPr>
              <a:t>spoti</a:t>
            </a:r>
            <a:r>
              <a:rPr lang="en-US" sz="1000" dirty="0">
                <a:solidFill>
                  <a:schemeClr val="bg1"/>
                </a:solidFill>
                <a:latin typeface="Consolas" panose="020B0609020204030204"/>
                <a:sym typeface="+mn-ea"/>
              </a:rPr>
              <a:t>['</a:t>
            </a:r>
            <a:r>
              <a:rPr lang="en-US" sz="1000" dirty="0" err="1">
                <a:solidFill>
                  <a:schemeClr val="bg1"/>
                </a:solidFill>
                <a:latin typeface="Consolas" panose="020B0609020204030204"/>
                <a:sym typeface="+mn-ea"/>
              </a:rPr>
              <a:t>Loudness..dB</a:t>
            </a:r>
            <a:r>
              <a:rPr lang="en-US" sz="1000" dirty="0">
                <a:solidFill>
                  <a:schemeClr val="bg1"/>
                </a:solidFill>
                <a:latin typeface="Consolas" panose="020B0609020204030204"/>
                <a:sym typeface="+mn-ea"/>
              </a:rPr>
              <a:t>..']
ax = </a:t>
            </a:r>
            <a:r>
              <a:rPr lang="en-US" sz="1000" dirty="0" err="1">
                <a:solidFill>
                  <a:schemeClr val="bg1"/>
                </a:solidFill>
                <a:latin typeface="Consolas" panose="020B0609020204030204"/>
                <a:sym typeface="+mn-ea"/>
              </a:rPr>
              <a:t>sns.</a:t>
            </a:r>
            <a:r>
              <a:rPr lang="en-US" sz="1000" u="sng" dirty="0" err="1">
                <a:solidFill>
                  <a:schemeClr val="bg1"/>
                </a:solidFill>
                <a:latin typeface="Consolas" panose="020B0609020204030204"/>
                <a:sym typeface="+mn-ea"/>
              </a:rPr>
              <a:t>distplot</a:t>
            </a:r>
            <a:r>
              <a:rPr lang="en-US" sz="1000" dirty="0">
                <a:solidFill>
                  <a:schemeClr val="bg1"/>
                </a:solidFill>
                <a:latin typeface="Consolas" panose="020B0609020204030204"/>
                <a:sym typeface="+mn-ea"/>
              </a:rPr>
              <a:t>(x, bins=10)
</a:t>
            </a:r>
            <a:r>
              <a:rPr lang="en-US" sz="1000" dirty="0" err="1">
                <a:solidFill>
                  <a:schemeClr val="bg1"/>
                </a:solidFill>
                <a:latin typeface="Consolas" panose="020B0609020204030204"/>
                <a:sym typeface="+mn-ea"/>
              </a:rPr>
              <a:t>plt.</a:t>
            </a:r>
            <a:r>
              <a:rPr lang="en-US" sz="1000" u="sng" dirty="0" err="1">
                <a:solidFill>
                  <a:schemeClr val="bg1"/>
                </a:solidFill>
                <a:latin typeface="Consolas" panose="020B0609020204030204"/>
                <a:sym typeface="+mn-ea"/>
              </a:rPr>
              <a:t>show</a:t>
            </a:r>
            <a:r>
              <a:rPr lang="en-US" sz="1000" dirty="0">
                <a:solidFill>
                  <a:schemeClr val="bg1"/>
                </a:solidFill>
                <a:latin typeface="Consolas" panose="020B0609020204030204"/>
                <a:sym typeface="+mn-ea"/>
              </a:rPr>
              <a:t>()</a:t>
            </a:r>
            <a:endParaRPr lang="en-US" altLang="en-US" sz="1000" dirty="0">
              <a:solidFill>
                <a:schemeClr val="bg1"/>
              </a:solidFill>
              <a:latin typeface="Consolas" panose="020B0609020204030204"/>
              <a:cs typeface="Arial" panose="020B0604020202020204" pitchFamily="34" charset="0"/>
              <a:sym typeface="+mn-ea"/>
            </a:endParaRPr>
          </a:p>
        </p:txBody>
      </p:sp>
      <p:sp>
        <p:nvSpPr>
          <p:cNvPr id="24" name="TextBox 23"/>
          <p:cNvSpPr txBox="1"/>
          <p:nvPr/>
        </p:nvSpPr>
        <p:spPr>
          <a:xfrm>
            <a:off x="1570990" y="5847715"/>
            <a:ext cx="3828415" cy="706755"/>
          </a:xfrm>
          <a:prstGeom prst="rect">
            <a:avLst/>
          </a:prstGeom>
          <a:noFill/>
        </p:spPr>
        <p:txBody>
          <a:bodyPr wrap="square" rtlCol="0">
            <a:spAutoFit/>
          </a:bodyPr>
          <a:lstStyle/>
          <a:p>
            <a:r>
              <a:rPr lang="en-US" sz="1000" dirty="0" err="1">
                <a:solidFill>
                  <a:schemeClr val="bg1"/>
                </a:solidFill>
                <a:latin typeface="Consolas" panose="020B0609020204030204"/>
                <a:sym typeface="+mn-ea"/>
              </a:rPr>
              <a:t>ns.</a:t>
            </a:r>
            <a:r>
              <a:rPr lang="en-US" sz="1000" u="sng" dirty="0" err="1">
                <a:solidFill>
                  <a:schemeClr val="bg1"/>
                </a:solidFill>
                <a:latin typeface="Consolas" panose="020B0609020204030204"/>
                <a:sym typeface="+mn-ea"/>
              </a:rPr>
              <a:t>lmplot</a:t>
            </a:r>
            <a:r>
              <a:rPr lang="en-US" sz="1000" dirty="0">
                <a:solidFill>
                  <a:schemeClr val="bg1"/>
                </a:solidFill>
                <a:latin typeface="Consolas" panose="020B0609020204030204"/>
                <a:sym typeface="+mn-ea"/>
              </a:rPr>
              <a:t>(x="</a:t>
            </a:r>
            <a:r>
              <a:rPr lang="en-US" sz="1000" dirty="0" err="1">
                <a:solidFill>
                  <a:schemeClr val="bg1"/>
                </a:solidFill>
                <a:latin typeface="Consolas" panose="020B0609020204030204"/>
                <a:sym typeface="+mn-ea"/>
              </a:rPr>
              <a:t>Energy",y</a:t>
            </a:r>
            <a:r>
              <a:rPr lang="en-US" sz="1000" dirty="0">
                <a:solidFill>
                  <a:schemeClr val="bg1"/>
                </a:solidFill>
                <a:latin typeface="Consolas" panose="020B0609020204030204"/>
                <a:sym typeface="+mn-ea"/>
              </a:rPr>
              <a:t>="</a:t>
            </a:r>
            <a:r>
              <a:rPr lang="en-US" sz="1000" dirty="0" err="1">
                <a:solidFill>
                  <a:schemeClr val="bg1"/>
                </a:solidFill>
                <a:latin typeface="Consolas" panose="020B0609020204030204"/>
                <a:sym typeface="+mn-ea"/>
              </a:rPr>
              <a:t>Popularity",data</a:t>
            </a:r>
            <a:r>
              <a:rPr lang="en-US" sz="1000" dirty="0">
                <a:solidFill>
                  <a:schemeClr val="bg1"/>
                </a:solidFill>
                <a:latin typeface="Consolas" panose="020B0609020204030204"/>
                <a:sym typeface="+mn-ea"/>
              </a:rPr>
              <a:t>=</a:t>
            </a:r>
            <a:r>
              <a:rPr lang="en-US" sz="1000" dirty="0" err="1">
                <a:solidFill>
                  <a:schemeClr val="bg1"/>
                </a:solidFill>
                <a:latin typeface="Consolas" panose="020B0609020204030204"/>
                <a:sym typeface="+mn-ea"/>
              </a:rPr>
              <a:t>spoti,size</a:t>
            </a:r>
            <a:r>
              <a:rPr lang="en-US" sz="1000" dirty="0">
                <a:solidFill>
                  <a:schemeClr val="bg1"/>
                </a:solidFill>
                <a:latin typeface="Consolas" panose="020B0609020204030204"/>
                <a:sym typeface="+mn-ea"/>
              </a:rPr>
              <a:t>=10,hue="Genre")
</a:t>
            </a:r>
            <a:r>
              <a:rPr lang="en-US" sz="1000" dirty="0" err="1">
                <a:solidFill>
                  <a:schemeClr val="bg1"/>
                </a:solidFill>
                <a:latin typeface="Consolas" panose="020B0609020204030204"/>
                <a:sym typeface="+mn-ea"/>
              </a:rPr>
              <a:t>plt.</a:t>
            </a:r>
            <a:r>
              <a:rPr lang="en-US" sz="1000" u="sng" dirty="0" err="1">
                <a:solidFill>
                  <a:schemeClr val="bg1"/>
                </a:solidFill>
                <a:latin typeface="Consolas" panose="020B0609020204030204"/>
                <a:sym typeface="+mn-ea"/>
              </a:rPr>
              <a:t>show</a:t>
            </a:r>
            <a:r>
              <a:rPr lang="en-US" sz="1000" dirty="0">
                <a:solidFill>
                  <a:schemeClr val="bg1"/>
                </a:solidFill>
                <a:latin typeface="Consolas" panose="020B0609020204030204"/>
                <a:sym typeface="+mn-ea"/>
              </a:rPr>
              <a:t>()
</a:t>
            </a:r>
            <a:endParaRPr lang="en-US" altLang="en-US" sz="1000" dirty="0">
              <a:solidFill>
                <a:schemeClr val="bg1"/>
              </a:solidFill>
              <a:latin typeface="Consolas" panose="020B0609020204030204"/>
              <a:cs typeface="Arial" panose="020B0604020202020204" pitchFamily="34" charset="0"/>
              <a:sym typeface="+mn-ea"/>
            </a:endParaRPr>
          </a:p>
        </p:txBody>
      </p:sp>
      <p:sp>
        <p:nvSpPr>
          <p:cNvPr id="41" name="Rectangle 40"/>
          <p:cNvSpPr/>
          <p:nvPr/>
        </p:nvSpPr>
        <p:spPr>
          <a:xfrm>
            <a:off x="8361025" y="1940238"/>
            <a:ext cx="2195787" cy="361633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2" name="Freeform 13"/>
          <p:cNvSpPr>
            <a:spLocks noChangeAspect="1"/>
          </p:cNvSpPr>
          <p:nvPr/>
        </p:nvSpPr>
        <p:spPr>
          <a:xfrm flipH="1">
            <a:off x="6497605" y="3031589"/>
            <a:ext cx="1864005" cy="1004294"/>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sp>
        <p:nvSpPr>
          <p:cNvPr id="43" name="Freeform 15"/>
          <p:cNvSpPr>
            <a:spLocks noChangeAspect="1"/>
          </p:cNvSpPr>
          <p:nvPr/>
        </p:nvSpPr>
        <p:spPr>
          <a:xfrm flipH="1">
            <a:off x="10097127" y="2701128"/>
            <a:ext cx="1916978" cy="1032835"/>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sp>
        <p:nvSpPr>
          <p:cNvPr id="44" name="Freeform 16"/>
          <p:cNvSpPr>
            <a:spLocks noChangeAspect="1"/>
          </p:cNvSpPr>
          <p:nvPr/>
        </p:nvSpPr>
        <p:spPr>
          <a:xfrm flipH="1">
            <a:off x="9643269" y="3696878"/>
            <a:ext cx="620266" cy="334189"/>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sp>
        <p:nvSpPr>
          <p:cNvPr id="45" name="Freeform 17"/>
          <p:cNvSpPr>
            <a:spLocks noChangeAspect="1"/>
          </p:cNvSpPr>
          <p:nvPr/>
        </p:nvSpPr>
        <p:spPr>
          <a:xfrm flipH="1">
            <a:off x="8295537" y="2055289"/>
            <a:ext cx="682413" cy="367674"/>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sp>
        <p:nvSpPr>
          <p:cNvPr id="46" name="Freeform 19"/>
          <p:cNvSpPr>
            <a:spLocks noChangeAspect="1"/>
          </p:cNvSpPr>
          <p:nvPr/>
        </p:nvSpPr>
        <p:spPr>
          <a:xfrm flipH="1">
            <a:off x="9799623" y="2085313"/>
            <a:ext cx="682413" cy="367674"/>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sp>
        <p:nvSpPr>
          <p:cNvPr id="47" name="Freeform 11"/>
          <p:cNvSpPr/>
          <p:nvPr/>
        </p:nvSpPr>
        <p:spPr>
          <a:xfrm>
            <a:off x="8478318" y="2370499"/>
            <a:ext cx="1864003" cy="1135526"/>
          </a:xfrm>
          <a:custGeom>
            <a:avLst/>
            <a:gdLst>
              <a:gd name="connsiteX0" fmla="*/ 590550 w 2305050"/>
              <a:gd name="connsiteY0" fmla="*/ 1571625 h 1571625"/>
              <a:gd name="connsiteX1" fmla="*/ 1952625 w 2305050"/>
              <a:gd name="connsiteY1" fmla="*/ 1504950 h 1571625"/>
              <a:gd name="connsiteX2" fmla="*/ 2305050 w 2305050"/>
              <a:gd name="connsiteY2" fmla="*/ 876300 h 1571625"/>
              <a:gd name="connsiteX3" fmla="*/ 1762125 w 2305050"/>
              <a:gd name="connsiteY3" fmla="*/ 885825 h 1571625"/>
              <a:gd name="connsiteX4" fmla="*/ 2047875 w 2305050"/>
              <a:gd name="connsiteY4" fmla="*/ 409575 h 1571625"/>
              <a:gd name="connsiteX5" fmla="*/ 1581150 w 2305050"/>
              <a:gd name="connsiteY5" fmla="*/ 390525 h 1571625"/>
              <a:gd name="connsiteX6" fmla="*/ 1495425 w 2305050"/>
              <a:gd name="connsiteY6" fmla="*/ 1019175 h 1571625"/>
              <a:gd name="connsiteX7" fmla="*/ 1190625 w 2305050"/>
              <a:gd name="connsiteY7" fmla="*/ 0 h 1571625"/>
              <a:gd name="connsiteX8" fmla="*/ 542925 w 2305050"/>
              <a:gd name="connsiteY8" fmla="*/ 352425 h 1571625"/>
              <a:gd name="connsiteX9" fmla="*/ 1028700 w 2305050"/>
              <a:gd name="connsiteY9" fmla="*/ 923925 h 1571625"/>
              <a:gd name="connsiteX10" fmla="*/ 0 w 2305050"/>
              <a:gd name="connsiteY10" fmla="*/ 695325 h 1571625"/>
              <a:gd name="connsiteX11" fmla="*/ 590550 w 2305050"/>
              <a:gd name="connsiteY11" fmla="*/ 1571625 h 1571625"/>
              <a:gd name="connsiteX0-1" fmla="*/ 590550 w 2305050"/>
              <a:gd name="connsiteY0-2" fmla="*/ 1571625 h 1571625"/>
              <a:gd name="connsiteX1-3" fmla="*/ 1952625 w 2305050"/>
              <a:gd name="connsiteY1-4" fmla="*/ 1504950 h 1571625"/>
              <a:gd name="connsiteX2-5" fmla="*/ 2305050 w 2305050"/>
              <a:gd name="connsiteY2-6" fmla="*/ 876300 h 1571625"/>
              <a:gd name="connsiteX3-7" fmla="*/ 1762125 w 2305050"/>
              <a:gd name="connsiteY3-8" fmla="*/ 885825 h 1571625"/>
              <a:gd name="connsiteX4-9" fmla="*/ 2047875 w 2305050"/>
              <a:gd name="connsiteY4-10" fmla="*/ 409575 h 1571625"/>
              <a:gd name="connsiteX5-11" fmla="*/ 1581150 w 2305050"/>
              <a:gd name="connsiteY5-12" fmla="*/ 390525 h 1571625"/>
              <a:gd name="connsiteX6-13" fmla="*/ 1495425 w 2305050"/>
              <a:gd name="connsiteY6-14" fmla="*/ 1019175 h 1571625"/>
              <a:gd name="connsiteX7-15" fmla="*/ 1190625 w 2305050"/>
              <a:gd name="connsiteY7-16" fmla="*/ 0 h 1571625"/>
              <a:gd name="connsiteX8-17" fmla="*/ 542925 w 2305050"/>
              <a:gd name="connsiteY8-18" fmla="*/ 378853 h 1571625"/>
              <a:gd name="connsiteX9-19" fmla="*/ 1028700 w 2305050"/>
              <a:gd name="connsiteY9-20" fmla="*/ 923925 h 1571625"/>
              <a:gd name="connsiteX10-21" fmla="*/ 0 w 2305050"/>
              <a:gd name="connsiteY10-22" fmla="*/ 695325 h 1571625"/>
              <a:gd name="connsiteX11-23" fmla="*/ 590550 w 2305050"/>
              <a:gd name="connsiteY11-24" fmla="*/ 1571625 h 1571625"/>
              <a:gd name="connsiteX0-25" fmla="*/ 590550 w 2305050"/>
              <a:gd name="connsiteY0-26" fmla="*/ 1571625 h 1571625"/>
              <a:gd name="connsiteX1-27" fmla="*/ 1952625 w 2305050"/>
              <a:gd name="connsiteY1-28" fmla="*/ 1504950 h 1571625"/>
              <a:gd name="connsiteX2-29" fmla="*/ 2305050 w 2305050"/>
              <a:gd name="connsiteY2-30" fmla="*/ 876300 h 1571625"/>
              <a:gd name="connsiteX3-31" fmla="*/ 1762125 w 2305050"/>
              <a:gd name="connsiteY3-32" fmla="*/ 885825 h 1571625"/>
              <a:gd name="connsiteX4-33" fmla="*/ 2047875 w 2305050"/>
              <a:gd name="connsiteY4-34" fmla="*/ 409575 h 1571625"/>
              <a:gd name="connsiteX5-35" fmla="*/ 1581150 w 2305050"/>
              <a:gd name="connsiteY5-36" fmla="*/ 390525 h 1571625"/>
              <a:gd name="connsiteX6-37" fmla="*/ 1495425 w 2305050"/>
              <a:gd name="connsiteY6-38" fmla="*/ 1019175 h 1571625"/>
              <a:gd name="connsiteX7-39" fmla="*/ 1190625 w 2305050"/>
              <a:gd name="connsiteY7-40" fmla="*/ 0 h 1571625"/>
              <a:gd name="connsiteX8-41" fmla="*/ 542925 w 2305050"/>
              <a:gd name="connsiteY8-42" fmla="*/ 378853 h 1571625"/>
              <a:gd name="connsiteX9-43" fmla="*/ 1028700 w 2305050"/>
              <a:gd name="connsiteY9-44" fmla="*/ 923925 h 1571625"/>
              <a:gd name="connsiteX10-45" fmla="*/ 0 w 2305050"/>
              <a:gd name="connsiteY10-46" fmla="*/ 695325 h 1571625"/>
              <a:gd name="connsiteX11-47" fmla="*/ 590550 w 2305050"/>
              <a:gd name="connsiteY11-48" fmla="*/ 1571625 h 1571625"/>
              <a:gd name="connsiteX0-49" fmla="*/ 590550 w 2305050"/>
              <a:gd name="connsiteY0-50" fmla="*/ 1539911 h 1539911"/>
              <a:gd name="connsiteX1-51" fmla="*/ 1952625 w 2305050"/>
              <a:gd name="connsiteY1-52" fmla="*/ 1473236 h 1539911"/>
              <a:gd name="connsiteX2-53" fmla="*/ 2305050 w 2305050"/>
              <a:gd name="connsiteY2-54" fmla="*/ 844586 h 1539911"/>
              <a:gd name="connsiteX3-55" fmla="*/ 1762125 w 2305050"/>
              <a:gd name="connsiteY3-56" fmla="*/ 854111 h 1539911"/>
              <a:gd name="connsiteX4-57" fmla="*/ 2047875 w 2305050"/>
              <a:gd name="connsiteY4-58" fmla="*/ 377861 h 1539911"/>
              <a:gd name="connsiteX5-59" fmla="*/ 1581150 w 2305050"/>
              <a:gd name="connsiteY5-60" fmla="*/ 358811 h 1539911"/>
              <a:gd name="connsiteX6-61" fmla="*/ 1495425 w 2305050"/>
              <a:gd name="connsiteY6-62" fmla="*/ 987461 h 1539911"/>
              <a:gd name="connsiteX7-63" fmla="*/ 1195910 w 2305050"/>
              <a:gd name="connsiteY7-64" fmla="*/ 0 h 1539911"/>
              <a:gd name="connsiteX8-65" fmla="*/ 542925 w 2305050"/>
              <a:gd name="connsiteY8-66" fmla="*/ 347139 h 1539911"/>
              <a:gd name="connsiteX9-67" fmla="*/ 1028700 w 2305050"/>
              <a:gd name="connsiteY9-68" fmla="*/ 892211 h 1539911"/>
              <a:gd name="connsiteX10-69" fmla="*/ 0 w 2305050"/>
              <a:gd name="connsiteY10-70" fmla="*/ 663611 h 1539911"/>
              <a:gd name="connsiteX11-71" fmla="*/ 590550 w 2305050"/>
              <a:gd name="connsiteY11-72" fmla="*/ 1539911 h 1539911"/>
              <a:gd name="connsiteX0-73" fmla="*/ 590550 w 2305050"/>
              <a:gd name="connsiteY0-74" fmla="*/ 1565699 h 1565699"/>
              <a:gd name="connsiteX1-75" fmla="*/ 1952625 w 2305050"/>
              <a:gd name="connsiteY1-76" fmla="*/ 1499024 h 1565699"/>
              <a:gd name="connsiteX2-77" fmla="*/ 2305050 w 2305050"/>
              <a:gd name="connsiteY2-78" fmla="*/ 870374 h 1565699"/>
              <a:gd name="connsiteX3-79" fmla="*/ 1762125 w 2305050"/>
              <a:gd name="connsiteY3-80" fmla="*/ 879899 h 1565699"/>
              <a:gd name="connsiteX4-81" fmla="*/ 2047875 w 2305050"/>
              <a:gd name="connsiteY4-82" fmla="*/ 403649 h 1565699"/>
              <a:gd name="connsiteX5-83" fmla="*/ 1581150 w 2305050"/>
              <a:gd name="connsiteY5-84" fmla="*/ 384599 h 1565699"/>
              <a:gd name="connsiteX6-85" fmla="*/ 1495425 w 2305050"/>
              <a:gd name="connsiteY6-86" fmla="*/ 1013249 h 1565699"/>
              <a:gd name="connsiteX7-87" fmla="*/ 1195910 w 2305050"/>
              <a:gd name="connsiteY7-88" fmla="*/ 25788 h 1565699"/>
              <a:gd name="connsiteX8-89" fmla="*/ 542925 w 2305050"/>
              <a:gd name="connsiteY8-90" fmla="*/ 372927 h 1565699"/>
              <a:gd name="connsiteX9-91" fmla="*/ 1028700 w 2305050"/>
              <a:gd name="connsiteY9-92" fmla="*/ 917999 h 1565699"/>
              <a:gd name="connsiteX10-93" fmla="*/ 0 w 2305050"/>
              <a:gd name="connsiteY10-94" fmla="*/ 689399 h 1565699"/>
              <a:gd name="connsiteX11-95" fmla="*/ 590550 w 2305050"/>
              <a:gd name="connsiteY11-96" fmla="*/ 1565699 h 1565699"/>
              <a:gd name="connsiteX0-97" fmla="*/ 590550 w 2305050"/>
              <a:gd name="connsiteY0-98" fmla="*/ 1565699 h 1565699"/>
              <a:gd name="connsiteX1-99" fmla="*/ 1952625 w 2305050"/>
              <a:gd name="connsiteY1-100" fmla="*/ 1499024 h 1565699"/>
              <a:gd name="connsiteX2-101" fmla="*/ 2305050 w 2305050"/>
              <a:gd name="connsiteY2-102" fmla="*/ 870374 h 1565699"/>
              <a:gd name="connsiteX3-103" fmla="*/ 1762125 w 2305050"/>
              <a:gd name="connsiteY3-104" fmla="*/ 879899 h 1565699"/>
              <a:gd name="connsiteX4-105" fmla="*/ 2047875 w 2305050"/>
              <a:gd name="connsiteY4-106" fmla="*/ 403649 h 1565699"/>
              <a:gd name="connsiteX5-107" fmla="*/ 1581150 w 2305050"/>
              <a:gd name="connsiteY5-108" fmla="*/ 384599 h 1565699"/>
              <a:gd name="connsiteX6-109" fmla="*/ 1495425 w 2305050"/>
              <a:gd name="connsiteY6-110" fmla="*/ 1013249 h 1565699"/>
              <a:gd name="connsiteX7-111" fmla="*/ 1195910 w 2305050"/>
              <a:gd name="connsiteY7-112" fmla="*/ 25788 h 1565699"/>
              <a:gd name="connsiteX8-113" fmla="*/ 521783 w 2305050"/>
              <a:gd name="connsiteY8-114" fmla="*/ 372927 h 1565699"/>
              <a:gd name="connsiteX9-115" fmla="*/ 1028700 w 2305050"/>
              <a:gd name="connsiteY9-116" fmla="*/ 917999 h 1565699"/>
              <a:gd name="connsiteX10-117" fmla="*/ 0 w 2305050"/>
              <a:gd name="connsiteY10-118" fmla="*/ 689399 h 1565699"/>
              <a:gd name="connsiteX11-119" fmla="*/ 590550 w 2305050"/>
              <a:gd name="connsiteY11-120" fmla="*/ 1565699 h 1565699"/>
              <a:gd name="connsiteX0-121" fmla="*/ 590550 w 2305050"/>
              <a:gd name="connsiteY0-122" fmla="*/ 1556076 h 1556076"/>
              <a:gd name="connsiteX1-123" fmla="*/ 1952625 w 2305050"/>
              <a:gd name="connsiteY1-124" fmla="*/ 1489401 h 1556076"/>
              <a:gd name="connsiteX2-125" fmla="*/ 2305050 w 2305050"/>
              <a:gd name="connsiteY2-126" fmla="*/ 860751 h 1556076"/>
              <a:gd name="connsiteX3-127" fmla="*/ 1762125 w 2305050"/>
              <a:gd name="connsiteY3-128" fmla="*/ 870276 h 1556076"/>
              <a:gd name="connsiteX4-129" fmla="*/ 2047875 w 2305050"/>
              <a:gd name="connsiteY4-130" fmla="*/ 394026 h 1556076"/>
              <a:gd name="connsiteX5-131" fmla="*/ 1581150 w 2305050"/>
              <a:gd name="connsiteY5-132" fmla="*/ 374976 h 1556076"/>
              <a:gd name="connsiteX6-133" fmla="*/ 1495425 w 2305050"/>
              <a:gd name="connsiteY6-134" fmla="*/ 1003626 h 1556076"/>
              <a:gd name="connsiteX7-135" fmla="*/ 1195910 w 2305050"/>
              <a:gd name="connsiteY7-136" fmla="*/ 16165 h 1556076"/>
              <a:gd name="connsiteX8-137" fmla="*/ 521783 w 2305050"/>
              <a:gd name="connsiteY8-138" fmla="*/ 363304 h 1556076"/>
              <a:gd name="connsiteX9-139" fmla="*/ 1028700 w 2305050"/>
              <a:gd name="connsiteY9-140" fmla="*/ 908376 h 1556076"/>
              <a:gd name="connsiteX10-141" fmla="*/ 0 w 2305050"/>
              <a:gd name="connsiteY10-142" fmla="*/ 679776 h 1556076"/>
              <a:gd name="connsiteX11-143" fmla="*/ 590550 w 2305050"/>
              <a:gd name="connsiteY11-144" fmla="*/ 1556076 h 1556076"/>
              <a:gd name="connsiteX0-145" fmla="*/ 590550 w 2305050"/>
              <a:gd name="connsiteY0-146" fmla="*/ 1557339 h 1557339"/>
              <a:gd name="connsiteX1-147" fmla="*/ 1952625 w 2305050"/>
              <a:gd name="connsiteY1-148" fmla="*/ 1490664 h 1557339"/>
              <a:gd name="connsiteX2-149" fmla="*/ 2305050 w 2305050"/>
              <a:gd name="connsiteY2-150" fmla="*/ 862014 h 1557339"/>
              <a:gd name="connsiteX3-151" fmla="*/ 1762125 w 2305050"/>
              <a:gd name="connsiteY3-152" fmla="*/ 871539 h 1557339"/>
              <a:gd name="connsiteX4-153" fmla="*/ 2047875 w 2305050"/>
              <a:gd name="connsiteY4-154" fmla="*/ 395289 h 1557339"/>
              <a:gd name="connsiteX5-155" fmla="*/ 1581150 w 2305050"/>
              <a:gd name="connsiteY5-156" fmla="*/ 376239 h 1557339"/>
              <a:gd name="connsiteX6-157" fmla="*/ 1495425 w 2305050"/>
              <a:gd name="connsiteY6-158" fmla="*/ 1004889 h 1557339"/>
              <a:gd name="connsiteX7-159" fmla="*/ 1195910 w 2305050"/>
              <a:gd name="connsiteY7-160" fmla="*/ 17428 h 1557339"/>
              <a:gd name="connsiteX8-161" fmla="*/ 521783 w 2305050"/>
              <a:gd name="connsiteY8-162" fmla="*/ 364567 h 1557339"/>
              <a:gd name="connsiteX9-163" fmla="*/ 1028700 w 2305050"/>
              <a:gd name="connsiteY9-164" fmla="*/ 909639 h 1557339"/>
              <a:gd name="connsiteX10-165" fmla="*/ 0 w 2305050"/>
              <a:gd name="connsiteY10-166" fmla="*/ 681039 h 1557339"/>
              <a:gd name="connsiteX11-167" fmla="*/ 590550 w 2305050"/>
              <a:gd name="connsiteY11-168" fmla="*/ 1557339 h 1557339"/>
              <a:gd name="connsiteX0-169" fmla="*/ 590550 w 2305050"/>
              <a:gd name="connsiteY0-170" fmla="*/ 1557339 h 1557339"/>
              <a:gd name="connsiteX1-171" fmla="*/ 1952625 w 2305050"/>
              <a:gd name="connsiteY1-172" fmla="*/ 1490664 h 1557339"/>
              <a:gd name="connsiteX2-173" fmla="*/ 2305050 w 2305050"/>
              <a:gd name="connsiteY2-174" fmla="*/ 862014 h 1557339"/>
              <a:gd name="connsiteX3-175" fmla="*/ 1762125 w 2305050"/>
              <a:gd name="connsiteY3-176" fmla="*/ 871539 h 1557339"/>
              <a:gd name="connsiteX4-177" fmla="*/ 2047875 w 2305050"/>
              <a:gd name="connsiteY4-178" fmla="*/ 395289 h 1557339"/>
              <a:gd name="connsiteX5-179" fmla="*/ 1581150 w 2305050"/>
              <a:gd name="connsiteY5-180" fmla="*/ 376239 h 1557339"/>
              <a:gd name="connsiteX6-181" fmla="*/ 1542995 w 2305050"/>
              <a:gd name="connsiteY6-182" fmla="*/ 904463 h 1557339"/>
              <a:gd name="connsiteX7-183" fmla="*/ 1195910 w 2305050"/>
              <a:gd name="connsiteY7-184" fmla="*/ 17428 h 1557339"/>
              <a:gd name="connsiteX8-185" fmla="*/ 521783 w 2305050"/>
              <a:gd name="connsiteY8-186" fmla="*/ 364567 h 1557339"/>
              <a:gd name="connsiteX9-187" fmla="*/ 1028700 w 2305050"/>
              <a:gd name="connsiteY9-188" fmla="*/ 909639 h 1557339"/>
              <a:gd name="connsiteX10-189" fmla="*/ 0 w 2305050"/>
              <a:gd name="connsiteY10-190" fmla="*/ 681039 h 1557339"/>
              <a:gd name="connsiteX11-191" fmla="*/ 590550 w 2305050"/>
              <a:gd name="connsiteY11-192" fmla="*/ 1557339 h 1557339"/>
              <a:gd name="connsiteX0-193" fmla="*/ 590550 w 2305050"/>
              <a:gd name="connsiteY0-194" fmla="*/ 1557339 h 1557339"/>
              <a:gd name="connsiteX1-195" fmla="*/ 1952625 w 2305050"/>
              <a:gd name="connsiteY1-196" fmla="*/ 1490664 h 1557339"/>
              <a:gd name="connsiteX2-197" fmla="*/ 2305050 w 2305050"/>
              <a:gd name="connsiteY2-198" fmla="*/ 862014 h 1557339"/>
              <a:gd name="connsiteX3-199" fmla="*/ 1762125 w 2305050"/>
              <a:gd name="connsiteY3-200" fmla="*/ 871539 h 1557339"/>
              <a:gd name="connsiteX4-201" fmla="*/ 2047875 w 2305050"/>
              <a:gd name="connsiteY4-202" fmla="*/ 395289 h 1557339"/>
              <a:gd name="connsiteX5-203" fmla="*/ 1581150 w 2305050"/>
              <a:gd name="connsiteY5-204" fmla="*/ 376239 h 1557339"/>
              <a:gd name="connsiteX6-205" fmla="*/ 1542995 w 2305050"/>
              <a:gd name="connsiteY6-206" fmla="*/ 904463 h 1557339"/>
              <a:gd name="connsiteX7-207" fmla="*/ 1195910 w 2305050"/>
              <a:gd name="connsiteY7-208" fmla="*/ 17428 h 1557339"/>
              <a:gd name="connsiteX8-209" fmla="*/ 521783 w 2305050"/>
              <a:gd name="connsiteY8-210" fmla="*/ 364567 h 1557339"/>
              <a:gd name="connsiteX9-211" fmla="*/ 1028700 w 2305050"/>
              <a:gd name="connsiteY9-212" fmla="*/ 909639 h 1557339"/>
              <a:gd name="connsiteX10-213" fmla="*/ 0 w 2305050"/>
              <a:gd name="connsiteY10-214" fmla="*/ 681039 h 1557339"/>
              <a:gd name="connsiteX11-215" fmla="*/ 590550 w 2305050"/>
              <a:gd name="connsiteY11-216" fmla="*/ 1557339 h 1557339"/>
              <a:gd name="connsiteX0-217" fmla="*/ 590550 w 2305050"/>
              <a:gd name="connsiteY0-218" fmla="*/ 1557339 h 1557339"/>
              <a:gd name="connsiteX1-219" fmla="*/ 1952625 w 2305050"/>
              <a:gd name="connsiteY1-220" fmla="*/ 1490664 h 1557339"/>
              <a:gd name="connsiteX2-221" fmla="*/ 2305050 w 2305050"/>
              <a:gd name="connsiteY2-222" fmla="*/ 862014 h 1557339"/>
              <a:gd name="connsiteX3-223" fmla="*/ 1762125 w 2305050"/>
              <a:gd name="connsiteY3-224" fmla="*/ 871539 h 1557339"/>
              <a:gd name="connsiteX4-225" fmla="*/ 2047875 w 2305050"/>
              <a:gd name="connsiteY4-226" fmla="*/ 395289 h 1557339"/>
              <a:gd name="connsiteX5-227" fmla="*/ 1581150 w 2305050"/>
              <a:gd name="connsiteY5-228" fmla="*/ 376239 h 1557339"/>
              <a:gd name="connsiteX6-229" fmla="*/ 1542995 w 2305050"/>
              <a:gd name="connsiteY6-230" fmla="*/ 904463 h 1557339"/>
              <a:gd name="connsiteX7-231" fmla="*/ 1195910 w 2305050"/>
              <a:gd name="connsiteY7-232" fmla="*/ 17428 h 1557339"/>
              <a:gd name="connsiteX8-233" fmla="*/ 521783 w 2305050"/>
              <a:gd name="connsiteY8-234" fmla="*/ 364567 h 1557339"/>
              <a:gd name="connsiteX9-235" fmla="*/ 1028700 w 2305050"/>
              <a:gd name="connsiteY9-236" fmla="*/ 909639 h 1557339"/>
              <a:gd name="connsiteX10-237" fmla="*/ 0 w 2305050"/>
              <a:gd name="connsiteY10-238" fmla="*/ 681039 h 1557339"/>
              <a:gd name="connsiteX11-239" fmla="*/ 590550 w 2305050"/>
              <a:gd name="connsiteY11-240" fmla="*/ 1557339 h 1557339"/>
              <a:gd name="connsiteX0-241" fmla="*/ 590550 w 2305050"/>
              <a:gd name="connsiteY0-242" fmla="*/ 1557339 h 1557339"/>
              <a:gd name="connsiteX1-243" fmla="*/ 1952625 w 2305050"/>
              <a:gd name="connsiteY1-244" fmla="*/ 1490664 h 1557339"/>
              <a:gd name="connsiteX2-245" fmla="*/ 2305050 w 2305050"/>
              <a:gd name="connsiteY2-246" fmla="*/ 862014 h 1557339"/>
              <a:gd name="connsiteX3-247" fmla="*/ 1762125 w 2305050"/>
              <a:gd name="connsiteY3-248" fmla="*/ 871539 h 1557339"/>
              <a:gd name="connsiteX4-249" fmla="*/ 2047875 w 2305050"/>
              <a:gd name="connsiteY4-250" fmla="*/ 395289 h 1557339"/>
              <a:gd name="connsiteX5-251" fmla="*/ 1597007 w 2305050"/>
              <a:gd name="connsiteY5-252" fmla="*/ 370953 h 1557339"/>
              <a:gd name="connsiteX6-253" fmla="*/ 1542995 w 2305050"/>
              <a:gd name="connsiteY6-254" fmla="*/ 904463 h 1557339"/>
              <a:gd name="connsiteX7-255" fmla="*/ 1195910 w 2305050"/>
              <a:gd name="connsiteY7-256" fmla="*/ 17428 h 1557339"/>
              <a:gd name="connsiteX8-257" fmla="*/ 521783 w 2305050"/>
              <a:gd name="connsiteY8-258" fmla="*/ 364567 h 1557339"/>
              <a:gd name="connsiteX9-259" fmla="*/ 1028700 w 2305050"/>
              <a:gd name="connsiteY9-260" fmla="*/ 909639 h 1557339"/>
              <a:gd name="connsiteX10-261" fmla="*/ 0 w 2305050"/>
              <a:gd name="connsiteY10-262" fmla="*/ 681039 h 1557339"/>
              <a:gd name="connsiteX11-263" fmla="*/ 590550 w 2305050"/>
              <a:gd name="connsiteY11-264" fmla="*/ 1557339 h 1557339"/>
              <a:gd name="connsiteX0-265" fmla="*/ 590550 w 2305050"/>
              <a:gd name="connsiteY0-266" fmla="*/ 1557339 h 1557339"/>
              <a:gd name="connsiteX1-267" fmla="*/ 1952625 w 2305050"/>
              <a:gd name="connsiteY1-268" fmla="*/ 1490664 h 1557339"/>
              <a:gd name="connsiteX2-269" fmla="*/ 2305050 w 2305050"/>
              <a:gd name="connsiteY2-270" fmla="*/ 862014 h 1557339"/>
              <a:gd name="connsiteX3-271" fmla="*/ 1762125 w 2305050"/>
              <a:gd name="connsiteY3-272" fmla="*/ 871539 h 1557339"/>
              <a:gd name="connsiteX4-273" fmla="*/ 2047875 w 2305050"/>
              <a:gd name="connsiteY4-274" fmla="*/ 395289 h 1557339"/>
              <a:gd name="connsiteX5-275" fmla="*/ 1597007 w 2305050"/>
              <a:gd name="connsiteY5-276" fmla="*/ 370953 h 1557339"/>
              <a:gd name="connsiteX6-277" fmla="*/ 1542995 w 2305050"/>
              <a:gd name="connsiteY6-278" fmla="*/ 904463 h 1557339"/>
              <a:gd name="connsiteX7-279" fmla="*/ 1195910 w 2305050"/>
              <a:gd name="connsiteY7-280" fmla="*/ 17428 h 1557339"/>
              <a:gd name="connsiteX8-281" fmla="*/ 521783 w 2305050"/>
              <a:gd name="connsiteY8-282" fmla="*/ 364567 h 1557339"/>
              <a:gd name="connsiteX9-283" fmla="*/ 1028700 w 2305050"/>
              <a:gd name="connsiteY9-284" fmla="*/ 909639 h 1557339"/>
              <a:gd name="connsiteX10-285" fmla="*/ 0 w 2305050"/>
              <a:gd name="connsiteY10-286" fmla="*/ 681039 h 1557339"/>
              <a:gd name="connsiteX11-287" fmla="*/ 590550 w 2305050"/>
              <a:gd name="connsiteY11-288" fmla="*/ 1557339 h 1557339"/>
              <a:gd name="connsiteX0-289" fmla="*/ 590550 w 2305050"/>
              <a:gd name="connsiteY0-290" fmla="*/ 1557339 h 1557339"/>
              <a:gd name="connsiteX1-291" fmla="*/ 1952625 w 2305050"/>
              <a:gd name="connsiteY1-292" fmla="*/ 1490664 h 1557339"/>
              <a:gd name="connsiteX2-293" fmla="*/ 2305050 w 2305050"/>
              <a:gd name="connsiteY2-294" fmla="*/ 862014 h 1557339"/>
              <a:gd name="connsiteX3-295" fmla="*/ 1762125 w 2305050"/>
              <a:gd name="connsiteY3-296" fmla="*/ 871539 h 1557339"/>
              <a:gd name="connsiteX4-297" fmla="*/ 2047875 w 2305050"/>
              <a:gd name="connsiteY4-298" fmla="*/ 395289 h 1557339"/>
              <a:gd name="connsiteX5-299" fmla="*/ 1597007 w 2305050"/>
              <a:gd name="connsiteY5-300" fmla="*/ 370953 h 1557339"/>
              <a:gd name="connsiteX6-301" fmla="*/ 1537710 w 2305050"/>
              <a:gd name="connsiteY6-302" fmla="*/ 878035 h 1557339"/>
              <a:gd name="connsiteX7-303" fmla="*/ 1195910 w 2305050"/>
              <a:gd name="connsiteY7-304" fmla="*/ 17428 h 1557339"/>
              <a:gd name="connsiteX8-305" fmla="*/ 521783 w 2305050"/>
              <a:gd name="connsiteY8-306" fmla="*/ 364567 h 1557339"/>
              <a:gd name="connsiteX9-307" fmla="*/ 1028700 w 2305050"/>
              <a:gd name="connsiteY9-308" fmla="*/ 909639 h 1557339"/>
              <a:gd name="connsiteX10-309" fmla="*/ 0 w 2305050"/>
              <a:gd name="connsiteY10-310" fmla="*/ 681039 h 1557339"/>
              <a:gd name="connsiteX11-311" fmla="*/ 590550 w 2305050"/>
              <a:gd name="connsiteY11-312" fmla="*/ 1557339 h 1557339"/>
              <a:gd name="connsiteX0-313" fmla="*/ 590550 w 2305050"/>
              <a:gd name="connsiteY0-314" fmla="*/ 1557339 h 1557339"/>
              <a:gd name="connsiteX1-315" fmla="*/ 1952625 w 2305050"/>
              <a:gd name="connsiteY1-316" fmla="*/ 1490664 h 1557339"/>
              <a:gd name="connsiteX2-317" fmla="*/ 2305050 w 2305050"/>
              <a:gd name="connsiteY2-318" fmla="*/ 862014 h 1557339"/>
              <a:gd name="connsiteX3-319" fmla="*/ 1762125 w 2305050"/>
              <a:gd name="connsiteY3-320" fmla="*/ 871539 h 1557339"/>
              <a:gd name="connsiteX4-321" fmla="*/ 2047875 w 2305050"/>
              <a:gd name="connsiteY4-322" fmla="*/ 395289 h 1557339"/>
              <a:gd name="connsiteX5-323" fmla="*/ 1597007 w 2305050"/>
              <a:gd name="connsiteY5-324" fmla="*/ 370953 h 1557339"/>
              <a:gd name="connsiteX6-325" fmla="*/ 1537710 w 2305050"/>
              <a:gd name="connsiteY6-326" fmla="*/ 878035 h 1557339"/>
              <a:gd name="connsiteX7-327" fmla="*/ 1195910 w 2305050"/>
              <a:gd name="connsiteY7-328" fmla="*/ 17428 h 1557339"/>
              <a:gd name="connsiteX8-329" fmla="*/ 521783 w 2305050"/>
              <a:gd name="connsiteY8-330" fmla="*/ 364567 h 1557339"/>
              <a:gd name="connsiteX9-331" fmla="*/ 1028700 w 2305050"/>
              <a:gd name="connsiteY9-332" fmla="*/ 909639 h 1557339"/>
              <a:gd name="connsiteX10-333" fmla="*/ 0 w 2305050"/>
              <a:gd name="connsiteY10-334" fmla="*/ 681039 h 1557339"/>
              <a:gd name="connsiteX11-335" fmla="*/ 590550 w 2305050"/>
              <a:gd name="connsiteY11-336" fmla="*/ 1557339 h 1557339"/>
              <a:gd name="connsiteX0-337" fmla="*/ 590550 w 2305050"/>
              <a:gd name="connsiteY0-338" fmla="*/ 1557339 h 1557339"/>
              <a:gd name="connsiteX1-339" fmla="*/ 1952625 w 2305050"/>
              <a:gd name="connsiteY1-340" fmla="*/ 1490664 h 1557339"/>
              <a:gd name="connsiteX2-341" fmla="*/ 2305050 w 2305050"/>
              <a:gd name="connsiteY2-342" fmla="*/ 862014 h 1557339"/>
              <a:gd name="connsiteX3-343" fmla="*/ 1762125 w 2305050"/>
              <a:gd name="connsiteY3-344" fmla="*/ 871539 h 1557339"/>
              <a:gd name="connsiteX4-345" fmla="*/ 2047875 w 2305050"/>
              <a:gd name="connsiteY4-346" fmla="*/ 395289 h 1557339"/>
              <a:gd name="connsiteX5-347" fmla="*/ 1597007 w 2305050"/>
              <a:gd name="connsiteY5-348" fmla="*/ 370953 h 1557339"/>
              <a:gd name="connsiteX6-349" fmla="*/ 1537710 w 2305050"/>
              <a:gd name="connsiteY6-350" fmla="*/ 878035 h 1557339"/>
              <a:gd name="connsiteX7-351" fmla="*/ 1195910 w 2305050"/>
              <a:gd name="connsiteY7-352" fmla="*/ 17428 h 1557339"/>
              <a:gd name="connsiteX8-353" fmla="*/ 521783 w 2305050"/>
              <a:gd name="connsiteY8-354" fmla="*/ 364567 h 1557339"/>
              <a:gd name="connsiteX9-355" fmla="*/ 1028700 w 2305050"/>
              <a:gd name="connsiteY9-356" fmla="*/ 909639 h 1557339"/>
              <a:gd name="connsiteX10-357" fmla="*/ 0 w 2305050"/>
              <a:gd name="connsiteY10-358" fmla="*/ 681039 h 1557339"/>
              <a:gd name="connsiteX11-359" fmla="*/ 590550 w 2305050"/>
              <a:gd name="connsiteY11-360" fmla="*/ 1557339 h 1557339"/>
              <a:gd name="connsiteX0-361" fmla="*/ 590550 w 2305050"/>
              <a:gd name="connsiteY0-362" fmla="*/ 1557339 h 1557339"/>
              <a:gd name="connsiteX1-363" fmla="*/ 1952625 w 2305050"/>
              <a:gd name="connsiteY1-364" fmla="*/ 1490664 h 1557339"/>
              <a:gd name="connsiteX2-365" fmla="*/ 2305050 w 2305050"/>
              <a:gd name="connsiteY2-366" fmla="*/ 862014 h 1557339"/>
              <a:gd name="connsiteX3-367" fmla="*/ 1762125 w 2305050"/>
              <a:gd name="connsiteY3-368" fmla="*/ 871539 h 1557339"/>
              <a:gd name="connsiteX4-369" fmla="*/ 2047875 w 2305050"/>
              <a:gd name="connsiteY4-370" fmla="*/ 395289 h 1557339"/>
              <a:gd name="connsiteX5-371" fmla="*/ 1597007 w 2305050"/>
              <a:gd name="connsiteY5-372" fmla="*/ 370953 h 1557339"/>
              <a:gd name="connsiteX6-373" fmla="*/ 1537710 w 2305050"/>
              <a:gd name="connsiteY6-374" fmla="*/ 878035 h 1557339"/>
              <a:gd name="connsiteX7-375" fmla="*/ 1195910 w 2305050"/>
              <a:gd name="connsiteY7-376" fmla="*/ 17428 h 1557339"/>
              <a:gd name="connsiteX8-377" fmla="*/ 521783 w 2305050"/>
              <a:gd name="connsiteY8-378" fmla="*/ 364567 h 1557339"/>
              <a:gd name="connsiteX9-379" fmla="*/ 1028700 w 2305050"/>
              <a:gd name="connsiteY9-380" fmla="*/ 909639 h 1557339"/>
              <a:gd name="connsiteX10-381" fmla="*/ 0 w 2305050"/>
              <a:gd name="connsiteY10-382" fmla="*/ 681039 h 1557339"/>
              <a:gd name="connsiteX11-383" fmla="*/ 590550 w 2305050"/>
              <a:gd name="connsiteY11-384" fmla="*/ 1557339 h 1557339"/>
              <a:gd name="connsiteX0-385" fmla="*/ 590550 w 2305050"/>
              <a:gd name="connsiteY0-386" fmla="*/ 1557339 h 1557339"/>
              <a:gd name="connsiteX1-387" fmla="*/ 1952625 w 2305050"/>
              <a:gd name="connsiteY1-388" fmla="*/ 1490664 h 1557339"/>
              <a:gd name="connsiteX2-389" fmla="*/ 2305050 w 2305050"/>
              <a:gd name="connsiteY2-390" fmla="*/ 862014 h 1557339"/>
              <a:gd name="connsiteX3-391" fmla="*/ 1762125 w 2305050"/>
              <a:gd name="connsiteY3-392" fmla="*/ 871539 h 1557339"/>
              <a:gd name="connsiteX4-393" fmla="*/ 2047875 w 2305050"/>
              <a:gd name="connsiteY4-394" fmla="*/ 395289 h 1557339"/>
              <a:gd name="connsiteX5-395" fmla="*/ 1597007 w 2305050"/>
              <a:gd name="connsiteY5-396" fmla="*/ 370953 h 1557339"/>
              <a:gd name="connsiteX6-397" fmla="*/ 1537710 w 2305050"/>
              <a:gd name="connsiteY6-398" fmla="*/ 878035 h 1557339"/>
              <a:gd name="connsiteX7-399" fmla="*/ 1195910 w 2305050"/>
              <a:gd name="connsiteY7-400" fmla="*/ 17428 h 1557339"/>
              <a:gd name="connsiteX8-401" fmla="*/ 521783 w 2305050"/>
              <a:gd name="connsiteY8-402" fmla="*/ 364567 h 1557339"/>
              <a:gd name="connsiteX9-403" fmla="*/ 1028700 w 2305050"/>
              <a:gd name="connsiteY9-404" fmla="*/ 909639 h 1557339"/>
              <a:gd name="connsiteX10-405" fmla="*/ 0 w 2305050"/>
              <a:gd name="connsiteY10-406" fmla="*/ 681039 h 1557339"/>
              <a:gd name="connsiteX11-407" fmla="*/ 590550 w 2305050"/>
              <a:gd name="connsiteY11-408" fmla="*/ 1557339 h 1557339"/>
              <a:gd name="connsiteX0-409" fmla="*/ 590550 w 2305050"/>
              <a:gd name="connsiteY0-410" fmla="*/ 1557339 h 1557339"/>
              <a:gd name="connsiteX1-411" fmla="*/ 1952625 w 2305050"/>
              <a:gd name="connsiteY1-412" fmla="*/ 1490664 h 1557339"/>
              <a:gd name="connsiteX2-413" fmla="*/ 2305050 w 2305050"/>
              <a:gd name="connsiteY2-414" fmla="*/ 862014 h 1557339"/>
              <a:gd name="connsiteX3-415" fmla="*/ 1762125 w 2305050"/>
              <a:gd name="connsiteY3-416" fmla="*/ 871539 h 1557339"/>
              <a:gd name="connsiteX4-417" fmla="*/ 2047875 w 2305050"/>
              <a:gd name="connsiteY4-418" fmla="*/ 395289 h 1557339"/>
              <a:gd name="connsiteX5-419" fmla="*/ 1597007 w 2305050"/>
              <a:gd name="connsiteY5-420" fmla="*/ 370953 h 1557339"/>
              <a:gd name="connsiteX6-421" fmla="*/ 1537710 w 2305050"/>
              <a:gd name="connsiteY6-422" fmla="*/ 878035 h 1557339"/>
              <a:gd name="connsiteX7-423" fmla="*/ 1195910 w 2305050"/>
              <a:gd name="connsiteY7-424" fmla="*/ 17428 h 1557339"/>
              <a:gd name="connsiteX8-425" fmla="*/ 521783 w 2305050"/>
              <a:gd name="connsiteY8-426" fmla="*/ 364567 h 1557339"/>
              <a:gd name="connsiteX9-427" fmla="*/ 1028700 w 2305050"/>
              <a:gd name="connsiteY9-428" fmla="*/ 909639 h 1557339"/>
              <a:gd name="connsiteX10-429" fmla="*/ 0 w 2305050"/>
              <a:gd name="connsiteY10-430" fmla="*/ 681039 h 1557339"/>
              <a:gd name="connsiteX11-431" fmla="*/ 590550 w 2305050"/>
              <a:gd name="connsiteY11-432" fmla="*/ 1557339 h 1557339"/>
              <a:gd name="connsiteX0-433" fmla="*/ 590550 w 2305050"/>
              <a:gd name="connsiteY0-434" fmla="*/ 1557339 h 1557339"/>
              <a:gd name="connsiteX1-435" fmla="*/ 1952625 w 2305050"/>
              <a:gd name="connsiteY1-436" fmla="*/ 1490664 h 1557339"/>
              <a:gd name="connsiteX2-437" fmla="*/ 2305050 w 2305050"/>
              <a:gd name="connsiteY2-438" fmla="*/ 862014 h 1557339"/>
              <a:gd name="connsiteX3-439" fmla="*/ 1762125 w 2305050"/>
              <a:gd name="connsiteY3-440" fmla="*/ 871539 h 1557339"/>
              <a:gd name="connsiteX4-441" fmla="*/ 2047875 w 2305050"/>
              <a:gd name="connsiteY4-442" fmla="*/ 395289 h 1557339"/>
              <a:gd name="connsiteX5-443" fmla="*/ 1597007 w 2305050"/>
              <a:gd name="connsiteY5-444" fmla="*/ 370953 h 1557339"/>
              <a:gd name="connsiteX6-445" fmla="*/ 1537710 w 2305050"/>
              <a:gd name="connsiteY6-446" fmla="*/ 878035 h 1557339"/>
              <a:gd name="connsiteX7-447" fmla="*/ 1195910 w 2305050"/>
              <a:gd name="connsiteY7-448" fmla="*/ 17428 h 1557339"/>
              <a:gd name="connsiteX8-449" fmla="*/ 521783 w 2305050"/>
              <a:gd name="connsiteY8-450" fmla="*/ 364567 h 1557339"/>
              <a:gd name="connsiteX9-451" fmla="*/ 1028700 w 2305050"/>
              <a:gd name="connsiteY9-452" fmla="*/ 909639 h 1557339"/>
              <a:gd name="connsiteX10-453" fmla="*/ 0 w 2305050"/>
              <a:gd name="connsiteY10-454" fmla="*/ 681039 h 1557339"/>
              <a:gd name="connsiteX11-455" fmla="*/ 590550 w 2305050"/>
              <a:gd name="connsiteY11-456" fmla="*/ 1557339 h 1557339"/>
              <a:gd name="connsiteX0-457" fmla="*/ 590550 w 2305050"/>
              <a:gd name="connsiteY0-458" fmla="*/ 1557339 h 1557339"/>
              <a:gd name="connsiteX1-459" fmla="*/ 1952625 w 2305050"/>
              <a:gd name="connsiteY1-460" fmla="*/ 1490664 h 1557339"/>
              <a:gd name="connsiteX2-461" fmla="*/ 2305050 w 2305050"/>
              <a:gd name="connsiteY2-462" fmla="*/ 862014 h 1557339"/>
              <a:gd name="connsiteX3-463" fmla="*/ 1762125 w 2305050"/>
              <a:gd name="connsiteY3-464" fmla="*/ 871539 h 1557339"/>
              <a:gd name="connsiteX4-465" fmla="*/ 2047875 w 2305050"/>
              <a:gd name="connsiteY4-466" fmla="*/ 395289 h 1557339"/>
              <a:gd name="connsiteX5-467" fmla="*/ 1597007 w 2305050"/>
              <a:gd name="connsiteY5-468" fmla="*/ 370953 h 1557339"/>
              <a:gd name="connsiteX6-469" fmla="*/ 1537710 w 2305050"/>
              <a:gd name="connsiteY6-470" fmla="*/ 878035 h 1557339"/>
              <a:gd name="connsiteX7-471" fmla="*/ 1195910 w 2305050"/>
              <a:gd name="connsiteY7-472" fmla="*/ 17428 h 1557339"/>
              <a:gd name="connsiteX8-473" fmla="*/ 521783 w 2305050"/>
              <a:gd name="connsiteY8-474" fmla="*/ 364567 h 1557339"/>
              <a:gd name="connsiteX9-475" fmla="*/ 1028700 w 2305050"/>
              <a:gd name="connsiteY9-476" fmla="*/ 909639 h 1557339"/>
              <a:gd name="connsiteX10-477" fmla="*/ 0 w 2305050"/>
              <a:gd name="connsiteY10-478" fmla="*/ 681039 h 1557339"/>
              <a:gd name="connsiteX11-479" fmla="*/ 590550 w 2305050"/>
              <a:gd name="connsiteY11-480" fmla="*/ 1557339 h 1557339"/>
              <a:gd name="connsiteX0-481" fmla="*/ 590550 w 2305050"/>
              <a:gd name="connsiteY0-482" fmla="*/ 1557339 h 1557339"/>
              <a:gd name="connsiteX1-483" fmla="*/ 1952625 w 2305050"/>
              <a:gd name="connsiteY1-484" fmla="*/ 1490664 h 1557339"/>
              <a:gd name="connsiteX2-485" fmla="*/ 2305050 w 2305050"/>
              <a:gd name="connsiteY2-486" fmla="*/ 862014 h 1557339"/>
              <a:gd name="connsiteX3-487" fmla="*/ 1846694 w 2305050"/>
              <a:gd name="connsiteY3-488" fmla="*/ 818683 h 1557339"/>
              <a:gd name="connsiteX4-489" fmla="*/ 2047875 w 2305050"/>
              <a:gd name="connsiteY4-490" fmla="*/ 395289 h 1557339"/>
              <a:gd name="connsiteX5-491" fmla="*/ 1597007 w 2305050"/>
              <a:gd name="connsiteY5-492" fmla="*/ 370953 h 1557339"/>
              <a:gd name="connsiteX6-493" fmla="*/ 1537710 w 2305050"/>
              <a:gd name="connsiteY6-494" fmla="*/ 878035 h 1557339"/>
              <a:gd name="connsiteX7-495" fmla="*/ 1195910 w 2305050"/>
              <a:gd name="connsiteY7-496" fmla="*/ 17428 h 1557339"/>
              <a:gd name="connsiteX8-497" fmla="*/ 521783 w 2305050"/>
              <a:gd name="connsiteY8-498" fmla="*/ 364567 h 1557339"/>
              <a:gd name="connsiteX9-499" fmla="*/ 1028700 w 2305050"/>
              <a:gd name="connsiteY9-500" fmla="*/ 909639 h 1557339"/>
              <a:gd name="connsiteX10-501" fmla="*/ 0 w 2305050"/>
              <a:gd name="connsiteY10-502" fmla="*/ 681039 h 1557339"/>
              <a:gd name="connsiteX11-503" fmla="*/ 590550 w 2305050"/>
              <a:gd name="connsiteY11-504" fmla="*/ 1557339 h 1557339"/>
              <a:gd name="connsiteX0-505" fmla="*/ 590550 w 2305050"/>
              <a:gd name="connsiteY0-506" fmla="*/ 1557339 h 1557339"/>
              <a:gd name="connsiteX1-507" fmla="*/ 1952625 w 2305050"/>
              <a:gd name="connsiteY1-508" fmla="*/ 1490664 h 1557339"/>
              <a:gd name="connsiteX2-509" fmla="*/ 2305050 w 2305050"/>
              <a:gd name="connsiteY2-510" fmla="*/ 862014 h 1557339"/>
              <a:gd name="connsiteX3-511" fmla="*/ 1846694 w 2305050"/>
              <a:gd name="connsiteY3-512" fmla="*/ 818683 h 1557339"/>
              <a:gd name="connsiteX4-513" fmla="*/ 2047875 w 2305050"/>
              <a:gd name="connsiteY4-514" fmla="*/ 395289 h 1557339"/>
              <a:gd name="connsiteX5-515" fmla="*/ 1597007 w 2305050"/>
              <a:gd name="connsiteY5-516" fmla="*/ 370953 h 1557339"/>
              <a:gd name="connsiteX6-517" fmla="*/ 1537710 w 2305050"/>
              <a:gd name="connsiteY6-518" fmla="*/ 878035 h 1557339"/>
              <a:gd name="connsiteX7-519" fmla="*/ 1195910 w 2305050"/>
              <a:gd name="connsiteY7-520" fmla="*/ 17428 h 1557339"/>
              <a:gd name="connsiteX8-521" fmla="*/ 521783 w 2305050"/>
              <a:gd name="connsiteY8-522" fmla="*/ 364567 h 1557339"/>
              <a:gd name="connsiteX9-523" fmla="*/ 1028700 w 2305050"/>
              <a:gd name="connsiteY9-524" fmla="*/ 909639 h 1557339"/>
              <a:gd name="connsiteX10-525" fmla="*/ 0 w 2305050"/>
              <a:gd name="connsiteY10-526" fmla="*/ 681039 h 1557339"/>
              <a:gd name="connsiteX11-527" fmla="*/ 590550 w 2305050"/>
              <a:gd name="connsiteY11-528" fmla="*/ 1557339 h 1557339"/>
              <a:gd name="connsiteX0-529" fmla="*/ 590550 w 2305050"/>
              <a:gd name="connsiteY0-530" fmla="*/ 1557339 h 1557339"/>
              <a:gd name="connsiteX1-531" fmla="*/ 1952625 w 2305050"/>
              <a:gd name="connsiteY1-532" fmla="*/ 1490664 h 1557339"/>
              <a:gd name="connsiteX2-533" fmla="*/ 2305050 w 2305050"/>
              <a:gd name="connsiteY2-534" fmla="*/ 862014 h 1557339"/>
              <a:gd name="connsiteX3-535" fmla="*/ 1846694 w 2305050"/>
              <a:gd name="connsiteY3-536" fmla="*/ 818683 h 1557339"/>
              <a:gd name="connsiteX4-537" fmla="*/ 2144446 w 2305050"/>
              <a:gd name="connsiteY4-538" fmla="*/ 775628 h 1557339"/>
              <a:gd name="connsiteX5-539" fmla="*/ 2047875 w 2305050"/>
              <a:gd name="connsiteY5-540" fmla="*/ 395289 h 1557339"/>
              <a:gd name="connsiteX6-541" fmla="*/ 1597007 w 2305050"/>
              <a:gd name="connsiteY6-542" fmla="*/ 370953 h 1557339"/>
              <a:gd name="connsiteX7-543" fmla="*/ 1537710 w 2305050"/>
              <a:gd name="connsiteY7-544" fmla="*/ 878035 h 1557339"/>
              <a:gd name="connsiteX8-545" fmla="*/ 1195910 w 2305050"/>
              <a:gd name="connsiteY8-546" fmla="*/ 17428 h 1557339"/>
              <a:gd name="connsiteX9-547" fmla="*/ 521783 w 2305050"/>
              <a:gd name="connsiteY9-548" fmla="*/ 364567 h 1557339"/>
              <a:gd name="connsiteX10-549" fmla="*/ 1028700 w 2305050"/>
              <a:gd name="connsiteY10-550" fmla="*/ 909639 h 1557339"/>
              <a:gd name="connsiteX11-551" fmla="*/ 0 w 2305050"/>
              <a:gd name="connsiteY11-552" fmla="*/ 681039 h 1557339"/>
              <a:gd name="connsiteX12" fmla="*/ 590550 w 2305050"/>
              <a:gd name="connsiteY12" fmla="*/ 1557339 h 1557339"/>
              <a:gd name="connsiteX0-553" fmla="*/ 590550 w 2305050"/>
              <a:gd name="connsiteY0-554" fmla="*/ 1557339 h 1557339"/>
              <a:gd name="connsiteX1-555" fmla="*/ 1952625 w 2305050"/>
              <a:gd name="connsiteY1-556" fmla="*/ 1490664 h 1557339"/>
              <a:gd name="connsiteX2-557" fmla="*/ 2305050 w 2305050"/>
              <a:gd name="connsiteY2-558" fmla="*/ 862014 h 1557339"/>
              <a:gd name="connsiteX3-559" fmla="*/ 1846694 w 2305050"/>
              <a:gd name="connsiteY3-560" fmla="*/ 818683 h 1557339"/>
              <a:gd name="connsiteX4-561" fmla="*/ 2144446 w 2305050"/>
              <a:gd name="connsiteY4-562" fmla="*/ 775628 h 1557339"/>
              <a:gd name="connsiteX5-563" fmla="*/ 2047875 w 2305050"/>
              <a:gd name="connsiteY5-564" fmla="*/ 395289 h 1557339"/>
              <a:gd name="connsiteX6-565" fmla="*/ 1597007 w 2305050"/>
              <a:gd name="connsiteY6-566" fmla="*/ 370953 h 1557339"/>
              <a:gd name="connsiteX7-567" fmla="*/ 1537710 w 2305050"/>
              <a:gd name="connsiteY7-568" fmla="*/ 878035 h 1557339"/>
              <a:gd name="connsiteX8-569" fmla="*/ 1195910 w 2305050"/>
              <a:gd name="connsiteY8-570" fmla="*/ 17428 h 1557339"/>
              <a:gd name="connsiteX9-571" fmla="*/ 521783 w 2305050"/>
              <a:gd name="connsiteY9-572" fmla="*/ 364567 h 1557339"/>
              <a:gd name="connsiteX10-573" fmla="*/ 1028700 w 2305050"/>
              <a:gd name="connsiteY10-574" fmla="*/ 909639 h 1557339"/>
              <a:gd name="connsiteX11-575" fmla="*/ 0 w 2305050"/>
              <a:gd name="connsiteY11-576" fmla="*/ 681039 h 1557339"/>
              <a:gd name="connsiteX12-577" fmla="*/ 590550 w 2305050"/>
              <a:gd name="connsiteY12-578" fmla="*/ 1557339 h 1557339"/>
              <a:gd name="connsiteX0-579" fmla="*/ 590550 w 2305050"/>
              <a:gd name="connsiteY0-580" fmla="*/ 1557339 h 1557339"/>
              <a:gd name="connsiteX1-581" fmla="*/ 1952625 w 2305050"/>
              <a:gd name="connsiteY1-582" fmla="*/ 1490664 h 1557339"/>
              <a:gd name="connsiteX2-583" fmla="*/ 2305050 w 2305050"/>
              <a:gd name="connsiteY2-584" fmla="*/ 862014 h 1557339"/>
              <a:gd name="connsiteX3-585" fmla="*/ 1846694 w 2305050"/>
              <a:gd name="connsiteY3-586" fmla="*/ 818683 h 1557339"/>
              <a:gd name="connsiteX4-587" fmla="*/ 2144446 w 2305050"/>
              <a:gd name="connsiteY4-588" fmla="*/ 775628 h 1557339"/>
              <a:gd name="connsiteX5-589" fmla="*/ 2047875 w 2305050"/>
              <a:gd name="connsiteY5-590" fmla="*/ 395289 h 1557339"/>
              <a:gd name="connsiteX6-591" fmla="*/ 1597007 w 2305050"/>
              <a:gd name="connsiteY6-592" fmla="*/ 370953 h 1557339"/>
              <a:gd name="connsiteX7-593" fmla="*/ 1537710 w 2305050"/>
              <a:gd name="connsiteY7-594" fmla="*/ 878035 h 1557339"/>
              <a:gd name="connsiteX8-595" fmla="*/ 1195910 w 2305050"/>
              <a:gd name="connsiteY8-596" fmla="*/ 17428 h 1557339"/>
              <a:gd name="connsiteX9-597" fmla="*/ 521783 w 2305050"/>
              <a:gd name="connsiteY9-598" fmla="*/ 364567 h 1557339"/>
              <a:gd name="connsiteX10-599" fmla="*/ 1028700 w 2305050"/>
              <a:gd name="connsiteY10-600" fmla="*/ 909639 h 1557339"/>
              <a:gd name="connsiteX11-601" fmla="*/ 0 w 2305050"/>
              <a:gd name="connsiteY11-602" fmla="*/ 681039 h 1557339"/>
              <a:gd name="connsiteX12-603" fmla="*/ 590550 w 2305050"/>
              <a:gd name="connsiteY12-604" fmla="*/ 1557339 h 1557339"/>
              <a:gd name="connsiteX0-605" fmla="*/ 590550 w 2305050"/>
              <a:gd name="connsiteY0-606" fmla="*/ 1557339 h 1557339"/>
              <a:gd name="connsiteX1-607" fmla="*/ 1952625 w 2305050"/>
              <a:gd name="connsiteY1-608" fmla="*/ 1490664 h 1557339"/>
              <a:gd name="connsiteX2-609" fmla="*/ 2305050 w 2305050"/>
              <a:gd name="connsiteY2-610" fmla="*/ 862014 h 1557339"/>
              <a:gd name="connsiteX3-611" fmla="*/ 1846694 w 2305050"/>
              <a:gd name="connsiteY3-612" fmla="*/ 818683 h 1557339"/>
              <a:gd name="connsiteX4-613" fmla="*/ 2144446 w 2305050"/>
              <a:gd name="connsiteY4-614" fmla="*/ 775628 h 1557339"/>
              <a:gd name="connsiteX5-615" fmla="*/ 2047875 w 2305050"/>
              <a:gd name="connsiteY5-616" fmla="*/ 395289 h 1557339"/>
              <a:gd name="connsiteX6-617" fmla="*/ 1597007 w 2305050"/>
              <a:gd name="connsiteY6-618" fmla="*/ 370953 h 1557339"/>
              <a:gd name="connsiteX7-619" fmla="*/ 1537710 w 2305050"/>
              <a:gd name="connsiteY7-620" fmla="*/ 878035 h 1557339"/>
              <a:gd name="connsiteX8-621" fmla="*/ 1195910 w 2305050"/>
              <a:gd name="connsiteY8-622" fmla="*/ 17428 h 1557339"/>
              <a:gd name="connsiteX9-623" fmla="*/ 521783 w 2305050"/>
              <a:gd name="connsiteY9-624" fmla="*/ 364567 h 1557339"/>
              <a:gd name="connsiteX10-625" fmla="*/ 1028700 w 2305050"/>
              <a:gd name="connsiteY10-626" fmla="*/ 909639 h 1557339"/>
              <a:gd name="connsiteX11-627" fmla="*/ 0 w 2305050"/>
              <a:gd name="connsiteY11-628" fmla="*/ 681039 h 1557339"/>
              <a:gd name="connsiteX12-629" fmla="*/ 590550 w 2305050"/>
              <a:gd name="connsiteY12-630" fmla="*/ 1557339 h 1557339"/>
              <a:gd name="connsiteX0-631" fmla="*/ 590550 w 2305050"/>
              <a:gd name="connsiteY0-632" fmla="*/ 1557339 h 1557339"/>
              <a:gd name="connsiteX1-633" fmla="*/ 1952625 w 2305050"/>
              <a:gd name="connsiteY1-634" fmla="*/ 1490664 h 1557339"/>
              <a:gd name="connsiteX2-635" fmla="*/ 2305050 w 2305050"/>
              <a:gd name="connsiteY2-636" fmla="*/ 862014 h 1557339"/>
              <a:gd name="connsiteX3-637" fmla="*/ 1846694 w 2305050"/>
              <a:gd name="connsiteY3-638" fmla="*/ 818683 h 1557339"/>
              <a:gd name="connsiteX4-639" fmla="*/ 2144446 w 2305050"/>
              <a:gd name="connsiteY4-640" fmla="*/ 775628 h 1557339"/>
              <a:gd name="connsiteX5-641" fmla="*/ 2047875 w 2305050"/>
              <a:gd name="connsiteY5-642" fmla="*/ 395289 h 1557339"/>
              <a:gd name="connsiteX6-643" fmla="*/ 1597007 w 2305050"/>
              <a:gd name="connsiteY6-644" fmla="*/ 370953 h 1557339"/>
              <a:gd name="connsiteX7-645" fmla="*/ 1537710 w 2305050"/>
              <a:gd name="connsiteY7-646" fmla="*/ 878035 h 1557339"/>
              <a:gd name="connsiteX8-647" fmla="*/ 1195910 w 2305050"/>
              <a:gd name="connsiteY8-648" fmla="*/ 17428 h 1557339"/>
              <a:gd name="connsiteX9-649" fmla="*/ 521783 w 2305050"/>
              <a:gd name="connsiteY9-650" fmla="*/ 364567 h 1557339"/>
              <a:gd name="connsiteX10-651" fmla="*/ 1028700 w 2305050"/>
              <a:gd name="connsiteY10-652" fmla="*/ 909639 h 1557339"/>
              <a:gd name="connsiteX11-653" fmla="*/ 0 w 2305050"/>
              <a:gd name="connsiteY11-654" fmla="*/ 681039 h 1557339"/>
              <a:gd name="connsiteX12-655" fmla="*/ 590550 w 2305050"/>
              <a:gd name="connsiteY12-656" fmla="*/ 1557339 h 1557339"/>
              <a:gd name="connsiteX0-657" fmla="*/ 590550 w 2305050"/>
              <a:gd name="connsiteY0-658" fmla="*/ 1557339 h 1557339"/>
              <a:gd name="connsiteX1-659" fmla="*/ 1952625 w 2305050"/>
              <a:gd name="connsiteY1-660" fmla="*/ 1490664 h 1557339"/>
              <a:gd name="connsiteX2-661" fmla="*/ 2305050 w 2305050"/>
              <a:gd name="connsiteY2-662" fmla="*/ 862014 h 1557339"/>
              <a:gd name="connsiteX3-663" fmla="*/ 1846694 w 2305050"/>
              <a:gd name="connsiteY3-664" fmla="*/ 818683 h 1557339"/>
              <a:gd name="connsiteX4-665" fmla="*/ 2144446 w 2305050"/>
              <a:gd name="connsiteY4-666" fmla="*/ 775628 h 1557339"/>
              <a:gd name="connsiteX5-667" fmla="*/ 2047875 w 2305050"/>
              <a:gd name="connsiteY5-668" fmla="*/ 395289 h 1557339"/>
              <a:gd name="connsiteX6-669" fmla="*/ 1597007 w 2305050"/>
              <a:gd name="connsiteY6-670" fmla="*/ 370953 h 1557339"/>
              <a:gd name="connsiteX7-671" fmla="*/ 1537710 w 2305050"/>
              <a:gd name="connsiteY7-672" fmla="*/ 878035 h 1557339"/>
              <a:gd name="connsiteX8-673" fmla="*/ 1195910 w 2305050"/>
              <a:gd name="connsiteY8-674" fmla="*/ 17428 h 1557339"/>
              <a:gd name="connsiteX9-675" fmla="*/ 521783 w 2305050"/>
              <a:gd name="connsiteY9-676" fmla="*/ 364567 h 1557339"/>
              <a:gd name="connsiteX10-677" fmla="*/ 1028700 w 2305050"/>
              <a:gd name="connsiteY10-678" fmla="*/ 909639 h 1557339"/>
              <a:gd name="connsiteX11-679" fmla="*/ 0 w 2305050"/>
              <a:gd name="connsiteY11-680" fmla="*/ 681039 h 1557339"/>
              <a:gd name="connsiteX12-681" fmla="*/ 590550 w 2305050"/>
              <a:gd name="connsiteY12-682" fmla="*/ 1557339 h 1557339"/>
              <a:gd name="connsiteX0-683" fmla="*/ 590550 w 2305050"/>
              <a:gd name="connsiteY0-684" fmla="*/ 1557339 h 1557339"/>
              <a:gd name="connsiteX1-685" fmla="*/ 1952625 w 2305050"/>
              <a:gd name="connsiteY1-686" fmla="*/ 1490664 h 1557339"/>
              <a:gd name="connsiteX2-687" fmla="*/ 2305050 w 2305050"/>
              <a:gd name="connsiteY2-688" fmla="*/ 862014 h 1557339"/>
              <a:gd name="connsiteX3-689" fmla="*/ 1846694 w 2305050"/>
              <a:gd name="connsiteY3-690" fmla="*/ 818683 h 1557339"/>
              <a:gd name="connsiteX4-691" fmla="*/ 2144446 w 2305050"/>
              <a:gd name="connsiteY4-692" fmla="*/ 775628 h 1557339"/>
              <a:gd name="connsiteX5-693" fmla="*/ 2047875 w 2305050"/>
              <a:gd name="connsiteY5-694" fmla="*/ 395289 h 1557339"/>
              <a:gd name="connsiteX6-695" fmla="*/ 1597007 w 2305050"/>
              <a:gd name="connsiteY6-696" fmla="*/ 370953 h 1557339"/>
              <a:gd name="connsiteX7-697" fmla="*/ 1537710 w 2305050"/>
              <a:gd name="connsiteY7-698" fmla="*/ 878035 h 1557339"/>
              <a:gd name="connsiteX8-699" fmla="*/ 1195910 w 2305050"/>
              <a:gd name="connsiteY8-700" fmla="*/ 17428 h 1557339"/>
              <a:gd name="connsiteX9-701" fmla="*/ 521783 w 2305050"/>
              <a:gd name="connsiteY9-702" fmla="*/ 364567 h 1557339"/>
              <a:gd name="connsiteX10-703" fmla="*/ 1028700 w 2305050"/>
              <a:gd name="connsiteY10-704" fmla="*/ 909639 h 1557339"/>
              <a:gd name="connsiteX11-705" fmla="*/ 0 w 2305050"/>
              <a:gd name="connsiteY11-706" fmla="*/ 681039 h 1557339"/>
              <a:gd name="connsiteX12-707" fmla="*/ 590550 w 2305050"/>
              <a:gd name="connsiteY12-708" fmla="*/ 1557339 h 1557339"/>
              <a:gd name="connsiteX0-709" fmla="*/ 590550 w 2388539"/>
              <a:gd name="connsiteY0-710" fmla="*/ 1557339 h 1557339"/>
              <a:gd name="connsiteX1-711" fmla="*/ 1952625 w 2388539"/>
              <a:gd name="connsiteY1-712" fmla="*/ 1490664 h 1557339"/>
              <a:gd name="connsiteX2-713" fmla="*/ 2388539 w 2388539"/>
              <a:gd name="connsiteY2-714" fmla="*/ 1017065 h 1557339"/>
              <a:gd name="connsiteX3-715" fmla="*/ 1846694 w 2388539"/>
              <a:gd name="connsiteY3-716" fmla="*/ 818683 h 1557339"/>
              <a:gd name="connsiteX4-717" fmla="*/ 2144446 w 2388539"/>
              <a:gd name="connsiteY4-718" fmla="*/ 775628 h 1557339"/>
              <a:gd name="connsiteX5-719" fmla="*/ 2047875 w 2388539"/>
              <a:gd name="connsiteY5-720" fmla="*/ 395289 h 1557339"/>
              <a:gd name="connsiteX6-721" fmla="*/ 1597007 w 2388539"/>
              <a:gd name="connsiteY6-722" fmla="*/ 370953 h 1557339"/>
              <a:gd name="connsiteX7-723" fmla="*/ 1537710 w 2388539"/>
              <a:gd name="connsiteY7-724" fmla="*/ 878035 h 1557339"/>
              <a:gd name="connsiteX8-725" fmla="*/ 1195910 w 2388539"/>
              <a:gd name="connsiteY8-726" fmla="*/ 17428 h 1557339"/>
              <a:gd name="connsiteX9-727" fmla="*/ 521783 w 2388539"/>
              <a:gd name="connsiteY9-728" fmla="*/ 364567 h 1557339"/>
              <a:gd name="connsiteX10-729" fmla="*/ 1028700 w 2388539"/>
              <a:gd name="connsiteY10-730" fmla="*/ 909639 h 1557339"/>
              <a:gd name="connsiteX11-731" fmla="*/ 0 w 2388539"/>
              <a:gd name="connsiteY11-732" fmla="*/ 681039 h 1557339"/>
              <a:gd name="connsiteX12-733" fmla="*/ 590550 w 2388539"/>
              <a:gd name="connsiteY12-734" fmla="*/ 1557339 h 1557339"/>
              <a:gd name="connsiteX0-735" fmla="*/ 590550 w 2388539"/>
              <a:gd name="connsiteY0-736" fmla="*/ 1557339 h 1557339"/>
              <a:gd name="connsiteX1-737" fmla="*/ 1952625 w 2388539"/>
              <a:gd name="connsiteY1-738" fmla="*/ 1490664 h 1557339"/>
              <a:gd name="connsiteX2-739" fmla="*/ 2388539 w 2388539"/>
              <a:gd name="connsiteY2-740" fmla="*/ 1017065 h 1557339"/>
              <a:gd name="connsiteX3-741" fmla="*/ 1846694 w 2388539"/>
              <a:gd name="connsiteY3-742" fmla="*/ 818683 h 1557339"/>
              <a:gd name="connsiteX4-743" fmla="*/ 2144446 w 2388539"/>
              <a:gd name="connsiteY4-744" fmla="*/ 775628 h 1557339"/>
              <a:gd name="connsiteX5-745" fmla="*/ 2047875 w 2388539"/>
              <a:gd name="connsiteY5-746" fmla="*/ 395289 h 1557339"/>
              <a:gd name="connsiteX6-747" fmla="*/ 1597007 w 2388539"/>
              <a:gd name="connsiteY6-748" fmla="*/ 370953 h 1557339"/>
              <a:gd name="connsiteX7-749" fmla="*/ 1537710 w 2388539"/>
              <a:gd name="connsiteY7-750" fmla="*/ 878035 h 1557339"/>
              <a:gd name="connsiteX8-751" fmla="*/ 1195910 w 2388539"/>
              <a:gd name="connsiteY8-752" fmla="*/ 17428 h 1557339"/>
              <a:gd name="connsiteX9-753" fmla="*/ 521783 w 2388539"/>
              <a:gd name="connsiteY9-754" fmla="*/ 364567 h 1557339"/>
              <a:gd name="connsiteX10-755" fmla="*/ 1028700 w 2388539"/>
              <a:gd name="connsiteY10-756" fmla="*/ 909639 h 1557339"/>
              <a:gd name="connsiteX11-757" fmla="*/ 0 w 2388539"/>
              <a:gd name="connsiteY11-758" fmla="*/ 681039 h 1557339"/>
              <a:gd name="connsiteX12-759" fmla="*/ 590550 w 2388539"/>
              <a:gd name="connsiteY12-760" fmla="*/ 1557339 h 1557339"/>
              <a:gd name="connsiteX0-761" fmla="*/ 590550 w 2384564"/>
              <a:gd name="connsiteY0-762" fmla="*/ 1557339 h 1557339"/>
              <a:gd name="connsiteX1-763" fmla="*/ 1952625 w 2384564"/>
              <a:gd name="connsiteY1-764" fmla="*/ 1490664 h 1557339"/>
              <a:gd name="connsiteX2-765" fmla="*/ 2384564 w 2384564"/>
              <a:gd name="connsiteY2-766" fmla="*/ 1040919 h 1557339"/>
              <a:gd name="connsiteX3-767" fmla="*/ 1846694 w 2384564"/>
              <a:gd name="connsiteY3-768" fmla="*/ 818683 h 1557339"/>
              <a:gd name="connsiteX4-769" fmla="*/ 2144446 w 2384564"/>
              <a:gd name="connsiteY4-770" fmla="*/ 775628 h 1557339"/>
              <a:gd name="connsiteX5-771" fmla="*/ 2047875 w 2384564"/>
              <a:gd name="connsiteY5-772" fmla="*/ 395289 h 1557339"/>
              <a:gd name="connsiteX6-773" fmla="*/ 1597007 w 2384564"/>
              <a:gd name="connsiteY6-774" fmla="*/ 370953 h 1557339"/>
              <a:gd name="connsiteX7-775" fmla="*/ 1537710 w 2384564"/>
              <a:gd name="connsiteY7-776" fmla="*/ 878035 h 1557339"/>
              <a:gd name="connsiteX8-777" fmla="*/ 1195910 w 2384564"/>
              <a:gd name="connsiteY8-778" fmla="*/ 17428 h 1557339"/>
              <a:gd name="connsiteX9-779" fmla="*/ 521783 w 2384564"/>
              <a:gd name="connsiteY9-780" fmla="*/ 364567 h 1557339"/>
              <a:gd name="connsiteX10-781" fmla="*/ 1028700 w 2384564"/>
              <a:gd name="connsiteY10-782" fmla="*/ 909639 h 1557339"/>
              <a:gd name="connsiteX11-783" fmla="*/ 0 w 2384564"/>
              <a:gd name="connsiteY11-784" fmla="*/ 681039 h 1557339"/>
              <a:gd name="connsiteX12-785" fmla="*/ 590550 w 2384564"/>
              <a:gd name="connsiteY12-786" fmla="*/ 1557339 h 1557339"/>
              <a:gd name="connsiteX0-787" fmla="*/ 590550 w 2384564"/>
              <a:gd name="connsiteY0-788" fmla="*/ 1557339 h 1557339"/>
              <a:gd name="connsiteX1-789" fmla="*/ 1952625 w 2384564"/>
              <a:gd name="connsiteY1-790" fmla="*/ 1490664 h 1557339"/>
              <a:gd name="connsiteX2-791" fmla="*/ 2384564 w 2384564"/>
              <a:gd name="connsiteY2-792" fmla="*/ 1040919 h 1557339"/>
              <a:gd name="connsiteX3-793" fmla="*/ 1846694 w 2384564"/>
              <a:gd name="connsiteY3-794" fmla="*/ 818683 h 1557339"/>
              <a:gd name="connsiteX4-795" fmla="*/ 2144446 w 2384564"/>
              <a:gd name="connsiteY4-796" fmla="*/ 775628 h 1557339"/>
              <a:gd name="connsiteX5-797" fmla="*/ 2047875 w 2384564"/>
              <a:gd name="connsiteY5-798" fmla="*/ 395289 h 1557339"/>
              <a:gd name="connsiteX6-799" fmla="*/ 1597007 w 2384564"/>
              <a:gd name="connsiteY6-800" fmla="*/ 370953 h 1557339"/>
              <a:gd name="connsiteX7-801" fmla="*/ 1537710 w 2384564"/>
              <a:gd name="connsiteY7-802" fmla="*/ 878035 h 1557339"/>
              <a:gd name="connsiteX8-803" fmla="*/ 1195910 w 2384564"/>
              <a:gd name="connsiteY8-804" fmla="*/ 17428 h 1557339"/>
              <a:gd name="connsiteX9-805" fmla="*/ 521783 w 2384564"/>
              <a:gd name="connsiteY9-806" fmla="*/ 364567 h 1557339"/>
              <a:gd name="connsiteX10-807" fmla="*/ 1028700 w 2384564"/>
              <a:gd name="connsiteY10-808" fmla="*/ 909639 h 1557339"/>
              <a:gd name="connsiteX11-809" fmla="*/ 0 w 2384564"/>
              <a:gd name="connsiteY11-810" fmla="*/ 681039 h 1557339"/>
              <a:gd name="connsiteX12-811" fmla="*/ 590550 w 2384564"/>
              <a:gd name="connsiteY12-812" fmla="*/ 1557339 h 1557339"/>
              <a:gd name="connsiteX0-813" fmla="*/ 590550 w 2384564"/>
              <a:gd name="connsiteY0-814" fmla="*/ 1557339 h 1557339"/>
              <a:gd name="connsiteX1-815" fmla="*/ 1952625 w 2384564"/>
              <a:gd name="connsiteY1-816" fmla="*/ 1490664 h 1557339"/>
              <a:gd name="connsiteX2-817" fmla="*/ 2384564 w 2384564"/>
              <a:gd name="connsiteY2-818" fmla="*/ 1040919 h 1557339"/>
              <a:gd name="connsiteX3-819" fmla="*/ 1846694 w 2384564"/>
              <a:gd name="connsiteY3-820" fmla="*/ 818683 h 1557339"/>
              <a:gd name="connsiteX4-821" fmla="*/ 2144446 w 2384564"/>
              <a:gd name="connsiteY4-822" fmla="*/ 775628 h 1557339"/>
              <a:gd name="connsiteX5-823" fmla="*/ 2047875 w 2384564"/>
              <a:gd name="connsiteY5-824" fmla="*/ 395289 h 1557339"/>
              <a:gd name="connsiteX6-825" fmla="*/ 1597007 w 2384564"/>
              <a:gd name="connsiteY6-826" fmla="*/ 370953 h 1557339"/>
              <a:gd name="connsiteX7-827" fmla="*/ 1537710 w 2384564"/>
              <a:gd name="connsiteY7-828" fmla="*/ 878035 h 1557339"/>
              <a:gd name="connsiteX8-829" fmla="*/ 1195910 w 2384564"/>
              <a:gd name="connsiteY8-830" fmla="*/ 17428 h 1557339"/>
              <a:gd name="connsiteX9-831" fmla="*/ 521783 w 2384564"/>
              <a:gd name="connsiteY9-832" fmla="*/ 364567 h 1557339"/>
              <a:gd name="connsiteX10-833" fmla="*/ 1028700 w 2384564"/>
              <a:gd name="connsiteY10-834" fmla="*/ 909639 h 1557339"/>
              <a:gd name="connsiteX11-835" fmla="*/ 0 w 2384564"/>
              <a:gd name="connsiteY11-836" fmla="*/ 681039 h 1557339"/>
              <a:gd name="connsiteX12-837" fmla="*/ 590550 w 2384564"/>
              <a:gd name="connsiteY12-838" fmla="*/ 1557339 h 1557339"/>
              <a:gd name="connsiteX0-839" fmla="*/ 590550 w 2389712"/>
              <a:gd name="connsiteY0-840" fmla="*/ 1557339 h 1557339"/>
              <a:gd name="connsiteX1-841" fmla="*/ 1952625 w 2389712"/>
              <a:gd name="connsiteY1-842" fmla="*/ 1490664 h 1557339"/>
              <a:gd name="connsiteX2-843" fmla="*/ 2384564 w 2389712"/>
              <a:gd name="connsiteY2-844" fmla="*/ 1040919 h 1557339"/>
              <a:gd name="connsiteX3-845" fmla="*/ 1846694 w 2389712"/>
              <a:gd name="connsiteY3-846" fmla="*/ 818683 h 1557339"/>
              <a:gd name="connsiteX4-847" fmla="*/ 2144446 w 2389712"/>
              <a:gd name="connsiteY4-848" fmla="*/ 775628 h 1557339"/>
              <a:gd name="connsiteX5-849" fmla="*/ 2047875 w 2389712"/>
              <a:gd name="connsiteY5-850" fmla="*/ 395289 h 1557339"/>
              <a:gd name="connsiteX6-851" fmla="*/ 1597007 w 2389712"/>
              <a:gd name="connsiteY6-852" fmla="*/ 370953 h 1557339"/>
              <a:gd name="connsiteX7-853" fmla="*/ 1537710 w 2389712"/>
              <a:gd name="connsiteY7-854" fmla="*/ 878035 h 1557339"/>
              <a:gd name="connsiteX8-855" fmla="*/ 1195910 w 2389712"/>
              <a:gd name="connsiteY8-856" fmla="*/ 17428 h 1557339"/>
              <a:gd name="connsiteX9-857" fmla="*/ 521783 w 2389712"/>
              <a:gd name="connsiteY9-858" fmla="*/ 364567 h 1557339"/>
              <a:gd name="connsiteX10-859" fmla="*/ 1028700 w 2389712"/>
              <a:gd name="connsiteY10-860" fmla="*/ 909639 h 1557339"/>
              <a:gd name="connsiteX11-861" fmla="*/ 0 w 2389712"/>
              <a:gd name="connsiteY11-862" fmla="*/ 681039 h 1557339"/>
              <a:gd name="connsiteX12-863" fmla="*/ 590550 w 2389712"/>
              <a:gd name="connsiteY12-864" fmla="*/ 1557339 h 1557339"/>
              <a:gd name="connsiteX0-865" fmla="*/ 590550 w 2389712"/>
              <a:gd name="connsiteY0-866" fmla="*/ 1557339 h 1557339"/>
              <a:gd name="connsiteX1-867" fmla="*/ 1952625 w 2389712"/>
              <a:gd name="connsiteY1-868" fmla="*/ 1490664 h 1557339"/>
              <a:gd name="connsiteX2-869" fmla="*/ 2384564 w 2389712"/>
              <a:gd name="connsiteY2-870" fmla="*/ 1040919 h 1557339"/>
              <a:gd name="connsiteX3-871" fmla="*/ 1846694 w 2389712"/>
              <a:gd name="connsiteY3-872" fmla="*/ 818683 h 1557339"/>
              <a:gd name="connsiteX4-873" fmla="*/ 2144446 w 2389712"/>
              <a:gd name="connsiteY4-874" fmla="*/ 775628 h 1557339"/>
              <a:gd name="connsiteX5-875" fmla="*/ 2047875 w 2389712"/>
              <a:gd name="connsiteY5-876" fmla="*/ 395289 h 1557339"/>
              <a:gd name="connsiteX6-877" fmla="*/ 1597007 w 2389712"/>
              <a:gd name="connsiteY6-878" fmla="*/ 370953 h 1557339"/>
              <a:gd name="connsiteX7-879" fmla="*/ 1537710 w 2389712"/>
              <a:gd name="connsiteY7-880" fmla="*/ 878035 h 1557339"/>
              <a:gd name="connsiteX8-881" fmla="*/ 1195910 w 2389712"/>
              <a:gd name="connsiteY8-882" fmla="*/ 17428 h 1557339"/>
              <a:gd name="connsiteX9-883" fmla="*/ 521783 w 2389712"/>
              <a:gd name="connsiteY9-884" fmla="*/ 364567 h 1557339"/>
              <a:gd name="connsiteX10-885" fmla="*/ 1028700 w 2389712"/>
              <a:gd name="connsiteY10-886" fmla="*/ 909639 h 1557339"/>
              <a:gd name="connsiteX11-887" fmla="*/ 0 w 2389712"/>
              <a:gd name="connsiteY11-888" fmla="*/ 681039 h 1557339"/>
              <a:gd name="connsiteX12-889" fmla="*/ 590550 w 2389712"/>
              <a:gd name="connsiteY12-890" fmla="*/ 1557339 h 1557339"/>
              <a:gd name="connsiteX0-891" fmla="*/ 590550 w 2389712"/>
              <a:gd name="connsiteY0-892" fmla="*/ 1557339 h 1557339"/>
              <a:gd name="connsiteX1-893" fmla="*/ 1952625 w 2389712"/>
              <a:gd name="connsiteY1-894" fmla="*/ 1490664 h 1557339"/>
              <a:gd name="connsiteX2-895" fmla="*/ 2384564 w 2389712"/>
              <a:gd name="connsiteY2-896" fmla="*/ 1040919 h 1557339"/>
              <a:gd name="connsiteX3-897" fmla="*/ 1846694 w 2389712"/>
              <a:gd name="connsiteY3-898" fmla="*/ 818683 h 1557339"/>
              <a:gd name="connsiteX4-899" fmla="*/ 2144446 w 2389712"/>
              <a:gd name="connsiteY4-900" fmla="*/ 775628 h 1557339"/>
              <a:gd name="connsiteX5-901" fmla="*/ 2047875 w 2389712"/>
              <a:gd name="connsiteY5-902" fmla="*/ 395289 h 1557339"/>
              <a:gd name="connsiteX6-903" fmla="*/ 1597007 w 2389712"/>
              <a:gd name="connsiteY6-904" fmla="*/ 370953 h 1557339"/>
              <a:gd name="connsiteX7-905" fmla="*/ 1537710 w 2389712"/>
              <a:gd name="connsiteY7-906" fmla="*/ 878035 h 1557339"/>
              <a:gd name="connsiteX8-907" fmla="*/ 1195910 w 2389712"/>
              <a:gd name="connsiteY8-908" fmla="*/ 17428 h 1557339"/>
              <a:gd name="connsiteX9-909" fmla="*/ 521783 w 2389712"/>
              <a:gd name="connsiteY9-910" fmla="*/ 364567 h 1557339"/>
              <a:gd name="connsiteX10-911" fmla="*/ 1028700 w 2389712"/>
              <a:gd name="connsiteY10-912" fmla="*/ 909639 h 1557339"/>
              <a:gd name="connsiteX11-913" fmla="*/ 0 w 2389712"/>
              <a:gd name="connsiteY11-914" fmla="*/ 681039 h 1557339"/>
              <a:gd name="connsiteX12-915" fmla="*/ 590550 w 2389712"/>
              <a:gd name="connsiteY12-916" fmla="*/ 1557339 h 1557339"/>
              <a:gd name="connsiteX0-917" fmla="*/ 590550 w 2389712"/>
              <a:gd name="connsiteY0-918" fmla="*/ 1557339 h 1557339"/>
              <a:gd name="connsiteX1-919" fmla="*/ 1952625 w 2389712"/>
              <a:gd name="connsiteY1-920" fmla="*/ 1490664 h 1557339"/>
              <a:gd name="connsiteX2-921" fmla="*/ 2384564 w 2389712"/>
              <a:gd name="connsiteY2-922" fmla="*/ 1040919 h 1557339"/>
              <a:gd name="connsiteX3-923" fmla="*/ 1846694 w 2389712"/>
              <a:gd name="connsiteY3-924" fmla="*/ 818683 h 1557339"/>
              <a:gd name="connsiteX4-925" fmla="*/ 2144446 w 2389712"/>
              <a:gd name="connsiteY4-926" fmla="*/ 775628 h 1557339"/>
              <a:gd name="connsiteX5-927" fmla="*/ 2047875 w 2389712"/>
              <a:gd name="connsiteY5-928" fmla="*/ 395289 h 1557339"/>
              <a:gd name="connsiteX6-929" fmla="*/ 1597007 w 2389712"/>
              <a:gd name="connsiteY6-930" fmla="*/ 370953 h 1557339"/>
              <a:gd name="connsiteX7-931" fmla="*/ 1537710 w 2389712"/>
              <a:gd name="connsiteY7-932" fmla="*/ 878035 h 1557339"/>
              <a:gd name="connsiteX8-933" fmla="*/ 1195910 w 2389712"/>
              <a:gd name="connsiteY8-934" fmla="*/ 17428 h 1557339"/>
              <a:gd name="connsiteX9-935" fmla="*/ 521783 w 2389712"/>
              <a:gd name="connsiteY9-936" fmla="*/ 364567 h 1557339"/>
              <a:gd name="connsiteX10-937" fmla="*/ 1028700 w 2389712"/>
              <a:gd name="connsiteY10-938" fmla="*/ 909639 h 1557339"/>
              <a:gd name="connsiteX11-939" fmla="*/ 0 w 2389712"/>
              <a:gd name="connsiteY11-940" fmla="*/ 681039 h 1557339"/>
              <a:gd name="connsiteX12-941" fmla="*/ 590550 w 2389712"/>
              <a:gd name="connsiteY12-942" fmla="*/ 1557339 h 1557339"/>
              <a:gd name="connsiteX0-943" fmla="*/ 590550 w 2389822"/>
              <a:gd name="connsiteY0-944" fmla="*/ 1557339 h 1557339"/>
              <a:gd name="connsiteX1-945" fmla="*/ 1960576 w 2389822"/>
              <a:gd name="connsiteY1-946" fmla="*/ 1510542 h 1557339"/>
              <a:gd name="connsiteX2-947" fmla="*/ 2384564 w 2389822"/>
              <a:gd name="connsiteY2-948" fmla="*/ 1040919 h 1557339"/>
              <a:gd name="connsiteX3-949" fmla="*/ 1846694 w 2389822"/>
              <a:gd name="connsiteY3-950" fmla="*/ 818683 h 1557339"/>
              <a:gd name="connsiteX4-951" fmla="*/ 2144446 w 2389822"/>
              <a:gd name="connsiteY4-952" fmla="*/ 775628 h 1557339"/>
              <a:gd name="connsiteX5-953" fmla="*/ 2047875 w 2389822"/>
              <a:gd name="connsiteY5-954" fmla="*/ 395289 h 1557339"/>
              <a:gd name="connsiteX6-955" fmla="*/ 1597007 w 2389822"/>
              <a:gd name="connsiteY6-956" fmla="*/ 370953 h 1557339"/>
              <a:gd name="connsiteX7-957" fmla="*/ 1537710 w 2389822"/>
              <a:gd name="connsiteY7-958" fmla="*/ 878035 h 1557339"/>
              <a:gd name="connsiteX8-959" fmla="*/ 1195910 w 2389822"/>
              <a:gd name="connsiteY8-960" fmla="*/ 17428 h 1557339"/>
              <a:gd name="connsiteX9-961" fmla="*/ 521783 w 2389822"/>
              <a:gd name="connsiteY9-962" fmla="*/ 364567 h 1557339"/>
              <a:gd name="connsiteX10-963" fmla="*/ 1028700 w 2389822"/>
              <a:gd name="connsiteY10-964" fmla="*/ 909639 h 1557339"/>
              <a:gd name="connsiteX11-965" fmla="*/ 0 w 2389822"/>
              <a:gd name="connsiteY11-966" fmla="*/ 681039 h 1557339"/>
              <a:gd name="connsiteX12-967" fmla="*/ 590550 w 2389822"/>
              <a:gd name="connsiteY12-968" fmla="*/ 1557339 h 1557339"/>
              <a:gd name="connsiteX0-969" fmla="*/ 590550 w 2396855"/>
              <a:gd name="connsiteY0-970" fmla="*/ 1557339 h 1557339"/>
              <a:gd name="connsiteX1-971" fmla="*/ 1960576 w 2396855"/>
              <a:gd name="connsiteY1-972" fmla="*/ 1510542 h 1557339"/>
              <a:gd name="connsiteX2-973" fmla="*/ 2384564 w 2396855"/>
              <a:gd name="connsiteY2-974" fmla="*/ 1040919 h 1557339"/>
              <a:gd name="connsiteX3-975" fmla="*/ 1846694 w 2396855"/>
              <a:gd name="connsiteY3-976" fmla="*/ 818683 h 1557339"/>
              <a:gd name="connsiteX4-977" fmla="*/ 2144446 w 2396855"/>
              <a:gd name="connsiteY4-978" fmla="*/ 775628 h 1557339"/>
              <a:gd name="connsiteX5-979" fmla="*/ 2047875 w 2396855"/>
              <a:gd name="connsiteY5-980" fmla="*/ 395289 h 1557339"/>
              <a:gd name="connsiteX6-981" fmla="*/ 1597007 w 2396855"/>
              <a:gd name="connsiteY6-982" fmla="*/ 370953 h 1557339"/>
              <a:gd name="connsiteX7-983" fmla="*/ 1537710 w 2396855"/>
              <a:gd name="connsiteY7-984" fmla="*/ 878035 h 1557339"/>
              <a:gd name="connsiteX8-985" fmla="*/ 1195910 w 2396855"/>
              <a:gd name="connsiteY8-986" fmla="*/ 17428 h 1557339"/>
              <a:gd name="connsiteX9-987" fmla="*/ 521783 w 2396855"/>
              <a:gd name="connsiteY9-988" fmla="*/ 364567 h 1557339"/>
              <a:gd name="connsiteX10-989" fmla="*/ 1028700 w 2396855"/>
              <a:gd name="connsiteY10-990" fmla="*/ 909639 h 1557339"/>
              <a:gd name="connsiteX11-991" fmla="*/ 0 w 2396855"/>
              <a:gd name="connsiteY11-992" fmla="*/ 681039 h 1557339"/>
              <a:gd name="connsiteX12-993" fmla="*/ 590550 w 2396855"/>
              <a:gd name="connsiteY12-994" fmla="*/ 1557339 h 1557339"/>
              <a:gd name="connsiteX0-995" fmla="*/ 590550 w 2396855"/>
              <a:gd name="connsiteY0-996" fmla="*/ 1513607 h 1513607"/>
              <a:gd name="connsiteX1-997" fmla="*/ 1960576 w 2396855"/>
              <a:gd name="connsiteY1-998" fmla="*/ 1510542 h 1513607"/>
              <a:gd name="connsiteX2-999" fmla="*/ 2384564 w 2396855"/>
              <a:gd name="connsiteY2-1000" fmla="*/ 1040919 h 1513607"/>
              <a:gd name="connsiteX3-1001" fmla="*/ 1846694 w 2396855"/>
              <a:gd name="connsiteY3-1002" fmla="*/ 818683 h 1513607"/>
              <a:gd name="connsiteX4-1003" fmla="*/ 2144446 w 2396855"/>
              <a:gd name="connsiteY4-1004" fmla="*/ 775628 h 1513607"/>
              <a:gd name="connsiteX5-1005" fmla="*/ 2047875 w 2396855"/>
              <a:gd name="connsiteY5-1006" fmla="*/ 395289 h 1513607"/>
              <a:gd name="connsiteX6-1007" fmla="*/ 1597007 w 2396855"/>
              <a:gd name="connsiteY6-1008" fmla="*/ 370953 h 1513607"/>
              <a:gd name="connsiteX7-1009" fmla="*/ 1537710 w 2396855"/>
              <a:gd name="connsiteY7-1010" fmla="*/ 878035 h 1513607"/>
              <a:gd name="connsiteX8-1011" fmla="*/ 1195910 w 2396855"/>
              <a:gd name="connsiteY8-1012" fmla="*/ 17428 h 1513607"/>
              <a:gd name="connsiteX9-1013" fmla="*/ 521783 w 2396855"/>
              <a:gd name="connsiteY9-1014" fmla="*/ 364567 h 1513607"/>
              <a:gd name="connsiteX10-1015" fmla="*/ 1028700 w 2396855"/>
              <a:gd name="connsiteY10-1016" fmla="*/ 909639 h 1513607"/>
              <a:gd name="connsiteX11-1017" fmla="*/ 0 w 2396855"/>
              <a:gd name="connsiteY11-1018" fmla="*/ 681039 h 1513607"/>
              <a:gd name="connsiteX12-1019" fmla="*/ 590550 w 2396855"/>
              <a:gd name="connsiteY12-1020" fmla="*/ 1513607 h 1513607"/>
              <a:gd name="connsiteX0-1021" fmla="*/ 602477 w 2396855"/>
              <a:gd name="connsiteY0-1022" fmla="*/ 1517583 h 1517583"/>
              <a:gd name="connsiteX1-1023" fmla="*/ 1960576 w 2396855"/>
              <a:gd name="connsiteY1-1024" fmla="*/ 1510542 h 1517583"/>
              <a:gd name="connsiteX2-1025" fmla="*/ 2384564 w 2396855"/>
              <a:gd name="connsiteY2-1026" fmla="*/ 1040919 h 1517583"/>
              <a:gd name="connsiteX3-1027" fmla="*/ 1846694 w 2396855"/>
              <a:gd name="connsiteY3-1028" fmla="*/ 818683 h 1517583"/>
              <a:gd name="connsiteX4-1029" fmla="*/ 2144446 w 2396855"/>
              <a:gd name="connsiteY4-1030" fmla="*/ 775628 h 1517583"/>
              <a:gd name="connsiteX5-1031" fmla="*/ 2047875 w 2396855"/>
              <a:gd name="connsiteY5-1032" fmla="*/ 395289 h 1517583"/>
              <a:gd name="connsiteX6-1033" fmla="*/ 1597007 w 2396855"/>
              <a:gd name="connsiteY6-1034" fmla="*/ 370953 h 1517583"/>
              <a:gd name="connsiteX7-1035" fmla="*/ 1537710 w 2396855"/>
              <a:gd name="connsiteY7-1036" fmla="*/ 878035 h 1517583"/>
              <a:gd name="connsiteX8-1037" fmla="*/ 1195910 w 2396855"/>
              <a:gd name="connsiteY8-1038" fmla="*/ 17428 h 1517583"/>
              <a:gd name="connsiteX9-1039" fmla="*/ 521783 w 2396855"/>
              <a:gd name="connsiteY9-1040" fmla="*/ 364567 h 1517583"/>
              <a:gd name="connsiteX10-1041" fmla="*/ 1028700 w 2396855"/>
              <a:gd name="connsiteY10-1042" fmla="*/ 909639 h 1517583"/>
              <a:gd name="connsiteX11-1043" fmla="*/ 0 w 2396855"/>
              <a:gd name="connsiteY11-1044" fmla="*/ 681039 h 1517583"/>
              <a:gd name="connsiteX12-1045" fmla="*/ 602477 w 2396855"/>
              <a:gd name="connsiteY12-1046" fmla="*/ 1517583 h 1517583"/>
              <a:gd name="connsiteX0-1047" fmla="*/ 602477 w 2396855"/>
              <a:gd name="connsiteY0-1048" fmla="*/ 1517583 h 1517583"/>
              <a:gd name="connsiteX1-1049" fmla="*/ 1960576 w 2396855"/>
              <a:gd name="connsiteY1-1050" fmla="*/ 1510542 h 1517583"/>
              <a:gd name="connsiteX2-1051" fmla="*/ 2384564 w 2396855"/>
              <a:gd name="connsiteY2-1052" fmla="*/ 1040919 h 1517583"/>
              <a:gd name="connsiteX3-1053" fmla="*/ 1846694 w 2396855"/>
              <a:gd name="connsiteY3-1054" fmla="*/ 818683 h 1517583"/>
              <a:gd name="connsiteX4-1055" fmla="*/ 2144446 w 2396855"/>
              <a:gd name="connsiteY4-1056" fmla="*/ 775628 h 1517583"/>
              <a:gd name="connsiteX5-1057" fmla="*/ 2047875 w 2396855"/>
              <a:gd name="connsiteY5-1058" fmla="*/ 395289 h 1517583"/>
              <a:gd name="connsiteX6-1059" fmla="*/ 1597007 w 2396855"/>
              <a:gd name="connsiteY6-1060" fmla="*/ 370953 h 1517583"/>
              <a:gd name="connsiteX7-1061" fmla="*/ 1537710 w 2396855"/>
              <a:gd name="connsiteY7-1062" fmla="*/ 878035 h 1517583"/>
              <a:gd name="connsiteX8-1063" fmla="*/ 1195910 w 2396855"/>
              <a:gd name="connsiteY8-1064" fmla="*/ 17428 h 1517583"/>
              <a:gd name="connsiteX9-1065" fmla="*/ 521783 w 2396855"/>
              <a:gd name="connsiteY9-1066" fmla="*/ 364567 h 1517583"/>
              <a:gd name="connsiteX10-1067" fmla="*/ 1028700 w 2396855"/>
              <a:gd name="connsiteY10-1068" fmla="*/ 909639 h 1517583"/>
              <a:gd name="connsiteX11-1069" fmla="*/ 0 w 2396855"/>
              <a:gd name="connsiteY11-1070" fmla="*/ 681039 h 1517583"/>
              <a:gd name="connsiteX12-1071" fmla="*/ 602477 w 2396855"/>
              <a:gd name="connsiteY12-1072" fmla="*/ 1517583 h 1517583"/>
              <a:gd name="connsiteX0-1073" fmla="*/ 622355 w 2416733"/>
              <a:gd name="connsiteY0-1074" fmla="*/ 1517583 h 1517583"/>
              <a:gd name="connsiteX1-1075" fmla="*/ 1980454 w 2416733"/>
              <a:gd name="connsiteY1-1076" fmla="*/ 1510542 h 1517583"/>
              <a:gd name="connsiteX2-1077" fmla="*/ 2404442 w 2416733"/>
              <a:gd name="connsiteY2-1078" fmla="*/ 1040919 h 1517583"/>
              <a:gd name="connsiteX3-1079" fmla="*/ 1866572 w 2416733"/>
              <a:gd name="connsiteY3-1080" fmla="*/ 818683 h 1517583"/>
              <a:gd name="connsiteX4-1081" fmla="*/ 2164324 w 2416733"/>
              <a:gd name="connsiteY4-1082" fmla="*/ 775628 h 1517583"/>
              <a:gd name="connsiteX5-1083" fmla="*/ 2067753 w 2416733"/>
              <a:gd name="connsiteY5-1084" fmla="*/ 395289 h 1517583"/>
              <a:gd name="connsiteX6-1085" fmla="*/ 1616885 w 2416733"/>
              <a:gd name="connsiteY6-1086" fmla="*/ 370953 h 1517583"/>
              <a:gd name="connsiteX7-1087" fmla="*/ 1557588 w 2416733"/>
              <a:gd name="connsiteY7-1088" fmla="*/ 878035 h 1517583"/>
              <a:gd name="connsiteX8-1089" fmla="*/ 1215788 w 2416733"/>
              <a:gd name="connsiteY8-1090" fmla="*/ 17428 h 1517583"/>
              <a:gd name="connsiteX9-1091" fmla="*/ 541661 w 2416733"/>
              <a:gd name="connsiteY9-1092" fmla="*/ 364567 h 1517583"/>
              <a:gd name="connsiteX10-1093" fmla="*/ 1048578 w 2416733"/>
              <a:gd name="connsiteY10-1094" fmla="*/ 909639 h 1517583"/>
              <a:gd name="connsiteX11-1095" fmla="*/ 0 w 2416733"/>
              <a:gd name="connsiteY11-1096" fmla="*/ 681039 h 1517583"/>
              <a:gd name="connsiteX12-1097" fmla="*/ 622355 w 2416733"/>
              <a:gd name="connsiteY12-1098" fmla="*/ 1517583 h 1517583"/>
              <a:gd name="connsiteX0-1099" fmla="*/ 695331 w 2489709"/>
              <a:gd name="connsiteY0-1100" fmla="*/ 1517583 h 1517583"/>
              <a:gd name="connsiteX1-1101" fmla="*/ 2053430 w 2489709"/>
              <a:gd name="connsiteY1-1102" fmla="*/ 1510542 h 1517583"/>
              <a:gd name="connsiteX2-1103" fmla="*/ 2477418 w 2489709"/>
              <a:gd name="connsiteY2-1104" fmla="*/ 1040919 h 1517583"/>
              <a:gd name="connsiteX3-1105" fmla="*/ 1939548 w 2489709"/>
              <a:gd name="connsiteY3-1106" fmla="*/ 818683 h 1517583"/>
              <a:gd name="connsiteX4-1107" fmla="*/ 2237300 w 2489709"/>
              <a:gd name="connsiteY4-1108" fmla="*/ 775628 h 1517583"/>
              <a:gd name="connsiteX5-1109" fmla="*/ 2140729 w 2489709"/>
              <a:gd name="connsiteY5-1110" fmla="*/ 395289 h 1517583"/>
              <a:gd name="connsiteX6-1111" fmla="*/ 1689861 w 2489709"/>
              <a:gd name="connsiteY6-1112" fmla="*/ 370953 h 1517583"/>
              <a:gd name="connsiteX7-1113" fmla="*/ 1630564 w 2489709"/>
              <a:gd name="connsiteY7-1114" fmla="*/ 878035 h 1517583"/>
              <a:gd name="connsiteX8-1115" fmla="*/ 1288764 w 2489709"/>
              <a:gd name="connsiteY8-1116" fmla="*/ 17428 h 1517583"/>
              <a:gd name="connsiteX9-1117" fmla="*/ 614637 w 2489709"/>
              <a:gd name="connsiteY9-1118" fmla="*/ 364567 h 1517583"/>
              <a:gd name="connsiteX10-1119" fmla="*/ 1121554 w 2489709"/>
              <a:gd name="connsiteY10-1120" fmla="*/ 909639 h 1517583"/>
              <a:gd name="connsiteX11-1121" fmla="*/ 72976 w 2489709"/>
              <a:gd name="connsiteY11-1122" fmla="*/ 681039 h 1517583"/>
              <a:gd name="connsiteX12-1123" fmla="*/ 695331 w 2489709"/>
              <a:gd name="connsiteY12-1124" fmla="*/ 1517583 h 1517583"/>
              <a:gd name="connsiteX0-1125" fmla="*/ 690276 w 2484654"/>
              <a:gd name="connsiteY0-1126" fmla="*/ 1517583 h 1517676"/>
              <a:gd name="connsiteX1-1127" fmla="*/ 2048375 w 2484654"/>
              <a:gd name="connsiteY1-1128" fmla="*/ 1510542 h 1517676"/>
              <a:gd name="connsiteX2-1129" fmla="*/ 2472363 w 2484654"/>
              <a:gd name="connsiteY2-1130" fmla="*/ 1040919 h 1517676"/>
              <a:gd name="connsiteX3-1131" fmla="*/ 1934493 w 2484654"/>
              <a:gd name="connsiteY3-1132" fmla="*/ 818683 h 1517676"/>
              <a:gd name="connsiteX4-1133" fmla="*/ 2232245 w 2484654"/>
              <a:gd name="connsiteY4-1134" fmla="*/ 775628 h 1517676"/>
              <a:gd name="connsiteX5-1135" fmla="*/ 2135674 w 2484654"/>
              <a:gd name="connsiteY5-1136" fmla="*/ 395289 h 1517676"/>
              <a:gd name="connsiteX6-1137" fmla="*/ 1684806 w 2484654"/>
              <a:gd name="connsiteY6-1138" fmla="*/ 370953 h 1517676"/>
              <a:gd name="connsiteX7-1139" fmla="*/ 1625509 w 2484654"/>
              <a:gd name="connsiteY7-1140" fmla="*/ 878035 h 1517676"/>
              <a:gd name="connsiteX8-1141" fmla="*/ 1283709 w 2484654"/>
              <a:gd name="connsiteY8-1142" fmla="*/ 17428 h 1517676"/>
              <a:gd name="connsiteX9-1143" fmla="*/ 609582 w 2484654"/>
              <a:gd name="connsiteY9-1144" fmla="*/ 364567 h 1517676"/>
              <a:gd name="connsiteX10-1145" fmla="*/ 1116499 w 2484654"/>
              <a:gd name="connsiteY10-1146" fmla="*/ 909639 h 1517676"/>
              <a:gd name="connsiteX11-1147" fmla="*/ 67921 w 2484654"/>
              <a:gd name="connsiteY11-1148" fmla="*/ 681039 h 1517676"/>
              <a:gd name="connsiteX12-1149" fmla="*/ 690276 w 2484654"/>
              <a:gd name="connsiteY12-1150" fmla="*/ 1517583 h 1517676"/>
              <a:gd name="connsiteX0-1151" fmla="*/ 711626 w 2506004"/>
              <a:gd name="connsiteY0-1152" fmla="*/ 1517583 h 1517690"/>
              <a:gd name="connsiteX1-1153" fmla="*/ 2069725 w 2506004"/>
              <a:gd name="connsiteY1-1154" fmla="*/ 1510542 h 1517690"/>
              <a:gd name="connsiteX2-1155" fmla="*/ 2493713 w 2506004"/>
              <a:gd name="connsiteY2-1156" fmla="*/ 1040919 h 1517690"/>
              <a:gd name="connsiteX3-1157" fmla="*/ 1955843 w 2506004"/>
              <a:gd name="connsiteY3-1158" fmla="*/ 818683 h 1517690"/>
              <a:gd name="connsiteX4-1159" fmla="*/ 2253595 w 2506004"/>
              <a:gd name="connsiteY4-1160" fmla="*/ 775628 h 1517690"/>
              <a:gd name="connsiteX5-1161" fmla="*/ 2157024 w 2506004"/>
              <a:gd name="connsiteY5-1162" fmla="*/ 395289 h 1517690"/>
              <a:gd name="connsiteX6-1163" fmla="*/ 1706156 w 2506004"/>
              <a:gd name="connsiteY6-1164" fmla="*/ 370953 h 1517690"/>
              <a:gd name="connsiteX7-1165" fmla="*/ 1646859 w 2506004"/>
              <a:gd name="connsiteY7-1166" fmla="*/ 878035 h 1517690"/>
              <a:gd name="connsiteX8-1167" fmla="*/ 1305059 w 2506004"/>
              <a:gd name="connsiteY8-1168" fmla="*/ 17428 h 1517690"/>
              <a:gd name="connsiteX9-1169" fmla="*/ 630932 w 2506004"/>
              <a:gd name="connsiteY9-1170" fmla="*/ 364567 h 1517690"/>
              <a:gd name="connsiteX10-1171" fmla="*/ 1137849 w 2506004"/>
              <a:gd name="connsiteY10-1172" fmla="*/ 909639 h 1517690"/>
              <a:gd name="connsiteX11-1173" fmla="*/ 65417 w 2506004"/>
              <a:gd name="connsiteY11-1174" fmla="*/ 740674 h 1517690"/>
              <a:gd name="connsiteX12-1175" fmla="*/ 711626 w 2506004"/>
              <a:gd name="connsiteY12-1176" fmla="*/ 1517583 h 1517690"/>
              <a:gd name="connsiteX0-1177" fmla="*/ 677110 w 2471488"/>
              <a:gd name="connsiteY0-1178" fmla="*/ 1517583 h 1517661"/>
              <a:gd name="connsiteX1-1179" fmla="*/ 2035209 w 2471488"/>
              <a:gd name="connsiteY1-1180" fmla="*/ 1510542 h 1517661"/>
              <a:gd name="connsiteX2-1181" fmla="*/ 2459197 w 2471488"/>
              <a:gd name="connsiteY2-1182" fmla="*/ 1040919 h 1517661"/>
              <a:gd name="connsiteX3-1183" fmla="*/ 1921327 w 2471488"/>
              <a:gd name="connsiteY3-1184" fmla="*/ 818683 h 1517661"/>
              <a:gd name="connsiteX4-1185" fmla="*/ 2219079 w 2471488"/>
              <a:gd name="connsiteY4-1186" fmla="*/ 775628 h 1517661"/>
              <a:gd name="connsiteX5-1187" fmla="*/ 2122508 w 2471488"/>
              <a:gd name="connsiteY5-1188" fmla="*/ 395289 h 1517661"/>
              <a:gd name="connsiteX6-1189" fmla="*/ 1671640 w 2471488"/>
              <a:gd name="connsiteY6-1190" fmla="*/ 370953 h 1517661"/>
              <a:gd name="connsiteX7-1191" fmla="*/ 1612343 w 2471488"/>
              <a:gd name="connsiteY7-1192" fmla="*/ 878035 h 1517661"/>
              <a:gd name="connsiteX8-1193" fmla="*/ 1270543 w 2471488"/>
              <a:gd name="connsiteY8-1194" fmla="*/ 17428 h 1517661"/>
              <a:gd name="connsiteX9-1195" fmla="*/ 596416 w 2471488"/>
              <a:gd name="connsiteY9-1196" fmla="*/ 364567 h 1517661"/>
              <a:gd name="connsiteX10-1197" fmla="*/ 1103333 w 2471488"/>
              <a:gd name="connsiteY10-1198" fmla="*/ 909639 h 1517661"/>
              <a:gd name="connsiteX11-1199" fmla="*/ 30901 w 2471488"/>
              <a:gd name="connsiteY11-1200" fmla="*/ 740674 h 1517661"/>
              <a:gd name="connsiteX12-1201" fmla="*/ 677110 w 2471488"/>
              <a:gd name="connsiteY12-1202" fmla="*/ 1517583 h 1517661"/>
              <a:gd name="connsiteX0-1203" fmla="*/ 693833 w 2488211"/>
              <a:gd name="connsiteY0-1204" fmla="*/ 1517583 h 1517698"/>
              <a:gd name="connsiteX1-1205" fmla="*/ 2051932 w 2488211"/>
              <a:gd name="connsiteY1-1206" fmla="*/ 1510542 h 1517698"/>
              <a:gd name="connsiteX2-1207" fmla="*/ 2475920 w 2488211"/>
              <a:gd name="connsiteY2-1208" fmla="*/ 1040919 h 1517698"/>
              <a:gd name="connsiteX3-1209" fmla="*/ 1938050 w 2488211"/>
              <a:gd name="connsiteY3-1210" fmla="*/ 818683 h 1517698"/>
              <a:gd name="connsiteX4-1211" fmla="*/ 2235802 w 2488211"/>
              <a:gd name="connsiteY4-1212" fmla="*/ 775628 h 1517698"/>
              <a:gd name="connsiteX5-1213" fmla="*/ 2139231 w 2488211"/>
              <a:gd name="connsiteY5-1214" fmla="*/ 395289 h 1517698"/>
              <a:gd name="connsiteX6-1215" fmla="*/ 1688363 w 2488211"/>
              <a:gd name="connsiteY6-1216" fmla="*/ 370953 h 1517698"/>
              <a:gd name="connsiteX7-1217" fmla="*/ 1629066 w 2488211"/>
              <a:gd name="connsiteY7-1218" fmla="*/ 878035 h 1517698"/>
              <a:gd name="connsiteX8-1219" fmla="*/ 1287266 w 2488211"/>
              <a:gd name="connsiteY8-1220" fmla="*/ 17428 h 1517698"/>
              <a:gd name="connsiteX9-1221" fmla="*/ 613139 w 2488211"/>
              <a:gd name="connsiteY9-1222" fmla="*/ 364567 h 1517698"/>
              <a:gd name="connsiteX10-1223" fmla="*/ 1120056 w 2488211"/>
              <a:gd name="connsiteY10-1224" fmla="*/ 909639 h 1517698"/>
              <a:gd name="connsiteX11-1225" fmla="*/ 47624 w 2488211"/>
              <a:gd name="connsiteY11-1226" fmla="*/ 740674 h 1517698"/>
              <a:gd name="connsiteX12-1227" fmla="*/ 693833 w 2488211"/>
              <a:gd name="connsiteY12-1228" fmla="*/ 1517583 h 1517698"/>
              <a:gd name="connsiteX0-1229" fmla="*/ 715719 w 2510097"/>
              <a:gd name="connsiteY0-1230" fmla="*/ 1517583 h 1517698"/>
              <a:gd name="connsiteX1-1231" fmla="*/ 2073818 w 2510097"/>
              <a:gd name="connsiteY1-1232" fmla="*/ 1510542 h 1517698"/>
              <a:gd name="connsiteX2-1233" fmla="*/ 2497806 w 2510097"/>
              <a:gd name="connsiteY2-1234" fmla="*/ 1040919 h 1517698"/>
              <a:gd name="connsiteX3-1235" fmla="*/ 1959936 w 2510097"/>
              <a:gd name="connsiteY3-1236" fmla="*/ 818683 h 1517698"/>
              <a:gd name="connsiteX4-1237" fmla="*/ 2257688 w 2510097"/>
              <a:gd name="connsiteY4-1238" fmla="*/ 775628 h 1517698"/>
              <a:gd name="connsiteX5-1239" fmla="*/ 2161117 w 2510097"/>
              <a:gd name="connsiteY5-1240" fmla="*/ 395289 h 1517698"/>
              <a:gd name="connsiteX6-1241" fmla="*/ 1710249 w 2510097"/>
              <a:gd name="connsiteY6-1242" fmla="*/ 370953 h 1517698"/>
              <a:gd name="connsiteX7-1243" fmla="*/ 1650952 w 2510097"/>
              <a:gd name="connsiteY7-1244" fmla="*/ 878035 h 1517698"/>
              <a:gd name="connsiteX8-1245" fmla="*/ 1309152 w 2510097"/>
              <a:gd name="connsiteY8-1246" fmla="*/ 17428 h 1517698"/>
              <a:gd name="connsiteX9-1247" fmla="*/ 635025 w 2510097"/>
              <a:gd name="connsiteY9-1248" fmla="*/ 364567 h 1517698"/>
              <a:gd name="connsiteX10-1249" fmla="*/ 1141942 w 2510097"/>
              <a:gd name="connsiteY10-1250" fmla="*/ 909639 h 1517698"/>
              <a:gd name="connsiteX11-1251" fmla="*/ 45656 w 2510097"/>
              <a:gd name="connsiteY11-1252" fmla="*/ 740674 h 1517698"/>
              <a:gd name="connsiteX12-1253" fmla="*/ 715719 w 2510097"/>
              <a:gd name="connsiteY12-1254" fmla="*/ 1517583 h 1517698"/>
              <a:gd name="connsiteX0-1255" fmla="*/ 693150 w 2487528"/>
              <a:gd name="connsiteY0-1256" fmla="*/ 1517583 h 1517683"/>
              <a:gd name="connsiteX1-1257" fmla="*/ 2051249 w 2487528"/>
              <a:gd name="connsiteY1-1258" fmla="*/ 1510542 h 1517683"/>
              <a:gd name="connsiteX2-1259" fmla="*/ 2475237 w 2487528"/>
              <a:gd name="connsiteY2-1260" fmla="*/ 1040919 h 1517683"/>
              <a:gd name="connsiteX3-1261" fmla="*/ 1937367 w 2487528"/>
              <a:gd name="connsiteY3-1262" fmla="*/ 818683 h 1517683"/>
              <a:gd name="connsiteX4-1263" fmla="*/ 2235119 w 2487528"/>
              <a:gd name="connsiteY4-1264" fmla="*/ 775628 h 1517683"/>
              <a:gd name="connsiteX5-1265" fmla="*/ 2138548 w 2487528"/>
              <a:gd name="connsiteY5-1266" fmla="*/ 395289 h 1517683"/>
              <a:gd name="connsiteX6-1267" fmla="*/ 1687680 w 2487528"/>
              <a:gd name="connsiteY6-1268" fmla="*/ 370953 h 1517683"/>
              <a:gd name="connsiteX7-1269" fmla="*/ 1628383 w 2487528"/>
              <a:gd name="connsiteY7-1270" fmla="*/ 878035 h 1517683"/>
              <a:gd name="connsiteX8-1271" fmla="*/ 1286583 w 2487528"/>
              <a:gd name="connsiteY8-1272" fmla="*/ 17428 h 1517683"/>
              <a:gd name="connsiteX9-1273" fmla="*/ 612456 w 2487528"/>
              <a:gd name="connsiteY9-1274" fmla="*/ 364567 h 1517683"/>
              <a:gd name="connsiteX10-1275" fmla="*/ 1119373 w 2487528"/>
              <a:gd name="connsiteY10-1276" fmla="*/ 909639 h 1517683"/>
              <a:gd name="connsiteX11-1277" fmla="*/ 23087 w 2487528"/>
              <a:gd name="connsiteY11-1278" fmla="*/ 740674 h 1517683"/>
              <a:gd name="connsiteX12-1279" fmla="*/ 693150 w 2487528"/>
              <a:gd name="connsiteY12-1280" fmla="*/ 1517583 h 1517683"/>
              <a:gd name="connsiteX0-1281" fmla="*/ 696948 w 2491326"/>
              <a:gd name="connsiteY0-1282" fmla="*/ 1517583 h 1517683"/>
              <a:gd name="connsiteX1-1283" fmla="*/ 2055047 w 2491326"/>
              <a:gd name="connsiteY1-1284" fmla="*/ 1510542 h 1517683"/>
              <a:gd name="connsiteX2-1285" fmla="*/ 2479035 w 2491326"/>
              <a:gd name="connsiteY2-1286" fmla="*/ 1040919 h 1517683"/>
              <a:gd name="connsiteX3-1287" fmla="*/ 1941165 w 2491326"/>
              <a:gd name="connsiteY3-1288" fmla="*/ 818683 h 1517683"/>
              <a:gd name="connsiteX4-1289" fmla="*/ 2238917 w 2491326"/>
              <a:gd name="connsiteY4-1290" fmla="*/ 775628 h 1517683"/>
              <a:gd name="connsiteX5-1291" fmla="*/ 2142346 w 2491326"/>
              <a:gd name="connsiteY5-1292" fmla="*/ 395289 h 1517683"/>
              <a:gd name="connsiteX6-1293" fmla="*/ 1691478 w 2491326"/>
              <a:gd name="connsiteY6-1294" fmla="*/ 370953 h 1517683"/>
              <a:gd name="connsiteX7-1295" fmla="*/ 1632181 w 2491326"/>
              <a:gd name="connsiteY7-1296" fmla="*/ 878035 h 1517683"/>
              <a:gd name="connsiteX8-1297" fmla="*/ 1290381 w 2491326"/>
              <a:gd name="connsiteY8-1298" fmla="*/ 17428 h 1517683"/>
              <a:gd name="connsiteX9-1299" fmla="*/ 616254 w 2491326"/>
              <a:gd name="connsiteY9-1300" fmla="*/ 364567 h 1517683"/>
              <a:gd name="connsiteX10-1301" fmla="*/ 1123171 w 2491326"/>
              <a:gd name="connsiteY10-1302" fmla="*/ 909639 h 1517683"/>
              <a:gd name="connsiteX11-1303" fmla="*/ 26885 w 2491326"/>
              <a:gd name="connsiteY11-1304" fmla="*/ 740674 h 1517683"/>
              <a:gd name="connsiteX12-1305" fmla="*/ 696948 w 2491326"/>
              <a:gd name="connsiteY12-1306" fmla="*/ 1517583 h 1517683"/>
              <a:gd name="connsiteX0-1307" fmla="*/ 696948 w 2491326"/>
              <a:gd name="connsiteY0-1308" fmla="*/ 1517583 h 1517683"/>
              <a:gd name="connsiteX1-1309" fmla="*/ 2055047 w 2491326"/>
              <a:gd name="connsiteY1-1310" fmla="*/ 1510542 h 1517683"/>
              <a:gd name="connsiteX2-1311" fmla="*/ 2479035 w 2491326"/>
              <a:gd name="connsiteY2-1312" fmla="*/ 1040919 h 1517683"/>
              <a:gd name="connsiteX3-1313" fmla="*/ 1941165 w 2491326"/>
              <a:gd name="connsiteY3-1314" fmla="*/ 818683 h 1517683"/>
              <a:gd name="connsiteX4-1315" fmla="*/ 2238917 w 2491326"/>
              <a:gd name="connsiteY4-1316" fmla="*/ 775628 h 1517683"/>
              <a:gd name="connsiteX5-1317" fmla="*/ 2142346 w 2491326"/>
              <a:gd name="connsiteY5-1318" fmla="*/ 395289 h 1517683"/>
              <a:gd name="connsiteX6-1319" fmla="*/ 1691478 w 2491326"/>
              <a:gd name="connsiteY6-1320" fmla="*/ 370953 h 1517683"/>
              <a:gd name="connsiteX7-1321" fmla="*/ 1632181 w 2491326"/>
              <a:gd name="connsiteY7-1322" fmla="*/ 878035 h 1517683"/>
              <a:gd name="connsiteX8-1323" fmla="*/ 1290381 w 2491326"/>
              <a:gd name="connsiteY8-1324" fmla="*/ 17428 h 1517683"/>
              <a:gd name="connsiteX9-1325" fmla="*/ 616254 w 2491326"/>
              <a:gd name="connsiteY9-1326" fmla="*/ 364567 h 1517683"/>
              <a:gd name="connsiteX10-1327" fmla="*/ 1123171 w 2491326"/>
              <a:gd name="connsiteY10-1328" fmla="*/ 909639 h 1517683"/>
              <a:gd name="connsiteX11-1329" fmla="*/ 26885 w 2491326"/>
              <a:gd name="connsiteY11-1330" fmla="*/ 740674 h 1517683"/>
              <a:gd name="connsiteX12-1331" fmla="*/ 696948 w 2491326"/>
              <a:gd name="connsiteY12-1332" fmla="*/ 1517583 h 1517683"/>
              <a:gd name="connsiteX0-1333" fmla="*/ 696948 w 2491326"/>
              <a:gd name="connsiteY0-1334" fmla="*/ 1517583 h 1517683"/>
              <a:gd name="connsiteX1-1335" fmla="*/ 2055047 w 2491326"/>
              <a:gd name="connsiteY1-1336" fmla="*/ 1510542 h 1517683"/>
              <a:gd name="connsiteX2-1337" fmla="*/ 2479035 w 2491326"/>
              <a:gd name="connsiteY2-1338" fmla="*/ 1040919 h 1517683"/>
              <a:gd name="connsiteX3-1339" fmla="*/ 1941165 w 2491326"/>
              <a:gd name="connsiteY3-1340" fmla="*/ 818683 h 1517683"/>
              <a:gd name="connsiteX4-1341" fmla="*/ 2238917 w 2491326"/>
              <a:gd name="connsiteY4-1342" fmla="*/ 775628 h 1517683"/>
              <a:gd name="connsiteX5-1343" fmla="*/ 2142346 w 2491326"/>
              <a:gd name="connsiteY5-1344" fmla="*/ 395289 h 1517683"/>
              <a:gd name="connsiteX6-1345" fmla="*/ 1691478 w 2491326"/>
              <a:gd name="connsiteY6-1346" fmla="*/ 370953 h 1517683"/>
              <a:gd name="connsiteX7-1347" fmla="*/ 1632181 w 2491326"/>
              <a:gd name="connsiteY7-1348" fmla="*/ 878035 h 1517683"/>
              <a:gd name="connsiteX8-1349" fmla="*/ 1290381 w 2491326"/>
              <a:gd name="connsiteY8-1350" fmla="*/ 17428 h 1517683"/>
              <a:gd name="connsiteX9-1351" fmla="*/ 616254 w 2491326"/>
              <a:gd name="connsiteY9-1352" fmla="*/ 364567 h 1517683"/>
              <a:gd name="connsiteX10-1353" fmla="*/ 1123171 w 2491326"/>
              <a:gd name="connsiteY10-1354" fmla="*/ 909639 h 1517683"/>
              <a:gd name="connsiteX11-1355" fmla="*/ 609565 w 2491326"/>
              <a:gd name="connsiteY11-1356" fmla="*/ 367791 h 1517683"/>
              <a:gd name="connsiteX12-1357" fmla="*/ 26885 w 2491326"/>
              <a:gd name="connsiteY12-1358" fmla="*/ 740674 h 1517683"/>
              <a:gd name="connsiteX13" fmla="*/ 696948 w 2491326"/>
              <a:gd name="connsiteY13" fmla="*/ 1517583 h 1517683"/>
              <a:gd name="connsiteX0-1359" fmla="*/ 696948 w 2491326"/>
              <a:gd name="connsiteY0-1360" fmla="*/ 1517583 h 1517683"/>
              <a:gd name="connsiteX1-1361" fmla="*/ 2055047 w 2491326"/>
              <a:gd name="connsiteY1-1362" fmla="*/ 1510542 h 1517683"/>
              <a:gd name="connsiteX2-1363" fmla="*/ 2479035 w 2491326"/>
              <a:gd name="connsiteY2-1364" fmla="*/ 1040919 h 1517683"/>
              <a:gd name="connsiteX3-1365" fmla="*/ 1941165 w 2491326"/>
              <a:gd name="connsiteY3-1366" fmla="*/ 818683 h 1517683"/>
              <a:gd name="connsiteX4-1367" fmla="*/ 2238917 w 2491326"/>
              <a:gd name="connsiteY4-1368" fmla="*/ 775628 h 1517683"/>
              <a:gd name="connsiteX5-1369" fmla="*/ 2142346 w 2491326"/>
              <a:gd name="connsiteY5-1370" fmla="*/ 395289 h 1517683"/>
              <a:gd name="connsiteX6-1371" fmla="*/ 1691478 w 2491326"/>
              <a:gd name="connsiteY6-1372" fmla="*/ 370953 h 1517683"/>
              <a:gd name="connsiteX7-1373" fmla="*/ 1632181 w 2491326"/>
              <a:gd name="connsiteY7-1374" fmla="*/ 878035 h 1517683"/>
              <a:gd name="connsiteX8-1375" fmla="*/ 1290381 w 2491326"/>
              <a:gd name="connsiteY8-1376" fmla="*/ 17428 h 1517683"/>
              <a:gd name="connsiteX9-1377" fmla="*/ 616254 w 2491326"/>
              <a:gd name="connsiteY9-1378" fmla="*/ 364567 h 1517683"/>
              <a:gd name="connsiteX10-1379" fmla="*/ 1123171 w 2491326"/>
              <a:gd name="connsiteY10-1380" fmla="*/ 909639 h 1517683"/>
              <a:gd name="connsiteX11-1381" fmla="*/ 609565 w 2491326"/>
              <a:gd name="connsiteY11-1382" fmla="*/ 367791 h 1517683"/>
              <a:gd name="connsiteX12-1383" fmla="*/ 26885 w 2491326"/>
              <a:gd name="connsiteY12-1384" fmla="*/ 740674 h 1517683"/>
              <a:gd name="connsiteX13-1385" fmla="*/ 696948 w 2491326"/>
              <a:gd name="connsiteY13-1386" fmla="*/ 1517583 h 1517683"/>
              <a:gd name="connsiteX0-1387" fmla="*/ 696948 w 2491326"/>
              <a:gd name="connsiteY0-1388" fmla="*/ 1517583 h 1517683"/>
              <a:gd name="connsiteX1-1389" fmla="*/ 2055047 w 2491326"/>
              <a:gd name="connsiteY1-1390" fmla="*/ 1510542 h 1517683"/>
              <a:gd name="connsiteX2-1391" fmla="*/ 2479035 w 2491326"/>
              <a:gd name="connsiteY2-1392" fmla="*/ 1040919 h 1517683"/>
              <a:gd name="connsiteX3-1393" fmla="*/ 1941165 w 2491326"/>
              <a:gd name="connsiteY3-1394" fmla="*/ 818683 h 1517683"/>
              <a:gd name="connsiteX4-1395" fmla="*/ 2238917 w 2491326"/>
              <a:gd name="connsiteY4-1396" fmla="*/ 775628 h 1517683"/>
              <a:gd name="connsiteX5-1397" fmla="*/ 2142346 w 2491326"/>
              <a:gd name="connsiteY5-1398" fmla="*/ 395289 h 1517683"/>
              <a:gd name="connsiteX6-1399" fmla="*/ 1691478 w 2491326"/>
              <a:gd name="connsiteY6-1400" fmla="*/ 370953 h 1517683"/>
              <a:gd name="connsiteX7-1401" fmla="*/ 1632181 w 2491326"/>
              <a:gd name="connsiteY7-1402" fmla="*/ 878035 h 1517683"/>
              <a:gd name="connsiteX8-1403" fmla="*/ 1290381 w 2491326"/>
              <a:gd name="connsiteY8-1404" fmla="*/ 17428 h 1517683"/>
              <a:gd name="connsiteX9-1405" fmla="*/ 616254 w 2491326"/>
              <a:gd name="connsiteY9-1406" fmla="*/ 364567 h 1517683"/>
              <a:gd name="connsiteX10-1407" fmla="*/ 1123171 w 2491326"/>
              <a:gd name="connsiteY10-1408" fmla="*/ 909639 h 1517683"/>
              <a:gd name="connsiteX11-1409" fmla="*/ 609565 w 2491326"/>
              <a:gd name="connsiteY11-1410" fmla="*/ 367791 h 1517683"/>
              <a:gd name="connsiteX12-1411" fmla="*/ 26885 w 2491326"/>
              <a:gd name="connsiteY12-1412" fmla="*/ 740674 h 1517683"/>
              <a:gd name="connsiteX13-1413" fmla="*/ 696948 w 2491326"/>
              <a:gd name="connsiteY13-1414" fmla="*/ 1517583 h 1517683"/>
              <a:gd name="connsiteX0-1415" fmla="*/ 696948 w 2491326"/>
              <a:gd name="connsiteY0-1416" fmla="*/ 1517583 h 1517683"/>
              <a:gd name="connsiteX1-1417" fmla="*/ 2055047 w 2491326"/>
              <a:gd name="connsiteY1-1418" fmla="*/ 1510542 h 1517683"/>
              <a:gd name="connsiteX2-1419" fmla="*/ 2479035 w 2491326"/>
              <a:gd name="connsiteY2-1420" fmla="*/ 1040919 h 1517683"/>
              <a:gd name="connsiteX3-1421" fmla="*/ 1941165 w 2491326"/>
              <a:gd name="connsiteY3-1422" fmla="*/ 818683 h 1517683"/>
              <a:gd name="connsiteX4-1423" fmla="*/ 2238917 w 2491326"/>
              <a:gd name="connsiteY4-1424" fmla="*/ 775628 h 1517683"/>
              <a:gd name="connsiteX5-1425" fmla="*/ 2142346 w 2491326"/>
              <a:gd name="connsiteY5-1426" fmla="*/ 395289 h 1517683"/>
              <a:gd name="connsiteX6-1427" fmla="*/ 1691478 w 2491326"/>
              <a:gd name="connsiteY6-1428" fmla="*/ 370953 h 1517683"/>
              <a:gd name="connsiteX7-1429" fmla="*/ 1632181 w 2491326"/>
              <a:gd name="connsiteY7-1430" fmla="*/ 878035 h 1517683"/>
              <a:gd name="connsiteX8-1431" fmla="*/ 1290381 w 2491326"/>
              <a:gd name="connsiteY8-1432" fmla="*/ 17428 h 1517683"/>
              <a:gd name="connsiteX9-1433" fmla="*/ 616254 w 2491326"/>
              <a:gd name="connsiteY9-1434" fmla="*/ 364567 h 1517683"/>
              <a:gd name="connsiteX10-1435" fmla="*/ 1123171 w 2491326"/>
              <a:gd name="connsiteY10-1436" fmla="*/ 909639 h 1517683"/>
              <a:gd name="connsiteX11-1437" fmla="*/ 609565 w 2491326"/>
              <a:gd name="connsiteY11-1438" fmla="*/ 367791 h 1517683"/>
              <a:gd name="connsiteX12-1439" fmla="*/ 26885 w 2491326"/>
              <a:gd name="connsiteY12-1440" fmla="*/ 740674 h 1517683"/>
              <a:gd name="connsiteX13-1441" fmla="*/ 696948 w 2491326"/>
              <a:gd name="connsiteY13-1442" fmla="*/ 1517583 h 1517683"/>
              <a:gd name="connsiteX0-1443" fmla="*/ 696948 w 2491326"/>
              <a:gd name="connsiteY0-1444" fmla="*/ 1517583 h 1517683"/>
              <a:gd name="connsiteX1-1445" fmla="*/ 2055047 w 2491326"/>
              <a:gd name="connsiteY1-1446" fmla="*/ 1510542 h 1517683"/>
              <a:gd name="connsiteX2-1447" fmla="*/ 2479035 w 2491326"/>
              <a:gd name="connsiteY2-1448" fmla="*/ 1040919 h 1517683"/>
              <a:gd name="connsiteX3-1449" fmla="*/ 1941165 w 2491326"/>
              <a:gd name="connsiteY3-1450" fmla="*/ 818683 h 1517683"/>
              <a:gd name="connsiteX4-1451" fmla="*/ 2238917 w 2491326"/>
              <a:gd name="connsiteY4-1452" fmla="*/ 775628 h 1517683"/>
              <a:gd name="connsiteX5-1453" fmla="*/ 2142346 w 2491326"/>
              <a:gd name="connsiteY5-1454" fmla="*/ 395289 h 1517683"/>
              <a:gd name="connsiteX6-1455" fmla="*/ 1691478 w 2491326"/>
              <a:gd name="connsiteY6-1456" fmla="*/ 370953 h 1517683"/>
              <a:gd name="connsiteX7-1457" fmla="*/ 1632181 w 2491326"/>
              <a:gd name="connsiteY7-1458" fmla="*/ 878035 h 1517683"/>
              <a:gd name="connsiteX8-1459" fmla="*/ 1290381 w 2491326"/>
              <a:gd name="connsiteY8-1460" fmla="*/ 17428 h 1517683"/>
              <a:gd name="connsiteX9-1461" fmla="*/ 616254 w 2491326"/>
              <a:gd name="connsiteY9-1462" fmla="*/ 364567 h 1517683"/>
              <a:gd name="connsiteX10-1463" fmla="*/ 1123171 w 2491326"/>
              <a:gd name="connsiteY10-1464" fmla="*/ 909639 h 1517683"/>
              <a:gd name="connsiteX11-1465" fmla="*/ 609565 w 2491326"/>
              <a:gd name="connsiteY11-1466" fmla="*/ 367791 h 1517683"/>
              <a:gd name="connsiteX12-1467" fmla="*/ 26885 w 2491326"/>
              <a:gd name="connsiteY12-1468" fmla="*/ 740674 h 1517683"/>
              <a:gd name="connsiteX13-1469" fmla="*/ 696948 w 2491326"/>
              <a:gd name="connsiteY13-1470" fmla="*/ 1517583 h 1517683"/>
              <a:gd name="connsiteX0-1471" fmla="*/ 696948 w 2491326"/>
              <a:gd name="connsiteY0-1472" fmla="*/ 1517583 h 1517683"/>
              <a:gd name="connsiteX1-1473" fmla="*/ 2055047 w 2491326"/>
              <a:gd name="connsiteY1-1474" fmla="*/ 1510542 h 1517683"/>
              <a:gd name="connsiteX2-1475" fmla="*/ 2479035 w 2491326"/>
              <a:gd name="connsiteY2-1476" fmla="*/ 1040919 h 1517683"/>
              <a:gd name="connsiteX3-1477" fmla="*/ 1941165 w 2491326"/>
              <a:gd name="connsiteY3-1478" fmla="*/ 818683 h 1517683"/>
              <a:gd name="connsiteX4-1479" fmla="*/ 2238917 w 2491326"/>
              <a:gd name="connsiteY4-1480" fmla="*/ 775628 h 1517683"/>
              <a:gd name="connsiteX5-1481" fmla="*/ 2142346 w 2491326"/>
              <a:gd name="connsiteY5-1482" fmla="*/ 395289 h 1517683"/>
              <a:gd name="connsiteX6-1483" fmla="*/ 1691478 w 2491326"/>
              <a:gd name="connsiteY6-1484" fmla="*/ 370953 h 1517683"/>
              <a:gd name="connsiteX7-1485" fmla="*/ 1632181 w 2491326"/>
              <a:gd name="connsiteY7-1486" fmla="*/ 878035 h 1517683"/>
              <a:gd name="connsiteX8-1487" fmla="*/ 1290381 w 2491326"/>
              <a:gd name="connsiteY8-1488" fmla="*/ 17428 h 1517683"/>
              <a:gd name="connsiteX9-1489" fmla="*/ 616254 w 2491326"/>
              <a:gd name="connsiteY9-1490" fmla="*/ 364567 h 1517683"/>
              <a:gd name="connsiteX10-1491" fmla="*/ 1123171 w 2491326"/>
              <a:gd name="connsiteY10-1492" fmla="*/ 909639 h 1517683"/>
              <a:gd name="connsiteX11-1493" fmla="*/ 609565 w 2491326"/>
              <a:gd name="connsiteY11-1494" fmla="*/ 367791 h 1517683"/>
              <a:gd name="connsiteX12-1495" fmla="*/ 26885 w 2491326"/>
              <a:gd name="connsiteY12-1496" fmla="*/ 740674 h 1517683"/>
              <a:gd name="connsiteX13-1497" fmla="*/ 696948 w 2491326"/>
              <a:gd name="connsiteY13-1498" fmla="*/ 1517583 h 1517683"/>
              <a:gd name="connsiteX0-1499" fmla="*/ 696948 w 2491326"/>
              <a:gd name="connsiteY0-1500" fmla="*/ 1517583 h 1517683"/>
              <a:gd name="connsiteX1-1501" fmla="*/ 2055047 w 2491326"/>
              <a:gd name="connsiteY1-1502" fmla="*/ 1510542 h 1517683"/>
              <a:gd name="connsiteX2-1503" fmla="*/ 2479035 w 2491326"/>
              <a:gd name="connsiteY2-1504" fmla="*/ 1040919 h 1517683"/>
              <a:gd name="connsiteX3-1505" fmla="*/ 1941165 w 2491326"/>
              <a:gd name="connsiteY3-1506" fmla="*/ 818683 h 1517683"/>
              <a:gd name="connsiteX4-1507" fmla="*/ 2238917 w 2491326"/>
              <a:gd name="connsiteY4-1508" fmla="*/ 775628 h 1517683"/>
              <a:gd name="connsiteX5-1509" fmla="*/ 2142346 w 2491326"/>
              <a:gd name="connsiteY5-1510" fmla="*/ 395289 h 1517683"/>
              <a:gd name="connsiteX6-1511" fmla="*/ 1691478 w 2491326"/>
              <a:gd name="connsiteY6-1512" fmla="*/ 370953 h 1517683"/>
              <a:gd name="connsiteX7-1513" fmla="*/ 1632181 w 2491326"/>
              <a:gd name="connsiteY7-1514" fmla="*/ 878035 h 1517683"/>
              <a:gd name="connsiteX8-1515" fmla="*/ 1290381 w 2491326"/>
              <a:gd name="connsiteY8-1516" fmla="*/ 17428 h 1517683"/>
              <a:gd name="connsiteX9-1517" fmla="*/ 616254 w 2491326"/>
              <a:gd name="connsiteY9-1518" fmla="*/ 364567 h 1517683"/>
              <a:gd name="connsiteX10-1519" fmla="*/ 1107268 w 2491326"/>
              <a:gd name="connsiteY10-1520" fmla="*/ 794345 h 1517683"/>
              <a:gd name="connsiteX11-1521" fmla="*/ 609565 w 2491326"/>
              <a:gd name="connsiteY11-1522" fmla="*/ 367791 h 1517683"/>
              <a:gd name="connsiteX12-1523" fmla="*/ 26885 w 2491326"/>
              <a:gd name="connsiteY12-1524" fmla="*/ 740674 h 1517683"/>
              <a:gd name="connsiteX13-1525" fmla="*/ 696948 w 2491326"/>
              <a:gd name="connsiteY13-1526" fmla="*/ 1517583 h 1517683"/>
              <a:gd name="connsiteX0-1527" fmla="*/ 696948 w 2491326"/>
              <a:gd name="connsiteY0-1528" fmla="*/ 1517583 h 1517683"/>
              <a:gd name="connsiteX1-1529" fmla="*/ 2055047 w 2491326"/>
              <a:gd name="connsiteY1-1530" fmla="*/ 1510542 h 1517683"/>
              <a:gd name="connsiteX2-1531" fmla="*/ 2479035 w 2491326"/>
              <a:gd name="connsiteY2-1532" fmla="*/ 1040919 h 1517683"/>
              <a:gd name="connsiteX3-1533" fmla="*/ 1941165 w 2491326"/>
              <a:gd name="connsiteY3-1534" fmla="*/ 818683 h 1517683"/>
              <a:gd name="connsiteX4-1535" fmla="*/ 2238917 w 2491326"/>
              <a:gd name="connsiteY4-1536" fmla="*/ 775628 h 1517683"/>
              <a:gd name="connsiteX5-1537" fmla="*/ 2142346 w 2491326"/>
              <a:gd name="connsiteY5-1538" fmla="*/ 395289 h 1517683"/>
              <a:gd name="connsiteX6-1539" fmla="*/ 1691478 w 2491326"/>
              <a:gd name="connsiteY6-1540" fmla="*/ 370953 h 1517683"/>
              <a:gd name="connsiteX7-1541" fmla="*/ 1632181 w 2491326"/>
              <a:gd name="connsiteY7-1542" fmla="*/ 878035 h 1517683"/>
              <a:gd name="connsiteX8-1543" fmla="*/ 1290381 w 2491326"/>
              <a:gd name="connsiteY8-1544" fmla="*/ 17428 h 1517683"/>
              <a:gd name="connsiteX9-1545" fmla="*/ 616254 w 2491326"/>
              <a:gd name="connsiteY9-1546" fmla="*/ 364567 h 1517683"/>
              <a:gd name="connsiteX10-1547" fmla="*/ 1107268 w 2491326"/>
              <a:gd name="connsiteY10-1548" fmla="*/ 794345 h 1517683"/>
              <a:gd name="connsiteX11-1549" fmla="*/ 609565 w 2491326"/>
              <a:gd name="connsiteY11-1550" fmla="*/ 367791 h 1517683"/>
              <a:gd name="connsiteX12-1551" fmla="*/ 26885 w 2491326"/>
              <a:gd name="connsiteY12-1552" fmla="*/ 740674 h 1517683"/>
              <a:gd name="connsiteX13-1553" fmla="*/ 696948 w 2491326"/>
              <a:gd name="connsiteY13-1554" fmla="*/ 1517583 h 1517683"/>
              <a:gd name="connsiteX0-1555" fmla="*/ 696948 w 2491326"/>
              <a:gd name="connsiteY0-1556" fmla="*/ 1517583 h 1517683"/>
              <a:gd name="connsiteX1-1557" fmla="*/ 2055047 w 2491326"/>
              <a:gd name="connsiteY1-1558" fmla="*/ 1510542 h 1517683"/>
              <a:gd name="connsiteX2-1559" fmla="*/ 2479035 w 2491326"/>
              <a:gd name="connsiteY2-1560" fmla="*/ 1040919 h 1517683"/>
              <a:gd name="connsiteX3-1561" fmla="*/ 1941165 w 2491326"/>
              <a:gd name="connsiteY3-1562" fmla="*/ 818683 h 1517683"/>
              <a:gd name="connsiteX4-1563" fmla="*/ 2238917 w 2491326"/>
              <a:gd name="connsiteY4-1564" fmla="*/ 775628 h 1517683"/>
              <a:gd name="connsiteX5-1565" fmla="*/ 2142346 w 2491326"/>
              <a:gd name="connsiteY5-1566" fmla="*/ 395289 h 1517683"/>
              <a:gd name="connsiteX6-1567" fmla="*/ 1691478 w 2491326"/>
              <a:gd name="connsiteY6-1568" fmla="*/ 370953 h 1517683"/>
              <a:gd name="connsiteX7-1569" fmla="*/ 1632181 w 2491326"/>
              <a:gd name="connsiteY7-1570" fmla="*/ 878035 h 1517683"/>
              <a:gd name="connsiteX8-1571" fmla="*/ 1290381 w 2491326"/>
              <a:gd name="connsiteY8-1572" fmla="*/ 17428 h 1517683"/>
              <a:gd name="connsiteX9-1573" fmla="*/ 616254 w 2491326"/>
              <a:gd name="connsiteY9-1574" fmla="*/ 364567 h 1517683"/>
              <a:gd name="connsiteX10-1575" fmla="*/ 1107268 w 2491326"/>
              <a:gd name="connsiteY10-1576" fmla="*/ 794345 h 1517683"/>
              <a:gd name="connsiteX11-1577" fmla="*/ 609565 w 2491326"/>
              <a:gd name="connsiteY11-1578" fmla="*/ 367791 h 1517683"/>
              <a:gd name="connsiteX12-1579" fmla="*/ 26885 w 2491326"/>
              <a:gd name="connsiteY12-1580" fmla="*/ 740674 h 1517683"/>
              <a:gd name="connsiteX13-1581" fmla="*/ 696948 w 2491326"/>
              <a:gd name="connsiteY13-1582" fmla="*/ 1517583 h 1517683"/>
              <a:gd name="connsiteX0-1583" fmla="*/ 696948 w 2491326"/>
              <a:gd name="connsiteY0-1584" fmla="*/ 1517583 h 1517683"/>
              <a:gd name="connsiteX1-1585" fmla="*/ 2055047 w 2491326"/>
              <a:gd name="connsiteY1-1586" fmla="*/ 1510542 h 1517683"/>
              <a:gd name="connsiteX2-1587" fmla="*/ 2479035 w 2491326"/>
              <a:gd name="connsiteY2-1588" fmla="*/ 1040919 h 1517683"/>
              <a:gd name="connsiteX3-1589" fmla="*/ 1941165 w 2491326"/>
              <a:gd name="connsiteY3-1590" fmla="*/ 818683 h 1517683"/>
              <a:gd name="connsiteX4-1591" fmla="*/ 2238917 w 2491326"/>
              <a:gd name="connsiteY4-1592" fmla="*/ 775628 h 1517683"/>
              <a:gd name="connsiteX5-1593" fmla="*/ 2142346 w 2491326"/>
              <a:gd name="connsiteY5-1594" fmla="*/ 395289 h 1517683"/>
              <a:gd name="connsiteX6-1595" fmla="*/ 1691478 w 2491326"/>
              <a:gd name="connsiteY6-1596" fmla="*/ 370953 h 1517683"/>
              <a:gd name="connsiteX7-1597" fmla="*/ 1632181 w 2491326"/>
              <a:gd name="connsiteY7-1598" fmla="*/ 878035 h 1517683"/>
              <a:gd name="connsiteX8-1599" fmla="*/ 1290381 w 2491326"/>
              <a:gd name="connsiteY8-1600" fmla="*/ 17428 h 1517683"/>
              <a:gd name="connsiteX9-1601" fmla="*/ 616254 w 2491326"/>
              <a:gd name="connsiteY9-1602" fmla="*/ 364567 h 1517683"/>
              <a:gd name="connsiteX10-1603" fmla="*/ 1107268 w 2491326"/>
              <a:gd name="connsiteY10-1604" fmla="*/ 794345 h 1517683"/>
              <a:gd name="connsiteX11-1605" fmla="*/ 609565 w 2491326"/>
              <a:gd name="connsiteY11-1606" fmla="*/ 367791 h 1517683"/>
              <a:gd name="connsiteX12-1607" fmla="*/ 26885 w 2491326"/>
              <a:gd name="connsiteY12-1608" fmla="*/ 740674 h 1517683"/>
              <a:gd name="connsiteX13-1609" fmla="*/ 696948 w 2491326"/>
              <a:gd name="connsiteY13-1610" fmla="*/ 1517583 h 1517683"/>
              <a:gd name="connsiteX0-1611" fmla="*/ 696948 w 2491326"/>
              <a:gd name="connsiteY0-1612" fmla="*/ 1517583 h 1517683"/>
              <a:gd name="connsiteX1-1613" fmla="*/ 2055047 w 2491326"/>
              <a:gd name="connsiteY1-1614" fmla="*/ 1510542 h 1517683"/>
              <a:gd name="connsiteX2-1615" fmla="*/ 2479035 w 2491326"/>
              <a:gd name="connsiteY2-1616" fmla="*/ 1040919 h 1517683"/>
              <a:gd name="connsiteX3-1617" fmla="*/ 1941165 w 2491326"/>
              <a:gd name="connsiteY3-1618" fmla="*/ 818683 h 1517683"/>
              <a:gd name="connsiteX4-1619" fmla="*/ 2238917 w 2491326"/>
              <a:gd name="connsiteY4-1620" fmla="*/ 775628 h 1517683"/>
              <a:gd name="connsiteX5-1621" fmla="*/ 2142346 w 2491326"/>
              <a:gd name="connsiteY5-1622" fmla="*/ 395289 h 1517683"/>
              <a:gd name="connsiteX6-1623" fmla="*/ 1691478 w 2491326"/>
              <a:gd name="connsiteY6-1624" fmla="*/ 370953 h 1517683"/>
              <a:gd name="connsiteX7-1625" fmla="*/ 1632181 w 2491326"/>
              <a:gd name="connsiteY7-1626" fmla="*/ 878035 h 1517683"/>
              <a:gd name="connsiteX8-1627" fmla="*/ 1290381 w 2491326"/>
              <a:gd name="connsiteY8-1628" fmla="*/ 17428 h 1517683"/>
              <a:gd name="connsiteX9-1629" fmla="*/ 616254 w 2491326"/>
              <a:gd name="connsiteY9-1630" fmla="*/ 364567 h 1517683"/>
              <a:gd name="connsiteX10-1631" fmla="*/ 1107268 w 2491326"/>
              <a:gd name="connsiteY10-1632" fmla="*/ 794345 h 1517683"/>
              <a:gd name="connsiteX11-1633" fmla="*/ 609565 w 2491326"/>
              <a:gd name="connsiteY11-1634" fmla="*/ 367791 h 1517683"/>
              <a:gd name="connsiteX12-1635" fmla="*/ 26885 w 2491326"/>
              <a:gd name="connsiteY12-1636" fmla="*/ 740674 h 1517683"/>
              <a:gd name="connsiteX13-1637" fmla="*/ 696948 w 2491326"/>
              <a:gd name="connsiteY13-1638" fmla="*/ 1517583 h 1517683"/>
              <a:gd name="connsiteX0-1639" fmla="*/ 696948 w 2491326"/>
              <a:gd name="connsiteY0-1640" fmla="*/ 1517583 h 1517683"/>
              <a:gd name="connsiteX1-1641" fmla="*/ 2055047 w 2491326"/>
              <a:gd name="connsiteY1-1642" fmla="*/ 1510542 h 1517683"/>
              <a:gd name="connsiteX2-1643" fmla="*/ 2479035 w 2491326"/>
              <a:gd name="connsiteY2-1644" fmla="*/ 1040919 h 1517683"/>
              <a:gd name="connsiteX3-1645" fmla="*/ 1941165 w 2491326"/>
              <a:gd name="connsiteY3-1646" fmla="*/ 818683 h 1517683"/>
              <a:gd name="connsiteX4-1647" fmla="*/ 2238917 w 2491326"/>
              <a:gd name="connsiteY4-1648" fmla="*/ 775628 h 1517683"/>
              <a:gd name="connsiteX5-1649" fmla="*/ 2142346 w 2491326"/>
              <a:gd name="connsiteY5-1650" fmla="*/ 395289 h 1517683"/>
              <a:gd name="connsiteX6-1651" fmla="*/ 1691478 w 2491326"/>
              <a:gd name="connsiteY6-1652" fmla="*/ 370953 h 1517683"/>
              <a:gd name="connsiteX7-1653" fmla="*/ 1632181 w 2491326"/>
              <a:gd name="connsiteY7-1654" fmla="*/ 878035 h 1517683"/>
              <a:gd name="connsiteX8-1655" fmla="*/ 1290381 w 2491326"/>
              <a:gd name="connsiteY8-1656" fmla="*/ 17428 h 1517683"/>
              <a:gd name="connsiteX9-1657" fmla="*/ 616254 w 2491326"/>
              <a:gd name="connsiteY9-1658" fmla="*/ 364567 h 1517683"/>
              <a:gd name="connsiteX10-1659" fmla="*/ 1107268 w 2491326"/>
              <a:gd name="connsiteY10-1660" fmla="*/ 794345 h 1517683"/>
              <a:gd name="connsiteX11-1661" fmla="*/ 609565 w 2491326"/>
              <a:gd name="connsiteY11-1662" fmla="*/ 367791 h 1517683"/>
              <a:gd name="connsiteX12-1663" fmla="*/ 26885 w 2491326"/>
              <a:gd name="connsiteY12-1664" fmla="*/ 740674 h 1517683"/>
              <a:gd name="connsiteX13-1665" fmla="*/ 696948 w 2491326"/>
              <a:gd name="connsiteY13-1666" fmla="*/ 1517583 h 1517683"/>
              <a:gd name="connsiteX0-1667" fmla="*/ 696948 w 2491326"/>
              <a:gd name="connsiteY0-1668" fmla="*/ 1517583 h 1517683"/>
              <a:gd name="connsiteX1-1669" fmla="*/ 2055047 w 2491326"/>
              <a:gd name="connsiteY1-1670" fmla="*/ 1510542 h 1517683"/>
              <a:gd name="connsiteX2-1671" fmla="*/ 2479035 w 2491326"/>
              <a:gd name="connsiteY2-1672" fmla="*/ 1040919 h 1517683"/>
              <a:gd name="connsiteX3-1673" fmla="*/ 1941165 w 2491326"/>
              <a:gd name="connsiteY3-1674" fmla="*/ 818683 h 1517683"/>
              <a:gd name="connsiteX4-1675" fmla="*/ 2238917 w 2491326"/>
              <a:gd name="connsiteY4-1676" fmla="*/ 775628 h 1517683"/>
              <a:gd name="connsiteX5-1677" fmla="*/ 2142346 w 2491326"/>
              <a:gd name="connsiteY5-1678" fmla="*/ 395289 h 1517683"/>
              <a:gd name="connsiteX6-1679" fmla="*/ 1691478 w 2491326"/>
              <a:gd name="connsiteY6-1680" fmla="*/ 370953 h 1517683"/>
              <a:gd name="connsiteX7-1681" fmla="*/ 1632181 w 2491326"/>
              <a:gd name="connsiteY7-1682" fmla="*/ 878035 h 1517683"/>
              <a:gd name="connsiteX8-1683" fmla="*/ 1290381 w 2491326"/>
              <a:gd name="connsiteY8-1684" fmla="*/ 17428 h 1517683"/>
              <a:gd name="connsiteX9-1685" fmla="*/ 616254 w 2491326"/>
              <a:gd name="connsiteY9-1686" fmla="*/ 364567 h 1517683"/>
              <a:gd name="connsiteX10-1687" fmla="*/ 1127147 w 2491326"/>
              <a:gd name="connsiteY10-1688" fmla="*/ 794345 h 1517683"/>
              <a:gd name="connsiteX11-1689" fmla="*/ 609565 w 2491326"/>
              <a:gd name="connsiteY11-1690" fmla="*/ 367791 h 1517683"/>
              <a:gd name="connsiteX12-1691" fmla="*/ 26885 w 2491326"/>
              <a:gd name="connsiteY12-1692" fmla="*/ 740674 h 1517683"/>
              <a:gd name="connsiteX13-1693" fmla="*/ 696948 w 2491326"/>
              <a:gd name="connsiteY13-1694" fmla="*/ 1517583 h 1517683"/>
              <a:gd name="connsiteX0-1695" fmla="*/ 696948 w 2491326"/>
              <a:gd name="connsiteY0-1696" fmla="*/ 1517583 h 1517683"/>
              <a:gd name="connsiteX1-1697" fmla="*/ 2055047 w 2491326"/>
              <a:gd name="connsiteY1-1698" fmla="*/ 1510542 h 1517683"/>
              <a:gd name="connsiteX2-1699" fmla="*/ 2479035 w 2491326"/>
              <a:gd name="connsiteY2-1700" fmla="*/ 1040919 h 1517683"/>
              <a:gd name="connsiteX3-1701" fmla="*/ 1941165 w 2491326"/>
              <a:gd name="connsiteY3-1702" fmla="*/ 818683 h 1517683"/>
              <a:gd name="connsiteX4-1703" fmla="*/ 2238917 w 2491326"/>
              <a:gd name="connsiteY4-1704" fmla="*/ 775628 h 1517683"/>
              <a:gd name="connsiteX5-1705" fmla="*/ 2142346 w 2491326"/>
              <a:gd name="connsiteY5-1706" fmla="*/ 395289 h 1517683"/>
              <a:gd name="connsiteX6-1707" fmla="*/ 1691478 w 2491326"/>
              <a:gd name="connsiteY6-1708" fmla="*/ 370953 h 1517683"/>
              <a:gd name="connsiteX7-1709" fmla="*/ 1632181 w 2491326"/>
              <a:gd name="connsiteY7-1710" fmla="*/ 878035 h 1517683"/>
              <a:gd name="connsiteX8-1711" fmla="*/ 1290381 w 2491326"/>
              <a:gd name="connsiteY8-1712" fmla="*/ 17428 h 1517683"/>
              <a:gd name="connsiteX9-1713" fmla="*/ 616254 w 2491326"/>
              <a:gd name="connsiteY9-1714" fmla="*/ 364567 h 1517683"/>
              <a:gd name="connsiteX10-1715" fmla="*/ 1127147 w 2491326"/>
              <a:gd name="connsiteY10-1716" fmla="*/ 794345 h 1517683"/>
              <a:gd name="connsiteX11-1717" fmla="*/ 609565 w 2491326"/>
              <a:gd name="connsiteY11-1718" fmla="*/ 367791 h 1517683"/>
              <a:gd name="connsiteX12-1719" fmla="*/ 26885 w 2491326"/>
              <a:gd name="connsiteY12-1720" fmla="*/ 740674 h 1517683"/>
              <a:gd name="connsiteX13-1721" fmla="*/ 696948 w 2491326"/>
              <a:gd name="connsiteY13-1722" fmla="*/ 1517583 h 1517683"/>
              <a:gd name="connsiteX0-1723" fmla="*/ 696948 w 2491326"/>
              <a:gd name="connsiteY0-1724" fmla="*/ 1517583 h 1517683"/>
              <a:gd name="connsiteX1-1725" fmla="*/ 2055047 w 2491326"/>
              <a:gd name="connsiteY1-1726" fmla="*/ 1510542 h 1517683"/>
              <a:gd name="connsiteX2-1727" fmla="*/ 2479035 w 2491326"/>
              <a:gd name="connsiteY2-1728" fmla="*/ 1040919 h 1517683"/>
              <a:gd name="connsiteX3-1729" fmla="*/ 1941165 w 2491326"/>
              <a:gd name="connsiteY3-1730" fmla="*/ 818683 h 1517683"/>
              <a:gd name="connsiteX4-1731" fmla="*/ 2238917 w 2491326"/>
              <a:gd name="connsiteY4-1732" fmla="*/ 775628 h 1517683"/>
              <a:gd name="connsiteX5-1733" fmla="*/ 2142346 w 2491326"/>
              <a:gd name="connsiteY5-1734" fmla="*/ 395289 h 1517683"/>
              <a:gd name="connsiteX6-1735" fmla="*/ 1691478 w 2491326"/>
              <a:gd name="connsiteY6-1736" fmla="*/ 370953 h 1517683"/>
              <a:gd name="connsiteX7-1737" fmla="*/ 1632181 w 2491326"/>
              <a:gd name="connsiteY7-1738" fmla="*/ 878035 h 1517683"/>
              <a:gd name="connsiteX8-1739" fmla="*/ 1290381 w 2491326"/>
              <a:gd name="connsiteY8-1740" fmla="*/ 17428 h 1517683"/>
              <a:gd name="connsiteX9-1741" fmla="*/ 616254 w 2491326"/>
              <a:gd name="connsiteY9-1742" fmla="*/ 364567 h 1517683"/>
              <a:gd name="connsiteX10-1743" fmla="*/ 1127147 w 2491326"/>
              <a:gd name="connsiteY10-1744" fmla="*/ 794345 h 1517683"/>
              <a:gd name="connsiteX11-1745" fmla="*/ 609565 w 2491326"/>
              <a:gd name="connsiteY11-1746" fmla="*/ 367791 h 1517683"/>
              <a:gd name="connsiteX12-1747" fmla="*/ 26885 w 2491326"/>
              <a:gd name="connsiteY12-1748" fmla="*/ 740674 h 1517683"/>
              <a:gd name="connsiteX13-1749" fmla="*/ 696948 w 2491326"/>
              <a:gd name="connsiteY13-1750" fmla="*/ 1517583 h 1517683"/>
              <a:gd name="connsiteX0-1751" fmla="*/ 696948 w 2491326"/>
              <a:gd name="connsiteY0-1752" fmla="*/ 1517583 h 1517683"/>
              <a:gd name="connsiteX1-1753" fmla="*/ 2055047 w 2491326"/>
              <a:gd name="connsiteY1-1754" fmla="*/ 1510542 h 1517683"/>
              <a:gd name="connsiteX2-1755" fmla="*/ 2479035 w 2491326"/>
              <a:gd name="connsiteY2-1756" fmla="*/ 1040919 h 1517683"/>
              <a:gd name="connsiteX3-1757" fmla="*/ 1941165 w 2491326"/>
              <a:gd name="connsiteY3-1758" fmla="*/ 818683 h 1517683"/>
              <a:gd name="connsiteX4-1759" fmla="*/ 2238917 w 2491326"/>
              <a:gd name="connsiteY4-1760" fmla="*/ 775628 h 1517683"/>
              <a:gd name="connsiteX5-1761" fmla="*/ 2142346 w 2491326"/>
              <a:gd name="connsiteY5-1762" fmla="*/ 395289 h 1517683"/>
              <a:gd name="connsiteX6-1763" fmla="*/ 1691478 w 2491326"/>
              <a:gd name="connsiteY6-1764" fmla="*/ 370953 h 1517683"/>
              <a:gd name="connsiteX7-1765" fmla="*/ 1632181 w 2491326"/>
              <a:gd name="connsiteY7-1766" fmla="*/ 878035 h 1517683"/>
              <a:gd name="connsiteX8-1767" fmla="*/ 1290381 w 2491326"/>
              <a:gd name="connsiteY8-1768" fmla="*/ 17428 h 1517683"/>
              <a:gd name="connsiteX9-1769" fmla="*/ 616254 w 2491326"/>
              <a:gd name="connsiteY9-1770" fmla="*/ 364567 h 1517683"/>
              <a:gd name="connsiteX10-1771" fmla="*/ 1127147 w 2491326"/>
              <a:gd name="connsiteY10-1772" fmla="*/ 794345 h 1517683"/>
              <a:gd name="connsiteX11-1773" fmla="*/ 609565 w 2491326"/>
              <a:gd name="connsiteY11-1774" fmla="*/ 367791 h 1517683"/>
              <a:gd name="connsiteX12-1775" fmla="*/ 26885 w 2491326"/>
              <a:gd name="connsiteY12-1776" fmla="*/ 740674 h 1517683"/>
              <a:gd name="connsiteX13-1777" fmla="*/ 696948 w 2491326"/>
              <a:gd name="connsiteY13-1778" fmla="*/ 1517583 h 1517683"/>
              <a:gd name="connsiteX0-1779" fmla="*/ 696948 w 2491326"/>
              <a:gd name="connsiteY0-1780" fmla="*/ 1517583 h 1517683"/>
              <a:gd name="connsiteX1-1781" fmla="*/ 2055047 w 2491326"/>
              <a:gd name="connsiteY1-1782" fmla="*/ 1510542 h 1517683"/>
              <a:gd name="connsiteX2-1783" fmla="*/ 2479035 w 2491326"/>
              <a:gd name="connsiteY2-1784" fmla="*/ 1040919 h 1517683"/>
              <a:gd name="connsiteX3-1785" fmla="*/ 1941165 w 2491326"/>
              <a:gd name="connsiteY3-1786" fmla="*/ 818683 h 1517683"/>
              <a:gd name="connsiteX4-1787" fmla="*/ 2238917 w 2491326"/>
              <a:gd name="connsiteY4-1788" fmla="*/ 775628 h 1517683"/>
              <a:gd name="connsiteX5-1789" fmla="*/ 2142346 w 2491326"/>
              <a:gd name="connsiteY5-1790" fmla="*/ 395289 h 1517683"/>
              <a:gd name="connsiteX6-1791" fmla="*/ 1691478 w 2491326"/>
              <a:gd name="connsiteY6-1792" fmla="*/ 370953 h 1517683"/>
              <a:gd name="connsiteX7-1793" fmla="*/ 1632181 w 2491326"/>
              <a:gd name="connsiteY7-1794" fmla="*/ 878035 h 1517683"/>
              <a:gd name="connsiteX8-1795" fmla="*/ 1290381 w 2491326"/>
              <a:gd name="connsiteY8-1796" fmla="*/ 17428 h 1517683"/>
              <a:gd name="connsiteX9-1797" fmla="*/ 616254 w 2491326"/>
              <a:gd name="connsiteY9-1798" fmla="*/ 364567 h 1517683"/>
              <a:gd name="connsiteX10-1799" fmla="*/ 1127147 w 2491326"/>
              <a:gd name="connsiteY10-1800" fmla="*/ 794345 h 1517683"/>
              <a:gd name="connsiteX11-1801" fmla="*/ 609565 w 2491326"/>
              <a:gd name="connsiteY11-1802" fmla="*/ 367791 h 1517683"/>
              <a:gd name="connsiteX12-1803" fmla="*/ 26885 w 2491326"/>
              <a:gd name="connsiteY12-1804" fmla="*/ 740674 h 1517683"/>
              <a:gd name="connsiteX13-1805" fmla="*/ 696948 w 2491326"/>
              <a:gd name="connsiteY13-1806" fmla="*/ 1517583 h 1517683"/>
              <a:gd name="connsiteX0-1807" fmla="*/ 696948 w 2491326"/>
              <a:gd name="connsiteY0-1808" fmla="*/ 1517583 h 1517683"/>
              <a:gd name="connsiteX1-1809" fmla="*/ 2055047 w 2491326"/>
              <a:gd name="connsiteY1-1810" fmla="*/ 1510542 h 1517683"/>
              <a:gd name="connsiteX2-1811" fmla="*/ 2479035 w 2491326"/>
              <a:gd name="connsiteY2-1812" fmla="*/ 1040919 h 1517683"/>
              <a:gd name="connsiteX3-1813" fmla="*/ 1941165 w 2491326"/>
              <a:gd name="connsiteY3-1814" fmla="*/ 818683 h 1517683"/>
              <a:gd name="connsiteX4-1815" fmla="*/ 2238917 w 2491326"/>
              <a:gd name="connsiteY4-1816" fmla="*/ 775628 h 1517683"/>
              <a:gd name="connsiteX5-1817" fmla="*/ 2142346 w 2491326"/>
              <a:gd name="connsiteY5-1818" fmla="*/ 395289 h 1517683"/>
              <a:gd name="connsiteX6-1819" fmla="*/ 1691478 w 2491326"/>
              <a:gd name="connsiteY6-1820" fmla="*/ 370953 h 1517683"/>
              <a:gd name="connsiteX7-1821" fmla="*/ 1632181 w 2491326"/>
              <a:gd name="connsiteY7-1822" fmla="*/ 878035 h 1517683"/>
              <a:gd name="connsiteX8-1823" fmla="*/ 1290381 w 2491326"/>
              <a:gd name="connsiteY8-1824" fmla="*/ 17428 h 1517683"/>
              <a:gd name="connsiteX9-1825" fmla="*/ 616254 w 2491326"/>
              <a:gd name="connsiteY9-1826" fmla="*/ 364567 h 1517683"/>
              <a:gd name="connsiteX10-1827" fmla="*/ 1127147 w 2491326"/>
              <a:gd name="connsiteY10-1828" fmla="*/ 794345 h 1517683"/>
              <a:gd name="connsiteX11-1829" fmla="*/ 609565 w 2491326"/>
              <a:gd name="connsiteY11-1830" fmla="*/ 367791 h 1517683"/>
              <a:gd name="connsiteX12-1831" fmla="*/ 26885 w 2491326"/>
              <a:gd name="connsiteY12-1832" fmla="*/ 740674 h 1517683"/>
              <a:gd name="connsiteX13-1833" fmla="*/ 696948 w 2491326"/>
              <a:gd name="connsiteY13-1834" fmla="*/ 1517583 h 1517683"/>
              <a:gd name="connsiteX0-1835" fmla="*/ 696948 w 2491326"/>
              <a:gd name="connsiteY0-1836" fmla="*/ 1517583 h 1517683"/>
              <a:gd name="connsiteX1-1837" fmla="*/ 2055047 w 2491326"/>
              <a:gd name="connsiteY1-1838" fmla="*/ 1510542 h 1517683"/>
              <a:gd name="connsiteX2-1839" fmla="*/ 2479035 w 2491326"/>
              <a:gd name="connsiteY2-1840" fmla="*/ 1040919 h 1517683"/>
              <a:gd name="connsiteX3-1841" fmla="*/ 1941165 w 2491326"/>
              <a:gd name="connsiteY3-1842" fmla="*/ 818683 h 1517683"/>
              <a:gd name="connsiteX4-1843" fmla="*/ 2238917 w 2491326"/>
              <a:gd name="connsiteY4-1844" fmla="*/ 775628 h 1517683"/>
              <a:gd name="connsiteX5-1845" fmla="*/ 2142346 w 2491326"/>
              <a:gd name="connsiteY5-1846" fmla="*/ 395289 h 1517683"/>
              <a:gd name="connsiteX6-1847" fmla="*/ 1691478 w 2491326"/>
              <a:gd name="connsiteY6-1848" fmla="*/ 370953 h 1517683"/>
              <a:gd name="connsiteX7-1849" fmla="*/ 1632181 w 2491326"/>
              <a:gd name="connsiteY7-1850" fmla="*/ 878035 h 1517683"/>
              <a:gd name="connsiteX8-1851" fmla="*/ 1290381 w 2491326"/>
              <a:gd name="connsiteY8-1852" fmla="*/ 17428 h 1517683"/>
              <a:gd name="connsiteX9-1853" fmla="*/ 616254 w 2491326"/>
              <a:gd name="connsiteY9-1854" fmla="*/ 364567 h 1517683"/>
              <a:gd name="connsiteX10-1855" fmla="*/ 1127147 w 2491326"/>
              <a:gd name="connsiteY10-1856" fmla="*/ 794345 h 1517683"/>
              <a:gd name="connsiteX11-1857" fmla="*/ 609565 w 2491326"/>
              <a:gd name="connsiteY11-1858" fmla="*/ 367791 h 1517683"/>
              <a:gd name="connsiteX12-1859" fmla="*/ 26885 w 2491326"/>
              <a:gd name="connsiteY12-1860" fmla="*/ 740674 h 1517683"/>
              <a:gd name="connsiteX13-1861" fmla="*/ 696948 w 2491326"/>
              <a:gd name="connsiteY13-1862" fmla="*/ 1517583 h 1517683"/>
              <a:gd name="connsiteX0-1863" fmla="*/ 696948 w 2491326"/>
              <a:gd name="connsiteY0-1864" fmla="*/ 1517583 h 1517683"/>
              <a:gd name="connsiteX1-1865" fmla="*/ 2055047 w 2491326"/>
              <a:gd name="connsiteY1-1866" fmla="*/ 1510542 h 1517683"/>
              <a:gd name="connsiteX2-1867" fmla="*/ 2479035 w 2491326"/>
              <a:gd name="connsiteY2-1868" fmla="*/ 1040919 h 1517683"/>
              <a:gd name="connsiteX3-1869" fmla="*/ 1941165 w 2491326"/>
              <a:gd name="connsiteY3-1870" fmla="*/ 818683 h 1517683"/>
              <a:gd name="connsiteX4-1871" fmla="*/ 2238917 w 2491326"/>
              <a:gd name="connsiteY4-1872" fmla="*/ 775628 h 1517683"/>
              <a:gd name="connsiteX5-1873" fmla="*/ 2142346 w 2491326"/>
              <a:gd name="connsiteY5-1874" fmla="*/ 395289 h 1517683"/>
              <a:gd name="connsiteX6-1875" fmla="*/ 1691478 w 2491326"/>
              <a:gd name="connsiteY6-1876" fmla="*/ 370953 h 1517683"/>
              <a:gd name="connsiteX7-1877" fmla="*/ 1632181 w 2491326"/>
              <a:gd name="connsiteY7-1878" fmla="*/ 878035 h 1517683"/>
              <a:gd name="connsiteX8-1879" fmla="*/ 1290381 w 2491326"/>
              <a:gd name="connsiteY8-1880" fmla="*/ 17428 h 1517683"/>
              <a:gd name="connsiteX9-1881" fmla="*/ 616254 w 2491326"/>
              <a:gd name="connsiteY9-1882" fmla="*/ 364567 h 1517683"/>
              <a:gd name="connsiteX10-1883" fmla="*/ 1127147 w 2491326"/>
              <a:gd name="connsiteY10-1884" fmla="*/ 794345 h 1517683"/>
              <a:gd name="connsiteX11-1885" fmla="*/ 609565 w 2491326"/>
              <a:gd name="connsiteY11-1886" fmla="*/ 367791 h 1517683"/>
              <a:gd name="connsiteX12-1887" fmla="*/ 26885 w 2491326"/>
              <a:gd name="connsiteY12-1888" fmla="*/ 740674 h 1517683"/>
              <a:gd name="connsiteX13-1889" fmla="*/ 696948 w 2491326"/>
              <a:gd name="connsiteY13-1890" fmla="*/ 1517583 h 1517683"/>
              <a:gd name="connsiteX0-1891" fmla="*/ 696948 w 2491326"/>
              <a:gd name="connsiteY0-1892" fmla="*/ 1517583 h 1517683"/>
              <a:gd name="connsiteX1-1893" fmla="*/ 2055047 w 2491326"/>
              <a:gd name="connsiteY1-1894" fmla="*/ 1510542 h 1517683"/>
              <a:gd name="connsiteX2-1895" fmla="*/ 2479035 w 2491326"/>
              <a:gd name="connsiteY2-1896" fmla="*/ 1040919 h 1517683"/>
              <a:gd name="connsiteX3-1897" fmla="*/ 1941165 w 2491326"/>
              <a:gd name="connsiteY3-1898" fmla="*/ 818683 h 1517683"/>
              <a:gd name="connsiteX4-1899" fmla="*/ 2238917 w 2491326"/>
              <a:gd name="connsiteY4-1900" fmla="*/ 775628 h 1517683"/>
              <a:gd name="connsiteX5-1901" fmla="*/ 2142346 w 2491326"/>
              <a:gd name="connsiteY5-1902" fmla="*/ 395289 h 1517683"/>
              <a:gd name="connsiteX6-1903" fmla="*/ 1691478 w 2491326"/>
              <a:gd name="connsiteY6-1904" fmla="*/ 370953 h 1517683"/>
              <a:gd name="connsiteX7-1905" fmla="*/ 1632181 w 2491326"/>
              <a:gd name="connsiteY7-1906" fmla="*/ 878035 h 1517683"/>
              <a:gd name="connsiteX8-1907" fmla="*/ 1290381 w 2491326"/>
              <a:gd name="connsiteY8-1908" fmla="*/ 17428 h 1517683"/>
              <a:gd name="connsiteX9-1909" fmla="*/ 616254 w 2491326"/>
              <a:gd name="connsiteY9-1910" fmla="*/ 364567 h 1517683"/>
              <a:gd name="connsiteX10-1911" fmla="*/ 1127147 w 2491326"/>
              <a:gd name="connsiteY10-1912" fmla="*/ 794345 h 1517683"/>
              <a:gd name="connsiteX11-1913" fmla="*/ 609565 w 2491326"/>
              <a:gd name="connsiteY11-1914" fmla="*/ 367791 h 1517683"/>
              <a:gd name="connsiteX12-1915" fmla="*/ 26885 w 2491326"/>
              <a:gd name="connsiteY12-1916" fmla="*/ 740674 h 1517683"/>
              <a:gd name="connsiteX13-1917" fmla="*/ 696948 w 2491326"/>
              <a:gd name="connsiteY13-1918" fmla="*/ 1517583 h 1517683"/>
              <a:gd name="connsiteX0-1919" fmla="*/ 696948 w 2491326"/>
              <a:gd name="connsiteY0-1920" fmla="*/ 1517583 h 1517683"/>
              <a:gd name="connsiteX1-1921" fmla="*/ 2055047 w 2491326"/>
              <a:gd name="connsiteY1-1922" fmla="*/ 1510542 h 1517683"/>
              <a:gd name="connsiteX2-1923" fmla="*/ 2479035 w 2491326"/>
              <a:gd name="connsiteY2-1924" fmla="*/ 1040919 h 1517683"/>
              <a:gd name="connsiteX3-1925" fmla="*/ 1941165 w 2491326"/>
              <a:gd name="connsiteY3-1926" fmla="*/ 818683 h 1517683"/>
              <a:gd name="connsiteX4-1927" fmla="*/ 2238917 w 2491326"/>
              <a:gd name="connsiteY4-1928" fmla="*/ 775628 h 1517683"/>
              <a:gd name="connsiteX5-1929" fmla="*/ 2142346 w 2491326"/>
              <a:gd name="connsiteY5-1930" fmla="*/ 395289 h 1517683"/>
              <a:gd name="connsiteX6-1931" fmla="*/ 1691478 w 2491326"/>
              <a:gd name="connsiteY6-1932" fmla="*/ 370953 h 1517683"/>
              <a:gd name="connsiteX7-1933" fmla="*/ 1632181 w 2491326"/>
              <a:gd name="connsiteY7-1934" fmla="*/ 878035 h 1517683"/>
              <a:gd name="connsiteX8-1935" fmla="*/ 1290381 w 2491326"/>
              <a:gd name="connsiteY8-1936" fmla="*/ 17428 h 1517683"/>
              <a:gd name="connsiteX9-1937" fmla="*/ 616254 w 2491326"/>
              <a:gd name="connsiteY9-1938" fmla="*/ 364567 h 1517683"/>
              <a:gd name="connsiteX10-1939" fmla="*/ 1127147 w 2491326"/>
              <a:gd name="connsiteY10-1940" fmla="*/ 794345 h 1517683"/>
              <a:gd name="connsiteX11-1941" fmla="*/ 609565 w 2491326"/>
              <a:gd name="connsiteY11-1942" fmla="*/ 367791 h 1517683"/>
              <a:gd name="connsiteX12-1943" fmla="*/ 26885 w 2491326"/>
              <a:gd name="connsiteY12-1944" fmla="*/ 740674 h 1517683"/>
              <a:gd name="connsiteX13-1945" fmla="*/ 696948 w 2491326"/>
              <a:gd name="connsiteY13-1946" fmla="*/ 1517583 h 1517683"/>
              <a:gd name="connsiteX0-1947" fmla="*/ 696948 w 2491326"/>
              <a:gd name="connsiteY0-1948" fmla="*/ 1517583 h 1517683"/>
              <a:gd name="connsiteX1-1949" fmla="*/ 2055047 w 2491326"/>
              <a:gd name="connsiteY1-1950" fmla="*/ 1510542 h 1517683"/>
              <a:gd name="connsiteX2-1951" fmla="*/ 2479035 w 2491326"/>
              <a:gd name="connsiteY2-1952" fmla="*/ 1040919 h 1517683"/>
              <a:gd name="connsiteX3-1953" fmla="*/ 1941165 w 2491326"/>
              <a:gd name="connsiteY3-1954" fmla="*/ 818683 h 1517683"/>
              <a:gd name="connsiteX4-1955" fmla="*/ 2238917 w 2491326"/>
              <a:gd name="connsiteY4-1956" fmla="*/ 775628 h 1517683"/>
              <a:gd name="connsiteX5-1957" fmla="*/ 2142346 w 2491326"/>
              <a:gd name="connsiteY5-1958" fmla="*/ 395289 h 1517683"/>
              <a:gd name="connsiteX6-1959" fmla="*/ 1691478 w 2491326"/>
              <a:gd name="connsiteY6-1960" fmla="*/ 370953 h 1517683"/>
              <a:gd name="connsiteX7-1961" fmla="*/ 1632181 w 2491326"/>
              <a:gd name="connsiteY7-1962" fmla="*/ 878035 h 1517683"/>
              <a:gd name="connsiteX8-1963" fmla="*/ 1290381 w 2491326"/>
              <a:gd name="connsiteY8-1964" fmla="*/ 17428 h 1517683"/>
              <a:gd name="connsiteX9-1965" fmla="*/ 616254 w 2491326"/>
              <a:gd name="connsiteY9-1966" fmla="*/ 364567 h 1517683"/>
              <a:gd name="connsiteX10-1967" fmla="*/ 1127147 w 2491326"/>
              <a:gd name="connsiteY10-1968" fmla="*/ 794345 h 1517683"/>
              <a:gd name="connsiteX11-1969" fmla="*/ 609565 w 2491326"/>
              <a:gd name="connsiteY11-1970" fmla="*/ 367791 h 1517683"/>
              <a:gd name="connsiteX12-1971" fmla="*/ 26885 w 2491326"/>
              <a:gd name="connsiteY12-1972" fmla="*/ 740674 h 1517683"/>
              <a:gd name="connsiteX13-1973" fmla="*/ 696948 w 2491326"/>
              <a:gd name="connsiteY13-1974" fmla="*/ 1517583 h 1517683"/>
              <a:gd name="connsiteX0-1975" fmla="*/ 696948 w 2491326"/>
              <a:gd name="connsiteY0-1976" fmla="*/ 1517583 h 1517683"/>
              <a:gd name="connsiteX1-1977" fmla="*/ 2055047 w 2491326"/>
              <a:gd name="connsiteY1-1978" fmla="*/ 1510542 h 1517683"/>
              <a:gd name="connsiteX2-1979" fmla="*/ 2479035 w 2491326"/>
              <a:gd name="connsiteY2-1980" fmla="*/ 1040919 h 1517683"/>
              <a:gd name="connsiteX3-1981" fmla="*/ 1941165 w 2491326"/>
              <a:gd name="connsiteY3-1982" fmla="*/ 818683 h 1517683"/>
              <a:gd name="connsiteX4-1983" fmla="*/ 2238917 w 2491326"/>
              <a:gd name="connsiteY4-1984" fmla="*/ 775628 h 1517683"/>
              <a:gd name="connsiteX5-1985" fmla="*/ 2142346 w 2491326"/>
              <a:gd name="connsiteY5-1986" fmla="*/ 395289 h 1517683"/>
              <a:gd name="connsiteX6-1987" fmla="*/ 1691478 w 2491326"/>
              <a:gd name="connsiteY6-1988" fmla="*/ 370953 h 1517683"/>
              <a:gd name="connsiteX7-1989" fmla="*/ 1632181 w 2491326"/>
              <a:gd name="connsiteY7-1990" fmla="*/ 878035 h 1517683"/>
              <a:gd name="connsiteX8-1991" fmla="*/ 1290381 w 2491326"/>
              <a:gd name="connsiteY8-1992" fmla="*/ 17428 h 1517683"/>
              <a:gd name="connsiteX9-1993" fmla="*/ 616254 w 2491326"/>
              <a:gd name="connsiteY9-1994" fmla="*/ 364567 h 1517683"/>
              <a:gd name="connsiteX10-1995" fmla="*/ 1127147 w 2491326"/>
              <a:gd name="connsiteY10-1996" fmla="*/ 794345 h 1517683"/>
              <a:gd name="connsiteX11-1997" fmla="*/ 609565 w 2491326"/>
              <a:gd name="connsiteY11-1998" fmla="*/ 367791 h 1517683"/>
              <a:gd name="connsiteX12-1999" fmla="*/ 26885 w 2491326"/>
              <a:gd name="connsiteY12-2000" fmla="*/ 740674 h 1517683"/>
              <a:gd name="connsiteX13-2001" fmla="*/ 696948 w 2491326"/>
              <a:gd name="connsiteY13-2002" fmla="*/ 1517583 h 1517683"/>
              <a:gd name="connsiteX0-2003" fmla="*/ 696948 w 2491326"/>
              <a:gd name="connsiteY0-2004" fmla="*/ 1517583 h 1517683"/>
              <a:gd name="connsiteX1-2005" fmla="*/ 2055047 w 2491326"/>
              <a:gd name="connsiteY1-2006" fmla="*/ 1510542 h 1517683"/>
              <a:gd name="connsiteX2-2007" fmla="*/ 2479035 w 2491326"/>
              <a:gd name="connsiteY2-2008" fmla="*/ 1040919 h 1517683"/>
              <a:gd name="connsiteX3-2009" fmla="*/ 1941165 w 2491326"/>
              <a:gd name="connsiteY3-2010" fmla="*/ 818683 h 1517683"/>
              <a:gd name="connsiteX4-2011" fmla="*/ 2238917 w 2491326"/>
              <a:gd name="connsiteY4-2012" fmla="*/ 775628 h 1517683"/>
              <a:gd name="connsiteX5-2013" fmla="*/ 2142346 w 2491326"/>
              <a:gd name="connsiteY5-2014" fmla="*/ 395289 h 1517683"/>
              <a:gd name="connsiteX6-2015" fmla="*/ 1691478 w 2491326"/>
              <a:gd name="connsiteY6-2016" fmla="*/ 370953 h 1517683"/>
              <a:gd name="connsiteX7-2017" fmla="*/ 1632181 w 2491326"/>
              <a:gd name="connsiteY7-2018" fmla="*/ 878035 h 1517683"/>
              <a:gd name="connsiteX8-2019" fmla="*/ 1290381 w 2491326"/>
              <a:gd name="connsiteY8-2020" fmla="*/ 17428 h 1517683"/>
              <a:gd name="connsiteX9-2021" fmla="*/ 616254 w 2491326"/>
              <a:gd name="connsiteY9-2022" fmla="*/ 364567 h 1517683"/>
              <a:gd name="connsiteX10-2023" fmla="*/ 1127147 w 2491326"/>
              <a:gd name="connsiteY10-2024" fmla="*/ 794345 h 1517683"/>
              <a:gd name="connsiteX11-2025" fmla="*/ 609565 w 2491326"/>
              <a:gd name="connsiteY11-2026" fmla="*/ 367791 h 1517683"/>
              <a:gd name="connsiteX12-2027" fmla="*/ 26885 w 2491326"/>
              <a:gd name="connsiteY12-2028" fmla="*/ 740674 h 1517683"/>
              <a:gd name="connsiteX13-2029" fmla="*/ 696948 w 2491326"/>
              <a:gd name="connsiteY13-2030" fmla="*/ 1517583 h 1517683"/>
              <a:gd name="connsiteX0-2031" fmla="*/ 696948 w 2491326"/>
              <a:gd name="connsiteY0-2032" fmla="*/ 1517583 h 1517683"/>
              <a:gd name="connsiteX1-2033" fmla="*/ 2055047 w 2491326"/>
              <a:gd name="connsiteY1-2034" fmla="*/ 1510542 h 1517683"/>
              <a:gd name="connsiteX2-2035" fmla="*/ 2479035 w 2491326"/>
              <a:gd name="connsiteY2-2036" fmla="*/ 1040919 h 1517683"/>
              <a:gd name="connsiteX3-2037" fmla="*/ 1941165 w 2491326"/>
              <a:gd name="connsiteY3-2038" fmla="*/ 818683 h 1517683"/>
              <a:gd name="connsiteX4-2039" fmla="*/ 2238917 w 2491326"/>
              <a:gd name="connsiteY4-2040" fmla="*/ 775628 h 1517683"/>
              <a:gd name="connsiteX5-2041" fmla="*/ 2142346 w 2491326"/>
              <a:gd name="connsiteY5-2042" fmla="*/ 395289 h 1517683"/>
              <a:gd name="connsiteX6-2043" fmla="*/ 1691478 w 2491326"/>
              <a:gd name="connsiteY6-2044" fmla="*/ 370953 h 1517683"/>
              <a:gd name="connsiteX7-2045" fmla="*/ 1632181 w 2491326"/>
              <a:gd name="connsiteY7-2046" fmla="*/ 878035 h 1517683"/>
              <a:gd name="connsiteX8-2047" fmla="*/ 1290381 w 2491326"/>
              <a:gd name="connsiteY8-2048" fmla="*/ 17428 h 1517683"/>
              <a:gd name="connsiteX9-2049" fmla="*/ 616254 w 2491326"/>
              <a:gd name="connsiteY9-2050" fmla="*/ 364567 h 1517683"/>
              <a:gd name="connsiteX10-2051" fmla="*/ 1127147 w 2491326"/>
              <a:gd name="connsiteY10-2052" fmla="*/ 794345 h 1517683"/>
              <a:gd name="connsiteX11-2053" fmla="*/ 609565 w 2491326"/>
              <a:gd name="connsiteY11-2054" fmla="*/ 367791 h 1517683"/>
              <a:gd name="connsiteX12-2055" fmla="*/ 26885 w 2491326"/>
              <a:gd name="connsiteY12-2056" fmla="*/ 740674 h 1517683"/>
              <a:gd name="connsiteX13-2057" fmla="*/ 696948 w 2491326"/>
              <a:gd name="connsiteY13-2058" fmla="*/ 1517583 h 1517683"/>
              <a:gd name="connsiteX0-2059" fmla="*/ 696948 w 2491326"/>
              <a:gd name="connsiteY0-2060" fmla="*/ 1517583 h 1517683"/>
              <a:gd name="connsiteX1-2061" fmla="*/ 2055047 w 2491326"/>
              <a:gd name="connsiteY1-2062" fmla="*/ 1510542 h 1517683"/>
              <a:gd name="connsiteX2-2063" fmla="*/ 2479035 w 2491326"/>
              <a:gd name="connsiteY2-2064" fmla="*/ 1040919 h 1517683"/>
              <a:gd name="connsiteX3-2065" fmla="*/ 1941165 w 2491326"/>
              <a:gd name="connsiteY3-2066" fmla="*/ 818683 h 1517683"/>
              <a:gd name="connsiteX4-2067" fmla="*/ 2238917 w 2491326"/>
              <a:gd name="connsiteY4-2068" fmla="*/ 775628 h 1517683"/>
              <a:gd name="connsiteX5-2069" fmla="*/ 2142346 w 2491326"/>
              <a:gd name="connsiteY5-2070" fmla="*/ 395289 h 1517683"/>
              <a:gd name="connsiteX6-2071" fmla="*/ 1691478 w 2491326"/>
              <a:gd name="connsiteY6-2072" fmla="*/ 370953 h 1517683"/>
              <a:gd name="connsiteX7-2073" fmla="*/ 1632181 w 2491326"/>
              <a:gd name="connsiteY7-2074" fmla="*/ 878035 h 1517683"/>
              <a:gd name="connsiteX8-2075" fmla="*/ 1290381 w 2491326"/>
              <a:gd name="connsiteY8-2076" fmla="*/ 17428 h 1517683"/>
              <a:gd name="connsiteX9-2077" fmla="*/ 616254 w 2491326"/>
              <a:gd name="connsiteY9-2078" fmla="*/ 364567 h 1517683"/>
              <a:gd name="connsiteX10-2079" fmla="*/ 1127147 w 2491326"/>
              <a:gd name="connsiteY10-2080" fmla="*/ 794345 h 1517683"/>
              <a:gd name="connsiteX11-2081" fmla="*/ 609565 w 2491326"/>
              <a:gd name="connsiteY11-2082" fmla="*/ 367791 h 1517683"/>
              <a:gd name="connsiteX12-2083" fmla="*/ 26885 w 2491326"/>
              <a:gd name="connsiteY12-2084" fmla="*/ 740674 h 1517683"/>
              <a:gd name="connsiteX13-2085" fmla="*/ 696948 w 2491326"/>
              <a:gd name="connsiteY13-2086" fmla="*/ 1517583 h 1517683"/>
              <a:gd name="connsiteX0-2087" fmla="*/ 696948 w 2491326"/>
              <a:gd name="connsiteY0-2088" fmla="*/ 1517583 h 1517683"/>
              <a:gd name="connsiteX1-2089" fmla="*/ 2055047 w 2491326"/>
              <a:gd name="connsiteY1-2090" fmla="*/ 1510542 h 1517683"/>
              <a:gd name="connsiteX2-2091" fmla="*/ 2479035 w 2491326"/>
              <a:gd name="connsiteY2-2092" fmla="*/ 1040919 h 1517683"/>
              <a:gd name="connsiteX3-2093" fmla="*/ 1941165 w 2491326"/>
              <a:gd name="connsiteY3-2094" fmla="*/ 818683 h 1517683"/>
              <a:gd name="connsiteX4-2095" fmla="*/ 2238917 w 2491326"/>
              <a:gd name="connsiteY4-2096" fmla="*/ 775628 h 1517683"/>
              <a:gd name="connsiteX5-2097" fmla="*/ 2142346 w 2491326"/>
              <a:gd name="connsiteY5-2098" fmla="*/ 395289 h 1517683"/>
              <a:gd name="connsiteX6-2099" fmla="*/ 1691478 w 2491326"/>
              <a:gd name="connsiteY6-2100" fmla="*/ 370953 h 1517683"/>
              <a:gd name="connsiteX7-2101" fmla="*/ 1632181 w 2491326"/>
              <a:gd name="connsiteY7-2102" fmla="*/ 878035 h 1517683"/>
              <a:gd name="connsiteX8-2103" fmla="*/ 1290381 w 2491326"/>
              <a:gd name="connsiteY8-2104" fmla="*/ 17428 h 1517683"/>
              <a:gd name="connsiteX9-2105" fmla="*/ 616254 w 2491326"/>
              <a:gd name="connsiteY9-2106" fmla="*/ 364567 h 1517683"/>
              <a:gd name="connsiteX10-2107" fmla="*/ 1127147 w 2491326"/>
              <a:gd name="connsiteY10-2108" fmla="*/ 794345 h 1517683"/>
              <a:gd name="connsiteX11-2109" fmla="*/ 609565 w 2491326"/>
              <a:gd name="connsiteY11-2110" fmla="*/ 367791 h 1517683"/>
              <a:gd name="connsiteX12-2111" fmla="*/ 26885 w 2491326"/>
              <a:gd name="connsiteY12-2112" fmla="*/ 740674 h 1517683"/>
              <a:gd name="connsiteX13-2113" fmla="*/ 696948 w 2491326"/>
              <a:gd name="connsiteY13-2114" fmla="*/ 1517583 h 1517683"/>
              <a:gd name="connsiteX0-2115" fmla="*/ 696948 w 2491326"/>
              <a:gd name="connsiteY0-2116" fmla="*/ 1517583 h 1517683"/>
              <a:gd name="connsiteX1-2117" fmla="*/ 2055047 w 2491326"/>
              <a:gd name="connsiteY1-2118" fmla="*/ 1510542 h 1517683"/>
              <a:gd name="connsiteX2-2119" fmla="*/ 2479035 w 2491326"/>
              <a:gd name="connsiteY2-2120" fmla="*/ 1040919 h 1517683"/>
              <a:gd name="connsiteX3-2121" fmla="*/ 1941165 w 2491326"/>
              <a:gd name="connsiteY3-2122" fmla="*/ 818683 h 1517683"/>
              <a:gd name="connsiteX4-2123" fmla="*/ 2238917 w 2491326"/>
              <a:gd name="connsiteY4-2124" fmla="*/ 775628 h 1517683"/>
              <a:gd name="connsiteX5-2125" fmla="*/ 2142346 w 2491326"/>
              <a:gd name="connsiteY5-2126" fmla="*/ 395289 h 1517683"/>
              <a:gd name="connsiteX6-2127" fmla="*/ 1691478 w 2491326"/>
              <a:gd name="connsiteY6-2128" fmla="*/ 370953 h 1517683"/>
              <a:gd name="connsiteX7-2129" fmla="*/ 1632181 w 2491326"/>
              <a:gd name="connsiteY7-2130" fmla="*/ 878035 h 1517683"/>
              <a:gd name="connsiteX8-2131" fmla="*/ 1290381 w 2491326"/>
              <a:gd name="connsiteY8-2132" fmla="*/ 17428 h 1517683"/>
              <a:gd name="connsiteX9-2133" fmla="*/ 616254 w 2491326"/>
              <a:gd name="connsiteY9-2134" fmla="*/ 364567 h 1517683"/>
              <a:gd name="connsiteX10-2135" fmla="*/ 1127147 w 2491326"/>
              <a:gd name="connsiteY10-2136" fmla="*/ 794345 h 1517683"/>
              <a:gd name="connsiteX11-2137" fmla="*/ 609565 w 2491326"/>
              <a:gd name="connsiteY11-2138" fmla="*/ 367791 h 1517683"/>
              <a:gd name="connsiteX12-2139" fmla="*/ 26885 w 2491326"/>
              <a:gd name="connsiteY12-2140" fmla="*/ 740674 h 1517683"/>
              <a:gd name="connsiteX13-2141" fmla="*/ 696948 w 2491326"/>
              <a:gd name="connsiteY13-2142" fmla="*/ 1517583 h 1517683"/>
              <a:gd name="connsiteX0-2143" fmla="*/ 696948 w 2491326"/>
              <a:gd name="connsiteY0-2144" fmla="*/ 1517583 h 1517683"/>
              <a:gd name="connsiteX1-2145" fmla="*/ 2055047 w 2491326"/>
              <a:gd name="connsiteY1-2146" fmla="*/ 1510542 h 1517683"/>
              <a:gd name="connsiteX2-2147" fmla="*/ 2479035 w 2491326"/>
              <a:gd name="connsiteY2-2148" fmla="*/ 1040919 h 1517683"/>
              <a:gd name="connsiteX3-2149" fmla="*/ 1941165 w 2491326"/>
              <a:gd name="connsiteY3-2150" fmla="*/ 818683 h 1517683"/>
              <a:gd name="connsiteX4-2151" fmla="*/ 2238917 w 2491326"/>
              <a:gd name="connsiteY4-2152" fmla="*/ 775628 h 1517683"/>
              <a:gd name="connsiteX5-2153" fmla="*/ 2142346 w 2491326"/>
              <a:gd name="connsiteY5-2154" fmla="*/ 395289 h 1517683"/>
              <a:gd name="connsiteX6-2155" fmla="*/ 1691478 w 2491326"/>
              <a:gd name="connsiteY6-2156" fmla="*/ 370953 h 1517683"/>
              <a:gd name="connsiteX7-2157" fmla="*/ 1632181 w 2491326"/>
              <a:gd name="connsiteY7-2158" fmla="*/ 878035 h 1517683"/>
              <a:gd name="connsiteX8-2159" fmla="*/ 1290381 w 2491326"/>
              <a:gd name="connsiteY8-2160" fmla="*/ 17428 h 1517683"/>
              <a:gd name="connsiteX9-2161" fmla="*/ 616254 w 2491326"/>
              <a:gd name="connsiteY9-2162" fmla="*/ 364567 h 1517683"/>
              <a:gd name="connsiteX10-2163" fmla="*/ 1127147 w 2491326"/>
              <a:gd name="connsiteY10-2164" fmla="*/ 794345 h 1517683"/>
              <a:gd name="connsiteX11-2165" fmla="*/ 609565 w 2491326"/>
              <a:gd name="connsiteY11-2166" fmla="*/ 367791 h 1517683"/>
              <a:gd name="connsiteX12-2167" fmla="*/ 26885 w 2491326"/>
              <a:gd name="connsiteY12-2168" fmla="*/ 740674 h 1517683"/>
              <a:gd name="connsiteX13-2169" fmla="*/ 696948 w 2491326"/>
              <a:gd name="connsiteY13-2170" fmla="*/ 1517583 h 1517683"/>
              <a:gd name="connsiteX0-2171" fmla="*/ 696948 w 2491326"/>
              <a:gd name="connsiteY0-2172" fmla="*/ 1517583 h 1517683"/>
              <a:gd name="connsiteX1-2173" fmla="*/ 2055047 w 2491326"/>
              <a:gd name="connsiteY1-2174" fmla="*/ 1510542 h 1517683"/>
              <a:gd name="connsiteX2-2175" fmla="*/ 2479035 w 2491326"/>
              <a:gd name="connsiteY2-2176" fmla="*/ 1040919 h 1517683"/>
              <a:gd name="connsiteX3-2177" fmla="*/ 1941165 w 2491326"/>
              <a:gd name="connsiteY3-2178" fmla="*/ 818683 h 1517683"/>
              <a:gd name="connsiteX4-2179" fmla="*/ 2238917 w 2491326"/>
              <a:gd name="connsiteY4-2180" fmla="*/ 775628 h 1517683"/>
              <a:gd name="connsiteX5-2181" fmla="*/ 2142346 w 2491326"/>
              <a:gd name="connsiteY5-2182" fmla="*/ 395289 h 1517683"/>
              <a:gd name="connsiteX6-2183" fmla="*/ 1691478 w 2491326"/>
              <a:gd name="connsiteY6-2184" fmla="*/ 370953 h 1517683"/>
              <a:gd name="connsiteX7-2185" fmla="*/ 1632181 w 2491326"/>
              <a:gd name="connsiteY7-2186" fmla="*/ 878035 h 1517683"/>
              <a:gd name="connsiteX8-2187" fmla="*/ 1290381 w 2491326"/>
              <a:gd name="connsiteY8-2188" fmla="*/ 17428 h 1517683"/>
              <a:gd name="connsiteX9-2189" fmla="*/ 616254 w 2491326"/>
              <a:gd name="connsiteY9-2190" fmla="*/ 364567 h 1517683"/>
              <a:gd name="connsiteX10-2191" fmla="*/ 1127147 w 2491326"/>
              <a:gd name="connsiteY10-2192" fmla="*/ 794345 h 1517683"/>
              <a:gd name="connsiteX11-2193" fmla="*/ 609565 w 2491326"/>
              <a:gd name="connsiteY11-2194" fmla="*/ 367791 h 1517683"/>
              <a:gd name="connsiteX12-2195" fmla="*/ 26885 w 2491326"/>
              <a:gd name="connsiteY12-2196" fmla="*/ 740674 h 1517683"/>
              <a:gd name="connsiteX13-2197" fmla="*/ 696948 w 2491326"/>
              <a:gd name="connsiteY13-2198" fmla="*/ 1517583 h 1517683"/>
              <a:gd name="connsiteX0-2199" fmla="*/ 696948 w 2491326"/>
              <a:gd name="connsiteY0-2200" fmla="*/ 1517583 h 1517683"/>
              <a:gd name="connsiteX1-2201" fmla="*/ 2055047 w 2491326"/>
              <a:gd name="connsiteY1-2202" fmla="*/ 1510542 h 1517683"/>
              <a:gd name="connsiteX2-2203" fmla="*/ 2479035 w 2491326"/>
              <a:gd name="connsiteY2-2204" fmla="*/ 1040919 h 1517683"/>
              <a:gd name="connsiteX3-2205" fmla="*/ 1941165 w 2491326"/>
              <a:gd name="connsiteY3-2206" fmla="*/ 818683 h 1517683"/>
              <a:gd name="connsiteX4-2207" fmla="*/ 2238917 w 2491326"/>
              <a:gd name="connsiteY4-2208" fmla="*/ 775628 h 1517683"/>
              <a:gd name="connsiteX5-2209" fmla="*/ 2142346 w 2491326"/>
              <a:gd name="connsiteY5-2210" fmla="*/ 395289 h 1517683"/>
              <a:gd name="connsiteX6-2211" fmla="*/ 1691478 w 2491326"/>
              <a:gd name="connsiteY6-2212" fmla="*/ 370953 h 1517683"/>
              <a:gd name="connsiteX7-2213" fmla="*/ 1632181 w 2491326"/>
              <a:gd name="connsiteY7-2214" fmla="*/ 878035 h 1517683"/>
              <a:gd name="connsiteX8-2215" fmla="*/ 1290381 w 2491326"/>
              <a:gd name="connsiteY8-2216" fmla="*/ 17428 h 1517683"/>
              <a:gd name="connsiteX9-2217" fmla="*/ 616254 w 2491326"/>
              <a:gd name="connsiteY9-2218" fmla="*/ 364567 h 1517683"/>
              <a:gd name="connsiteX10-2219" fmla="*/ 1127147 w 2491326"/>
              <a:gd name="connsiteY10-2220" fmla="*/ 794345 h 1517683"/>
              <a:gd name="connsiteX11-2221" fmla="*/ 609565 w 2491326"/>
              <a:gd name="connsiteY11-2222" fmla="*/ 367791 h 1517683"/>
              <a:gd name="connsiteX12-2223" fmla="*/ 26885 w 2491326"/>
              <a:gd name="connsiteY12-2224" fmla="*/ 740674 h 1517683"/>
              <a:gd name="connsiteX13-2225" fmla="*/ 696948 w 2491326"/>
              <a:gd name="connsiteY13-2226" fmla="*/ 1517583 h 1517683"/>
              <a:gd name="connsiteX0-2227" fmla="*/ 696948 w 2491326"/>
              <a:gd name="connsiteY0-2228" fmla="*/ 1517583 h 1517683"/>
              <a:gd name="connsiteX1-2229" fmla="*/ 2055047 w 2491326"/>
              <a:gd name="connsiteY1-2230" fmla="*/ 1510542 h 1517683"/>
              <a:gd name="connsiteX2-2231" fmla="*/ 2479035 w 2491326"/>
              <a:gd name="connsiteY2-2232" fmla="*/ 1040919 h 1517683"/>
              <a:gd name="connsiteX3-2233" fmla="*/ 1941165 w 2491326"/>
              <a:gd name="connsiteY3-2234" fmla="*/ 818683 h 1517683"/>
              <a:gd name="connsiteX4-2235" fmla="*/ 2238917 w 2491326"/>
              <a:gd name="connsiteY4-2236" fmla="*/ 775628 h 1517683"/>
              <a:gd name="connsiteX5-2237" fmla="*/ 2142346 w 2491326"/>
              <a:gd name="connsiteY5-2238" fmla="*/ 395289 h 1517683"/>
              <a:gd name="connsiteX6-2239" fmla="*/ 1691478 w 2491326"/>
              <a:gd name="connsiteY6-2240" fmla="*/ 370953 h 1517683"/>
              <a:gd name="connsiteX7-2241" fmla="*/ 1632181 w 2491326"/>
              <a:gd name="connsiteY7-2242" fmla="*/ 878035 h 1517683"/>
              <a:gd name="connsiteX8-2243" fmla="*/ 1290381 w 2491326"/>
              <a:gd name="connsiteY8-2244" fmla="*/ 17428 h 1517683"/>
              <a:gd name="connsiteX9-2245" fmla="*/ 616254 w 2491326"/>
              <a:gd name="connsiteY9-2246" fmla="*/ 364567 h 1517683"/>
              <a:gd name="connsiteX10-2247" fmla="*/ 1127147 w 2491326"/>
              <a:gd name="connsiteY10-2248" fmla="*/ 794345 h 1517683"/>
              <a:gd name="connsiteX11-2249" fmla="*/ 609565 w 2491326"/>
              <a:gd name="connsiteY11-2250" fmla="*/ 367791 h 1517683"/>
              <a:gd name="connsiteX12-2251" fmla="*/ 26885 w 2491326"/>
              <a:gd name="connsiteY12-2252" fmla="*/ 740674 h 1517683"/>
              <a:gd name="connsiteX13-2253" fmla="*/ 696948 w 2491326"/>
              <a:gd name="connsiteY13-2254" fmla="*/ 1517583 h 1517683"/>
              <a:gd name="connsiteX0-2255" fmla="*/ 696948 w 2491326"/>
              <a:gd name="connsiteY0-2256" fmla="*/ 1517583 h 1517683"/>
              <a:gd name="connsiteX1-2257" fmla="*/ 2055047 w 2491326"/>
              <a:gd name="connsiteY1-2258" fmla="*/ 1510542 h 1517683"/>
              <a:gd name="connsiteX2-2259" fmla="*/ 2479035 w 2491326"/>
              <a:gd name="connsiteY2-2260" fmla="*/ 1040919 h 1517683"/>
              <a:gd name="connsiteX3-2261" fmla="*/ 1941165 w 2491326"/>
              <a:gd name="connsiteY3-2262" fmla="*/ 818683 h 1517683"/>
              <a:gd name="connsiteX4-2263" fmla="*/ 2238917 w 2491326"/>
              <a:gd name="connsiteY4-2264" fmla="*/ 775628 h 1517683"/>
              <a:gd name="connsiteX5-2265" fmla="*/ 2142346 w 2491326"/>
              <a:gd name="connsiteY5-2266" fmla="*/ 395289 h 1517683"/>
              <a:gd name="connsiteX6-2267" fmla="*/ 1691478 w 2491326"/>
              <a:gd name="connsiteY6-2268" fmla="*/ 370953 h 1517683"/>
              <a:gd name="connsiteX7-2269" fmla="*/ 1632181 w 2491326"/>
              <a:gd name="connsiteY7-2270" fmla="*/ 878035 h 1517683"/>
              <a:gd name="connsiteX8-2271" fmla="*/ 1290381 w 2491326"/>
              <a:gd name="connsiteY8-2272" fmla="*/ 17428 h 1517683"/>
              <a:gd name="connsiteX9-2273" fmla="*/ 616254 w 2491326"/>
              <a:gd name="connsiteY9-2274" fmla="*/ 364567 h 1517683"/>
              <a:gd name="connsiteX10-2275" fmla="*/ 1127147 w 2491326"/>
              <a:gd name="connsiteY10-2276" fmla="*/ 794345 h 1517683"/>
              <a:gd name="connsiteX11-2277" fmla="*/ 609565 w 2491326"/>
              <a:gd name="connsiteY11-2278" fmla="*/ 367791 h 1517683"/>
              <a:gd name="connsiteX12-2279" fmla="*/ 26885 w 2491326"/>
              <a:gd name="connsiteY12-2280" fmla="*/ 740674 h 1517683"/>
              <a:gd name="connsiteX13-2281" fmla="*/ 696948 w 2491326"/>
              <a:gd name="connsiteY13-2282" fmla="*/ 1517583 h 1517683"/>
              <a:gd name="connsiteX0-2283" fmla="*/ 696948 w 2491326"/>
              <a:gd name="connsiteY0-2284" fmla="*/ 1517583 h 1517683"/>
              <a:gd name="connsiteX1-2285" fmla="*/ 2055047 w 2491326"/>
              <a:gd name="connsiteY1-2286" fmla="*/ 1510542 h 1517683"/>
              <a:gd name="connsiteX2-2287" fmla="*/ 2479035 w 2491326"/>
              <a:gd name="connsiteY2-2288" fmla="*/ 1040919 h 1517683"/>
              <a:gd name="connsiteX3-2289" fmla="*/ 1941165 w 2491326"/>
              <a:gd name="connsiteY3-2290" fmla="*/ 818683 h 1517683"/>
              <a:gd name="connsiteX4-2291" fmla="*/ 2238917 w 2491326"/>
              <a:gd name="connsiteY4-2292" fmla="*/ 775628 h 1517683"/>
              <a:gd name="connsiteX5-2293" fmla="*/ 2142346 w 2491326"/>
              <a:gd name="connsiteY5-2294" fmla="*/ 395289 h 1517683"/>
              <a:gd name="connsiteX6-2295" fmla="*/ 1691478 w 2491326"/>
              <a:gd name="connsiteY6-2296" fmla="*/ 370953 h 1517683"/>
              <a:gd name="connsiteX7-2297" fmla="*/ 1632181 w 2491326"/>
              <a:gd name="connsiteY7-2298" fmla="*/ 878035 h 1517683"/>
              <a:gd name="connsiteX8-2299" fmla="*/ 1290381 w 2491326"/>
              <a:gd name="connsiteY8-2300" fmla="*/ 17428 h 1517683"/>
              <a:gd name="connsiteX9-2301" fmla="*/ 616254 w 2491326"/>
              <a:gd name="connsiteY9-2302" fmla="*/ 364567 h 1517683"/>
              <a:gd name="connsiteX10-2303" fmla="*/ 1127147 w 2491326"/>
              <a:gd name="connsiteY10-2304" fmla="*/ 794345 h 1517683"/>
              <a:gd name="connsiteX11-2305" fmla="*/ 609565 w 2491326"/>
              <a:gd name="connsiteY11-2306" fmla="*/ 367791 h 1517683"/>
              <a:gd name="connsiteX12-2307" fmla="*/ 26885 w 2491326"/>
              <a:gd name="connsiteY12-2308" fmla="*/ 740674 h 1517683"/>
              <a:gd name="connsiteX13-2309" fmla="*/ 696948 w 2491326"/>
              <a:gd name="connsiteY13-2310" fmla="*/ 1517583 h 15176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577" y="connsiteY12-578"/>
              </a:cxn>
              <a:cxn ang="0">
                <a:pos x="connsiteX13-1385" y="connsiteY13-1386"/>
              </a:cxn>
            </a:cxnLst>
            <a:rect l="l" t="t" r="r" b="b"/>
            <a:pathLst>
              <a:path w="2491326" h="1517683">
                <a:moveTo>
                  <a:pt x="696948" y="1517583"/>
                </a:moveTo>
                <a:lnTo>
                  <a:pt x="2055047" y="1510542"/>
                </a:lnTo>
                <a:cubicBezTo>
                  <a:pt x="2429615" y="1503751"/>
                  <a:pt x="2529862" y="1262395"/>
                  <a:pt x="2479035" y="1040919"/>
                </a:cubicBezTo>
                <a:cubicBezTo>
                  <a:pt x="2409740" y="752156"/>
                  <a:pt x="2054193" y="705906"/>
                  <a:pt x="1941165" y="818683"/>
                </a:cubicBezTo>
                <a:cubicBezTo>
                  <a:pt x="2001609" y="758477"/>
                  <a:pt x="2155153" y="753674"/>
                  <a:pt x="2238917" y="775628"/>
                </a:cubicBezTo>
                <a:cubicBezTo>
                  <a:pt x="2283019" y="710348"/>
                  <a:pt x="2245581" y="472540"/>
                  <a:pt x="2142346" y="395289"/>
                </a:cubicBezTo>
                <a:cubicBezTo>
                  <a:pt x="2044729" y="314397"/>
                  <a:pt x="1868195" y="252211"/>
                  <a:pt x="1691478" y="370953"/>
                </a:cubicBezTo>
                <a:cubicBezTo>
                  <a:pt x="1726329" y="510029"/>
                  <a:pt x="1729467" y="707246"/>
                  <a:pt x="1632181" y="878035"/>
                </a:cubicBezTo>
                <a:cubicBezTo>
                  <a:pt x="1782525" y="628164"/>
                  <a:pt x="1779588" y="188015"/>
                  <a:pt x="1290381" y="17428"/>
                </a:cubicBezTo>
                <a:cubicBezTo>
                  <a:pt x="1048053" y="-57138"/>
                  <a:pt x="678873" y="116715"/>
                  <a:pt x="616254" y="364567"/>
                </a:cubicBezTo>
                <a:cubicBezTo>
                  <a:pt x="801129" y="403135"/>
                  <a:pt x="1029735" y="461579"/>
                  <a:pt x="1127147" y="794345"/>
                </a:cubicBezTo>
                <a:cubicBezTo>
                  <a:pt x="1070372" y="588809"/>
                  <a:pt x="907572" y="395952"/>
                  <a:pt x="609565" y="367791"/>
                </a:cubicBezTo>
                <a:cubicBezTo>
                  <a:pt x="363240" y="347581"/>
                  <a:pt x="99786" y="553680"/>
                  <a:pt x="26885" y="740674"/>
                </a:cubicBezTo>
                <a:cubicBezTo>
                  <a:pt x="-86365" y="1122891"/>
                  <a:pt x="162167" y="1524982"/>
                  <a:pt x="696948" y="1517583"/>
                </a:cubicBezTo>
                <a:close/>
              </a:path>
            </a:pathLst>
          </a:custGeom>
          <a:noFill/>
          <a:ln w="508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
        <p:nvSpPr>
          <p:cNvPr id="48" name="Rectangle 19"/>
          <p:cNvSpPr>
            <a:spLocks noChangeAspect="1"/>
          </p:cNvSpPr>
          <p:nvPr/>
        </p:nvSpPr>
        <p:spPr>
          <a:xfrm>
            <a:off x="9290199" y="3541166"/>
            <a:ext cx="162933" cy="337413"/>
          </a:xfrm>
          <a:custGeom>
            <a:avLst/>
            <a:gdLst/>
            <a:ahLst/>
            <a:cxnLst/>
            <a:rect l="l" t="t" r="r" b="b"/>
            <a:pathLst>
              <a:path w="162932" h="337413">
                <a:moveTo>
                  <a:pt x="0" y="0"/>
                </a:moveTo>
                <a:lnTo>
                  <a:pt x="156157" y="0"/>
                </a:lnTo>
                <a:cubicBezTo>
                  <a:pt x="159876" y="12458"/>
                  <a:pt x="161254" y="25406"/>
                  <a:pt x="161930" y="38541"/>
                </a:cubicBezTo>
                <a:lnTo>
                  <a:pt x="162932" y="38541"/>
                </a:lnTo>
                <a:lnTo>
                  <a:pt x="162932" y="58380"/>
                </a:lnTo>
                <a:lnTo>
                  <a:pt x="162932" y="337413"/>
                </a:lnTo>
                <a:lnTo>
                  <a:pt x="9481" y="337413"/>
                </a:lnTo>
                <a:lnTo>
                  <a:pt x="9481" y="248768"/>
                </a:lnTo>
                <a:lnTo>
                  <a:pt x="103586" y="248830"/>
                </a:lnTo>
                <a:cubicBezTo>
                  <a:pt x="103586" y="207245"/>
                  <a:pt x="63539" y="172349"/>
                  <a:pt x="9481" y="163097"/>
                </a:cubicBezTo>
                <a:lnTo>
                  <a:pt x="9481" y="58380"/>
                </a:lnTo>
                <a:lnTo>
                  <a:pt x="9289" y="58380"/>
                </a:lnTo>
                <a:cubicBezTo>
                  <a:pt x="9289" y="38017"/>
                  <a:pt x="6378" y="18333"/>
                  <a:pt x="0" y="0"/>
                </a:cubicBezTo>
                <a:close/>
              </a:path>
            </a:pathLst>
          </a:cu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
        <p:nvSpPr>
          <p:cNvPr id="49" name="Rectangle 19"/>
          <p:cNvSpPr>
            <a:spLocks noChangeAspect="1"/>
          </p:cNvSpPr>
          <p:nvPr/>
        </p:nvSpPr>
        <p:spPr>
          <a:xfrm>
            <a:off x="8749117" y="3251816"/>
            <a:ext cx="695125" cy="705058"/>
          </a:xfrm>
          <a:custGeom>
            <a:avLst/>
            <a:gdLst/>
            <a:ahLst/>
            <a:cxnLst/>
            <a:rect l="l" t="t" r="r" b="b"/>
            <a:pathLst>
              <a:path w="695125" h="705057">
                <a:moveTo>
                  <a:pt x="362742" y="0"/>
                </a:moveTo>
                <a:cubicBezTo>
                  <a:pt x="512310" y="0"/>
                  <a:pt x="640735" y="90521"/>
                  <a:pt x="695125" y="220155"/>
                </a:cubicBezTo>
                <a:lnTo>
                  <a:pt x="514150" y="220155"/>
                </a:lnTo>
                <a:cubicBezTo>
                  <a:pt x="476834" y="178912"/>
                  <a:pt x="422739" y="153643"/>
                  <a:pt x="362742" y="153643"/>
                </a:cubicBezTo>
                <a:cubicBezTo>
                  <a:pt x="247260" y="153643"/>
                  <a:pt x="153643" y="247261"/>
                  <a:pt x="153643" y="362743"/>
                </a:cubicBezTo>
                <a:lnTo>
                  <a:pt x="153451" y="362743"/>
                </a:lnTo>
                <a:lnTo>
                  <a:pt x="153451" y="705057"/>
                </a:lnTo>
                <a:lnTo>
                  <a:pt x="0" y="705057"/>
                </a:lnTo>
                <a:lnTo>
                  <a:pt x="0" y="362743"/>
                </a:lnTo>
                <a:cubicBezTo>
                  <a:pt x="0" y="162406"/>
                  <a:pt x="162405" y="0"/>
                  <a:pt x="362742"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
        <p:nvSpPr>
          <p:cNvPr id="50" name="Freeform 27"/>
          <p:cNvSpPr>
            <a:spLocks noChangeAspect="1"/>
          </p:cNvSpPr>
          <p:nvPr/>
        </p:nvSpPr>
        <p:spPr>
          <a:xfrm flipH="1">
            <a:off x="7086887" y="4644509"/>
            <a:ext cx="1378765" cy="742855"/>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sp>
        <p:nvSpPr>
          <p:cNvPr id="51" name="Freeform 28"/>
          <p:cNvSpPr>
            <a:spLocks noChangeAspect="1"/>
          </p:cNvSpPr>
          <p:nvPr/>
        </p:nvSpPr>
        <p:spPr>
          <a:xfrm flipH="1">
            <a:off x="9133294" y="4509511"/>
            <a:ext cx="1326117" cy="71449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sp>
        <p:nvSpPr>
          <p:cNvPr id="52" name="Rectangle 19"/>
          <p:cNvSpPr>
            <a:spLocks noChangeAspect="1"/>
          </p:cNvSpPr>
          <p:nvPr/>
        </p:nvSpPr>
        <p:spPr>
          <a:xfrm>
            <a:off x="8496677" y="3980560"/>
            <a:ext cx="1177754" cy="792734"/>
          </a:xfrm>
          <a:custGeom>
            <a:avLst/>
            <a:gdLst/>
            <a:ahLst/>
            <a:cxnLst/>
            <a:rect l="l" t="t" r="r" b="b"/>
            <a:pathLst>
              <a:path w="1177754" h="792734">
                <a:moveTo>
                  <a:pt x="591785" y="290911"/>
                </a:moveTo>
                <a:cubicBezTo>
                  <a:pt x="553819" y="290911"/>
                  <a:pt x="523041" y="321689"/>
                  <a:pt x="523041" y="359656"/>
                </a:cubicBezTo>
                <a:cubicBezTo>
                  <a:pt x="523041" y="384897"/>
                  <a:pt x="536646" y="406962"/>
                  <a:pt x="557063" y="418675"/>
                </a:cubicBezTo>
                <a:lnTo>
                  <a:pt x="494124" y="559323"/>
                </a:lnTo>
                <a:lnTo>
                  <a:pt x="689447" y="559323"/>
                </a:lnTo>
                <a:lnTo>
                  <a:pt x="626507" y="418675"/>
                </a:lnTo>
                <a:cubicBezTo>
                  <a:pt x="646926" y="406962"/>
                  <a:pt x="660530" y="384897"/>
                  <a:pt x="660530" y="359656"/>
                </a:cubicBezTo>
                <a:cubicBezTo>
                  <a:pt x="660530" y="321689"/>
                  <a:pt x="629752" y="290911"/>
                  <a:pt x="591785" y="290911"/>
                </a:cubicBezTo>
                <a:close/>
                <a:moveTo>
                  <a:pt x="229043" y="0"/>
                </a:moveTo>
                <a:lnTo>
                  <a:pt x="382494" y="0"/>
                </a:lnTo>
                <a:lnTo>
                  <a:pt x="382494" y="1695"/>
                </a:lnTo>
                <a:lnTo>
                  <a:pt x="1045912" y="1695"/>
                </a:lnTo>
                <a:cubicBezTo>
                  <a:pt x="1118726" y="1695"/>
                  <a:pt x="1177754" y="60723"/>
                  <a:pt x="1177754" y="133538"/>
                </a:cubicBezTo>
                <a:lnTo>
                  <a:pt x="1177754" y="660892"/>
                </a:lnTo>
                <a:cubicBezTo>
                  <a:pt x="1177754" y="733706"/>
                  <a:pt x="1118726" y="792734"/>
                  <a:pt x="1045912" y="792734"/>
                </a:cubicBezTo>
                <a:lnTo>
                  <a:pt x="131842" y="792734"/>
                </a:lnTo>
                <a:cubicBezTo>
                  <a:pt x="59028" y="792734"/>
                  <a:pt x="0" y="733706"/>
                  <a:pt x="0" y="660892"/>
                </a:cubicBezTo>
                <a:lnTo>
                  <a:pt x="0" y="133538"/>
                </a:lnTo>
                <a:cubicBezTo>
                  <a:pt x="0" y="60723"/>
                  <a:pt x="59028" y="1695"/>
                  <a:pt x="131842" y="1695"/>
                </a:cubicBezTo>
                <a:lnTo>
                  <a:pt x="229043" y="169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
        <p:nvSpPr>
          <p:cNvPr id="53" name="Rounded Rectangle 25"/>
          <p:cNvSpPr/>
          <p:nvPr/>
        </p:nvSpPr>
        <p:spPr>
          <a:xfrm>
            <a:off x="6152509" y="2175849"/>
            <a:ext cx="1610485"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4" name="Rounded Rectangle 30"/>
          <p:cNvSpPr/>
          <p:nvPr/>
        </p:nvSpPr>
        <p:spPr>
          <a:xfrm>
            <a:off x="6380863" y="2761548"/>
            <a:ext cx="1420858"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5" name="Rounded Rectangle 31"/>
          <p:cNvSpPr/>
          <p:nvPr/>
        </p:nvSpPr>
        <p:spPr>
          <a:xfrm>
            <a:off x="6874147" y="2468698"/>
            <a:ext cx="615706"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6" name="Rounded Rectangle 32"/>
          <p:cNvSpPr/>
          <p:nvPr/>
        </p:nvSpPr>
        <p:spPr>
          <a:xfrm>
            <a:off x="7607191" y="2468698"/>
            <a:ext cx="615706"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8392578" y="1674674"/>
            <a:ext cx="3301191" cy="4143375"/>
          </a:xfrm>
          <a:prstGeom prst="rect">
            <a:avLst/>
          </a:prstGeom>
          <a:noFill/>
        </p:spPr>
        <p:txBody>
          <a:bodyPr wrap="square" rtlCol="0">
            <a:spAutoFit/>
          </a:bodyPr>
          <a:lstStyle/>
          <a:p>
            <a:pPr marL="0" indent="0">
              <a:lnSpc>
                <a:spcPct val="110000"/>
              </a:lnSpc>
              <a:buNone/>
            </a:pPr>
            <a:r>
              <a:rPr lang="en-US" sz="1200" dirty="0">
                <a:solidFill>
                  <a:schemeClr val="bg1"/>
                </a:solidFill>
                <a:latin typeface="Consolas" panose="020B0609020204030204"/>
                <a:sym typeface="+mn-ea"/>
              </a:rPr>
              <a:t>import </a:t>
            </a:r>
            <a:r>
              <a:rPr lang="en-US" sz="1200" err="1">
                <a:solidFill>
                  <a:schemeClr val="bg1"/>
                </a:solidFill>
                <a:latin typeface="Consolas" panose="020B0609020204030204"/>
                <a:sym typeface="+mn-ea"/>
              </a:rPr>
              <a:t>numpy as np</a:t>
            </a:r>
            <a:r>
              <a:rPr lang="en-US" sz="1200" dirty="0">
                <a:solidFill>
                  <a:schemeClr val="bg1"/>
                </a:solidFill>
                <a:latin typeface="Consolas" panose="020B0609020204030204"/>
                <a:sym typeface="+mn-ea"/>
              </a:rPr>
              <a:t>
import pandas as pd
import </a:t>
            </a:r>
            <a:r>
              <a:rPr lang="en-US" sz="1200" err="1">
                <a:solidFill>
                  <a:schemeClr val="bg1"/>
                </a:solidFill>
                <a:latin typeface="Consolas" panose="020B0609020204030204"/>
                <a:sym typeface="+mn-ea"/>
              </a:rPr>
              <a:t>matplotlib.pyplot</a:t>
            </a:r>
            <a:r>
              <a:rPr lang="en-US" sz="1200" dirty="0">
                <a:solidFill>
                  <a:schemeClr val="bg1"/>
                </a:solidFill>
                <a:latin typeface="Consolas" panose="020B0609020204030204"/>
                <a:sym typeface="+mn-ea"/>
              </a:rPr>
              <a:t> as </a:t>
            </a:r>
            <a:r>
              <a:rPr lang="en-US" sz="1200" err="1">
                <a:solidFill>
                  <a:schemeClr val="bg1"/>
                </a:solidFill>
                <a:latin typeface="Consolas" panose="020B0609020204030204"/>
                <a:sym typeface="+mn-ea"/>
              </a:rPr>
              <a:t>plt</a:t>
            </a:r>
            <a:r>
              <a:rPr lang="en-US" sz="1200" dirty="0">
                <a:solidFill>
                  <a:schemeClr val="bg1"/>
                </a:solidFill>
                <a:latin typeface="Consolas" panose="020B0609020204030204"/>
                <a:sym typeface="+mn-ea"/>
              </a:rPr>
              <a:t>
import seaborn as </a:t>
            </a:r>
            <a:r>
              <a:rPr lang="en-US" sz="1200" err="1">
                <a:solidFill>
                  <a:schemeClr val="bg1"/>
                </a:solidFill>
                <a:latin typeface="Consolas" panose="020B0609020204030204"/>
                <a:sym typeface="+mn-ea"/>
              </a:rPr>
              <a:t>sns</a:t>
            </a:r>
            <a:endParaRPr lang="en-US" sz="1200">
              <a:solidFill>
                <a:schemeClr val="bg1"/>
              </a:solidFill>
              <a:latin typeface="Consolas" panose="020B0609020204030204"/>
            </a:endParaRPr>
          </a:p>
          <a:p>
            <a:pPr marL="0" indent="0">
              <a:lnSpc>
                <a:spcPct val="110000"/>
              </a:lnSpc>
              <a:buNone/>
            </a:pPr>
            <a:r>
              <a:rPr lang="en-US" sz="1200" i="1" dirty="0">
                <a:solidFill>
                  <a:schemeClr val="bg1"/>
                </a:solidFill>
                <a:latin typeface="Consolas" panose="020B0609020204030204"/>
                <a:sym typeface="+mn-ea"/>
              </a:rPr>
              <a:t># Reading Data Set </a:t>
            </a:r>
            <a:r>
              <a:rPr lang="en-US" sz="1200" dirty="0">
                <a:solidFill>
                  <a:schemeClr val="bg1"/>
                </a:solidFill>
                <a:latin typeface="Consolas" panose="020B0609020204030204"/>
                <a:sym typeface="+mn-ea"/>
              </a:rPr>
              <a:t>
tracks = </a:t>
            </a:r>
            <a:r>
              <a:rPr lang="en-US" sz="1200" err="1">
                <a:solidFill>
                  <a:schemeClr val="bg1"/>
                </a:solidFill>
                <a:latin typeface="Consolas" panose="020B0609020204030204"/>
                <a:sym typeface="+mn-ea"/>
              </a:rPr>
              <a:t>pd.</a:t>
            </a:r>
            <a:r>
              <a:rPr lang="en-US" sz="1200" u="sng" err="1">
                <a:solidFill>
                  <a:schemeClr val="bg1"/>
                </a:solidFill>
                <a:latin typeface="Consolas" panose="020B0609020204030204"/>
                <a:sym typeface="+mn-ea"/>
              </a:rPr>
              <a:t>read_csv</a:t>
            </a:r>
            <a:r>
              <a:rPr lang="en-US" sz="1200" dirty="0">
                <a:solidFill>
                  <a:schemeClr val="bg1"/>
                </a:solidFill>
                <a:latin typeface="Consolas" panose="020B0609020204030204"/>
                <a:sym typeface="+mn-ea"/>
              </a:rPr>
              <a:t>('../input/</a:t>
            </a:r>
            <a:r>
              <a:rPr lang="en-US" sz="1200" err="1">
                <a:solidFill>
                  <a:schemeClr val="bg1"/>
                </a:solidFill>
                <a:latin typeface="Consolas" panose="020B0609020204030204"/>
                <a:sym typeface="+mn-ea"/>
              </a:rPr>
              <a:t>spotify-datasets/tracks.csv')</a:t>
            </a:r>
            <a:r>
              <a:rPr lang="en-US" sz="1200" dirty="0">
                <a:solidFill>
                  <a:schemeClr val="bg1"/>
                </a:solidFill>
                <a:latin typeface="Consolas" panose="020B0609020204030204"/>
                <a:sym typeface="+mn-ea"/>
              </a:rPr>
              <a:t>
genre = </a:t>
            </a:r>
            <a:r>
              <a:rPr lang="en-US" sz="1200" err="1">
                <a:solidFill>
                  <a:schemeClr val="bg1"/>
                </a:solidFill>
                <a:latin typeface="Consolas" panose="020B0609020204030204"/>
                <a:sym typeface="+mn-ea"/>
              </a:rPr>
              <a:t>pd.</a:t>
            </a:r>
            <a:r>
              <a:rPr lang="en-US" sz="1200" u="sng" err="1">
                <a:solidFill>
                  <a:schemeClr val="bg1"/>
                </a:solidFill>
                <a:latin typeface="Consolas" panose="020B0609020204030204"/>
                <a:sym typeface="+mn-ea"/>
              </a:rPr>
              <a:t>read_csv</a:t>
            </a:r>
            <a:r>
              <a:rPr lang="en-US" sz="1200" dirty="0">
                <a:solidFill>
                  <a:schemeClr val="bg1"/>
                </a:solidFill>
                <a:latin typeface="Consolas" panose="020B0609020204030204"/>
                <a:sym typeface="+mn-ea"/>
              </a:rPr>
              <a:t>('../input/ultimate-</a:t>
            </a:r>
            <a:r>
              <a:rPr lang="en-US" sz="1200" err="1">
                <a:solidFill>
                  <a:schemeClr val="bg1"/>
                </a:solidFill>
                <a:latin typeface="Consolas" panose="020B0609020204030204"/>
                <a:sym typeface="+mn-ea"/>
              </a:rPr>
              <a:t>spotify</a:t>
            </a:r>
            <a:r>
              <a:rPr lang="en-US" sz="1200" dirty="0">
                <a:solidFill>
                  <a:schemeClr val="bg1"/>
                </a:solidFill>
                <a:latin typeface="Consolas" panose="020B0609020204030204"/>
                <a:sym typeface="+mn-ea"/>
              </a:rPr>
              <a:t>-tracks-</a:t>
            </a:r>
            <a:r>
              <a:rPr lang="en-US" sz="1200" err="1">
                <a:solidFill>
                  <a:schemeClr val="bg1"/>
                </a:solidFill>
                <a:latin typeface="Consolas" panose="020B0609020204030204"/>
                <a:sym typeface="+mn-ea"/>
              </a:rPr>
              <a:t>db</a:t>
            </a:r>
            <a:r>
              <a:rPr lang="en-US" sz="1200" dirty="0">
                <a:solidFill>
                  <a:schemeClr val="bg1"/>
                </a:solidFill>
                <a:latin typeface="Consolas" panose="020B0609020204030204"/>
                <a:sym typeface="+mn-ea"/>
              </a:rPr>
              <a:t>/SpotifyFeatures.csv')</a:t>
            </a:r>
            <a:endParaRPr lang="en-US" sz="1200" dirty="0">
              <a:solidFill>
                <a:schemeClr val="bg1"/>
              </a:solidFill>
              <a:latin typeface="Consolas" panose="020B0609020204030204"/>
            </a:endParaRPr>
          </a:p>
          <a:p>
            <a:pPr marL="0" indent="0">
              <a:lnSpc>
                <a:spcPct val="110000"/>
              </a:lnSpc>
              <a:buNone/>
            </a:pPr>
            <a:r>
              <a:rPr lang="en-US" sz="1200" dirty="0" err="1">
                <a:solidFill>
                  <a:schemeClr val="bg1"/>
                </a:solidFill>
                <a:latin typeface="Consolas" panose="020B0609020204030204"/>
                <a:sym typeface="+mn-ea"/>
              </a:rPr>
              <a:t>tracks.head</a:t>
            </a:r>
            <a:r>
              <a:rPr lang="en-US" sz="1200" dirty="0">
                <a:solidFill>
                  <a:schemeClr val="bg1"/>
                </a:solidFill>
                <a:latin typeface="Consolas" panose="020B0609020204030204"/>
                <a:sym typeface="+mn-ea"/>
              </a:rPr>
              <a:t>()</a:t>
            </a:r>
            <a:endParaRPr lang="en-US" sz="1200" dirty="0">
              <a:solidFill>
                <a:schemeClr val="bg1"/>
              </a:solidFill>
              <a:latin typeface="Consolas" panose="020B0609020204030204"/>
              <a:sym typeface="+mn-ea"/>
            </a:endParaRPr>
          </a:p>
          <a:p>
            <a:pPr marL="0" indent="0">
              <a:lnSpc>
                <a:spcPct val="110000"/>
              </a:lnSpc>
              <a:buNone/>
            </a:pPr>
            <a:r>
              <a:rPr lang="en-US" sz="1200" dirty="0" err="1">
                <a:solidFill>
                  <a:schemeClr val="bg1"/>
                </a:solidFill>
                <a:sym typeface="+mn-ea"/>
              </a:rPr>
              <a:t>genre.head</a:t>
            </a:r>
            <a:r>
              <a:rPr lang="en-US" sz="1200" dirty="0">
                <a:solidFill>
                  <a:schemeClr val="bg1"/>
                </a:solidFill>
                <a:sym typeface="+mn-ea"/>
              </a:rPr>
              <a:t>()</a:t>
            </a:r>
            <a:endParaRPr lang="en-US" sz="1200" dirty="0"/>
          </a:p>
          <a:p>
            <a:pPr marL="0" indent="0">
              <a:lnSpc>
                <a:spcPct val="110000"/>
              </a:lnSpc>
              <a:buNone/>
            </a:pPr>
            <a:endParaRPr lang="en-US" sz="1200" dirty="0">
              <a:solidFill>
                <a:schemeClr val="bg1"/>
              </a:solidFill>
              <a:latin typeface="Walbaum Display"/>
            </a:endParaRPr>
          </a:p>
          <a:p>
            <a:pPr marL="0" indent="0">
              <a:lnSpc>
                <a:spcPct val="110000"/>
              </a:lnSpc>
              <a:buNone/>
            </a:pPr>
            <a:endParaRPr lang="en-US" sz="1200" dirty="0">
              <a:latin typeface="Consolas" panose="020B0609020204030204"/>
            </a:endParaRPr>
          </a:p>
          <a:p>
            <a:pPr marL="0" indent="0">
              <a:lnSpc>
                <a:spcPct val="110000"/>
              </a:lnSpc>
              <a:buNone/>
            </a:pPr>
            <a:endParaRPr lang="en-US" sz="1200">
              <a:latin typeface="Consolas" panose="020B0609020204030204"/>
            </a:endParaRPr>
          </a:p>
          <a:p>
            <a:pPr marL="0" indent="0">
              <a:lnSpc>
                <a:spcPct val="110000"/>
              </a:lnSpc>
              <a:buNone/>
            </a:pPr>
            <a:endParaRPr lang="en-US" sz="1200">
              <a:latin typeface="Consolas" panose="020B0609020204030204"/>
            </a:endParaRPr>
          </a:p>
          <a:p>
            <a:pPr marL="0" indent="0">
              <a:lnSpc>
                <a:spcPct val="110000"/>
              </a:lnSpc>
              <a:buNone/>
            </a:pPr>
            <a:endParaRPr lang="en-US" sz="1200">
              <a:latin typeface="Consolas" panose="020B0609020204030204"/>
            </a:endParaRPr>
          </a:p>
          <a:p>
            <a:pPr marL="0" indent="0">
              <a:lnSpc>
                <a:spcPct val="110000"/>
              </a:lnSpc>
              <a:buNone/>
            </a:pPr>
            <a:endParaRPr lang="en-US" altLang="ko-KR" sz="1200" dirty="0">
              <a:solidFill>
                <a:schemeClr val="bg1"/>
              </a:solidFill>
              <a:latin typeface="Century Gothic" pitchFamily="34" charset="0"/>
              <a:cs typeface="Arial" panose="020B0604020202020204" pitchFamily="34" charset="0"/>
            </a:endParaRPr>
          </a:p>
        </p:txBody>
      </p:sp>
      <p:sp>
        <p:nvSpPr>
          <p:cNvPr id="14" name="TextBox 13"/>
          <p:cNvSpPr txBox="1"/>
          <p:nvPr/>
        </p:nvSpPr>
        <p:spPr>
          <a:xfrm>
            <a:off x="8478623" y="873746"/>
            <a:ext cx="638713" cy="590719"/>
          </a:xfrm>
          <a:custGeom>
            <a:avLst/>
            <a:gdLst/>
            <a:ahLst/>
            <a:cxnLst/>
            <a:rect l="l" t="t" r="r" b="b"/>
            <a:pathLst>
              <a:path w="127932" h="118319">
                <a:moveTo>
                  <a:pt x="117086" y="0"/>
                </a:moveTo>
                <a:lnTo>
                  <a:pt x="127932" y="17255"/>
                </a:lnTo>
                <a:cubicBezTo>
                  <a:pt x="118894" y="21035"/>
                  <a:pt x="112238" y="26663"/>
                  <a:pt x="107966" y="34140"/>
                </a:cubicBezTo>
                <a:cubicBezTo>
                  <a:pt x="103693" y="41617"/>
                  <a:pt x="101310" y="52504"/>
                  <a:pt x="100817" y="66801"/>
                </a:cubicBezTo>
                <a:lnTo>
                  <a:pt x="123988" y="66801"/>
                </a:lnTo>
                <a:lnTo>
                  <a:pt x="123988" y="118319"/>
                </a:lnTo>
                <a:lnTo>
                  <a:pt x="76414" y="118319"/>
                </a:lnTo>
                <a:lnTo>
                  <a:pt x="76414" y="77647"/>
                </a:lnTo>
                <a:cubicBezTo>
                  <a:pt x="76414" y="55626"/>
                  <a:pt x="79043" y="39686"/>
                  <a:pt x="84302" y="29826"/>
                </a:cubicBezTo>
                <a:cubicBezTo>
                  <a:pt x="91204" y="16680"/>
                  <a:pt x="102132" y="6738"/>
                  <a:pt x="117086" y="0"/>
                </a:cubicBezTo>
                <a:close/>
                <a:moveTo>
                  <a:pt x="40672" y="0"/>
                </a:moveTo>
                <a:lnTo>
                  <a:pt x="51518" y="17255"/>
                </a:lnTo>
                <a:cubicBezTo>
                  <a:pt x="42480" y="21035"/>
                  <a:pt x="35824" y="26663"/>
                  <a:pt x="31552" y="34140"/>
                </a:cubicBezTo>
                <a:cubicBezTo>
                  <a:pt x="27279" y="41617"/>
                  <a:pt x="24896" y="52504"/>
                  <a:pt x="24403" y="66801"/>
                </a:cubicBezTo>
                <a:lnTo>
                  <a:pt x="47574" y="66801"/>
                </a:lnTo>
                <a:lnTo>
                  <a:pt x="47574" y="118319"/>
                </a:lnTo>
                <a:lnTo>
                  <a:pt x="0" y="118319"/>
                </a:lnTo>
                <a:lnTo>
                  <a:pt x="0" y="77647"/>
                </a:lnTo>
                <a:cubicBezTo>
                  <a:pt x="0" y="55626"/>
                  <a:pt x="2630" y="39686"/>
                  <a:pt x="7888" y="29826"/>
                </a:cubicBezTo>
                <a:cubicBezTo>
                  <a:pt x="14790" y="16680"/>
                  <a:pt x="25718" y="6738"/>
                  <a:pt x="4067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endParaRPr lang="en-US" sz="4000" spc="300" dirty="0">
              <a:solidFill>
                <a:schemeClr val="accent5"/>
              </a:solidFill>
            </a:endParaRPr>
          </a:p>
        </p:txBody>
      </p:sp>
      <p:sp>
        <p:nvSpPr>
          <p:cNvPr id="15" name="TextBox 14"/>
          <p:cNvSpPr txBox="1"/>
          <p:nvPr/>
        </p:nvSpPr>
        <p:spPr>
          <a:xfrm rot="10800000">
            <a:off x="11172000" y="4824423"/>
            <a:ext cx="638713" cy="590719"/>
          </a:xfrm>
          <a:custGeom>
            <a:avLst/>
            <a:gdLst/>
            <a:ahLst/>
            <a:cxnLst/>
            <a:rect l="l" t="t" r="r" b="b"/>
            <a:pathLst>
              <a:path w="127932" h="118319">
                <a:moveTo>
                  <a:pt x="117086" y="0"/>
                </a:moveTo>
                <a:lnTo>
                  <a:pt x="127932" y="17255"/>
                </a:lnTo>
                <a:cubicBezTo>
                  <a:pt x="118894" y="21035"/>
                  <a:pt x="112238" y="26663"/>
                  <a:pt x="107966" y="34140"/>
                </a:cubicBezTo>
                <a:cubicBezTo>
                  <a:pt x="103693" y="41617"/>
                  <a:pt x="101310" y="52504"/>
                  <a:pt x="100817" y="66801"/>
                </a:cubicBezTo>
                <a:lnTo>
                  <a:pt x="123988" y="66801"/>
                </a:lnTo>
                <a:lnTo>
                  <a:pt x="123988" y="118319"/>
                </a:lnTo>
                <a:lnTo>
                  <a:pt x="76414" y="118319"/>
                </a:lnTo>
                <a:lnTo>
                  <a:pt x="76414" y="77647"/>
                </a:lnTo>
                <a:cubicBezTo>
                  <a:pt x="76414" y="55626"/>
                  <a:pt x="79043" y="39686"/>
                  <a:pt x="84302" y="29826"/>
                </a:cubicBezTo>
                <a:cubicBezTo>
                  <a:pt x="91204" y="16680"/>
                  <a:pt x="102132" y="6738"/>
                  <a:pt x="117086" y="0"/>
                </a:cubicBezTo>
                <a:close/>
                <a:moveTo>
                  <a:pt x="40672" y="0"/>
                </a:moveTo>
                <a:lnTo>
                  <a:pt x="51518" y="17255"/>
                </a:lnTo>
                <a:cubicBezTo>
                  <a:pt x="42480" y="21035"/>
                  <a:pt x="35824" y="26663"/>
                  <a:pt x="31552" y="34140"/>
                </a:cubicBezTo>
                <a:cubicBezTo>
                  <a:pt x="27279" y="41617"/>
                  <a:pt x="24896" y="52504"/>
                  <a:pt x="24403" y="66801"/>
                </a:cubicBezTo>
                <a:lnTo>
                  <a:pt x="47574" y="66801"/>
                </a:lnTo>
                <a:lnTo>
                  <a:pt x="47574" y="118319"/>
                </a:lnTo>
                <a:lnTo>
                  <a:pt x="0" y="118319"/>
                </a:lnTo>
                <a:lnTo>
                  <a:pt x="0" y="77647"/>
                </a:lnTo>
                <a:cubicBezTo>
                  <a:pt x="0" y="55626"/>
                  <a:pt x="2630" y="39686"/>
                  <a:pt x="7888" y="29826"/>
                </a:cubicBezTo>
                <a:cubicBezTo>
                  <a:pt x="14790" y="16680"/>
                  <a:pt x="25718" y="6738"/>
                  <a:pt x="4067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endParaRPr lang="en-US" sz="4000" spc="300" dirty="0">
              <a:solidFill>
                <a:schemeClr val="accent5"/>
              </a:solidFill>
            </a:endParaRPr>
          </a:p>
        </p:txBody>
      </p:sp>
      <p:sp>
        <p:nvSpPr>
          <p:cNvPr id="16" name="Text Placeholder 1"/>
          <p:cNvSpPr txBox="1"/>
          <p:nvPr/>
        </p:nvSpPr>
        <p:spPr>
          <a:xfrm>
            <a:off x="5751667" y="6141409"/>
            <a:ext cx="2615596" cy="595901"/>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endParaRPr lang="en-US" sz="2000" dirty="0"/>
          </a:p>
        </p:txBody>
      </p:sp>
      <p:sp>
        <p:nvSpPr>
          <p:cNvPr id="17" name="Text Placeholder 1"/>
          <p:cNvSpPr txBox="1"/>
          <p:nvPr/>
        </p:nvSpPr>
        <p:spPr>
          <a:xfrm>
            <a:off x="4405044" y="5699238"/>
            <a:ext cx="2853005" cy="595901"/>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r>
              <a:rPr lang="en-US" sz="3200" spc="300" dirty="0">
                <a:solidFill>
                  <a:schemeClr val="accent2"/>
                </a:solidFill>
                <a:latin typeface="+mj-lt"/>
              </a:rPr>
              <a:t>IMPORTING DATASETS</a:t>
            </a:r>
            <a:endParaRPr lang="en-US" sz="3200" spc="300" dirty="0">
              <a:solidFill>
                <a:schemeClr val="accent2"/>
              </a:solidFill>
              <a:latin typeface="+mj-lt"/>
            </a:endParaRPr>
          </a:p>
        </p:txBody>
      </p:sp>
      <p:pic>
        <p:nvPicPr>
          <p:cNvPr id="8" name="Picture Placeholder 7" descr="74de712fb1ed8d08f90ee68e2ac354eb-700.jpg"/>
          <p:cNvPicPr>
            <a:picLocks noGrp="1" noChangeAspect="1"/>
          </p:cNvPicPr>
          <p:nvPr>
            <p:ph type="pic" sz="quarter" idx="14"/>
          </p:nvPr>
        </p:nvPicPr>
        <p:blipFill>
          <a:blip r:embed="rId1"/>
          <a:srcRect l="15625" r="15625"/>
          <a:stretch>
            <a:fillRect/>
          </a:stretch>
        </p:blip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lstStyle/>
          <a:p>
            <a:r>
              <a:rPr lang="en-US" dirty="0"/>
              <a:t>Spotify Tracks Dataset Analysis</a:t>
            </a:r>
            <a:endParaRPr lang="en-US" dirty="0"/>
          </a:p>
        </p:txBody>
      </p:sp>
      <p:grpSp>
        <p:nvGrpSpPr>
          <p:cNvPr id="3" name="Group 2"/>
          <p:cNvGrpSpPr/>
          <p:nvPr/>
        </p:nvGrpSpPr>
        <p:grpSpPr>
          <a:xfrm>
            <a:off x="4170615" y="5354680"/>
            <a:ext cx="3357511" cy="841262"/>
            <a:chOff x="2833739" y="5301208"/>
            <a:chExt cx="3357511" cy="841262"/>
          </a:xfrm>
        </p:grpSpPr>
        <p:sp>
          <p:nvSpPr>
            <p:cNvPr id="4" name="Oval 3"/>
            <p:cNvSpPr/>
            <p:nvPr/>
          </p:nvSpPr>
          <p:spPr>
            <a:xfrm>
              <a:off x="2833739" y="5301208"/>
              <a:ext cx="3357511" cy="841262"/>
            </a:xfrm>
            <a:prstGeom prst="ellipse">
              <a:avLst/>
            </a:prstGeom>
            <a:solidFill>
              <a:schemeClr val="tx1">
                <a:lumMod val="50000"/>
                <a:lumOff val="50000"/>
                <a:alpha val="51000"/>
              </a:schemeClr>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ko-KR" altLang="en-US" sz="2700" dirty="0"/>
            </a:p>
          </p:txBody>
        </p:sp>
        <p:sp>
          <p:nvSpPr>
            <p:cNvPr id="5" name="Oval 4"/>
            <p:cNvSpPr/>
            <p:nvPr/>
          </p:nvSpPr>
          <p:spPr>
            <a:xfrm>
              <a:off x="3481626" y="5487505"/>
              <a:ext cx="1728921" cy="433200"/>
            </a:xfrm>
            <a:prstGeom prst="ellipse">
              <a:avLst/>
            </a:prstGeom>
            <a:solidFill>
              <a:schemeClr val="tx1">
                <a:lumMod val="50000"/>
                <a:lumOff val="50000"/>
                <a:alpha val="51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ko-KR" altLang="en-US" sz="2700" dirty="0"/>
            </a:p>
          </p:txBody>
        </p:sp>
      </p:grpSp>
      <p:sp>
        <p:nvSpPr>
          <p:cNvPr id="6" name="Oval 5"/>
          <p:cNvSpPr/>
          <p:nvPr/>
        </p:nvSpPr>
        <p:spPr>
          <a:xfrm>
            <a:off x="7093446" y="2151633"/>
            <a:ext cx="432048" cy="43204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7" name="TextBox 6"/>
          <p:cNvSpPr txBox="1"/>
          <p:nvPr/>
        </p:nvSpPr>
        <p:spPr>
          <a:xfrm>
            <a:off x="7625930" y="1317988"/>
            <a:ext cx="3384000" cy="5262245"/>
          </a:xfrm>
          <a:prstGeom prst="rect">
            <a:avLst/>
          </a:prstGeom>
          <a:noFill/>
        </p:spPr>
        <p:txBody>
          <a:bodyPr wrap="square" rtlCol="0">
            <a:spAutoFit/>
          </a:bodyPr>
          <a:lstStyle/>
          <a:p>
            <a:r>
              <a:rPr lang="en-US" sz="1200" i="1" dirty="0">
                <a:latin typeface="Consolas" panose="020B0609020204030204"/>
                <a:sym typeface="+mn-ea"/>
              </a:rPr>
              <a:t># checking null values</a:t>
            </a:r>
            <a:r>
              <a:rPr lang="en-US" sz="1200" dirty="0">
                <a:latin typeface="Consolas" panose="020B0609020204030204"/>
                <a:sym typeface="+mn-ea"/>
              </a:rPr>
              <a:t>
</a:t>
            </a:r>
            <a:r>
              <a:rPr lang="en-US" sz="1200" err="1">
                <a:latin typeface="Consolas" panose="020B0609020204030204"/>
                <a:sym typeface="+mn-ea"/>
              </a:rPr>
              <a:t>pd</a:t>
            </a:r>
            <a:r>
              <a:rPr lang="en-US" sz="1200" err="1">
                <a:solidFill>
                  <a:srgbClr val="055BE0"/>
                </a:solidFill>
                <a:latin typeface="Consolas" panose="020B0609020204030204"/>
                <a:sym typeface="+mn-ea"/>
              </a:rPr>
              <a:t>.</a:t>
            </a:r>
            <a:r>
              <a:rPr lang="en-US" sz="1200" u="sng" err="1">
                <a:latin typeface="Consolas" panose="020B0609020204030204"/>
                <a:sym typeface="+mn-ea"/>
              </a:rPr>
              <a:t>isnull</a:t>
            </a:r>
            <a:r>
              <a:rPr lang="en-US" sz="1200" dirty="0">
                <a:latin typeface="Consolas" panose="020B0609020204030204"/>
                <a:sym typeface="+mn-ea"/>
              </a:rPr>
              <a:t>(tracks)</a:t>
            </a:r>
            <a:r>
              <a:rPr lang="en-US" sz="1200" dirty="0">
                <a:solidFill>
                  <a:srgbClr val="055BE0"/>
                </a:solidFill>
                <a:latin typeface="Consolas" panose="020B0609020204030204"/>
                <a:sym typeface="+mn-ea"/>
              </a:rPr>
              <a:t>.</a:t>
            </a:r>
            <a:r>
              <a:rPr lang="en-US" sz="1200" u="sng" dirty="0">
                <a:latin typeface="Consolas" panose="020B0609020204030204"/>
                <a:sym typeface="+mn-ea"/>
              </a:rPr>
              <a:t>sum</a:t>
            </a:r>
            <a:r>
              <a:rPr lang="en-US" sz="1200" dirty="0">
                <a:latin typeface="Consolas" panose="020B0609020204030204"/>
                <a:sym typeface="+mn-ea"/>
              </a:rPr>
              <a:t>()</a:t>
            </a:r>
            <a:endParaRPr lang="en-US" sz="1200" dirty="0">
              <a:latin typeface="Consolas" panose="020B0609020204030204"/>
            </a:endParaRPr>
          </a:p>
          <a:p>
            <a:endParaRPr lang="en-US" sz="1200" dirty="0">
              <a:latin typeface="Consolas" panose="020B0609020204030204"/>
            </a:endParaRPr>
          </a:p>
          <a:p>
            <a:r>
              <a:rPr lang="en-US" sz="1200" dirty="0">
                <a:latin typeface="Consolas" panose="020B0609020204030204"/>
                <a:sym typeface="+mn-ea"/>
              </a:rPr>
              <a:t>Out: id                   0
     name                71
     popularity           0
     </a:t>
            </a:r>
            <a:r>
              <a:rPr lang="en-US" sz="1200" dirty="0" err="1">
                <a:latin typeface="Consolas" panose="020B0609020204030204"/>
                <a:sym typeface="+mn-ea"/>
              </a:rPr>
              <a:t>duration_ms</a:t>
            </a:r>
            <a:r>
              <a:rPr lang="en-US" sz="1200" dirty="0">
                <a:latin typeface="Consolas" panose="020B0609020204030204"/>
                <a:sym typeface="+mn-ea"/>
              </a:rPr>
              <a:t>          0
     explicit             0
     artists              0
     </a:t>
            </a:r>
            <a:r>
              <a:rPr lang="en-US" sz="1200" dirty="0" err="1">
                <a:latin typeface="Consolas" panose="020B0609020204030204"/>
                <a:sym typeface="+mn-ea"/>
              </a:rPr>
              <a:t>id_artists</a:t>
            </a:r>
            <a:r>
              <a:rPr lang="en-US" sz="1200" dirty="0">
                <a:latin typeface="Consolas" panose="020B0609020204030204"/>
                <a:sym typeface="+mn-ea"/>
              </a:rPr>
              <a:t>           0
     </a:t>
            </a:r>
            <a:r>
              <a:rPr lang="en-US" sz="1200" dirty="0" err="1">
                <a:latin typeface="Consolas" panose="020B0609020204030204"/>
                <a:sym typeface="+mn-ea"/>
              </a:rPr>
              <a:t>release_date</a:t>
            </a:r>
            <a:r>
              <a:rPr lang="en-US" sz="1200" dirty="0">
                <a:latin typeface="Consolas" panose="020B0609020204030204"/>
                <a:sym typeface="+mn-ea"/>
              </a:rPr>
              <a:t>         0
     danceability         0
     energy               0
     key                  0
     loudness             0
     mode                 0
     </a:t>
            </a:r>
            <a:r>
              <a:rPr lang="en-US" sz="1200" dirty="0" err="1">
                <a:latin typeface="Consolas" panose="020B0609020204030204"/>
                <a:sym typeface="+mn-ea"/>
              </a:rPr>
              <a:t>speechiness</a:t>
            </a:r>
            <a:r>
              <a:rPr lang="en-US" sz="1200" dirty="0">
                <a:latin typeface="Consolas" panose="020B0609020204030204"/>
                <a:sym typeface="+mn-ea"/>
              </a:rPr>
              <a:t>          0
     </a:t>
            </a:r>
            <a:r>
              <a:rPr lang="en-US" sz="1200" dirty="0" err="1">
                <a:latin typeface="Consolas" panose="020B0609020204030204"/>
                <a:sym typeface="+mn-ea"/>
              </a:rPr>
              <a:t>acousticness</a:t>
            </a:r>
            <a:r>
              <a:rPr lang="en-US" sz="1200" dirty="0">
                <a:latin typeface="Consolas" panose="020B0609020204030204"/>
                <a:sym typeface="+mn-ea"/>
              </a:rPr>
              <a:t>         0
     </a:t>
            </a:r>
            <a:r>
              <a:rPr lang="en-US" sz="1200" dirty="0" err="1">
                <a:latin typeface="Consolas" panose="020B0609020204030204"/>
                <a:sym typeface="+mn-ea"/>
              </a:rPr>
              <a:t>instrumentalness</a:t>
            </a:r>
            <a:r>
              <a:rPr lang="en-US" sz="1200" dirty="0">
                <a:latin typeface="Consolas" panose="020B0609020204030204"/>
                <a:sym typeface="+mn-ea"/>
              </a:rPr>
              <a:t>     0
     liveness             0
     valence              0
     tempo                0
     </a:t>
            </a:r>
            <a:r>
              <a:rPr lang="en-US" sz="1200" dirty="0" err="1">
                <a:latin typeface="Consolas" panose="020B0609020204030204"/>
                <a:sym typeface="+mn-ea"/>
              </a:rPr>
              <a:t>time_signature</a:t>
            </a:r>
            <a:r>
              <a:rPr lang="en-US" sz="1200" dirty="0">
                <a:latin typeface="Consolas" panose="020B0609020204030204"/>
                <a:sym typeface="+mn-ea"/>
              </a:rPr>
              <a:t>       0
     </a:t>
            </a:r>
            <a:r>
              <a:rPr lang="en-US" sz="1200" dirty="0" err="1">
                <a:latin typeface="Consolas" panose="020B0609020204030204"/>
                <a:sym typeface="+mn-ea"/>
              </a:rPr>
              <a:t>dtype</a:t>
            </a:r>
            <a:r>
              <a:rPr lang="en-US" sz="1200" dirty="0">
                <a:latin typeface="Consolas" panose="020B0609020204030204"/>
                <a:sym typeface="+mn-ea"/>
              </a:rPr>
              <a:t>: int64</a:t>
            </a:r>
            <a:endParaRPr lang="en-US" sz="1200"/>
          </a:p>
          <a:p>
            <a:pPr algn="r"/>
            <a:r>
              <a:rPr lang="en-US" sz="1200" dirty="0">
                <a:ea typeface="+mn-lt"/>
                <a:cs typeface="+mn-lt"/>
                <a:sym typeface="+mn-ea"/>
              </a:rPr>
              <a:t>In [7]:</a:t>
            </a:r>
            <a:endParaRPr lang="en-US" sz="1200" dirty="0"/>
          </a:p>
          <a:p>
            <a:br>
              <a:rPr lang="en-US" sz="1200" dirty="0">
                <a:sym typeface="+mn-ea"/>
              </a:rPr>
            </a:br>
            <a:endParaRPr lang="en-US" sz="1200"/>
          </a:p>
          <a:p>
            <a:endParaRPr lang="ko-KR" altLang="en-US" sz="1200" dirty="0">
              <a:solidFill>
                <a:schemeClr val="tx1">
                  <a:lumMod val="75000"/>
                  <a:lumOff val="25000"/>
                </a:schemeClr>
              </a:solidFill>
              <a:latin typeface="Century Gothic" pitchFamily="34" charset="0"/>
            </a:endParaRPr>
          </a:p>
        </p:txBody>
      </p:sp>
      <p:sp>
        <p:nvSpPr>
          <p:cNvPr id="10" name="Oval 9"/>
          <p:cNvSpPr/>
          <p:nvPr/>
        </p:nvSpPr>
        <p:spPr>
          <a:xfrm>
            <a:off x="4695081" y="2945259"/>
            <a:ext cx="432048" cy="4320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1" name="TextBox 10"/>
          <p:cNvSpPr txBox="1"/>
          <p:nvPr/>
        </p:nvSpPr>
        <p:spPr>
          <a:xfrm>
            <a:off x="1253047" y="3161284"/>
            <a:ext cx="3384000" cy="646331"/>
          </a:xfrm>
          <a:prstGeom prst="rect">
            <a:avLst/>
          </a:prstGeom>
          <a:noFill/>
        </p:spPr>
        <p:txBody>
          <a:bodyPr wrap="square" rtlCol="0">
            <a:spAutoFit/>
          </a:bodyPr>
          <a:lstStyle/>
          <a:p>
            <a:pPr algn="r"/>
            <a:r>
              <a:rPr lang="en-US" altLang="ko-KR" sz="1200" dirty="0">
                <a:solidFill>
                  <a:schemeClr val="tx1">
                    <a:lumMod val="75000"/>
                    <a:lumOff val="25000"/>
                  </a:schemeClr>
                </a:solidFill>
                <a:latin typeface="Century Gothic" pitchFamily="34" charset="0"/>
                <a:cs typeface="Arial" panose="020B0604020202020204" pitchFamily="34" charset="0"/>
              </a:rPr>
              <a:t>You can simply impress your audience and add a unique zing and appeal to your Presentations</a:t>
            </a:r>
            <a:r>
              <a:rPr lang="en-US" altLang="ko-KR" sz="1200" dirty="0">
                <a:solidFill>
                  <a:schemeClr val="tx1">
                    <a:lumMod val="75000"/>
                    <a:lumOff val="25000"/>
                  </a:schemeClr>
                </a:solidFill>
                <a:cs typeface="Arial" panose="020B0604020202020204" pitchFamily="34" charset="0"/>
              </a:rPr>
              <a:t>. </a:t>
            </a:r>
            <a:endParaRPr lang="ko-KR" altLang="en-US" sz="1200" dirty="0">
              <a:solidFill>
                <a:schemeClr val="tx1">
                  <a:lumMod val="75000"/>
                  <a:lumOff val="25000"/>
                </a:schemeClr>
              </a:solidFill>
            </a:endParaRPr>
          </a:p>
        </p:txBody>
      </p:sp>
      <p:sp>
        <p:nvSpPr>
          <p:cNvPr id="12" name="TextBox 11"/>
          <p:cNvSpPr txBox="1"/>
          <p:nvPr/>
        </p:nvSpPr>
        <p:spPr>
          <a:xfrm>
            <a:off x="1253047" y="2884284"/>
            <a:ext cx="3384000" cy="276999"/>
          </a:xfrm>
          <a:prstGeom prst="rect">
            <a:avLst/>
          </a:prstGeom>
          <a:noFill/>
        </p:spPr>
        <p:txBody>
          <a:bodyPr wrap="square" rtlCol="0">
            <a:spAutoFit/>
          </a:bodyPr>
          <a:lstStyle/>
          <a:p>
            <a:pPr algn="r"/>
            <a:r>
              <a:rPr lang="en-US" altLang="ko-KR" sz="1200" dirty="0">
                <a:solidFill>
                  <a:schemeClr val="tx1">
                    <a:lumMod val="75000"/>
                    <a:lumOff val="25000"/>
                  </a:schemeClr>
                </a:solidFill>
                <a:latin typeface="Calibri" panose="020F0502020204030204" pitchFamily="34" charset="0"/>
                <a:cs typeface="Calibri" panose="020F0502020204030204" pitchFamily="34" charset="0"/>
              </a:rPr>
              <a:t>Contents _ Graph </a:t>
            </a:r>
            <a:endParaRPr lang="ko-KR" altLang="en-US" sz="1200" dirty="0">
              <a:solidFill>
                <a:schemeClr val="tx1">
                  <a:lumMod val="75000"/>
                  <a:lumOff val="25000"/>
                </a:schemeClr>
              </a:solidFill>
              <a:latin typeface="Calibri" panose="020F0502020204030204" pitchFamily="34" charset="0"/>
              <a:cs typeface="Calibri" panose="020F0502020204030204" pitchFamily="34" charset="0"/>
            </a:endParaRPr>
          </a:p>
        </p:txBody>
      </p:sp>
      <p:cxnSp>
        <p:nvCxnSpPr>
          <p:cNvPr id="13" name="Straight Connector 12"/>
          <p:cNvCxnSpPr/>
          <p:nvPr/>
        </p:nvCxnSpPr>
        <p:spPr>
          <a:xfrm>
            <a:off x="1109911" y="3161283"/>
            <a:ext cx="3600000" cy="0"/>
          </a:xfrm>
          <a:prstGeom prst="line">
            <a:avLst/>
          </a:prstGeom>
          <a:ln>
            <a:solidFill>
              <a:schemeClr val="accent4"/>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7093446" y="3733160"/>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8" name="Oval 17"/>
          <p:cNvSpPr/>
          <p:nvPr/>
        </p:nvSpPr>
        <p:spPr>
          <a:xfrm>
            <a:off x="4695081" y="4418221"/>
            <a:ext cx="432048" cy="432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9" name="TextBox 18"/>
          <p:cNvSpPr txBox="1"/>
          <p:nvPr/>
        </p:nvSpPr>
        <p:spPr>
          <a:xfrm>
            <a:off x="1253047" y="4634246"/>
            <a:ext cx="3384000" cy="646331"/>
          </a:xfrm>
          <a:prstGeom prst="rect">
            <a:avLst/>
          </a:prstGeom>
          <a:noFill/>
        </p:spPr>
        <p:txBody>
          <a:bodyPr wrap="square" rtlCol="0">
            <a:spAutoFit/>
          </a:bodyPr>
          <a:lstStyle/>
          <a:p>
            <a:pPr algn="r"/>
            <a:r>
              <a:rPr lang="en-US" altLang="ko-KR" sz="1200" dirty="0">
                <a:solidFill>
                  <a:schemeClr val="tx1">
                    <a:lumMod val="75000"/>
                    <a:lumOff val="25000"/>
                  </a:schemeClr>
                </a:solidFill>
                <a:latin typeface="Century Gothic" pitchFamily="34" charset="0"/>
                <a:cs typeface="Arial" panose="020B0604020202020204" pitchFamily="34" charset="0"/>
              </a:rPr>
              <a:t>You can simply impress your audience and add a unique zing and appeal to your Presentations. </a:t>
            </a:r>
            <a:endParaRPr lang="ko-KR" altLang="en-US" sz="1200" dirty="0">
              <a:solidFill>
                <a:schemeClr val="tx1">
                  <a:lumMod val="75000"/>
                  <a:lumOff val="25000"/>
                </a:schemeClr>
              </a:solidFill>
              <a:latin typeface="Century Gothic" pitchFamily="34" charset="0"/>
            </a:endParaRPr>
          </a:p>
        </p:txBody>
      </p:sp>
      <p:sp>
        <p:nvSpPr>
          <p:cNvPr id="20" name="TextBox 19"/>
          <p:cNvSpPr txBox="1"/>
          <p:nvPr/>
        </p:nvSpPr>
        <p:spPr>
          <a:xfrm>
            <a:off x="1253047" y="4357246"/>
            <a:ext cx="3384000" cy="276999"/>
          </a:xfrm>
          <a:prstGeom prst="rect">
            <a:avLst/>
          </a:prstGeom>
          <a:noFill/>
        </p:spPr>
        <p:txBody>
          <a:bodyPr wrap="square" rtlCol="0">
            <a:spAutoFit/>
          </a:bodyPr>
          <a:lstStyle/>
          <a:p>
            <a:pPr algn="r"/>
            <a:r>
              <a:rPr lang="en-US" altLang="ko-KR" sz="1200" dirty="0">
                <a:solidFill>
                  <a:schemeClr val="tx1">
                    <a:lumMod val="75000"/>
                    <a:lumOff val="25000"/>
                  </a:schemeClr>
                </a:solidFill>
                <a:latin typeface="Calibri" panose="020F0502020204030204" pitchFamily="34" charset="0"/>
                <a:cs typeface="Calibri" panose="020F0502020204030204" pitchFamily="34" charset="0"/>
              </a:rPr>
              <a:t>Contents _ Graph </a:t>
            </a:r>
            <a:endParaRPr lang="ko-KR" altLang="en-US" sz="1200" dirty="0">
              <a:solidFill>
                <a:schemeClr val="tx1">
                  <a:lumMod val="75000"/>
                  <a:lumOff val="25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109911" y="4634245"/>
            <a:ext cx="3600000" cy="0"/>
          </a:xfrm>
          <a:prstGeom prst="line">
            <a:avLst/>
          </a:prstGeom>
          <a:ln>
            <a:solidFill>
              <a:schemeClr val="accent2"/>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5356872" y="1993032"/>
            <a:ext cx="1402743" cy="3758132"/>
            <a:chOff x="2411760" y="1109886"/>
            <a:chExt cx="1752575" cy="4695378"/>
          </a:xfrm>
        </p:grpSpPr>
        <p:sp>
          <p:nvSpPr>
            <p:cNvPr id="23" name="Rectangle 22"/>
            <p:cNvSpPr/>
            <p:nvPr/>
          </p:nvSpPr>
          <p:spPr>
            <a:xfrm>
              <a:off x="2411760" y="1109886"/>
              <a:ext cx="936104" cy="936104"/>
            </a:xfrm>
            <a:prstGeom prst="rect">
              <a:avLst/>
            </a:prstGeom>
            <a:solidFill>
              <a:schemeClr val="accent5"/>
            </a:solidFill>
            <a:ln>
              <a:noFill/>
            </a:ln>
            <a:scene3d>
              <a:camera prst="obliqueBottomRight">
                <a:rot lat="21299999" lon="0" rev="0"/>
              </a:camera>
              <a:lightRig rig="balanced" dir="t"/>
            </a:scene3d>
            <a:sp3d extrusionH="527050" prstMaterial="matte">
              <a:extrusionClr>
                <a:schemeClr val="accent5"/>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Rectangle 23"/>
            <p:cNvSpPr/>
            <p:nvPr/>
          </p:nvSpPr>
          <p:spPr>
            <a:xfrm>
              <a:off x="3228231" y="2036465"/>
              <a:ext cx="936104" cy="936104"/>
            </a:xfrm>
            <a:prstGeom prst="rect">
              <a:avLst/>
            </a:prstGeom>
            <a:solidFill>
              <a:schemeClr val="accent4"/>
            </a:solidFill>
            <a:ln>
              <a:noFill/>
            </a:ln>
            <a:scene3d>
              <a:camera prst="obliqueBottomRight">
                <a:rot lat="21299999" lon="0" rev="0"/>
              </a:camera>
              <a:lightRig rig="balanced" dir="t"/>
            </a:scene3d>
            <a:sp3d extrusionH="457200" prstMaterial="matte">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Rectangle 24"/>
            <p:cNvSpPr/>
            <p:nvPr/>
          </p:nvSpPr>
          <p:spPr>
            <a:xfrm>
              <a:off x="2411760" y="2977902"/>
              <a:ext cx="936104" cy="936104"/>
            </a:xfrm>
            <a:prstGeom prst="rect">
              <a:avLst/>
            </a:prstGeom>
            <a:solidFill>
              <a:schemeClr val="accent3"/>
            </a:solidFill>
            <a:ln>
              <a:noFill/>
            </a:ln>
            <a:scene3d>
              <a:camera prst="obliqueBottomRight"/>
              <a:lightRig rig="balanced" dir="t"/>
            </a:scene3d>
            <a:sp3d extrusionH="508000" prstMaterial="matte">
              <a:extrusionClr>
                <a:schemeClr val="accent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Rectangle 25"/>
            <p:cNvSpPr/>
            <p:nvPr/>
          </p:nvSpPr>
          <p:spPr>
            <a:xfrm>
              <a:off x="2411760" y="4869160"/>
              <a:ext cx="936104" cy="936104"/>
            </a:xfrm>
            <a:prstGeom prst="rect">
              <a:avLst/>
            </a:prstGeom>
            <a:solidFill>
              <a:schemeClr val="accent1"/>
            </a:solidFill>
            <a:ln>
              <a:noFill/>
            </a:ln>
            <a:scene3d>
              <a:camera prst="obliqueTopRight"/>
              <a:lightRig rig="balanced" dir="t"/>
            </a:scene3d>
            <a:sp3d extrusionH="558800" prstMaterial="matte">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Rectangle 26"/>
            <p:cNvSpPr/>
            <p:nvPr/>
          </p:nvSpPr>
          <p:spPr>
            <a:xfrm>
              <a:off x="3228231" y="3933056"/>
              <a:ext cx="936104" cy="936104"/>
            </a:xfrm>
            <a:prstGeom prst="rect">
              <a:avLst/>
            </a:prstGeom>
            <a:solidFill>
              <a:schemeClr val="accent2"/>
            </a:solidFill>
            <a:ln>
              <a:noFill/>
            </a:ln>
            <a:scene3d>
              <a:camera prst="perspectiveLeft"/>
              <a:lightRig rig="balanced" dir="t"/>
            </a:scene3d>
            <a:sp3d extrusionH="508000" prstMaterial="matte">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8" name="Oval 27"/>
          <p:cNvSpPr/>
          <p:nvPr/>
        </p:nvSpPr>
        <p:spPr>
          <a:xfrm>
            <a:off x="7093446" y="5131028"/>
            <a:ext cx="432048" cy="4320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2" name="Rectangle 16"/>
          <p:cNvSpPr/>
          <p:nvPr/>
        </p:nvSpPr>
        <p:spPr>
          <a:xfrm rot="2700000">
            <a:off x="6243153" y="2866038"/>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3" name="Rectangle 9"/>
          <p:cNvSpPr/>
          <p:nvPr/>
        </p:nvSpPr>
        <p:spPr>
          <a:xfrm>
            <a:off x="5583879" y="2212862"/>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1" fmla="*/ 833935 w 3239999"/>
              <a:gd name="connsiteY0-2" fmla="*/ 22 h 3032924"/>
              <a:gd name="connsiteX1-3" fmla="*/ 1576606 w 3239999"/>
              <a:gd name="connsiteY1-4" fmla="*/ 402054 h 3032924"/>
              <a:gd name="connsiteX2-5" fmla="*/ 1576606 w 3239999"/>
              <a:gd name="connsiteY2-6" fmla="*/ 430441 h 3032924"/>
              <a:gd name="connsiteX3-7" fmla="*/ 1576606 w 3239999"/>
              <a:gd name="connsiteY3-8" fmla="*/ 526981 h 3032924"/>
              <a:gd name="connsiteX4-9" fmla="*/ 1576606 w 3239999"/>
              <a:gd name="connsiteY4-10" fmla="*/ 2765302 h 3032924"/>
              <a:gd name="connsiteX5-11" fmla="*/ 378630 w 3239999"/>
              <a:gd name="connsiteY5-12" fmla="*/ 2472117 h 3032924"/>
              <a:gd name="connsiteX6-13" fmla="*/ 384918 w 3239999"/>
              <a:gd name="connsiteY6-14" fmla="*/ 526981 h 3032924"/>
              <a:gd name="connsiteX7-15" fmla="*/ 239143 w 3239999"/>
              <a:gd name="connsiteY7-16" fmla="*/ 526981 h 3032924"/>
              <a:gd name="connsiteX8-17" fmla="*/ 239143 w 3239999"/>
              <a:gd name="connsiteY8-18" fmla="*/ 2776423 h 3032924"/>
              <a:gd name="connsiteX9-19" fmla="*/ 1576606 w 3239999"/>
              <a:gd name="connsiteY9-20" fmla="*/ 2776423 h 3032924"/>
              <a:gd name="connsiteX10-21" fmla="*/ 1576606 w 3239999"/>
              <a:gd name="connsiteY10-22" fmla="*/ 2778202 h 3032924"/>
              <a:gd name="connsiteX11-23" fmla="*/ 1663394 w 3239999"/>
              <a:gd name="connsiteY11-24" fmla="*/ 2778202 h 3032924"/>
              <a:gd name="connsiteX12-25" fmla="*/ 1663394 w 3239999"/>
              <a:gd name="connsiteY12-26" fmla="*/ 2776423 h 3032924"/>
              <a:gd name="connsiteX13-27" fmla="*/ 3000856 w 3239999"/>
              <a:gd name="connsiteY13-28" fmla="*/ 2776423 h 3032924"/>
              <a:gd name="connsiteX14-29" fmla="*/ 3000856 w 3239999"/>
              <a:gd name="connsiteY14-30" fmla="*/ 526981 h 3032924"/>
              <a:gd name="connsiteX15-31" fmla="*/ 2855082 w 3239999"/>
              <a:gd name="connsiteY15-32" fmla="*/ 526981 h 3032924"/>
              <a:gd name="connsiteX16-33" fmla="*/ 2861369 w 3239999"/>
              <a:gd name="connsiteY16-34" fmla="*/ 2472117 h 3032924"/>
              <a:gd name="connsiteX17-35" fmla="*/ 1663394 w 3239999"/>
              <a:gd name="connsiteY17-36" fmla="*/ 2765302 h 3032924"/>
              <a:gd name="connsiteX18-37" fmla="*/ 1663394 w 3239999"/>
              <a:gd name="connsiteY18-38" fmla="*/ 526981 h 3032924"/>
              <a:gd name="connsiteX19-39" fmla="*/ 1663394 w 3239999"/>
              <a:gd name="connsiteY19-40" fmla="*/ 430441 h 3032924"/>
              <a:gd name="connsiteX20-41" fmla="*/ 1663394 w 3239999"/>
              <a:gd name="connsiteY20-42" fmla="*/ 402054 h 3032924"/>
              <a:gd name="connsiteX21-43" fmla="*/ 2406065 w 3239999"/>
              <a:gd name="connsiteY21-44" fmla="*/ 22 h 3032924"/>
              <a:gd name="connsiteX22-45" fmla="*/ 2853673 w 3239999"/>
              <a:gd name="connsiteY22-46" fmla="*/ 91100 h 3032924"/>
              <a:gd name="connsiteX23-47" fmla="*/ 2854770 w 3239999"/>
              <a:gd name="connsiteY23-48" fmla="*/ 430441 h 3032924"/>
              <a:gd name="connsiteX24-49" fmla="*/ 3120669 w 3239999"/>
              <a:gd name="connsiteY24-50" fmla="*/ 428517 h 3032924"/>
              <a:gd name="connsiteX25-51" fmla="*/ 3120669 w 3239999"/>
              <a:gd name="connsiteY25-52" fmla="*/ 738345 h 3032924"/>
              <a:gd name="connsiteX26-53" fmla="*/ 3239999 w 3239999"/>
              <a:gd name="connsiteY26-54" fmla="*/ 738345 h 3032924"/>
              <a:gd name="connsiteX27-55" fmla="*/ 3239999 w 3239999"/>
              <a:gd name="connsiteY27-56" fmla="*/ 3032924 h 3032924"/>
              <a:gd name="connsiteX28-57" fmla="*/ 0 w 3239999"/>
              <a:gd name="connsiteY28-58" fmla="*/ 3032924 h 3032924"/>
              <a:gd name="connsiteX29-59" fmla="*/ 0 w 3239999"/>
              <a:gd name="connsiteY29-60" fmla="*/ 738345 h 3032924"/>
              <a:gd name="connsiteX30-61" fmla="*/ 102477 w 3239999"/>
              <a:gd name="connsiteY30-62" fmla="*/ 738345 h 3032924"/>
              <a:gd name="connsiteX31-63" fmla="*/ 102477 w 3239999"/>
              <a:gd name="connsiteY31-64" fmla="*/ 428517 h 3032924"/>
              <a:gd name="connsiteX32-65" fmla="*/ 385229 w 3239999"/>
              <a:gd name="connsiteY32-66" fmla="*/ 430441 h 3032924"/>
              <a:gd name="connsiteX33-67" fmla="*/ 386326 w 3239999"/>
              <a:gd name="connsiteY33-68" fmla="*/ 91100 h 3032924"/>
              <a:gd name="connsiteX34-69" fmla="*/ 833935 w 3239999"/>
              <a:gd name="connsiteY34-70" fmla="*/ 22 h 3032924"/>
              <a:gd name="connsiteX0-71" fmla="*/ 833935 w 3239999"/>
              <a:gd name="connsiteY0-72" fmla="*/ 22 h 3032924"/>
              <a:gd name="connsiteX1-73" fmla="*/ 1576606 w 3239999"/>
              <a:gd name="connsiteY1-74" fmla="*/ 402054 h 3032924"/>
              <a:gd name="connsiteX2-75" fmla="*/ 1576606 w 3239999"/>
              <a:gd name="connsiteY2-76" fmla="*/ 430441 h 3032924"/>
              <a:gd name="connsiteX3-77" fmla="*/ 1576606 w 3239999"/>
              <a:gd name="connsiteY3-78" fmla="*/ 526981 h 3032924"/>
              <a:gd name="connsiteX4-79" fmla="*/ 1576606 w 3239999"/>
              <a:gd name="connsiteY4-80" fmla="*/ 2765302 h 3032924"/>
              <a:gd name="connsiteX5-81" fmla="*/ 378630 w 3239999"/>
              <a:gd name="connsiteY5-82" fmla="*/ 2472117 h 3032924"/>
              <a:gd name="connsiteX6-83" fmla="*/ 384918 w 3239999"/>
              <a:gd name="connsiteY6-84" fmla="*/ 526981 h 3032924"/>
              <a:gd name="connsiteX7-85" fmla="*/ 239143 w 3239999"/>
              <a:gd name="connsiteY7-86" fmla="*/ 526981 h 3032924"/>
              <a:gd name="connsiteX8-87" fmla="*/ 239143 w 3239999"/>
              <a:gd name="connsiteY8-88" fmla="*/ 2776423 h 3032924"/>
              <a:gd name="connsiteX9-89" fmla="*/ 1576606 w 3239999"/>
              <a:gd name="connsiteY9-90" fmla="*/ 2776423 h 3032924"/>
              <a:gd name="connsiteX10-91" fmla="*/ 1576606 w 3239999"/>
              <a:gd name="connsiteY10-92" fmla="*/ 2778202 h 3032924"/>
              <a:gd name="connsiteX11-93" fmla="*/ 1663394 w 3239999"/>
              <a:gd name="connsiteY11-94" fmla="*/ 2778202 h 3032924"/>
              <a:gd name="connsiteX12-95" fmla="*/ 1663394 w 3239999"/>
              <a:gd name="connsiteY12-96" fmla="*/ 2776423 h 3032924"/>
              <a:gd name="connsiteX13-97" fmla="*/ 3000856 w 3239999"/>
              <a:gd name="connsiteY13-98" fmla="*/ 2776423 h 3032924"/>
              <a:gd name="connsiteX14-99" fmla="*/ 3000856 w 3239999"/>
              <a:gd name="connsiteY14-100" fmla="*/ 526981 h 3032924"/>
              <a:gd name="connsiteX15-101" fmla="*/ 2855082 w 3239999"/>
              <a:gd name="connsiteY15-102" fmla="*/ 526981 h 3032924"/>
              <a:gd name="connsiteX16-103" fmla="*/ 2861369 w 3239999"/>
              <a:gd name="connsiteY16-104" fmla="*/ 2472117 h 3032924"/>
              <a:gd name="connsiteX17-105" fmla="*/ 1663394 w 3239999"/>
              <a:gd name="connsiteY17-106" fmla="*/ 2765302 h 3032924"/>
              <a:gd name="connsiteX18-107" fmla="*/ 1663394 w 3239999"/>
              <a:gd name="connsiteY18-108" fmla="*/ 526981 h 3032924"/>
              <a:gd name="connsiteX19-109" fmla="*/ 1663394 w 3239999"/>
              <a:gd name="connsiteY19-110" fmla="*/ 430441 h 3032924"/>
              <a:gd name="connsiteX20-111" fmla="*/ 1663394 w 3239999"/>
              <a:gd name="connsiteY20-112" fmla="*/ 402054 h 3032924"/>
              <a:gd name="connsiteX21-113" fmla="*/ 2406065 w 3239999"/>
              <a:gd name="connsiteY21-114" fmla="*/ 22 h 3032924"/>
              <a:gd name="connsiteX22-115" fmla="*/ 2853673 w 3239999"/>
              <a:gd name="connsiteY22-116" fmla="*/ 91100 h 3032924"/>
              <a:gd name="connsiteX23-117" fmla="*/ 2854770 w 3239999"/>
              <a:gd name="connsiteY23-118" fmla="*/ 430441 h 3032924"/>
              <a:gd name="connsiteX24-119" fmla="*/ 3120669 w 3239999"/>
              <a:gd name="connsiteY24-120" fmla="*/ 428517 h 3032924"/>
              <a:gd name="connsiteX25-121" fmla="*/ 3120669 w 3239999"/>
              <a:gd name="connsiteY25-122" fmla="*/ 738345 h 3032924"/>
              <a:gd name="connsiteX26-123" fmla="*/ 3239999 w 3239999"/>
              <a:gd name="connsiteY26-124" fmla="*/ 738345 h 3032924"/>
              <a:gd name="connsiteX27-125" fmla="*/ 3239999 w 3239999"/>
              <a:gd name="connsiteY27-126" fmla="*/ 3032924 h 3032924"/>
              <a:gd name="connsiteX28-127" fmla="*/ 0 w 3239999"/>
              <a:gd name="connsiteY28-128" fmla="*/ 3032924 h 3032924"/>
              <a:gd name="connsiteX29-129" fmla="*/ 0 w 3239999"/>
              <a:gd name="connsiteY29-130" fmla="*/ 738345 h 3032924"/>
              <a:gd name="connsiteX30-131" fmla="*/ 102477 w 3239999"/>
              <a:gd name="connsiteY30-132" fmla="*/ 738345 h 3032924"/>
              <a:gd name="connsiteX31-133" fmla="*/ 102477 w 3239999"/>
              <a:gd name="connsiteY31-134" fmla="*/ 428517 h 3032924"/>
              <a:gd name="connsiteX32-135" fmla="*/ 385229 w 3239999"/>
              <a:gd name="connsiteY32-136" fmla="*/ 430441 h 3032924"/>
              <a:gd name="connsiteX33-137" fmla="*/ 386326 w 3239999"/>
              <a:gd name="connsiteY33-138" fmla="*/ 91100 h 3032924"/>
              <a:gd name="connsiteX34-139" fmla="*/ 833935 w 3239999"/>
              <a:gd name="connsiteY34-140" fmla="*/ 22 h 3032924"/>
              <a:gd name="connsiteX0-141" fmla="*/ 1576606 w 3239999"/>
              <a:gd name="connsiteY0-142" fmla="*/ 2778202 h 3032924"/>
              <a:gd name="connsiteX1-143" fmla="*/ 1663394 w 3239999"/>
              <a:gd name="connsiteY1-144" fmla="*/ 2778202 h 3032924"/>
              <a:gd name="connsiteX2-145" fmla="*/ 1663394 w 3239999"/>
              <a:gd name="connsiteY2-146" fmla="*/ 2776423 h 3032924"/>
              <a:gd name="connsiteX3-147" fmla="*/ 3000856 w 3239999"/>
              <a:gd name="connsiteY3-148" fmla="*/ 2776423 h 3032924"/>
              <a:gd name="connsiteX4-149" fmla="*/ 3000856 w 3239999"/>
              <a:gd name="connsiteY4-150" fmla="*/ 526981 h 3032924"/>
              <a:gd name="connsiteX5-151" fmla="*/ 2855082 w 3239999"/>
              <a:gd name="connsiteY5-152" fmla="*/ 526981 h 3032924"/>
              <a:gd name="connsiteX6-153" fmla="*/ 2861369 w 3239999"/>
              <a:gd name="connsiteY6-154" fmla="*/ 2472117 h 3032924"/>
              <a:gd name="connsiteX7-155" fmla="*/ 1663394 w 3239999"/>
              <a:gd name="connsiteY7-156" fmla="*/ 2765302 h 3032924"/>
              <a:gd name="connsiteX8-157" fmla="*/ 1663394 w 3239999"/>
              <a:gd name="connsiteY8-158" fmla="*/ 526981 h 3032924"/>
              <a:gd name="connsiteX9-159" fmla="*/ 1663394 w 3239999"/>
              <a:gd name="connsiteY9-160" fmla="*/ 430441 h 3032924"/>
              <a:gd name="connsiteX10-161" fmla="*/ 1663394 w 3239999"/>
              <a:gd name="connsiteY10-162" fmla="*/ 402054 h 3032924"/>
              <a:gd name="connsiteX11-163" fmla="*/ 2406065 w 3239999"/>
              <a:gd name="connsiteY11-164" fmla="*/ 22 h 3032924"/>
              <a:gd name="connsiteX12-165" fmla="*/ 2853673 w 3239999"/>
              <a:gd name="connsiteY12-166" fmla="*/ 91100 h 3032924"/>
              <a:gd name="connsiteX13-167" fmla="*/ 2854770 w 3239999"/>
              <a:gd name="connsiteY13-168" fmla="*/ 430441 h 3032924"/>
              <a:gd name="connsiteX14-169" fmla="*/ 3120669 w 3239999"/>
              <a:gd name="connsiteY14-170" fmla="*/ 428517 h 3032924"/>
              <a:gd name="connsiteX15-171" fmla="*/ 3120669 w 3239999"/>
              <a:gd name="connsiteY15-172" fmla="*/ 738345 h 3032924"/>
              <a:gd name="connsiteX16-173" fmla="*/ 3239999 w 3239999"/>
              <a:gd name="connsiteY16-174" fmla="*/ 738345 h 3032924"/>
              <a:gd name="connsiteX17-175" fmla="*/ 3239999 w 3239999"/>
              <a:gd name="connsiteY17-176" fmla="*/ 3032924 h 3032924"/>
              <a:gd name="connsiteX18-177" fmla="*/ 0 w 3239999"/>
              <a:gd name="connsiteY18-178" fmla="*/ 3032924 h 3032924"/>
              <a:gd name="connsiteX19-179" fmla="*/ 0 w 3239999"/>
              <a:gd name="connsiteY19-180" fmla="*/ 738345 h 3032924"/>
              <a:gd name="connsiteX20-181" fmla="*/ 102477 w 3239999"/>
              <a:gd name="connsiteY20-182" fmla="*/ 738345 h 3032924"/>
              <a:gd name="connsiteX21-183" fmla="*/ 102477 w 3239999"/>
              <a:gd name="connsiteY21-184" fmla="*/ 428517 h 3032924"/>
              <a:gd name="connsiteX22-185" fmla="*/ 385229 w 3239999"/>
              <a:gd name="connsiteY22-186" fmla="*/ 430441 h 3032924"/>
              <a:gd name="connsiteX23-187" fmla="*/ 386326 w 3239999"/>
              <a:gd name="connsiteY23-188" fmla="*/ 91100 h 3032924"/>
              <a:gd name="connsiteX24-189" fmla="*/ 833935 w 3239999"/>
              <a:gd name="connsiteY24-190" fmla="*/ 22 h 3032924"/>
              <a:gd name="connsiteX25-191" fmla="*/ 1576606 w 3239999"/>
              <a:gd name="connsiteY25-192" fmla="*/ 402054 h 3032924"/>
              <a:gd name="connsiteX26-193" fmla="*/ 1576606 w 3239999"/>
              <a:gd name="connsiteY26-194" fmla="*/ 430441 h 3032924"/>
              <a:gd name="connsiteX27-195" fmla="*/ 1576606 w 3239999"/>
              <a:gd name="connsiteY27-196" fmla="*/ 526981 h 3032924"/>
              <a:gd name="connsiteX28-197" fmla="*/ 1576606 w 3239999"/>
              <a:gd name="connsiteY28-198" fmla="*/ 2765302 h 3032924"/>
              <a:gd name="connsiteX29-199" fmla="*/ 378630 w 3239999"/>
              <a:gd name="connsiteY29-200" fmla="*/ 2472117 h 3032924"/>
              <a:gd name="connsiteX30-201" fmla="*/ 384918 w 3239999"/>
              <a:gd name="connsiteY30-202" fmla="*/ 526981 h 3032924"/>
              <a:gd name="connsiteX31-203" fmla="*/ 239143 w 3239999"/>
              <a:gd name="connsiteY31-204" fmla="*/ 526981 h 3032924"/>
              <a:gd name="connsiteX32-205" fmla="*/ 239143 w 3239999"/>
              <a:gd name="connsiteY32-206" fmla="*/ 2776423 h 3032924"/>
              <a:gd name="connsiteX33-207" fmla="*/ 1576606 w 3239999"/>
              <a:gd name="connsiteY33-208" fmla="*/ 2776423 h 3032924"/>
              <a:gd name="connsiteX34-209" fmla="*/ 1668046 w 3239999"/>
              <a:gd name="connsiteY34-210" fmla="*/ 2869642 h 3032924"/>
              <a:gd name="connsiteX0-211" fmla="*/ 1576606 w 3239999"/>
              <a:gd name="connsiteY0-212" fmla="*/ 2778202 h 3032924"/>
              <a:gd name="connsiteX1-213" fmla="*/ 1663394 w 3239999"/>
              <a:gd name="connsiteY1-214" fmla="*/ 2778202 h 3032924"/>
              <a:gd name="connsiteX2-215" fmla="*/ 1663394 w 3239999"/>
              <a:gd name="connsiteY2-216" fmla="*/ 2776423 h 3032924"/>
              <a:gd name="connsiteX3-217" fmla="*/ 3000856 w 3239999"/>
              <a:gd name="connsiteY3-218" fmla="*/ 2776423 h 3032924"/>
              <a:gd name="connsiteX4-219" fmla="*/ 3000856 w 3239999"/>
              <a:gd name="connsiteY4-220" fmla="*/ 526981 h 3032924"/>
              <a:gd name="connsiteX5-221" fmla="*/ 2855082 w 3239999"/>
              <a:gd name="connsiteY5-222" fmla="*/ 526981 h 3032924"/>
              <a:gd name="connsiteX6-223" fmla="*/ 2861369 w 3239999"/>
              <a:gd name="connsiteY6-224" fmla="*/ 2472117 h 3032924"/>
              <a:gd name="connsiteX7-225" fmla="*/ 1663394 w 3239999"/>
              <a:gd name="connsiteY7-226" fmla="*/ 2765302 h 3032924"/>
              <a:gd name="connsiteX8-227" fmla="*/ 1663394 w 3239999"/>
              <a:gd name="connsiteY8-228" fmla="*/ 526981 h 3032924"/>
              <a:gd name="connsiteX9-229" fmla="*/ 1663394 w 3239999"/>
              <a:gd name="connsiteY9-230" fmla="*/ 430441 h 3032924"/>
              <a:gd name="connsiteX10-231" fmla="*/ 1663394 w 3239999"/>
              <a:gd name="connsiteY10-232" fmla="*/ 402054 h 3032924"/>
              <a:gd name="connsiteX11-233" fmla="*/ 2406065 w 3239999"/>
              <a:gd name="connsiteY11-234" fmla="*/ 22 h 3032924"/>
              <a:gd name="connsiteX12-235" fmla="*/ 2853673 w 3239999"/>
              <a:gd name="connsiteY12-236" fmla="*/ 91100 h 3032924"/>
              <a:gd name="connsiteX13-237" fmla="*/ 2854770 w 3239999"/>
              <a:gd name="connsiteY13-238" fmla="*/ 430441 h 3032924"/>
              <a:gd name="connsiteX14-239" fmla="*/ 3120669 w 3239999"/>
              <a:gd name="connsiteY14-240" fmla="*/ 428517 h 3032924"/>
              <a:gd name="connsiteX15-241" fmla="*/ 3120669 w 3239999"/>
              <a:gd name="connsiteY15-242" fmla="*/ 738345 h 3032924"/>
              <a:gd name="connsiteX16-243" fmla="*/ 3239999 w 3239999"/>
              <a:gd name="connsiteY16-244" fmla="*/ 738345 h 3032924"/>
              <a:gd name="connsiteX17-245" fmla="*/ 3239999 w 3239999"/>
              <a:gd name="connsiteY17-246" fmla="*/ 3032924 h 3032924"/>
              <a:gd name="connsiteX18-247" fmla="*/ 0 w 3239999"/>
              <a:gd name="connsiteY18-248" fmla="*/ 3032924 h 3032924"/>
              <a:gd name="connsiteX19-249" fmla="*/ 0 w 3239999"/>
              <a:gd name="connsiteY19-250" fmla="*/ 738345 h 3032924"/>
              <a:gd name="connsiteX20-251" fmla="*/ 102477 w 3239999"/>
              <a:gd name="connsiteY20-252" fmla="*/ 738345 h 3032924"/>
              <a:gd name="connsiteX21-253" fmla="*/ 102477 w 3239999"/>
              <a:gd name="connsiteY21-254" fmla="*/ 428517 h 3032924"/>
              <a:gd name="connsiteX22-255" fmla="*/ 385229 w 3239999"/>
              <a:gd name="connsiteY22-256" fmla="*/ 430441 h 3032924"/>
              <a:gd name="connsiteX23-257" fmla="*/ 386326 w 3239999"/>
              <a:gd name="connsiteY23-258" fmla="*/ 91100 h 3032924"/>
              <a:gd name="connsiteX24-259" fmla="*/ 833935 w 3239999"/>
              <a:gd name="connsiteY24-260" fmla="*/ 22 h 3032924"/>
              <a:gd name="connsiteX25-261" fmla="*/ 1576606 w 3239999"/>
              <a:gd name="connsiteY25-262" fmla="*/ 402054 h 3032924"/>
              <a:gd name="connsiteX26-263" fmla="*/ 1576606 w 3239999"/>
              <a:gd name="connsiteY26-264" fmla="*/ 430441 h 3032924"/>
              <a:gd name="connsiteX27-265" fmla="*/ 1576606 w 3239999"/>
              <a:gd name="connsiteY27-266" fmla="*/ 526981 h 3032924"/>
              <a:gd name="connsiteX28-267" fmla="*/ 1576606 w 3239999"/>
              <a:gd name="connsiteY28-268" fmla="*/ 2765302 h 3032924"/>
              <a:gd name="connsiteX29-269" fmla="*/ 378630 w 3239999"/>
              <a:gd name="connsiteY29-270" fmla="*/ 2472117 h 3032924"/>
              <a:gd name="connsiteX30-271" fmla="*/ 384918 w 3239999"/>
              <a:gd name="connsiteY30-272" fmla="*/ 526981 h 3032924"/>
              <a:gd name="connsiteX31-273" fmla="*/ 239143 w 3239999"/>
              <a:gd name="connsiteY31-274" fmla="*/ 526981 h 3032924"/>
              <a:gd name="connsiteX32-275" fmla="*/ 239143 w 3239999"/>
              <a:gd name="connsiteY32-276" fmla="*/ 2776423 h 3032924"/>
              <a:gd name="connsiteX33-277" fmla="*/ 1576606 w 3239999"/>
              <a:gd name="connsiteY33-278" fmla="*/ 2776423 h 3032924"/>
              <a:gd name="connsiteX34-279" fmla="*/ 1668046 w 3239999"/>
              <a:gd name="connsiteY34-280" fmla="*/ 2869642 h 3032924"/>
              <a:gd name="connsiteX0-281" fmla="*/ 1576606 w 3239999"/>
              <a:gd name="connsiteY0-282" fmla="*/ 2778202 h 3032924"/>
              <a:gd name="connsiteX1-283" fmla="*/ 1663394 w 3239999"/>
              <a:gd name="connsiteY1-284" fmla="*/ 2778202 h 3032924"/>
              <a:gd name="connsiteX2-285" fmla="*/ 1663394 w 3239999"/>
              <a:gd name="connsiteY2-286" fmla="*/ 2776423 h 3032924"/>
              <a:gd name="connsiteX3-287" fmla="*/ 3000856 w 3239999"/>
              <a:gd name="connsiteY3-288" fmla="*/ 2776423 h 3032924"/>
              <a:gd name="connsiteX4-289" fmla="*/ 3000856 w 3239999"/>
              <a:gd name="connsiteY4-290" fmla="*/ 526981 h 3032924"/>
              <a:gd name="connsiteX5-291" fmla="*/ 2855082 w 3239999"/>
              <a:gd name="connsiteY5-292" fmla="*/ 526981 h 3032924"/>
              <a:gd name="connsiteX6-293" fmla="*/ 2861369 w 3239999"/>
              <a:gd name="connsiteY6-294" fmla="*/ 2472117 h 3032924"/>
              <a:gd name="connsiteX7-295" fmla="*/ 1663394 w 3239999"/>
              <a:gd name="connsiteY7-296" fmla="*/ 2765302 h 3032924"/>
              <a:gd name="connsiteX8-297" fmla="*/ 1663394 w 3239999"/>
              <a:gd name="connsiteY8-298" fmla="*/ 526981 h 3032924"/>
              <a:gd name="connsiteX9-299" fmla="*/ 1663394 w 3239999"/>
              <a:gd name="connsiteY9-300" fmla="*/ 430441 h 3032924"/>
              <a:gd name="connsiteX10-301" fmla="*/ 1663394 w 3239999"/>
              <a:gd name="connsiteY10-302" fmla="*/ 402054 h 3032924"/>
              <a:gd name="connsiteX11-303" fmla="*/ 2406065 w 3239999"/>
              <a:gd name="connsiteY11-304" fmla="*/ 22 h 3032924"/>
              <a:gd name="connsiteX12-305" fmla="*/ 2853673 w 3239999"/>
              <a:gd name="connsiteY12-306" fmla="*/ 91100 h 3032924"/>
              <a:gd name="connsiteX13-307" fmla="*/ 2854770 w 3239999"/>
              <a:gd name="connsiteY13-308" fmla="*/ 430441 h 3032924"/>
              <a:gd name="connsiteX14-309" fmla="*/ 3120669 w 3239999"/>
              <a:gd name="connsiteY14-310" fmla="*/ 428517 h 3032924"/>
              <a:gd name="connsiteX15-311" fmla="*/ 3120669 w 3239999"/>
              <a:gd name="connsiteY15-312" fmla="*/ 738345 h 3032924"/>
              <a:gd name="connsiteX16-313" fmla="*/ 3239999 w 3239999"/>
              <a:gd name="connsiteY16-314" fmla="*/ 738345 h 3032924"/>
              <a:gd name="connsiteX17-315" fmla="*/ 3239999 w 3239999"/>
              <a:gd name="connsiteY17-316" fmla="*/ 3032924 h 3032924"/>
              <a:gd name="connsiteX18-317" fmla="*/ 0 w 3239999"/>
              <a:gd name="connsiteY18-318" fmla="*/ 3032924 h 3032924"/>
              <a:gd name="connsiteX19-319" fmla="*/ 0 w 3239999"/>
              <a:gd name="connsiteY19-320" fmla="*/ 738345 h 3032924"/>
              <a:gd name="connsiteX20-321" fmla="*/ 102477 w 3239999"/>
              <a:gd name="connsiteY20-322" fmla="*/ 738345 h 3032924"/>
              <a:gd name="connsiteX21-323" fmla="*/ 102477 w 3239999"/>
              <a:gd name="connsiteY21-324" fmla="*/ 428517 h 3032924"/>
              <a:gd name="connsiteX22-325" fmla="*/ 385229 w 3239999"/>
              <a:gd name="connsiteY22-326" fmla="*/ 430441 h 3032924"/>
              <a:gd name="connsiteX23-327" fmla="*/ 386326 w 3239999"/>
              <a:gd name="connsiteY23-328" fmla="*/ 91100 h 3032924"/>
              <a:gd name="connsiteX24-329" fmla="*/ 833935 w 3239999"/>
              <a:gd name="connsiteY24-330" fmla="*/ 22 h 3032924"/>
              <a:gd name="connsiteX25-331" fmla="*/ 1576606 w 3239999"/>
              <a:gd name="connsiteY25-332" fmla="*/ 402054 h 3032924"/>
              <a:gd name="connsiteX26-333" fmla="*/ 1576606 w 3239999"/>
              <a:gd name="connsiteY26-334" fmla="*/ 430441 h 3032924"/>
              <a:gd name="connsiteX27-335" fmla="*/ 1576606 w 3239999"/>
              <a:gd name="connsiteY27-336" fmla="*/ 526981 h 3032924"/>
              <a:gd name="connsiteX28-337" fmla="*/ 1576606 w 3239999"/>
              <a:gd name="connsiteY28-338" fmla="*/ 2765302 h 3032924"/>
              <a:gd name="connsiteX29-339" fmla="*/ 378630 w 3239999"/>
              <a:gd name="connsiteY29-340" fmla="*/ 2472117 h 3032924"/>
              <a:gd name="connsiteX30-341" fmla="*/ 384918 w 3239999"/>
              <a:gd name="connsiteY30-342" fmla="*/ 526981 h 3032924"/>
              <a:gd name="connsiteX31-343" fmla="*/ 239143 w 3239999"/>
              <a:gd name="connsiteY31-344" fmla="*/ 526981 h 3032924"/>
              <a:gd name="connsiteX32-345" fmla="*/ 239143 w 3239999"/>
              <a:gd name="connsiteY32-346" fmla="*/ 2776423 h 3032924"/>
              <a:gd name="connsiteX33-347" fmla="*/ 1576606 w 3239999"/>
              <a:gd name="connsiteY33-348" fmla="*/ 2776423 h 3032924"/>
              <a:gd name="connsiteX34-349" fmla="*/ 1668046 w 3239999"/>
              <a:gd name="connsiteY34-350" fmla="*/ 2869642 h 3032924"/>
              <a:gd name="connsiteX0-351" fmla="*/ 1576606 w 3239999"/>
              <a:gd name="connsiteY0-352" fmla="*/ 2778202 h 3032924"/>
              <a:gd name="connsiteX1-353" fmla="*/ 1663394 w 3239999"/>
              <a:gd name="connsiteY1-354" fmla="*/ 2778202 h 3032924"/>
              <a:gd name="connsiteX2-355" fmla="*/ 1663394 w 3239999"/>
              <a:gd name="connsiteY2-356" fmla="*/ 2776423 h 3032924"/>
              <a:gd name="connsiteX3-357" fmla="*/ 3000856 w 3239999"/>
              <a:gd name="connsiteY3-358" fmla="*/ 2776423 h 3032924"/>
              <a:gd name="connsiteX4-359" fmla="*/ 3000856 w 3239999"/>
              <a:gd name="connsiteY4-360" fmla="*/ 526981 h 3032924"/>
              <a:gd name="connsiteX5-361" fmla="*/ 2855082 w 3239999"/>
              <a:gd name="connsiteY5-362" fmla="*/ 526981 h 3032924"/>
              <a:gd name="connsiteX6-363" fmla="*/ 2861369 w 3239999"/>
              <a:gd name="connsiteY6-364" fmla="*/ 2472117 h 3032924"/>
              <a:gd name="connsiteX7-365" fmla="*/ 1663394 w 3239999"/>
              <a:gd name="connsiteY7-366" fmla="*/ 2765302 h 3032924"/>
              <a:gd name="connsiteX8-367" fmla="*/ 1663394 w 3239999"/>
              <a:gd name="connsiteY8-368" fmla="*/ 526981 h 3032924"/>
              <a:gd name="connsiteX9-369" fmla="*/ 1663394 w 3239999"/>
              <a:gd name="connsiteY9-370" fmla="*/ 430441 h 3032924"/>
              <a:gd name="connsiteX10-371" fmla="*/ 1663394 w 3239999"/>
              <a:gd name="connsiteY10-372" fmla="*/ 402054 h 3032924"/>
              <a:gd name="connsiteX11-373" fmla="*/ 2406065 w 3239999"/>
              <a:gd name="connsiteY11-374" fmla="*/ 22 h 3032924"/>
              <a:gd name="connsiteX12-375" fmla="*/ 2853673 w 3239999"/>
              <a:gd name="connsiteY12-376" fmla="*/ 91100 h 3032924"/>
              <a:gd name="connsiteX13-377" fmla="*/ 2854770 w 3239999"/>
              <a:gd name="connsiteY13-378" fmla="*/ 430441 h 3032924"/>
              <a:gd name="connsiteX14-379" fmla="*/ 3120669 w 3239999"/>
              <a:gd name="connsiteY14-380" fmla="*/ 428517 h 3032924"/>
              <a:gd name="connsiteX15-381" fmla="*/ 3120669 w 3239999"/>
              <a:gd name="connsiteY15-382" fmla="*/ 738345 h 3032924"/>
              <a:gd name="connsiteX16-383" fmla="*/ 3239999 w 3239999"/>
              <a:gd name="connsiteY16-384" fmla="*/ 738345 h 3032924"/>
              <a:gd name="connsiteX17-385" fmla="*/ 3239999 w 3239999"/>
              <a:gd name="connsiteY17-386" fmla="*/ 3032924 h 3032924"/>
              <a:gd name="connsiteX18-387" fmla="*/ 0 w 3239999"/>
              <a:gd name="connsiteY18-388" fmla="*/ 3032924 h 3032924"/>
              <a:gd name="connsiteX19-389" fmla="*/ 0 w 3239999"/>
              <a:gd name="connsiteY19-390" fmla="*/ 738345 h 3032924"/>
              <a:gd name="connsiteX20-391" fmla="*/ 102477 w 3239999"/>
              <a:gd name="connsiteY20-392" fmla="*/ 738345 h 3032924"/>
              <a:gd name="connsiteX21-393" fmla="*/ 102477 w 3239999"/>
              <a:gd name="connsiteY21-394" fmla="*/ 428517 h 3032924"/>
              <a:gd name="connsiteX22-395" fmla="*/ 385229 w 3239999"/>
              <a:gd name="connsiteY22-396" fmla="*/ 430441 h 3032924"/>
              <a:gd name="connsiteX23-397" fmla="*/ 386326 w 3239999"/>
              <a:gd name="connsiteY23-398" fmla="*/ 91100 h 3032924"/>
              <a:gd name="connsiteX24-399" fmla="*/ 833935 w 3239999"/>
              <a:gd name="connsiteY24-400" fmla="*/ 22 h 3032924"/>
              <a:gd name="connsiteX25-401" fmla="*/ 1576606 w 3239999"/>
              <a:gd name="connsiteY25-402" fmla="*/ 402054 h 3032924"/>
              <a:gd name="connsiteX26-403" fmla="*/ 1576606 w 3239999"/>
              <a:gd name="connsiteY26-404" fmla="*/ 430441 h 3032924"/>
              <a:gd name="connsiteX27-405" fmla="*/ 1576606 w 3239999"/>
              <a:gd name="connsiteY27-406" fmla="*/ 526981 h 3032924"/>
              <a:gd name="connsiteX28-407" fmla="*/ 1576606 w 3239999"/>
              <a:gd name="connsiteY28-408" fmla="*/ 2765302 h 3032924"/>
              <a:gd name="connsiteX29-409" fmla="*/ 378630 w 3239999"/>
              <a:gd name="connsiteY29-410" fmla="*/ 2472117 h 3032924"/>
              <a:gd name="connsiteX30-411" fmla="*/ 384918 w 3239999"/>
              <a:gd name="connsiteY30-412" fmla="*/ 526981 h 3032924"/>
              <a:gd name="connsiteX31-413" fmla="*/ 239143 w 3239999"/>
              <a:gd name="connsiteY31-414" fmla="*/ 526981 h 3032924"/>
              <a:gd name="connsiteX32-415" fmla="*/ 239143 w 3239999"/>
              <a:gd name="connsiteY32-416" fmla="*/ 2776423 h 3032924"/>
              <a:gd name="connsiteX33-417" fmla="*/ 1576606 w 3239999"/>
              <a:gd name="connsiteY33-418" fmla="*/ 2776423 h 3032924"/>
              <a:gd name="connsiteX34-419" fmla="*/ 1668046 w 3239999"/>
              <a:gd name="connsiteY34-420" fmla="*/ 2869642 h 3032924"/>
              <a:gd name="connsiteX0-421" fmla="*/ 1576606 w 3239999"/>
              <a:gd name="connsiteY0-422" fmla="*/ 2778202 h 3032924"/>
              <a:gd name="connsiteX1-423" fmla="*/ 1663394 w 3239999"/>
              <a:gd name="connsiteY1-424" fmla="*/ 2778202 h 3032924"/>
              <a:gd name="connsiteX2-425" fmla="*/ 1663394 w 3239999"/>
              <a:gd name="connsiteY2-426" fmla="*/ 2776423 h 3032924"/>
              <a:gd name="connsiteX3-427" fmla="*/ 3000856 w 3239999"/>
              <a:gd name="connsiteY3-428" fmla="*/ 2776423 h 3032924"/>
              <a:gd name="connsiteX4-429" fmla="*/ 3000856 w 3239999"/>
              <a:gd name="connsiteY4-430" fmla="*/ 526981 h 3032924"/>
              <a:gd name="connsiteX5-431" fmla="*/ 2855082 w 3239999"/>
              <a:gd name="connsiteY5-432" fmla="*/ 526981 h 3032924"/>
              <a:gd name="connsiteX6-433" fmla="*/ 2861369 w 3239999"/>
              <a:gd name="connsiteY6-434" fmla="*/ 2472117 h 3032924"/>
              <a:gd name="connsiteX7-435" fmla="*/ 1663394 w 3239999"/>
              <a:gd name="connsiteY7-436" fmla="*/ 2765302 h 3032924"/>
              <a:gd name="connsiteX8-437" fmla="*/ 1663394 w 3239999"/>
              <a:gd name="connsiteY8-438" fmla="*/ 526981 h 3032924"/>
              <a:gd name="connsiteX9-439" fmla="*/ 1663394 w 3239999"/>
              <a:gd name="connsiteY9-440" fmla="*/ 430441 h 3032924"/>
              <a:gd name="connsiteX10-441" fmla="*/ 1663394 w 3239999"/>
              <a:gd name="connsiteY10-442" fmla="*/ 402054 h 3032924"/>
              <a:gd name="connsiteX11-443" fmla="*/ 2406065 w 3239999"/>
              <a:gd name="connsiteY11-444" fmla="*/ 22 h 3032924"/>
              <a:gd name="connsiteX12-445" fmla="*/ 2853673 w 3239999"/>
              <a:gd name="connsiteY12-446" fmla="*/ 91100 h 3032924"/>
              <a:gd name="connsiteX13-447" fmla="*/ 2854770 w 3239999"/>
              <a:gd name="connsiteY13-448" fmla="*/ 430441 h 3032924"/>
              <a:gd name="connsiteX14-449" fmla="*/ 3120669 w 3239999"/>
              <a:gd name="connsiteY14-450" fmla="*/ 428517 h 3032924"/>
              <a:gd name="connsiteX15-451" fmla="*/ 3120669 w 3239999"/>
              <a:gd name="connsiteY15-452" fmla="*/ 738345 h 3032924"/>
              <a:gd name="connsiteX16-453" fmla="*/ 3239999 w 3239999"/>
              <a:gd name="connsiteY16-454" fmla="*/ 738345 h 3032924"/>
              <a:gd name="connsiteX17-455" fmla="*/ 3239999 w 3239999"/>
              <a:gd name="connsiteY17-456" fmla="*/ 3032924 h 3032924"/>
              <a:gd name="connsiteX18-457" fmla="*/ 0 w 3239999"/>
              <a:gd name="connsiteY18-458" fmla="*/ 3032924 h 3032924"/>
              <a:gd name="connsiteX19-459" fmla="*/ 0 w 3239999"/>
              <a:gd name="connsiteY19-460" fmla="*/ 738345 h 3032924"/>
              <a:gd name="connsiteX20-461" fmla="*/ 102477 w 3239999"/>
              <a:gd name="connsiteY20-462" fmla="*/ 738345 h 3032924"/>
              <a:gd name="connsiteX21-463" fmla="*/ 102477 w 3239999"/>
              <a:gd name="connsiteY21-464" fmla="*/ 428517 h 3032924"/>
              <a:gd name="connsiteX22-465" fmla="*/ 385229 w 3239999"/>
              <a:gd name="connsiteY22-466" fmla="*/ 430441 h 3032924"/>
              <a:gd name="connsiteX23-467" fmla="*/ 386326 w 3239999"/>
              <a:gd name="connsiteY23-468" fmla="*/ 91100 h 3032924"/>
              <a:gd name="connsiteX24-469" fmla="*/ 833935 w 3239999"/>
              <a:gd name="connsiteY24-470" fmla="*/ 22 h 3032924"/>
              <a:gd name="connsiteX25-471" fmla="*/ 1576606 w 3239999"/>
              <a:gd name="connsiteY25-472" fmla="*/ 402054 h 3032924"/>
              <a:gd name="connsiteX26-473" fmla="*/ 1576606 w 3239999"/>
              <a:gd name="connsiteY26-474" fmla="*/ 430441 h 3032924"/>
              <a:gd name="connsiteX27-475" fmla="*/ 1576606 w 3239999"/>
              <a:gd name="connsiteY27-476" fmla="*/ 526981 h 3032924"/>
              <a:gd name="connsiteX28-477" fmla="*/ 1576606 w 3239999"/>
              <a:gd name="connsiteY28-478" fmla="*/ 2765302 h 3032924"/>
              <a:gd name="connsiteX29-479" fmla="*/ 378630 w 3239999"/>
              <a:gd name="connsiteY29-480" fmla="*/ 2472117 h 3032924"/>
              <a:gd name="connsiteX30-481" fmla="*/ 384918 w 3239999"/>
              <a:gd name="connsiteY30-482" fmla="*/ 526981 h 3032924"/>
              <a:gd name="connsiteX31-483" fmla="*/ 239143 w 3239999"/>
              <a:gd name="connsiteY31-484" fmla="*/ 526981 h 3032924"/>
              <a:gd name="connsiteX32-485" fmla="*/ 239143 w 3239999"/>
              <a:gd name="connsiteY32-486" fmla="*/ 2776423 h 3032924"/>
              <a:gd name="connsiteX33-487" fmla="*/ 1576606 w 3239999"/>
              <a:gd name="connsiteY33-488" fmla="*/ 2776423 h 3032924"/>
              <a:gd name="connsiteX34-489" fmla="*/ 1668046 w 3239999"/>
              <a:gd name="connsiteY34-490" fmla="*/ 2869642 h 3032924"/>
              <a:gd name="connsiteX0-491" fmla="*/ 1576606 w 3239999"/>
              <a:gd name="connsiteY0-492" fmla="*/ 2778202 h 3032924"/>
              <a:gd name="connsiteX1-493" fmla="*/ 1663394 w 3239999"/>
              <a:gd name="connsiteY1-494" fmla="*/ 2778202 h 3032924"/>
              <a:gd name="connsiteX2-495" fmla="*/ 1663394 w 3239999"/>
              <a:gd name="connsiteY2-496" fmla="*/ 2776423 h 3032924"/>
              <a:gd name="connsiteX3-497" fmla="*/ 3000856 w 3239999"/>
              <a:gd name="connsiteY3-498" fmla="*/ 2776423 h 3032924"/>
              <a:gd name="connsiteX4-499" fmla="*/ 3000856 w 3239999"/>
              <a:gd name="connsiteY4-500" fmla="*/ 526981 h 3032924"/>
              <a:gd name="connsiteX5-501" fmla="*/ 2855082 w 3239999"/>
              <a:gd name="connsiteY5-502" fmla="*/ 526981 h 3032924"/>
              <a:gd name="connsiteX6-503" fmla="*/ 2861369 w 3239999"/>
              <a:gd name="connsiteY6-504" fmla="*/ 2472117 h 3032924"/>
              <a:gd name="connsiteX7-505" fmla="*/ 1663394 w 3239999"/>
              <a:gd name="connsiteY7-506" fmla="*/ 2765302 h 3032924"/>
              <a:gd name="connsiteX8-507" fmla="*/ 1663394 w 3239999"/>
              <a:gd name="connsiteY8-508" fmla="*/ 526981 h 3032924"/>
              <a:gd name="connsiteX9-509" fmla="*/ 1663394 w 3239999"/>
              <a:gd name="connsiteY9-510" fmla="*/ 430441 h 3032924"/>
              <a:gd name="connsiteX10-511" fmla="*/ 1663394 w 3239999"/>
              <a:gd name="connsiteY10-512" fmla="*/ 402054 h 3032924"/>
              <a:gd name="connsiteX11-513" fmla="*/ 2406065 w 3239999"/>
              <a:gd name="connsiteY11-514" fmla="*/ 22 h 3032924"/>
              <a:gd name="connsiteX12-515" fmla="*/ 2853673 w 3239999"/>
              <a:gd name="connsiteY12-516" fmla="*/ 91100 h 3032924"/>
              <a:gd name="connsiteX13-517" fmla="*/ 2854770 w 3239999"/>
              <a:gd name="connsiteY13-518" fmla="*/ 430441 h 3032924"/>
              <a:gd name="connsiteX14-519" fmla="*/ 3120669 w 3239999"/>
              <a:gd name="connsiteY14-520" fmla="*/ 428517 h 3032924"/>
              <a:gd name="connsiteX15-521" fmla="*/ 3120669 w 3239999"/>
              <a:gd name="connsiteY15-522" fmla="*/ 738345 h 3032924"/>
              <a:gd name="connsiteX16-523" fmla="*/ 3239999 w 3239999"/>
              <a:gd name="connsiteY16-524" fmla="*/ 738345 h 3032924"/>
              <a:gd name="connsiteX17-525" fmla="*/ 3239999 w 3239999"/>
              <a:gd name="connsiteY17-526" fmla="*/ 3032924 h 3032924"/>
              <a:gd name="connsiteX18-527" fmla="*/ 0 w 3239999"/>
              <a:gd name="connsiteY18-528" fmla="*/ 3032924 h 3032924"/>
              <a:gd name="connsiteX19-529" fmla="*/ 0 w 3239999"/>
              <a:gd name="connsiteY19-530" fmla="*/ 738345 h 3032924"/>
              <a:gd name="connsiteX20-531" fmla="*/ 102477 w 3239999"/>
              <a:gd name="connsiteY20-532" fmla="*/ 738345 h 3032924"/>
              <a:gd name="connsiteX21-533" fmla="*/ 102477 w 3239999"/>
              <a:gd name="connsiteY21-534" fmla="*/ 428517 h 3032924"/>
              <a:gd name="connsiteX22-535" fmla="*/ 385229 w 3239999"/>
              <a:gd name="connsiteY22-536" fmla="*/ 430441 h 3032924"/>
              <a:gd name="connsiteX23-537" fmla="*/ 386326 w 3239999"/>
              <a:gd name="connsiteY23-538" fmla="*/ 91100 h 3032924"/>
              <a:gd name="connsiteX24-539" fmla="*/ 833935 w 3239999"/>
              <a:gd name="connsiteY24-540" fmla="*/ 22 h 3032924"/>
              <a:gd name="connsiteX25-541" fmla="*/ 1576606 w 3239999"/>
              <a:gd name="connsiteY25-542" fmla="*/ 402054 h 3032924"/>
              <a:gd name="connsiteX26-543" fmla="*/ 1576606 w 3239999"/>
              <a:gd name="connsiteY26-544" fmla="*/ 430441 h 3032924"/>
              <a:gd name="connsiteX27-545" fmla="*/ 1576606 w 3239999"/>
              <a:gd name="connsiteY27-546" fmla="*/ 526981 h 3032924"/>
              <a:gd name="connsiteX28-547" fmla="*/ 1576606 w 3239999"/>
              <a:gd name="connsiteY28-548" fmla="*/ 2765302 h 3032924"/>
              <a:gd name="connsiteX29-549" fmla="*/ 378630 w 3239999"/>
              <a:gd name="connsiteY29-550" fmla="*/ 2472117 h 3032924"/>
              <a:gd name="connsiteX30-551" fmla="*/ 384918 w 3239999"/>
              <a:gd name="connsiteY30-552" fmla="*/ 526981 h 3032924"/>
              <a:gd name="connsiteX31-553" fmla="*/ 239143 w 3239999"/>
              <a:gd name="connsiteY31-554" fmla="*/ 526981 h 3032924"/>
              <a:gd name="connsiteX32-555" fmla="*/ 239143 w 3239999"/>
              <a:gd name="connsiteY32-556" fmla="*/ 2776423 h 3032924"/>
              <a:gd name="connsiteX33-557" fmla="*/ 1576606 w 3239999"/>
              <a:gd name="connsiteY33-558" fmla="*/ 2776423 h 3032924"/>
              <a:gd name="connsiteX34-559" fmla="*/ 1668046 w 3239999"/>
              <a:gd name="connsiteY34-560" fmla="*/ 2869642 h 3032924"/>
              <a:gd name="connsiteX0-561" fmla="*/ 1576606 w 3239999"/>
              <a:gd name="connsiteY0-562" fmla="*/ 2778202 h 3032924"/>
              <a:gd name="connsiteX1-563" fmla="*/ 1663394 w 3239999"/>
              <a:gd name="connsiteY1-564" fmla="*/ 2778202 h 3032924"/>
              <a:gd name="connsiteX2-565" fmla="*/ 1663394 w 3239999"/>
              <a:gd name="connsiteY2-566" fmla="*/ 2776423 h 3032924"/>
              <a:gd name="connsiteX3-567" fmla="*/ 3000856 w 3239999"/>
              <a:gd name="connsiteY3-568" fmla="*/ 2776423 h 3032924"/>
              <a:gd name="connsiteX4-569" fmla="*/ 3000856 w 3239999"/>
              <a:gd name="connsiteY4-570" fmla="*/ 526981 h 3032924"/>
              <a:gd name="connsiteX5-571" fmla="*/ 2855082 w 3239999"/>
              <a:gd name="connsiteY5-572" fmla="*/ 526981 h 3032924"/>
              <a:gd name="connsiteX6-573" fmla="*/ 2861369 w 3239999"/>
              <a:gd name="connsiteY6-574" fmla="*/ 2472117 h 3032924"/>
              <a:gd name="connsiteX7-575" fmla="*/ 1663394 w 3239999"/>
              <a:gd name="connsiteY7-576" fmla="*/ 2765302 h 3032924"/>
              <a:gd name="connsiteX8-577" fmla="*/ 1663394 w 3239999"/>
              <a:gd name="connsiteY8-578" fmla="*/ 526981 h 3032924"/>
              <a:gd name="connsiteX9-579" fmla="*/ 1663394 w 3239999"/>
              <a:gd name="connsiteY9-580" fmla="*/ 430441 h 3032924"/>
              <a:gd name="connsiteX10-581" fmla="*/ 1663394 w 3239999"/>
              <a:gd name="connsiteY10-582" fmla="*/ 402054 h 3032924"/>
              <a:gd name="connsiteX11-583" fmla="*/ 2406065 w 3239999"/>
              <a:gd name="connsiteY11-584" fmla="*/ 22 h 3032924"/>
              <a:gd name="connsiteX12-585" fmla="*/ 2853673 w 3239999"/>
              <a:gd name="connsiteY12-586" fmla="*/ 91100 h 3032924"/>
              <a:gd name="connsiteX13-587" fmla="*/ 2854770 w 3239999"/>
              <a:gd name="connsiteY13-588" fmla="*/ 430441 h 3032924"/>
              <a:gd name="connsiteX14-589" fmla="*/ 3120669 w 3239999"/>
              <a:gd name="connsiteY14-590" fmla="*/ 428517 h 3032924"/>
              <a:gd name="connsiteX15-591" fmla="*/ 3120669 w 3239999"/>
              <a:gd name="connsiteY15-592" fmla="*/ 738345 h 3032924"/>
              <a:gd name="connsiteX16-593" fmla="*/ 3239999 w 3239999"/>
              <a:gd name="connsiteY16-594" fmla="*/ 738345 h 3032924"/>
              <a:gd name="connsiteX17-595" fmla="*/ 3239999 w 3239999"/>
              <a:gd name="connsiteY17-596" fmla="*/ 3032924 h 3032924"/>
              <a:gd name="connsiteX18-597" fmla="*/ 0 w 3239999"/>
              <a:gd name="connsiteY18-598" fmla="*/ 3032924 h 3032924"/>
              <a:gd name="connsiteX19-599" fmla="*/ 0 w 3239999"/>
              <a:gd name="connsiteY19-600" fmla="*/ 738345 h 3032924"/>
              <a:gd name="connsiteX20-601" fmla="*/ 102477 w 3239999"/>
              <a:gd name="connsiteY20-602" fmla="*/ 738345 h 3032924"/>
              <a:gd name="connsiteX21-603" fmla="*/ 102477 w 3239999"/>
              <a:gd name="connsiteY21-604" fmla="*/ 428517 h 3032924"/>
              <a:gd name="connsiteX22-605" fmla="*/ 385229 w 3239999"/>
              <a:gd name="connsiteY22-606" fmla="*/ 430441 h 3032924"/>
              <a:gd name="connsiteX23-607" fmla="*/ 386326 w 3239999"/>
              <a:gd name="connsiteY23-608" fmla="*/ 91100 h 3032924"/>
              <a:gd name="connsiteX24-609" fmla="*/ 833935 w 3239999"/>
              <a:gd name="connsiteY24-610" fmla="*/ 22 h 3032924"/>
              <a:gd name="connsiteX25-611" fmla="*/ 1576606 w 3239999"/>
              <a:gd name="connsiteY25-612" fmla="*/ 402054 h 3032924"/>
              <a:gd name="connsiteX26-613" fmla="*/ 1576606 w 3239999"/>
              <a:gd name="connsiteY26-614" fmla="*/ 430441 h 3032924"/>
              <a:gd name="connsiteX27-615" fmla="*/ 1576606 w 3239999"/>
              <a:gd name="connsiteY27-616" fmla="*/ 526981 h 3032924"/>
              <a:gd name="connsiteX28-617" fmla="*/ 1576606 w 3239999"/>
              <a:gd name="connsiteY28-618" fmla="*/ 2765302 h 3032924"/>
              <a:gd name="connsiteX29-619" fmla="*/ 378630 w 3239999"/>
              <a:gd name="connsiteY29-620" fmla="*/ 2472117 h 3032924"/>
              <a:gd name="connsiteX30-621" fmla="*/ 384918 w 3239999"/>
              <a:gd name="connsiteY30-622" fmla="*/ 526981 h 3032924"/>
              <a:gd name="connsiteX31-623" fmla="*/ 239143 w 3239999"/>
              <a:gd name="connsiteY31-624" fmla="*/ 526981 h 3032924"/>
              <a:gd name="connsiteX32-625" fmla="*/ 239143 w 3239999"/>
              <a:gd name="connsiteY32-626" fmla="*/ 2776423 h 3032924"/>
              <a:gd name="connsiteX33-627" fmla="*/ 1576606 w 3239999"/>
              <a:gd name="connsiteY33-628" fmla="*/ 2776423 h 3032924"/>
              <a:gd name="connsiteX34-629" fmla="*/ 1668046 w 3239999"/>
              <a:gd name="connsiteY34-630" fmla="*/ 2869642 h 3032924"/>
              <a:gd name="connsiteX0-631" fmla="*/ 1576606 w 3239999"/>
              <a:gd name="connsiteY0-632" fmla="*/ 2778202 h 3032924"/>
              <a:gd name="connsiteX1-633" fmla="*/ 1663394 w 3239999"/>
              <a:gd name="connsiteY1-634" fmla="*/ 2778202 h 3032924"/>
              <a:gd name="connsiteX2-635" fmla="*/ 1663394 w 3239999"/>
              <a:gd name="connsiteY2-636" fmla="*/ 2776423 h 3032924"/>
              <a:gd name="connsiteX3-637" fmla="*/ 3000856 w 3239999"/>
              <a:gd name="connsiteY3-638" fmla="*/ 2776423 h 3032924"/>
              <a:gd name="connsiteX4-639" fmla="*/ 3000856 w 3239999"/>
              <a:gd name="connsiteY4-640" fmla="*/ 526981 h 3032924"/>
              <a:gd name="connsiteX5-641" fmla="*/ 2855082 w 3239999"/>
              <a:gd name="connsiteY5-642" fmla="*/ 526981 h 3032924"/>
              <a:gd name="connsiteX6-643" fmla="*/ 2861369 w 3239999"/>
              <a:gd name="connsiteY6-644" fmla="*/ 2472117 h 3032924"/>
              <a:gd name="connsiteX7-645" fmla="*/ 1663394 w 3239999"/>
              <a:gd name="connsiteY7-646" fmla="*/ 2765302 h 3032924"/>
              <a:gd name="connsiteX8-647" fmla="*/ 1663394 w 3239999"/>
              <a:gd name="connsiteY8-648" fmla="*/ 526981 h 3032924"/>
              <a:gd name="connsiteX9-649" fmla="*/ 1663394 w 3239999"/>
              <a:gd name="connsiteY9-650" fmla="*/ 430441 h 3032924"/>
              <a:gd name="connsiteX10-651" fmla="*/ 1663394 w 3239999"/>
              <a:gd name="connsiteY10-652" fmla="*/ 402054 h 3032924"/>
              <a:gd name="connsiteX11-653" fmla="*/ 2406065 w 3239999"/>
              <a:gd name="connsiteY11-654" fmla="*/ 22 h 3032924"/>
              <a:gd name="connsiteX12-655" fmla="*/ 2853673 w 3239999"/>
              <a:gd name="connsiteY12-656" fmla="*/ 91100 h 3032924"/>
              <a:gd name="connsiteX13-657" fmla="*/ 2854770 w 3239999"/>
              <a:gd name="connsiteY13-658" fmla="*/ 430441 h 3032924"/>
              <a:gd name="connsiteX14-659" fmla="*/ 3120669 w 3239999"/>
              <a:gd name="connsiteY14-660" fmla="*/ 428517 h 3032924"/>
              <a:gd name="connsiteX15-661" fmla="*/ 3120669 w 3239999"/>
              <a:gd name="connsiteY15-662" fmla="*/ 738345 h 3032924"/>
              <a:gd name="connsiteX16-663" fmla="*/ 3239999 w 3239999"/>
              <a:gd name="connsiteY16-664" fmla="*/ 738345 h 3032924"/>
              <a:gd name="connsiteX17-665" fmla="*/ 3239999 w 3239999"/>
              <a:gd name="connsiteY17-666" fmla="*/ 3032924 h 3032924"/>
              <a:gd name="connsiteX18-667" fmla="*/ 0 w 3239999"/>
              <a:gd name="connsiteY18-668" fmla="*/ 3032924 h 3032924"/>
              <a:gd name="connsiteX19-669" fmla="*/ 0 w 3239999"/>
              <a:gd name="connsiteY19-670" fmla="*/ 738345 h 3032924"/>
              <a:gd name="connsiteX20-671" fmla="*/ 102477 w 3239999"/>
              <a:gd name="connsiteY20-672" fmla="*/ 738345 h 3032924"/>
              <a:gd name="connsiteX21-673" fmla="*/ 102477 w 3239999"/>
              <a:gd name="connsiteY21-674" fmla="*/ 428517 h 3032924"/>
              <a:gd name="connsiteX22-675" fmla="*/ 385229 w 3239999"/>
              <a:gd name="connsiteY22-676" fmla="*/ 430441 h 3032924"/>
              <a:gd name="connsiteX23-677" fmla="*/ 386326 w 3239999"/>
              <a:gd name="connsiteY23-678" fmla="*/ 91100 h 3032924"/>
              <a:gd name="connsiteX24-679" fmla="*/ 833935 w 3239999"/>
              <a:gd name="connsiteY24-680" fmla="*/ 22 h 3032924"/>
              <a:gd name="connsiteX25-681" fmla="*/ 1576606 w 3239999"/>
              <a:gd name="connsiteY25-682" fmla="*/ 402054 h 3032924"/>
              <a:gd name="connsiteX26-683" fmla="*/ 1576606 w 3239999"/>
              <a:gd name="connsiteY26-684" fmla="*/ 430441 h 3032924"/>
              <a:gd name="connsiteX27-685" fmla="*/ 1576606 w 3239999"/>
              <a:gd name="connsiteY27-686" fmla="*/ 526981 h 3032924"/>
              <a:gd name="connsiteX28-687" fmla="*/ 1576606 w 3239999"/>
              <a:gd name="connsiteY28-688" fmla="*/ 2765302 h 3032924"/>
              <a:gd name="connsiteX29-689" fmla="*/ 378630 w 3239999"/>
              <a:gd name="connsiteY29-690" fmla="*/ 2472117 h 3032924"/>
              <a:gd name="connsiteX30-691" fmla="*/ 384918 w 3239999"/>
              <a:gd name="connsiteY30-692" fmla="*/ 526981 h 3032924"/>
              <a:gd name="connsiteX31-693" fmla="*/ 239143 w 3239999"/>
              <a:gd name="connsiteY31-694" fmla="*/ 526981 h 3032924"/>
              <a:gd name="connsiteX32-695" fmla="*/ 239143 w 3239999"/>
              <a:gd name="connsiteY32-696" fmla="*/ 2776423 h 3032924"/>
              <a:gd name="connsiteX33-697" fmla="*/ 1576606 w 3239999"/>
              <a:gd name="connsiteY33-698" fmla="*/ 2776423 h 3032924"/>
              <a:gd name="connsiteX34-699" fmla="*/ 1668046 w 3239999"/>
              <a:gd name="connsiteY34-700" fmla="*/ 2869642 h 3032924"/>
              <a:gd name="connsiteX0-701" fmla="*/ 1576606 w 3239999"/>
              <a:gd name="connsiteY0-702" fmla="*/ 2778202 h 3032924"/>
              <a:gd name="connsiteX1-703" fmla="*/ 1663394 w 3239999"/>
              <a:gd name="connsiteY1-704" fmla="*/ 2778202 h 3032924"/>
              <a:gd name="connsiteX2-705" fmla="*/ 1663394 w 3239999"/>
              <a:gd name="connsiteY2-706" fmla="*/ 2776423 h 3032924"/>
              <a:gd name="connsiteX3-707" fmla="*/ 3000856 w 3239999"/>
              <a:gd name="connsiteY3-708" fmla="*/ 2776423 h 3032924"/>
              <a:gd name="connsiteX4-709" fmla="*/ 3000856 w 3239999"/>
              <a:gd name="connsiteY4-710" fmla="*/ 526981 h 3032924"/>
              <a:gd name="connsiteX5-711" fmla="*/ 2855082 w 3239999"/>
              <a:gd name="connsiteY5-712" fmla="*/ 526981 h 3032924"/>
              <a:gd name="connsiteX6-713" fmla="*/ 2861369 w 3239999"/>
              <a:gd name="connsiteY6-714" fmla="*/ 2472117 h 3032924"/>
              <a:gd name="connsiteX7-715" fmla="*/ 1663394 w 3239999"/>
              <a:gd name="connsiteY7-716" fmla="*/ 2765302 h 3032924"/>
              <a:gd name="connsiteX8-717" fmla="*/ 1663394 w 3239999"/>
              <a:gd name="connsiteY8-718" fmla="*/ 526981 h 3032924"/>
              <a:gd name="connsiteX9-719" fmla="*/ 1663394 w 3239999"/>
              <a:gd name="connsiteY9-720" fmla="*/ 430441 h 3032924"/>
              <a:gd name="connsiteX10-721" fmla="*/ 1663394 w 3239999"/>
              <a:gd name="connsiteY10-722" fmla="*/ 402054 h 3032924"/>
              <a:gd name="connsiteX11-723" fmla="*/ 2406065 w 3239999"/>
              <a:gd name="connsiteY11-724" fmla="*/ 22 h 3032924"/>
              <a:gd name="connsiteX12-725" fmla="*/ 2853673 w 3239999"/>
              <a:gd name="connsiteY12-726" fmla="*/ 91100 h 3032924"/>
              <a:gd name="connsiteX13-727" fmla="*/ 2854770 w 3239999"/>
              <a:gd name="connsiteY13-728" fmla="*/ 430441 h 3032924"/>
              <a:gd name="connsiteX14-729" fmla="*/ 3120669 w 3239999"/>
              <a:gd name="connsiteY14-730" fmla="*/ 428517 h 3032924"/>
              <a:gd name="connsiteX15-731" fmla="*/ 3120669 w 3239999"/>
              <a:gd name="connsiteY15-732" fmla="*/ 738345 h 3032924"/>
              <a:gd name="connsiteX16-733" fmla="*/ 3239999 w 3239999"/>
              <a:gd name="connsiteY16-734" fmla="*/ 738345 h 3032924"/>
              <a:gd name="connsiteX17-735" fmla="*/ 3239999 w 3239999"/>
              <a:gd name="connsiteY17-736" fmla="*/ 3032924 h 3032924"/>
              <a:gd name="connsiteX18-737" fmla="*/ 0 w 3239999"/>
              <a:gd name="connsiteY18-738" fmla="*/ 3032924 h 3032924"/>
              <a:gd name="connsiteX19-739" fmla="*/ 0 w 3239999"/>
              <a:gd name="connsiteY19-740" fmla="*/ 738345 h 3032924"/>
              <a:gd name="connsiteX20-741" fmla="*/ 102477 w 3239999"/>
              <a:gd name="connsiteY20-742" fmla="*/ 738345 h 3032924"/>
              <a:gd name="connsiteX21-743" fmla="*/ 102477 w 3239999"/>
              <a:gd name="connsiteY21-744" fmla="*/ 428517 h 3032924"/>
              <a:gd name="connsiteX22-745" fmla="*/ 385229 w 3239999"/>
              <a:gd name="connsiteY22-746" fmla="*/ 430441 h 3032924"/>
              <a:gd name="connsiteX23-747" fmla="*/ 386326 w 3239999"/>
              <a:gd name="connsiteY23-748" fmla="*/ 91100 h 3032924"/>
              <a:gd name="connsiteX24-749" fmla="*/ 833935 w 3239999"/>
              <a:gd name="connsiteY24-750" fmla="*/ 22 h 3032924"/>
              <a:gd name="connsiteX25-751" fmla="*/ 1576606 w 3239999"/>
              <a:gd name="connsiteY25-752" fmla="*/ 402054 h 3032924"/>
              <a:gd name="connsiteX26-753" fmla="*/ 1576606 w 3239999"/>
              <a:gd name="connsiteY26-754" fmla="*/ 430441 h 3032924"/>
              <a:gd name="connsiteX27-755" fmla="*/ 1576606 w 3239999"/>
              <a:gd name="connsiteY27-756" fmla="*/ 526981 h 3032924"/>
              <a:gd name="connsiteX28-757" fmla="*/ 1576606 w 3239999"/>
              <a:gd name="connsiteY28-758" fmla="*/ 2765302 h 3032924"/>
              <a:gd name="connsiteX29-759" fmla="*/ 378630 w 3239999"/>
              <a:gd name="connsiteY29-760" fmla="*/ 2472117 h 3032924"/>
              <a:gd name="connsiteX30-761" fmla="*/ 384918 w 3239999"/>
              <a:gd name="connsiteY30-762" fmla="*/ 526981 h 3032924"/>
              <a:gd name="connsiteX31-763" fmla="*/ 239143 w 3239999"/>
              <a:gd name="connsiteY31-764" fmla="*/ 526981 h 3032924"/>
              <a:gd name="connsiteX32-765" fmla="*/ 239143 w 3239999"/>
              <a:gd name="connsiteY32-766" fmla="*/ 2776423 h 3032924"/>
              <a:gd name="connsiteX33-767" fmla="*/ 1576606 w 3239999"/>
              <a:gd name="connsiteY33-768" fmla="*/ 2776423 h 3032924"/>
              <a:gd name="connsiteX34-769" fmla="*/ 1668046 w 3239999"/>
              <a:gd name="connsiteY34-770" fmla="*/ 2869642 h 3032924"/>
              <a:gd name="connsiteX0-771" fmla="*/ 1576606 w 3239999"/>
              <a:gd name="connsiteY0-772" fmla="*/ 2778202 h 3032924"/>
              <a:gd name="connsiteX1-773" fmla="*/ 1663394 w 3239999"/>
              <a:gd name="connsiteY1-774" fmla="*/ 2778202 h 3032924"/>
              <a:gd name="connsiteX2-775" fmla="*/ 1663394 w 3239999"/>
              <a:gd name="connsiteY2-776" fmla="*/ 2776423 h 3032924"/>
              <a:gd name="connsiteX3-777" fmla="*/ 3000856 w 3239999"/>
              <a:gd name="connsiteY3-778" fmla="*/ 2776423 h 3032924"/>
              <a:gd name="connsiteX4-779" fmla="*/ 3000856 w 3239999"/>
              <a:gd name="connsiteY4-780" fmla="*/ 526981 h 3032924"/>
              <a:gd name="connsiteX5-781" fmla="*/ 2855082 w 3239999"/>
              <a:gd name="connsiteY5-782" fmla="*/ 526981 h 3032924"/>
              <a:gd name="connsiteX6-783" fmla="*/ 2861369 w 3239999"/>
              <a:gd name="connsiteY6-784" fmla="*/ 2472117 h 3032924"/>
              <a:gd name="connsiteX7-785" fmla="*/ 1663394 w 3239999"/>
              <a:gd name="connsiteY7-786" fmla="*/ 2765302 h 3032924"/>
              <a:gd name="connsiteX8-787" fmla="*/ 1663394 w 3239999"/>
              <a:gd name="connsiteY8-788" fmla="*/ 526981 h 3032924"/>
              <a:gd name="connsiteX9-789" fmla="*/ 1663394 w 3239999"/>
              <a:gd name="connsiteY9-790" fmla="*/ 430441 h 3032924"/>
              <a:gd name="connsiteX10-791" fmla="*/ 1663394 w 3239999"/>
              <a:gd name="connsiteY10-792" fmla="*/ 402054 h 3032924"/>
              <a:gd name="connsiteX11-793" fmla="*/ 2406065 w 3239999"/>
              <a:gd name="connsiteY11-794" fmla="*/ 22 h 3032924"/>
              <a:gd name="connsiteX12-795" fmla="*/ 2853673 w 3239999"/>
              <a:gd name="connsiteY12-796" fmla="*/ 91100 h 3032924"/>
              <a:gd name="connsiteX13-797" fmla="*/ 2854770 w 3239999"/>
              <a:gd name="connsiteY13-798" fmla="*/ 430441 h 3032924"/>
              <a:gd name="connsiteX14-799" fmla="*/ 3120669 w 3239999"/>
              <a:gd name="connsiteY14-800" fmla="*/ 428517 h 3032924"/>
              <a:gd name="connsiteX15-801" fmla="*/ 3120669 w 3239999"/>
              <a:gd name="connsiteY15-802" fmla="*/ 738345 h 3032924"/>
              <a:gd name="connsiteX16-803" fmla="*/ 3239999 w 3239999"/>
              <a:gd name="connsiteY16-804" fmla="*/ 738345 h 3032924"/>
              <a:gd name="connsiteX17-805" fmla="*/ 3239999 w 3239999"/>
              <a:gd name="connsiteY17-806" fmla="*/ 3032924 h 3032924"/>
              <a:gd name="connsiteX18-807" fmla="*/ 0 w 3239999"/>
              <a:gd name="connsiteY18-808" fmla="*/ 3032924 h 3032924"/>
              <a:gd name="connsiteX19-809" fmla="*/ 0 w 3239999"/>
              <a:gd name="connsiteY19-810" fmla="*/ 738345 h 3032924"/>
              <a:gd name="connsiteX20-811" fmla="*/ 102477 w 3239999"/>
              <a:gd name="connsiteY20-812" fmla="*/ 738345 h 3032924"/>
              <a:gd name="connsiteX21-813" fmla="*/ 102477 w 3239999"/>
              <a:gd name="connsiteY21-814" fmla="*/ 428517 h 3032924"/>
              <a:gd name="connsiteX22-815" fmla="*/ 385229 w 3239999"/>
              <a:gd name="connsiteY22-816" fmla="*/ 430441 h 3032924"/>
              <a:gd name="connsiteX23-817" fmla="*/ 386326 w 3239999"/>
              <a:gd name="connsiteY23-818" fmla="*/ 91100 h 3032924"/>
              <a:gd name="connsiteX24-819" fmla="*/ 833935 w 3239999"/>
              <a:gd name="connsiteY24-820" fmla="*/ 22 h 3032924"/>
              <a:gd name="connsiteX25-821" fmla="*/ 1576606 w 3239999"/>
              <a:gd name="connsiteY25-822" fmla="*/ 402054 h 3032924"/>
              <a:gd name="connsiteX26-823" fmla="*/ 1576606 w 3239999"/>
              <a:gd name="connsiteY26-824" fmla="*/ 430441 h 3032924"/>
              <a:gd name="connsiteX27-825" fmla="*/ 1576606 w 3239999"/>
              <a:gd name="connsiteY27-826" fmla="*/ 526981 h 3032924"/>
              <a:gd name="connsiteX28-827" fmla="*/ 1576606 w 3239999"/>
              <a:gd name="connsiteY28-828" fmla="*/ 2765302 h 3032924"/>
              <a:gd name="connsiteX29-829" fmla="*/ 378630 w 3239999"/>
              <a:gd name="connsiteY29-830" fmla="*/ 2472117 h 3032924"/>
              <a:gd name="connsiteX30-831" fmla="*/ 384918 w 3239999"/>
              <a:gd name="connsiteY30-832" fmla="*/ 526981 h 3032924"/>
              <a:gd name="connsiteX31-833" fmla="*/ 239143 w 3239999"/>
              <a:gd name="connsiteY31-834" fmla="*/ 526981 h 3032924"/>
              <a:gd name="connsiteX32-835" fmla="*/ 239143 w 3239999"/>
              <a:gd name="connsiteY32-836" fmla="*/ 2776423 h 3032924"/>
              <a:gd name="connsiteX33-837" fmla="*/ 1576606 w 3239999"/>
              <a:gd name="connsiteY33-838" fmla="*/ 2776423 h 3032924"/>
              <a:gd name="connsiteX34-839" fmla="*/ 1668046 w 3239999"/>
              <a:gd name="connsiteY34-840" fmla="*/ 2869642 h 3032924"/>
              <a:gd name="connsiteX0-841" fmla="*/ 1576606 w 3239999"/>
              <a:gd name="connsiteY0-842" fmla="*/ 2778202 h 3032924"/>
              <a:gd name="connsiteX1-843" fmla="*/ 1663394 w 3239999"/>
              <a:gd name="connsiteY1-844" fmla="*/ 2778202 h 3032924"/>
              <a:gd name="connsiteX2-845" fmla="*/ 1663394 w 3239999"/>
              <a:gd name="connsiteY2-846" fmla="*/ 2776423 h 3032924"/>
              <a:gd name="connsiteX3-847" fmla="*/ 3000856 w 3239999"/>
              <a:gd name="connsiteY3-848" fmla="*/ 2776423 h 3032924"/>
              <a:gd name="connsiteX4-849" fmla="*/ 3000856 w 3239999"/>
              <a:gd name="connsiteY4-850" fmla="*/ 526981 h 3032924"/>
              <a:gd name="connsiteX5-851" fmla="*/ 2855082 w 3239999"/>
              <a:gd name="connsiteY5-852" fmla="*/ 526981 h 3032924"/>
              <a:gd name="connsiteX6-853" fmla="*/ 2861369 w 3239999"/>
              <a:gd name="connsiteY6-854" fmla="*/ 2472117 h 3032924"/>
              <a:gd name="connsiteX7-855" fmla="*/ 1663394 w 3239999"/>
              <a:gd name="connsiteY7-856" fmla="*/ 2765302 h 3032924"/>
              <a:gd name="connsiteX8-857" fmla="*/ 1663394 w 3239999"/>
              <a:gd name="connsiteY8-858" fmla="*/ 526981 h 3032924"/>
              <a:gd name="connsiteX9-859" fmla="*/ 1663394 w 3239999"/>
              <a:gd name="connsiteY9-860" fmla="*/ 430441 h 3032924"/>
              <a:gd name="connsiteX10-861" fmla="*/ 1663394 w 3239999"/>
              <a:gd name="connsiteY10-862" fmla="*/ 402054 h 3032924"/>
              <a:gd name="connsiteX11-863" fmla="*/ 2406065 w 3239999"/>
              <a:gd name="connsiteY11-864" fmla="*/ 22 h 3032924"/>
              <a:gd name="connsiteX12-865" fmla="*/ 2853673 w 3239999"/>
              <a:gd name="connsiteY12-866" fmla="*/ 91100 h 3032924"/>
              <a:gd name="connsiteX13-867" fmla="*/ 2854770 w 3239999"/>
              <a:gd name="connsiteY13-868" fmla="*/ 430441 h 3032924"/>
              <a:gd name="connsiteX14-869" fmla="*/ 3120669 w 3239999"/>
              <a:gd name="connsiteY14-870" fmla="*/ 428517 h 3032924"/>
              <a:gd name="connsiteX15-871" fmla="*/ 3120669 w 3239999"/>
              <a:gd name="connsiteY15-872" fmla="*/ 738345 h 3032924"/>
              <a:gd name="connsiteX16-873" fmla="*/ 3239999 w 3239999"/>
              <a:gd name="connsiteY16-874" fmla="*/ 738345 h 3032924"/>
              <a:gd name="connsiteX17-875" fmla="*/ 3239999 w 3239999"/>
              <a:gd name="connsiteY17-876" fmla="*/ 3032924 h 3032924"/>
              <a:gd name="connsiteX18-877" fmla="*/ 0 w 3239999"/>
              <a:gd name="connsiteY18-878" fmla="*/ 3032924 h 3032924"/>
              <a:gd name="connsiteX19-879" fmla="*/ 0 w 3239999"/>
              <a:gd name="connsiteY19-880" fmla="*/ 738345 h 3032924"/>
              <a:gd name="connsiteX20-881" fmla="*/ 102477 w 3239999"/>
              <a:gd name="connsiteY20-882" fmla="*/ 738345 h 3032924"/>
              <a:gd name="connsiteX21-883" fmla="*/ 102477 w 3239999"/>
              <a:gd name="connsiteY21-884" fmla="*/ 428517 h 3032924"/>
              <a:gd name="connsiteX22-885" fmla="*/ 385229 w 3239999"/>
              <a:gd name="connsiteY22-886" fmla="*/ 430441 h 3032924"/>
              <a:gd name="connsiteX23-887" fmla="*/ 386326 w 3239999"/>
              <a:gd name="connsiteY23-888" fmla="*/ 91100 h 3032924"/>
              <a:gd name="connsiteX24-889" fmla="*/ 833935 w 3239999"/>
              <a:gd name="connsiteY24-890" fmla="*/ 22 h 3032924"/>
              <a:gd name="connsiteX25-891" fmla="*/ 1576606 w 3239999"/>
              <a:gd name="connsiteY25-892" fmla="*/ 402054 h 3032924"/>
              <a:gd name="connsiteX26-893" fmla="*/ 1576606 w 3239999"/>
              <a:gd name="connsiteY26-894" fmla="*/ 430441 h 3032924"/>
              <a:gd name="connsiteX27-895" fmla="*/ 1576606 w 3239999"/>
              <a:gd name="connsiteY27-896" fmla="*/ 526981 h 3032924"/>
              <a:gd name="connsiteX28-897" fmla="*/ 1576606 w 3239999"/>
              <a:gd name="connsiteY28-898" fmla="*/ 2765302 h 3032924"/>
              <a:gd name="connsiteX29-899" fmla="*/ 378630 w 3239999"/>
              <a:gd name="connsiteY29-900" fmla="*/ 2472117 h 3032924"/>
              <a:gd name="connsiteX30-901" fmla="*/ 384918 w 3239999"/>
              <a:gd name="connsiteY30-902" fmla="*/ 526981 h 3032924"/>
              <a:gd name="connsiteX31-903" fmla="*/ 239143 w 3239999"/>
              <a:gd name="connsiteY31-904" fmla="*/ 526981 h 3032924"/>
              <a:gd name="connsiteX32-905" fmla="*/ 239143 w 3239999"/>
              <a:gd name="connsiteY32-906" fmla="*/ 2776423 h 3032924"/>
              <a:gd name="connsiteX33-907" fmla="*/ 1576606 w 3239999"/>
              <a:gd name="connsiteY33-908" fmla="*/ 2776423 h 3032924"/>
              <a:gd name="connsiteX34-909" fmla="*/ 1668046 w 3239999"/>
              <a:gd name="connsiteY34-910" fmla="*/ 2869642 h 3032924"/>
              <a:gd name="connsiteX0-911" fmla="*/ 1576606 w 3239999"/>
              <a:gd name="connsiteY0-912" fmla="*/ 2778202 h 3032924"/>
              <a:gd name="connsiteX1-913" fmla="*/ 1663394 w 3239999"/>
              <a:gd name="connsiteY1-914" fmla="*/ 2778202 h 3032924"/>
              <a:gd name="connsiteX2-915" fmla="*/ 1663394 w 3239999"/>
              <a:gd name="connsiteY2-916" fmla="*/ 2776423 h 3032924"/>
              <a:gd name="connsiteX3-917" fmla="*/ 3000856 w 3239999"/>
              <a:gd name="connsiteY3-918" fmla="*/ 2776423 h 3032924"/>
              <a:gd name="connsiteX4-919" fmla="*/ 3000856 w 3239999"/>
              <a:gd name="connsiteY4-920" fmla="*/ 526981 h 3032924"/>
              <a:gd name="connsiteX5-921" fmla="*/ 2855082 w 3239999"/>
              <a:gd name="connsiteY5-922" fmla="*/ 526981 h 3032924"/>
              <a:gd name="connsiteX6-923" fmla="*/ 2861369 w 3239999"/>
              <a:gd name="connsiteY6-924" fmla="*/ 2472117 h 3032924"/>
              <a:gd name="connsiteX7-925" fmla="*/ 1663394 w 3239999"/>
              <a:gd name="connsiteY7-926" fmla="*/ 2765302 h 3032924"/>
              <a:gd name="connsiteX8-927" fmla="*/ 1663394 w 3239999"/>
              <a:gd name="connsiteY8-928" fmla="*/ 526981 h 3032924"/>
              <a:gd name="connsiteX9-929" fmla="*/ 1663394 w 3239999"/>
              <a:gd name="connsiteY9-930" fmla="*/ 430441 h 3032924"/>
              <a:gd name="connsiteX10-931" fmla="*/ 1663394 w 3239999"/>
              <a:gd name="connsiteY10-932" fmla="*/ 402054 h 3032924"/>
              <a:gd name="connsiteX11-933" fmla="*/ 2406065 w 3239999"/>
              <a:gd name="connsiteY11-934" fmla="*/ 22 h 3032924"/>
              <a:gd name="connsiteX12-935" fmla="*/ 2853673 w 3239999"/>
              <a:gd name="connsiteY12-936" fmla="*/ 91100 h 3032924"/>
              <a:gd name="connsiteX13-937" fmla="*/ 2854770 w 3239999"/>
              <a:gd name="connsiteY13-938" fmla="*/ 430441 h 3032924"/>
              <a:gd name="connsiteX14-939" fmla="*/ 3120669 w 3239999"/>
              <a:gd name="connsiteY14-940" fmla="*/ 428517 h 3032924"/>
              <a:gd name="connsiteX15-941" fmla="*/ 3120669 w 3239999"/>
              <a:gd name="connsiteY15-942" fmla="*/ 738345 h 3032924"/>
              <a:gd name="connsiteX16-943" fmla="*/ 3239999 w 3239999"/>
              <a:gd name="connsiteY16-944" fmla="*/ 738345 h 3032924"/>
              <a:gd name="connsiteX17-945" fmla="*/ 3239999 w 3239999"/>
              <a:gd name="connsiteY17-946" fmla="*/ 3032924 h 3032924"/>
              <a:gd name="connsiteX18-947" fmla="*/ 0 w 3239999"/>
              <a:gd name="connsiteY18-948" fmla="*/ 3032924 h 3032924"/>
              <a:gd name="connsiteX19-949" fmla="*/ 0 w 3239999"/>
              <a:gd name="connsiteY19-950" fmla="*/ 738345 h 3032924"/>
              <a:gd name="connsiteX20-951" fmla="*/ 102477 w 3239999"/>
              <a:gd name="connsiteY20-952" fmla="*/ 738345 h 3032924"/>
              <a:gd name="connsiteX21-953" fmla="*/ 102477 w 3239999"/>
              <a:gd name="connsiteY21-954" fmla="*/ 428517 h 3032924"/>
              <a:gd name="connsiteX22-955" fmla="*/ 385229 w 3239999"/>
              <a:gd name="connsiteY22-956" fmla="*/ 430441 h 3032924"/>
              <a:gd name="connsiteX23-957" fmla="*/ 386326 w 3239999"/>
              <a:gd name="connsiteY23-958" fmla="*/ 91100 h 3032924"/>
              <a:gd name="connsiteX24-959" fmla="*/ 833935 w 3239999"/>
              <a:gd name="connsiteY24-960" fmla="*/ 22 h 3032924"/>
              <a:gd name="connsiteX25-961" fmla="*/ 1576606 w 3239999"/>
              <a:gd name="connsiteY25-962" fmla="*/ 402054 h 3032924"/>
              <a:gd name="connsiteX26-963" fmla="*/ 1576606 w 3239999"/>
              <a:gd name="connsiteY26-964" fmla="*/ 430441 h 3032924"/>
              <a:gd name="connsiteX27-965" fmla="*/ 1576606 w 3239999"/>
              <a:gd name="connsiteY27-966" fmla="*/ 526981 h 3032924"/>
              <a:gd name="connsiteX28-967" fmla="*/ 1576606 w 3239999"/>
              <a:gd name="connsiteY28-968" fmla="*/ 2765302 h 3032924"/>
              <a:gd name="connsiteX29-969" fmla="*/ 378630 w 3239999"/>
              <a:gd name="connsiteY29-970" fmla="*/ 2472117 h 3032924"/>
              <a:gd name="connsiteX30-971" fmla="*/ 384918 w 3239999"/>
              <a:gd name="connsiteY30-972" fmla="*/ 526981 h 3032924"/>
              <a:gd name="connsiteX31-973" fmla="*/ 239143 w 3239999"/>
              <a:gd name="connsiteY31-974" fmla="*/ 526981 h 3032924"/>
              <a:gd name="connsiteX32-975" fmla="*/ 239143 w 3239999"/>
              <a:gd name="connsiteY32-976" fmla="*/ 2776423 h 3032924"/>
              <a:gd name="connsiteX33-977" fmla="*/ 1576606 w 3239999"/>
              <a:gd name="connsiteY33-978" fmla="*/ 2776423 h 3032924"/>
              <a:gd name="connsiteX34-979" fmla="*/ 1668046 w 3239999"/>
              <a:gd name="connsiteY34-980" fmla="*/ 2869642 h 3032924"/>
              <a:gd name="connsiteX0-981" fmla="*/ 1576606 w 3239999"/>
              <a:gd name="connsiteY0-982" fmla="*/ 2778202 h 3032924"/>
              <a:gd name="connsiteX1-983" fmla="*/ 1663394 w 3239999"/>
              <a:gd name="connsiteY1-984" fmla="*/ 2778202 h 3032924"/>
              <a:gd name="connsiteX2-985" fmla="*/ 1663394 w 3239999"/>
              <a:gd name="connsiteY2-986" fmla="*/ 2776423 h 3032924"/>
              <a:gd name="connsiteX3-987" fmla="*/ 3000856 w 3239999"/>
              <a:gd name="connsiteY3-988" fmla="*/ 2776423 h 3032924"/>
              <a:gd name="connsiteX4-989" fmla="*/ 3000856 w 3239999"/>
              <a:gd name="connsiteY4-990" fmla="*/ 526981 h 3032924"/>
              <a:gd name="connsiteX5-991" fmla="*/ 2855082 w 3239999"/>
              <a:gd name="connsiteY5-992" fmla="*/ 526981 h 3032924"/>
              <a:gd name="connsiteX6-993" fmla="*/ 2861369 w 3239999"/>
              <a:gd name="connsiteY6-994" fmla="*/ 2472117 h 3032924"/>
              <a:gd name="connsiteX7-995" fmla="*/ 1663394 w 3239999"/>
              <a:gd name="connsiteY7-996" fmla="*/ 2765302 h 3032924"/>
              <a:gd name="connsiteX8-997" fmla="*/ 1663394 w 3239999"/>
              <a:gd name="connsiteY8-998" fmla="*/ 526981 h 3032924"/>
              <a:gd name="connsiteX9-999" fmla="*/ 1663394 w 3239999"/>
              <a:gd name="connsiteY9-1000" fmla="*/ 430441 h 3032924"/>
              <a:gd name="connsiteX10-1001" fmla="*/ 1663394 w 3239999"/>
              <a:gd name="connsiteY10-1002" fmla="*/ 402054 h 3032924"/>
              <a:gd name="connsiteX11-1003" fmla="*/ 2406065 w 3239999"/>
              <a:gd name="connsiteY11-1004" fmla="*/ 22 h 3032924"/>
              <a:gd name="connsiteX12-1005" fmla="*/ 2853673 w 3239999"/>
              <a:gd name="connsiteY12-1006" fmla="*/ 91100 h 3032924"/>
              <a:gd name="connsiteX13-1007" fmla="*/ 2854770 w 3239999"/>
              <a:gd name="connsiteY13-1008" fmla="*/ 430441 h 3032924"/>
              <a:gd name="connsiteX14-1009" fmla="*/ 3120669 w 3239999"/>
              <a:gd name="connsiteY14-1010" fmla="*/ 428517 h 3032924"/>
              <a:gd name="connsiteX15-1011" fmla="*/ 3120669 w 3239999"/>
              <a:gd name="connsiteY15-1012" fmla="*/ 738345 h 3032924"/>
              <a:gd name="connsiteX16-1013" fmla="*/ 3239999 w 3239999"/>
              <a:gd name="connsiteY16-1014" fmla="*/ 738345 h 3032924"/>
              <a:gd name="connsiteX17-1015" fmla="*/ 3239999 w 3239999"/>
              <a:gd name="connsiteY17-1016" fmla="*/ 3032924 h 3032924"/>
              <a:gd name="connsiteX18-1017" fmla="*/ 0 w 3239999"/>
              <a:gd name="connsiteY18-1018" fmla="*/ 3032924 h 3032924"/>
              <a:gd name="connsiteX19-1019" fmla="*/ 0 w 3239999"/>
              <a:gd name="connsiteY19-1020" fmla="*/ 738345 h 3032924"/>
              <a:gd name="connsiteX20-1021" fmla="*/ 102477 w 3239999"/>
              <a:gd name="connsiteY20-1022" fmla="*/ 738345 h 3032924"/>
              <a:gd name="connsiteX21-1023" fmla="*/ 102477 w 3239999"/>
              <a:gd name="connsiteY21-1024" fmla="*/ 428517 h 3032924"/>
              <a:gd name="connsiteX22-1025" fmla="*/ 385229 w 3239999"/>
              <a:gd name="connsiteY22-1026" fmla="*/ 430441 h 3032924"/>
              <a:gd name="connsiteX23-1027" fmla="*/ 386326 w 3239999"/>
              <a:gd name="connsiteY23-1028" fmla="*/ 91100 h 3032924"/>
              <a:gd name="connsiteX24-1029" fmla="*/ 833935 w 3239999"/>
              <a:gd name="connsiteY24-1030" fmla="*/ 22 h 3032924"/>
              <a:gd name="connsiteX25-1031" fmla="*/ 1576606 w 3239999"/>
              <a:gd name="connsiteY25-1032" fmla="*/ 402054 h 3032924"/>
              <a:gd name="connsiteX26-1033" fmla="*/ 1576606 w 3239999"/>
              <a:gd name="connsiteY26-1034" fmla="*/ 430441 h 3032924"/>
              <a:gd name="connsiteX27-1035" fmla="*/ 1576606 w 3239999"/>
              <a:gd name="connsiteY27-1036" fmla="*/ 526981 h 3032924"/>
              <a:gd name="connsiteX28-1037" fmla="*/ 1576606 w 3239999"/>
              <a:gd name="connsiteY28-1038" fmla="*/ 2765302 h 3032924"/>
              <a:gd name="connsiteX29-1039" fmla="*/ 378630 w 3239999"/>
              <a:gd name="connsiteY29-1040" fmla="*/ 2472117 h 3032924"/>
              <a:gd name="connsiteX30-1041" fmla="*/ 384918 w 3239999"/>
              <a:gd name="connsiteY30-1042" fmla="*/ 526981 h 3032924"/>
              <a:gd name="connsiteX31-1043" fmla="*/ 239143 w 3239999"/>
              <a:gd name="connsiteY31-1044" fmla="*/ 526981 h 3032924"/>
              <a:gd name="connsiteX32-1045" fmla="*/ 239143 w 3239999"/>
              <a:gd name="connsiteY32-1046" fmla="*/ 2776423 h 3032924"/>
              <a:gd name="connsiteX33-1047" fmla="*/ 1576606 w 3239999"/>
              <a:gd name="connsiteY33-1048" fmla="*/ 2776423 h 3032924"/>
              <a:gd name="connsiteX34-1049" fmla="*/ 1668046 w 3239999"/>
              <a:gd name="connsiteY34-1050" fmla="*/ 2869642 h 3032924"/>
              <a:gd name="connsiteX0-1051" fmla="*/ 1576606 w 3239999"/>
              <a:gd name="connsiteY0-1052" fmla="*/ 2778202 h 3032924"/>
              <a:gd name="connsiteX1-1053" fmla="*/ 1663394 w 3239999"/>
              <a:gd name="connsiteY1-1054" fmla="*/ 2778202 h 3032924"/>
              <a:gd name="connsiteX2-1055" fmla="*/ 1663394 w 3239999"/>
              <a:gd name="connsiteY2-1056" fmla="*/ 2776423 h 3032924"/>
              <a:gd name="connsiteX3-1057" fmla="*/ 3000856 w 3239999"/>
              <a:gd name="connsiteY3-1058" fmla="*/ 2776423 h 3032924"/>
              <a:gd name="connsiteX4-1059" fmla="*/ 3000856 w 3239999"/>
              <a:gd name="connsiteY4-1060" fmla="*/ 526981 h 3032924"/>
              <a:gd name="connsiteX5-1061" fmla="*/ 2855082 w 3239999"/>
              <a:gd name="connsiteY5-1062" fmla="*/ 526981 h 3032924"/>
              <a:gd name="connsiteX6-1063" fmla="*/ 2861369 w 3239999"/>
              <a:gd name="connsiteY6-1064" fmla="*/ 2472117 h 3032924"/>
              <a:gd name="connsiteX7-1065" fmla="*/ 1663394 w 3239999"/>
              <a:gd name="connsiteY7-1066" fmla="*/ 2765302 h 3032924"/>
              <a:gd name="connsiteX8-1067" fmla="*/ 1663394 w 3239999"/>
              <a:gd name="connsiteY8-1068" fmla="*/ 526981 h 3032924"/>
              <a:gd name="connsiteX9-1069" fmla="*/ 1663394 w 3239999"/>
              <a:gd name="connsiteY9-1070" fmla="*/ 430441 h 3032924"/>
              <a:gd name="connsiteX10-1071" fmla="*/ 1663394 w 3239999"/>
              <a:gd name="connsiteY10-1072" fmla="*/ 402054 h 3032924"/>
              <a:gd name="connsiteX11-1073" fmla="*/ 2406065 w 3239999"/>
              <a:gd name="connsiteY11-1074" fmla="*/ 22 h 3032924"/>
              <a:gd name="connsiteX12-1075" fmla="*/ 2853673 w 3239999"/>
              <a:gd name="connsiteY12-1076" fmla="*/ 91100 h 3032924"/>
              <a:gd name="connsiteX13-1077" fmla="*/ 2854770 w 3239999"/>
              <a:gd name="connsiteY13-1078" fmla="*/ 430441 h 3032924"/>
              <a:gd name="connsiteX14-1079" fmla="*/ 3120669 w 3239999"/>
              <a:gd name="connsiteY14-1080" fmla="*/ 428517 h 3032924"/>
              <a:gd name="connsiteX15-1081" fmla="*/ 3120669 w 3239999"/>
              <a:gd name="connsiteY15-1082" fmla="*/ 738345 h 3032924"/>
              <a:gd name="connsiteX16-1083" fmla="*/ 3239999 w 3239999"/>
              <a:gd name="connsiteY16-1084" fmla="*/ 738345 h 3032924"/>
              <a:gd name="connsiteX17-1085" fmla="*/ 3239999 w 3239999"/>
              <a:gd name="connsiteY17-1086" fmla="*/ 3032924 h 3032924"/>
              <a:gd name="connsiteX18-1087" fmla="*/ 0 w 3239999"/>
              <a:gd name="connsiteY18-1088" fmla="*/ 3032924 h 3032924"/>
              <a:gd name="connsiteX19-1089" fmla="*/ 0 w 3239999"/>
              <a:gd name="connsiteY19-1090" fmla="*/ 738345 h 3032924"/>
              <a:gd name="connsiteX20-1091" fmla="*/ 102477 w 3239999"/>
              <a:gd name="connsiteY20-1092" fmla="*/ 738345 h 3032924"/>
              <a:gd name="connsiteX21-1093" fmla="*/ 102477 w 3239999"/>
              <a:gd name="connsiteY21-1094" fmla="*/ 428517 h 3032924"/>
              <a:gd name="connsiteX22-1095" fmla="*/ 385229 w 3239999"/>
              <a:gd name="connsiteY22-1096" fmla="*/ 430441 h 3032924"/>
              <a:gd name="connsiteX23-1097" fmla="*/ 386326 w 3239999"/>
              <a:gd name="connsiteY23-1098" fmla="*/ 91100 h 3032924"/>
              <a:gd name="connsiteX24-1099" fmla="*/ 833935 w 3239999"/>
              <a:gd name="connsiteY24-1100" fmla="*/ 22 h 3032924"/>
              <a:gd name="connsiteX25-1101" fmla="*/ 1576606 w 3239999"/>
              <a:gd name="connsiteY25-1102" fmla="*/ 402054 h 3032924"/>
              <a:gd name="connsiteX26-1103" fmla="*/ 1576606 w 3239999"/>
              <a:gd name="connsiteY26-1104" fmla="*/ 430441 h 3032924"/>
              <a:gd name="connsiteX27-1105" fmla="*/ 1576606 w 3239999"/>
              <a:gd name="connsiteY27-1106" fmla="*/ 526981 h 3032924"/>
              <a:gd name="connsiteX28-1107" fmla="*/ 1576606 w 3239999"/>
              <a:gd name="connsiteY28-1108" fmla="*/ 2765302 h 3032924"/>
              <a:gd name="connsiteX29-1109" fmla="*/ 378630 w 3239999"/>
              <a:gd name="connsiteY29-1110" fmla="*/ 2472117 h 3032924"/>
              <a:gd name="connsiteX30-1111" fmla="*/ 384918 w 3239999"/>
              <a:gd name="connsiteY30-1112" fmla="*/ 526981 h 3032924"/>
              <a:gd name="connsiteX31-1113" fmla="*/ 239143 w 3239999"/>
              <a:gd name="connsiteY31-1114" fmla="*/ 526981 h 3032924"/>
              <a:gd name="connsiteX32-1115" fmla="*/ 239143 w 3239999"/>
              <a:gd name="connsiteY32-1116" fmla="*/ 2776423 h 3032924"/>
              <a:gd name="connsiteX33-1117" fmla="*/ 1576606 w 3239999"/>
              <a:gd name="connsiteY33-1118" fmla="*/ 2776423 h 3032924"/>
              <a:gd name="connsiteX0-1119" fmla="*/ 1576606 w 3239999"/>
              <a:gd name="connsiteY0-1120" fmla="*/ 2778202 h 3032924"/>
              <a:gd name="connsiteX1-1121" fmla="*/ 1663394 w 3239999"/>
              <a:gd name="connsiteY1-1122" fmla="*/ 2778202 h 3032924"/>
              <a:gd name="connsiteX2-1123" fmla="*/ 1663394 w 3239999"/>
              <a:gd name="connsiteY2-1124" fmla="*/ 2776423 h 3032924"/>
              <a:gd name="connsiteX3-1125" fmla="*/ 3000856 w 3239999"/>
              <a:gd name="connsiteY3-1126" fmla="*/ 2776423 h 3032924"/>
              <a:gd name="connsiteX4-1127" fmla="*/ 3000856 w 3239999"/>
              <a:gd name="connsiteY4-1128" fmla="*/ 526981 h 3032924"/>
              <a:gd name="connsiteX5-1129" fmla="*/ 2855082 w 3239999"/>
              <a:gd name="connsiteY5-1130" fmla="*/ 526981 h 3032924"/>
              <a:gd name="connsiteX6-1131" fmla="*/ 2861369 w 3239999"/>
              <a:gd name="connsiteY6-1132" fmla="*/ 2472117 h 3032924"/>
              <a:gd name="connsiteX7-1133" fmla="*/ 1663394 w 3239999"/>
              <a:gd name="connsiteY7-1134" fmla="*/ 2765302 h 3032924"/>
              <a:gd name="connsiteX8-1135" fmla="*/ 1663394 w 3239999"/>
              <a:gd name="connsiteY8-1136" fmla="*/ 526981 h 3032924"/>
              <a:gd name="connsiteX9-1137" fmla="*/ 1663394 w 3239999"/>
              <a:gd name="connsiteY9-1138" fmla="*/ 430441 h 3032924"/>
              <a:gd name="connsiteX10-1139" fmla="*/ 1663394 w 3239999"/>
              <a:gd name="connsiteY10-1140" fmla="*/ 402054 h 3032924"/>
              <a:gd name="connsiteX11-1141" fmla="*/ 2406065 w 3239999"/>
              <a:gd name="connsiteY11-1142" fmla="*/ 22 h 3032924"/>
              <a:gd name="connsiteX12-1143" fmla="*/ 2853673 w 3239999"/>
              <a:gd name="connsiteY12-1144" fmla="*/ 91100 h 3032924"/>
              <a:gd name="connsiteX13-1145" fmla="*/ 2854770 w 3239999"/>
              <a:gd name="connsiteY13-1146" fmla="*/ 430441 h 3032924"/>
              <a:gd name="connsiteX14-1147" fmla="*/ 3120669 w 3239999"/>
              <a:gd name="connsiteY14-1148" fmla="*/ 428517 h 3032924"/>
              <a:gd name="connsiteX15-1149" fmla="*/ 3120669 w 3239999"/>
              <a:gd name="connsiteY15-1150" fmla="*/ 738345 h 3032924"/>
              <a:gd name="connsiteX16-1151" fmla="*/ 3239999 w 3239999"/>
              <a:gd name="connsiteY16-1152" fmla="*/ 738345 h 3032924"/>
              <a:gd name="connsiteX17-1153" fmla="*/ 3239999 w 3239999"/>
              <a:gd name="connsiteY17-1154" fmla="*/ 3032924 h 3032924"/>
              <a:gd name="connsiteX18-1155" fmla="*/ 0 w 3239999"/>
              <a:gd name="connsiteY18-1156" fmla="*/ 3032924 h 3032924"/>
              <a:gd name="connsiteX19-1157" fmla="*/ 0 w 3239999"/>
              <a:gd name="connsiteY19-1158" fmla="*/ 738345 h 3032924"/>
              <a:gd name="connsiteX20-1159" fmla="*/ 102477 w 3239999"/>
              <a:gd name="connsiteY20-1160" fmla="*/ 738345 h 3032924"/>
              <a:gd name="connsiteX21-1161" fmla="*/ 102477 w 3239999"/>
              <a:gd name="connsiteY21-1162" fmla="*/ 428517 h 3032924"/>
              <a:gd name="connsiteX22-1163" fmla="*/ 385229 w 3239999"/>
              <a:gd name="connsiteY22-1164" fmla="*/ 430441 h 3032924"/>
              <a:gd name="connsiteX23-1165" fmla="*/ 386326 w 3239999"/>
              <a:gd name="connsiteY23-1166" fmla="*/ 91100 h 3032924"/>
              <a:gd name="connsiteX24-1167" fmla="*/ 833935 w 3239999"/>
              <a:gd name="connsiteY24-1168" fmla="*/ 22 h 3032924"/>
              <a:gd name="connsiteX25-1169" fmla="*/ 1576606 w 3239999"/>
              <a:gd name="connsiteY25-1170" fmla="*/ 402054 h 3032924"/>
              <a:gd name="connsiteX26-1171" fmla="*/ 1576606 w 3239999"/>
              <a:gd name="connsiteY26-1172" fmla="*/ 430441 h 3032924"/>
              <a:gd name="connsiteX27-1173" fmla="*/ 1576606 w 3239999"/>
              <a:gd name="connsiteY27-1174" fmla="*/ 526981 h 3032924"/>
              <a:gd name="connsiteX28-1175" fmla="*/ 1576606 w 3239999"/>
              <a:gd name="connsiteY28-1176" fmla="*/ 2765302 h 3032924"/>
              <a:gd name="connsiteX29-1177" fmla="*/ 378630 w 3239999"/>
              <a:gd name="connsiteY29-1178" fmla="*/ 2472117 h 3032924"/>
              <a:gd name="connsiteX30-1179" fmla="*/ 384918 w 3239999"/>
              <a:gd name="connsiteY30-1180" fmla="*/ 526981 h 3032924"/>
              <a:gd name="connsiteX31-1181" fmla="*/ 239143 w 3239999"/>
              <a:gd name="connsiteY31-1182" fmla="*/ 526981 h 3032924"/>
              <a:gd name="connsiteX32-1183" fmla="*/ 239143 w 3239999"/>
              <a:gd name="connsiteY32-1184" fmla="*/ 2776423 h 3032924"/>
              <a:gd name="connsiteX33-1185" fmla="*/ 1576606 w 3239999"/>
              <a:gd name="connsiteY33-1186" fmla="*/ 2776423 h 3032924"/>
              <a:gd name="connsiteX0-1187" fmla="*/ 1576606 w 3239999"/>
              <a:gd name="connsiteY0-1188" fmla="*/ 2778202 h 3032924"/>
              <a:gd name="connsiteX1-1189" fmla="*/ 1663394 w 3239999"/>
              <a:gd name="connsiteY1-1190" fmla="*/ 2778202 h 3032924"/>
              <a:gd name="connsiteX2-1191" fmla="*/ 1663394 w 3239999"/>
              <a:gd name="connsiteY2-1192" fmla="*/ 2776423 h 3032924"/>
              <a:gd name="connsiteX3-1193" fmla="*/ 3000856 w 3239999"/>
              <a:gd name="connsiteY3-1194" fmla="*/ 2776423 h 3032924"/>
              <a:gd name="connsiteX4-1195" fmla="*/ 3000856 w 3239999"/>
              <a:gd name="connsiteY4-1196" fmla="*/ 526981 h 3032924"/>
              <a:gd name="connsiteX5-1197" fmla="*/ 2855082 w 3239999"/>
              <a:gd name="connsiteY5-1198" fmla="*/ 526981 h 3032924"/>
              <a:gd name="connsiteX6-1199" fmla="*/ 2861369 w 3239999"/>
              <a:gd name="connsiteY6-1200" fmla="*/ 2472117 h 3032924"/>
              <a:gd name="connsiteX7-1201" fmla="*/ 1663394 w 3239999"/>
              <a:gd name="connsiteY7-1202" fmla="*/ 2765302 h 3032924"/>
              <a:gd name="connsiteX8-1203" fmla="*/ 1663394 w 3239999"/>
              <a:gd name="connsiteY8-1204" fmla="*/ 526981 h 3032924"/>
              <a:gd name="connsiteX9-1205" fmla="*/ 1663394 w 3239999"/>
              <a:gd name="connsiteY9-1206" fmla="*/ 430441 h 3032924"/>
              <a:gd name="connsiteX10-1207" fmla="*/ 1663394 w 3239999"/>
              <a:gd name="connsiteY10-1208" fmla="*/ 402054 h 3032924"/>
              <a:gd name="connsiteX11-1209" fmla="*/ 2406065 w 3239999"/>
              <a:gd name="connsiteY11-1210" fmla="*/ 22 h 3032924"/>
              <a:gd name="connsiteX12-1211" fmla="*/ 2853673 w 3239999"/>
              <a:gd name="connsiteY12-1212" fmla="*/ 91100 h 3032924"/>
              <a:gd name="connsiteX13-1213" fmla="*/ 2854770 w 3239999"/>
              <a:gd name="connsiteY13-1214" fmla="*/ 430441 h 3032924"/>
              <a:gd name="connsiteX14-1215" fmla="*/ 3120669 w 3239999"/>
              <a:gd name="connsiteY14-1216" fmla="*/ 428517 h 3032924"/>
              <a:gd name="connsiteX15-1217" fmla="*/ 3120669 w 3239999"/>
              <a:gd name="connsiteY15-1218" fmla="*/ 738345 h 3032924"/>
              <a:gd name="connsiteX16-1219" fmla="*/ 3239999 w 3239999"/>
              <a:gd name="connsiteY16-1220" fmla="*/ 738345 h 3032924"/>
              <a:gd name="connsiteX17-1221" fmla="*/ 3239999 w 3239999"/>
              <a:gd name="connsiteY17-1222" fmla="*/ 3032924 h 3032924"/>
              <a:gd name="connsiteX18-1223" fmla="*/ 0 w 3239999"/>
              <a:gd name="connsiteY18-1224" fmla="*/ 3032924 h 3032924"/>
              <a:gd name="connsiteX19-1225" fmla="*/ 0 w 3239999"/>
              <a:gd name="connsiteY19-1226" fmla="*/ 738345 h 3032924"/>
              <a:gd name="connsiteX20-1227" fmla="*/ 102477 w 3239999"/>
              <a:gd name="connsiteY20-1228" fmla="*/ 738345 h 3032924"/>
              <a:gd name="connsiteX21-1229" fmla="*/ 102477 w 3239999"/>
              <a:gd name="connsiteY21-1230" fmla="*/ 428517 h 3032924"/>
              <a:gd name="connsiteX22-1231" fmla="*/ 385229 w 3239999"/>
              <a:gd name="connsiteY22-1232" fmla="*/ 430441 h 3032924"/>
              <a:gd name="connsiteX23-1233" fmla="*/ 386326 w 3239999"/>
              <a:gd name="connsiteY23-1234" fmla="*/ 91100 h 3032924"/>
              <a:gd name="connsiteX24-1235" fmla="*/ 833935 w 3239999"/>
              <a:gd name="connsiteY24-1236" fmla="*/ 22 h 3032924"/>
              <a:gd name="connsiteX25-1237" fmla="*/ 1576606 w 3239999"/>
              <a:gd name="connsiteY25-1238" fmla="*/ 402054 h 3032924"/>
              <a:gd name="connsiteX26-1239" fmla="*/ 1576606 w 3239999"/>
              <a:gd name="connsiteY26-1240" fmla="*/ 430441 h 3032924"/>
              <a:gd name="connsiteX27-1241" fmla="*/ 1576606 w 3239999"/>
              <a:gd name="connsiteY27-1242" fmla="*/ 526981 h 3032924"/>
              <a:gd name="connsiteX28-1243" fmla="*/ 1576606 w 3239999"/>
              <a:gd name="connsiteY28-1244" fmla="*/ 2765302 h 3032924"/>
              <a:gd name="connsiteX29-1245" fmla="*/ 378630 w 3239999"/>
              <a:gd name="connsiteY29-1246" fmla="*/ 2472117 h 3032924"/>
              <a:gd name="connsiteX30-1247" fmla="*/ 384918 w 3239999"/>
              <a:gd name="connsiteY30-1248" fmla="*/ 526981 h 3032924"/>
              <a:gd name="connsiteX31-1249" fmla="*/ 239143 w 3239999"/>
              <a:gd name="connsiteY31-1250" fmla="*/ 526981 h 3032924"/>
              <a:gd name="connsiteX32-1251" fmla="*/ 239143 w 3239999"/>
              <a:gd name="connsiteY32-1252" fmla="*/ 2776423 h 3032924"/>
              <a:gd name="connsiteX33-1253" fmla="*/ 1576606 w 3239999"/>
              <a:gd name="connsiteY33-1254" fmla="*/ 2776423 h 3032924"/>
              <a:gd name="connsiteX0-1255" fmla="*/ 1576606 w 3239999"/>
              <a:gd name="connsiteY0-1256" fmla="*/ 2778202 h 3032924"/>
              <a:gd name="connsiteX1-1257" fmla="*/ 1663394 w 3239999"/>
              <a:gd name="connsiteY1-1258" fmla="*/ 2778202 h 3032924"/>
              <a:gd name="connsiteX2-1259" fmla="*/ 1663394 w 3239999"/>
              <a:gd name="connsiteY2-1260" fmla="*/ 2776423 h 3032924"/>
              <a:gd name="connsiteX3-1261" fmla="*/ 3000856 w 3239999"/>
              <a:gd name="connsiteY3-1262" fmla="*/ 2776423 h 3032924"/>
              <a:gd name="connsiteX4-1263" fmla="*/ 3000856 w 3239999"/>
              <a:gd name="connsiteY4-1264" fmla="*/ 526981 h 3032924"/>
              <a:gd name="connsiteX5-1265" fmla="*/ 2855082 w 3239999"/>
              <a:gd name="connsiteY5-1266" fmla="*/ 526981 h 3032924"/>
              <a:gd name="connsiteX6-1267" fmla="*/ 2861369 w 3239999"/>
              <a:gd name="connsiteY6-1268" fmla="*/ 2472117 h 3032924"/>
              <a:gd name="connsiteX7-1269" fmla="*/ 1663394 w 3239999"/>
              <a:gd name="connsiteY7-1270" fmla="*/ 2765302 h 3032924"/>
              <a:gd name="connsiteX8-1271" fmla="*/ 1663394 w 3239999"/>
              <a:gd name="connsiteY8-1272" fmla="*/ 526981 h 3032924"/>
              <a:gd name="connsiteX9-1273" fmla="*/ 1663394 w 3239999"/>
              <a:gd name="connsiteY9-1274" fmla="*/ 430441 h 3032924"/>
              <a:gd name="connsiteX10-1275" fmla="*/ 1663394 w 3239999"/>
              <a:gd name="connsiteY10-1276" fmla="*/ 402054 h 3032924"/>
              <a:gd name="connsiteX11-1277" fmla="*/ 2406065 w 3239999"/>
              <a:gd name="connsiteY11-1278" fmla="*/ 22 h 3032924"/>
              <a:gd name="connsiteX12-1279" fmla="*/ 2853673 w 3239999"/>
              <a:gd name="connsiteY12-1280" fmla="*/ 91100 h 3032924"/>
              <a:gd name="connsiteX13-1281" fmla="*/ 2854770 w 3239999"/>
              <a:gd name="connsiteY13-1282" fmla="*/ 430441 h 3032924"/>
              <a:gd name="connsiteX14-1283" fmla="*/ 3120669 w 3239999"/>
              <a:gd name="connsiteY14-1284" fmla="*/ 428517 h 3032924"/>
              <a:gd name="connsiteX15-1285" fmla="*/ 3120669 w 3239999"/>
              <a:gd name="connsiteY15-1286" fmla="*/ 738345 h 3032924"/>
              <a:gd name="connsiteX16-1287" fmla="*/ 3239999 w 3239999"/>
              <a:gd name="connsiteY16-1288" fmla="*/ 738345 h 3032924"/>
              <a:gd name="connsiteX17-1289" fmla="*/ 3239999 w 3239999"/>
              <a:gd name="connsiteY17-1290" fmla="*/ 3032924 h 3032924"/>
              <a:gd name="connsiteX18-1291" fmla="*/ 0 w 3239999"/>
              <a:gd name="connsiteY18-1292" fmla="*/ 3032924 h 3032924"/>
              <a:gd name="connsiteX19-1293" fmla="*/ 0 w 3239999"/>
              <a:gd name="connsiteY19-1294" fmla="*/ 738345 h 3032924"/>
              <a:gd name="connsiteX20-1295" fmla="*/ 102477 w 3239999"/>
              <a:gd name="connsiteY20-1296" fmla="*/ 738345 h 3032924"/>
              <a:gd name="connsiteX21-1297" fmla="*/ 102477 w 3239999"/>
              <a:gd name="connsiteY21-1298" fmla="*/ 428517 h 3032924"/>
              <a:gd name="connsiteX22-1299" fmla="*/ 385229 w 3239999"/>
              <a:gd name="connsiteY22-1300" fmla="*/ 430441 h 3032924"/>
              <a:gd name="connsiteX23-1301" fmla="*/ 386326 w 3239999"/>
              <a:gd name="connsiteY23-1302" fmla="*/ 91100 h 3032924"/>
              <a:gd name="connsiteX24-1303" fmla="*/ 833935 w 3239999"/>
              <a:gd name="connsiteY24-1304" fmla="*/ 22 h 3032924"/>
              <a:gd name="connsiteX25-1305" fmla="*/ 1576606 w 3239999"/>
              <a:gd name="connsiteY25-1306" fmla="*/ 402054 h 3032924"/>
              <a:gd name="connsiteX26-1307" fmla="*/ 1576606 w 3239999"/>
              <a:gd name="connsiteY26-1308" fmla="*/ 430441 h 3032924"/>
              <a:gd name="connsiteX27-1309" fmla="*/ 1576606 w 3239999"/>
              <a:gd name="connsiteY27-1310" fmla="*/ 526981 h 3032924"/>
              <a:gd name="connsiteX28-1311" fmla="*/ 1576606 w 3239999"/>
              <a:gd name="connsiteY28-1312" fmla="*/ 2765302 h 3032924"/>
              <a:gd name="connsiteX29-1313" fmla="*/ 378630 w 3239999"/>
              <a:gd name="connsiteY29-1314" fmla="*/ 2472117 h 3032924"/>
              <a:gd name="connsiteX30-1315" fmla="*/ 384918 w 3239999"/>
              <a:gd name="connsiteY30-1316" fmla="*/ 526981 h 3032924"/>
              <a:gd name="connsiteX31-1317" fmla="*/ 239143 w 3239999"/>
              <a:gd name="connsiteY31-1318" fmla="*/ 526981 h 3032924"/>
              <a:gd name="connsiteX32-1319" fmla="*/ 239143 w 3239999"/>
              <a:gd name="connsiteY32-1320" fmla="*/ 2776423 h 3032924"/>
              <a:gd name="connsiteX33-1321" fmla="*/ 1576606 w 3239999"/>
              <a:gd name="connsiteY33-1322" fmla="*/ 2776423 h 3032924"/>
              <a:gd name="connsiteX0-1323" fmla="*/ 1576606 w 3239999"/>
              <a:gd name="connsiteY0-1324" fmla="*/ 2778202 h 3032924"/>
              <a:gd name="connsiteX1-1325" fmla="*/ 1663394 w 3239999"/>
              <a:gd name="connsiteY1-1326" fmla="*/ 2778202 h 3032924"/>
              <a:gd name="connsiteX2-1327" fmla="*/ 1663394 w 3239999"/>
              <a:gd name="connsiteY2-1328" fmla="*/ 2776423 h 3032924"/>
              <a:gd name="connsiteX3-1329" fmla="*/ 3000856 w 3239999"/>
              <a:gd name="connsiteY3-1330" fmla="*/ 2776423 h 3032924"/>
              <a:gd name="connsiteX4-1331" fmla="*/ 3000856 w 3239999"/>
              <a:gd name="connsiteY4-1332" fmla="*/ 526981 h 3032924"/>
              <a:gd name="connsiteX5-1333" fmla="*/ 2855082 w 3239999"/>
              <a:gd name="connsiteY5-1334" fmla="*/ 526981 h 3032924"/>
              <a:gd name="connsiteX6-1335" fmla="*/ 2861369 w 3239999"/>
              <a:gd name="connsiteY6-1336" fmla="*/ 2472117 h 3032924"/>
              <a:gd name="connsiteX7-1337" fmla="*/ 1663394 w 3239999"/>
              <a:gd name="connsiteY7-1338" fmla="*/ 2765302 h 3032924"/>
              <a:gd name="connsiteX8-1339" fmla="*/ 1663394 w 3239999"/>
              <a:gd name="connsiteY8-1340" fmla="*/ 526981 h 3032924"/>
              <a:gd name="connsiteX9-1341" fmla="*/ 1663394 w 3239999"/>
              <a:gd name="connsiteY9-1342" fmla="*/ 430441 h 3032924"/>
              <a:gd name="connsiteX10-1343" fmla="*/ 1663394 w 3239999"/>
              <a:gd name="connsiteY10-1344" fmla="*/ 402054 h 3032924"/>
              <a:gd name="connsiteX11-1345" fmla="*/ 2406065 w 3239999"/>
              <a:gd name="connsiteY11-1346" fmla="*/ 22 h 3032924"/>
              <a:gd name="connsiteX12-1347" fmla="*/ 2853673 w 3239999"/>
              <a:gd name="connsiteY12-1348" fmla="*/ 91100 h 3032924"/>
              <a:gd name="connsiteX13-1349" fmla="*/ 2854770 w 3239999"/>
              <a:gd name="connsiteY13-1350" fmla="*/ 430441 h 3032924"/>
              <a:gd name="connsiteX14-1351" fmla="*/ 3120669 w 3239999"/>
              <a:gd name="connsiteY14-1352" fmla="*/ 428517 h 3032924"/>
              <a:gd name="connsiteX15-1353" fmla="*/ 3120669 w 3239999"/>
              <a:gd name="connsiteY15-1354" fmla="*/ 738345 h 3032924"/>
              <a:gd name="connsiteX16-1355" fmla="*/ 3239999 w 3239999"/>
              <a:gd name="connsiteY16-1356" fmla="*/ 738345 h 3032924"/>
              <a:gd name="connsiteX17-1357" fmla="*/ 3239999 w 3239999"/>
              <a:gd name="connsiteY17-1358" fmla="*/ 3032924 h 3032924"/>
              <a:gd name="connsiteX18-1359" fmla="*/ 0 w 3239999"/>
              <a:gd name="connsiteY18-1360" fmla="*/ 3032924 h 3032924"/>
              <a:gd name="connsiteX19-1361" fmla="*/ 0 w 3239999"/>
              <a:gd name="connsiteY19-1362" fmla="*/ 738345 h 3032924"/>
              <a:gd name="connsiteX20-1363" fmla="*/ 102477 w 3239999"/>
              <a:gd name="connsiteY20-1364" fmla="*/ 738345 h 3032924"/>
              <a:gd name="connsiteX21-1365" fmla="*/ 102477 w 3239999"/>
              <a:gd name="connsiteY21-1366" fmla="*/ 428517 h 3032924"/>
              <a:gd name="connsiteX22-1367" fmla="*/ 385229 w 3239999"/>
              <a:gd name="connsiteY22-1368" fmla="*/ 430441 h 3032924"/>
              <a:gd name="connsiteX23-1369" fmla="*/ 386326 w 3239999"/>
              <a:gd name="connsiteY23-1370" fmla="*/ 91100 h 3032924"/>
              <a:gd name="connsiteX24-1371" fmla="*/ 833935 w 3239999"/>
              <a:gd name="connsiteY24-1372" fmla="*/ 22 h 3032924"/>
              <a:gd name="connsiteX25-1373" fmla="*/ 1576606 w 3239999"/>
              <a:gd name="connsiteY25-1374" fmla="*/ 402054 h 3032924"/>
              <a:gd name="connsiteX26-1375" fmla="*/ 1576606 w 3239999"/>
              <a:gd name="connsiteY26-1376" fmla="*/ 430441 h 3032924"/>
              <a:gd name="connsiteX27-1377" fmla="*/ 1576606 w 3239999"/>
              <a:gd name="connsiteY27-1378" fmla="*/ 526981 h 3032924"/>
              <a:gd name="connsiteX28-1379" fmla="*/ 1576606 w 3239999"/>
              <a:gd name="connsiteY28-1380" fmla="*/ 2765302 h 3032924"/>
              <a:gd name="connsiteX29-1381" fmla="*/ 378630 w 3239999"/>
              <a:gd name="connsiteY29-1382" fmla="*/ 2472117 h 3032924"/>
              <a:gd name="connsiteX30-1383" fmla="*/ 384918 w 3239999"/>
              <a:gd name="connsiteY30-1384" fmla="*/ 526981 h 3032924"/>
              <a:gd name="connsiteX31-1385" fmla="*/ 239143 w 3239999"/>
              <a:gd name="connsiteY31-1386" fmla="*/ 526981 h 3032924"/>
              <a:gd name="connsiteX32-1387" fmla="*/ 229618 w 3239999"/>
              <a:gd name="connsiteY32-1388" fmla="*/ 2690698 h 3032924"/>
              <a:gd name="connsiteX33-1389" fmla="*/ 1576606 w 3239999"/>
              <a:gd name="connsiteY33-1390" fmla="*/ 2776423 h 3032924"/>
              <a:gd name="connsiteX0-1391" fmla="*/ 1576606 w 3239999"/>
              <a:gd name="connsiteY0-1392" fmla="*/ 2778202 h 3032924"/>
              <a:gd name="connsiteX1-1393" fmla="*/ 1663394 w 3239999"/>
              <a:gd name="connsiteY1-1394" fmla="*/ 2778202 h 3032924"/>
              <a:gd name="connsiteX2-1395" fmla="*/ 1663394 w 3239999"/>
              <a:gd name="connsiteY2-1396" fmla="*/ 2776423 h 3032924"/>
              <a:gd name="connsiteX3-1397" fmla="*/ 2991331 w 3239999"/>
              <a:gd name="connsiteY3-1398" fmla="*/ 2709748 h 3032924"/>
              <a:gd name="connsiteX4-1399" fmla="*/ 3000856 w 3239999"/>
              <a:gd name="connsiteY4-1400" fmla="*/ 526981 h 3032924"/>
              <a:gd name="connsiteX5-1401" fmla="*/ 2855082 w 3239999"/>
              <a:gd name="connsiteY5-1402" fmla="*/ 526981 h 3032924"/>
              <a:gd name="connsiteX6-1403" fmla="*/ 2861369 w 3239999"/>
              <a:gd name="connsiteY6-1404" fmla="*/ 2472117 h 3032924"/>
              <a:gd name="connsiteX7-1405" fmla="*/ 1663394 w 3239999"/>
              <a:gd name="connsiteY7-1406" fmla="*/ 2765302 h 3032924"/>
              <a:gd name="connsiteX8-1407" fmla="*/ 1663394 w 3239999"/>
              <a:gd name="connsiteY8-1408" fmla="*/ 526981 h 3032924"/>
              <a:gd name="connsiteX9-1409" fmla="*/ 1663394 w 3239999"/>
              <a:gd name="connsiteY9-1410" fmla="*/ 430441 h 3032924"/>
              <a:gd name="connsiteX10-1411" fmla="*/ 1663394 w 3239999"/>
              <a:gd name="connsiteY10-1412" fmla="*/ 402054 h 3032924"/>
              <a:gd name="connsiteX11-1413" fmla="*/ 2406065 w 3239999"/>
              <a:gd name="connsiteY11-1414" fmla="*/ 22 h 3032924"/>
              <a:gd name="connsiteX12-1415" fmla="*/ 2853673 w 3239999"/>
              <a:gd name="connsiteY12-1416" fmla="*/ 91100 h 3032924"/>
              <a:gd name="connsiteX13-1417" fmla="*/ 2854770 w 3239999"/>
              <a:gd name="connsiteY13-1418" fmla="*/ 430441 h 3032924"/>
              <a:gd name="connsiteX14-1419" fmla="*/ 3120669 w 3239999"/>
              <a:gd name="connsiteY14-1420" fmla="*/ 428517 h 3032924"/>
              <a:gd name="connsiteX15-1421" fmla="*/ 3120669 w 3239999"/>
              <a:gd name="connsiteY15-1422" fmla="*/ 738345 h 3032924"/>
              <a:gd name="connsiteX16-1423" fmla="*/ 3239999 w 3239999"/>
              <a:gd name="connsiteY16-1424" fmla="*/ 738345 h 3032924"/>
              <a:gd name="connsiteX17-1425" fmla="*/ 3239999 w 3239999"/>
              <a:gd name="connsiteY17-1426" fmla="*/ 3032924 h 3032924"/>
              <a:gd name="connsiteX18-1427" fmla="*/ 0 w 3239999"/>
              <a:gd name="connsiteY18-1428" fmla="*/ 3032924 h 3032924"/>
              <a:gd name="connsiteX19-1429" fmla="*/ 0 w 3239999"/>
              <a:gd name="connsiteY19-1430" fmla="*/ 738345 h 3032924"/>
              <a:gd name="connsiteX20-1431" fmla="*/ 102477 w 3239999"/>
              <a:gd name="connsiteY20-1432" fmla="*/ 738345 h 3032924"/>
              <a:gd name="connsiteX21-1433" fmla="*/ 102477 w 3239999"/>
              <a:gd name="connsiteY21-1434" fmla="*/ 428517 h 3032924"/>
              <a:gd name="connsiteX22-1435" fmla="*/ 385229 w 3239999"/>
              <a:gd name="connsiteY22-1436" fmla="*/ 430441 h 3032924"/>
              <a:gd name="connsiteX23-1437" fmla="*/ 386326 w 3239999"/>
              <a:gd name="connsiteY23-1438" fmla="*/ 91100 h 3032924"/>
              <a:gd name="connsiteX24-1439" fmla="*/ 833935 w 3239999"/>
              <a:gd name="connsiteY24-1440" fmla="*/ 22 h 3032924"/>
              <a:gd name="connsiteX25-1441" fmla="*/ 1576606 w 3239999"/>
              <a:gd name="connsiteY25-1442" fmla="*/ 402054 h 3032924"/>
              <a:gd name="connsiteX26-1443" fmla="*/ 1576606 w 3239999"/>
              <a:gd name="connsiteY26-1444" fmla="*/ 430441 h 3032924"/>
              <a:gd name="connsiteX27-1445" fmla="*/ 1576606 w 3239999"/>
              <a:gd name="connsiteY27-1446" fmla="*/ 526981 h 3032924"/>
              <a:gd name="connsiteX28-1447" fmla="*/ 1576606 w 3239999"/>
              <a:gd name="connsiteY28-1448" fmla="*/ 2765302 h 3032924"/>
              <a:gd name="connsiteX29-1449" fmla="*/ 378630 w 3239999"/>
              <a:gd name="connsiteY29-1450" fmla="*/ 2472117 h 3032924"/>
              <a:gd name="connsiteX30-1451" fmla="*/ 384918 w 3239999"/>
              <a:gd name="connsiteY30-1452" fmla="*/ 526981 h 3032924"/>
              <a:gd name="connsiteX31-1453" fmla="*/ 239143 w 3239999"/>
              <a:gd name="connsiteY31-1454" fmla="*/ 526981 h 3032924"/>
              <a:gd name="connsiteX32-1455" fmla="*/ 229618 w 3239999"/>
              <a:gd name="connsiteY32-1456" fmla="*/ 2690698 h 3032924"/>
              <a:gd name="connsiteX33-1457" fmla="*/ 1576606 w 3239999"/>
              <a:gd name="connsiteY33-1458" fmla="*/ 2776423 h 3032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4" name="Rectangle 36"/>
          <p:cNvSpPr/>
          <p:nvPr/>
        </p:nvSpPr>
        <p:spPr>
          <a:xfrm>
            <a:off x="5523972" y="3707556"/>
            <a:ext cx="389370" cy="325482"/>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5" name="Round Same Side Corner Rectangle 36"/>
          <p:cNvSpPr>
            <a:spLocks noChangeAspect="1"/>
          </p:cNvSpPr>
          <p:nvPr/>
        </p:nvSpPr>
        <p:spPr>
          <a:xfrm>
            <a:off x="5551918" y="5211965"/>
            <a:ext cx="396000" cy="313084"/>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6" name="Oval 21"/>
          <p:cNvSpPr>
            <a:spLocks noChangeAspect="1"/>
          </p:cNvSpPr>
          <p:nvPr/>
        </p:nvSpPr>
        <p:spPr>
          <a:xfrm>
            <a:off x="6221467" y="4449724"/>
            <a:ext cx="354676" cy="35763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Rectangle 16"/>
          <p:cNvSpPr/>
          <p:nvPr/>
        </p:nvSpPr>
        <p:spPr>
          <a:xfrm rot="2700000">
            <a:off x="4832023" y="3011504"/>
            <a:ext cx="167088" cy="299558"/>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1" name="Oval 21"/>
          <p:cNvSpPr>
            <a:spLocks noChangeAspect="1"/>
          </p:cNvSpPr>
          <p:nvPr/>
        </p:nvSpPr>
        <p:spPr>
          <a:xfrm>
            <a:off x="4801607" y="4529377"/>
            <a:ext cx="222856" cy="224717"/>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07072" y="1868331"/>
            <a:ext cx="5220000" cy="6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Rectangle 3"/>
          <p:cNvSpPr/>
          <p:nvPr/>
        </p:nvSpPr>
        <p:spPr>
          <a:xfrm>
            <a:off x="875489" y="2552331"/>
            <a:ext cx="5220000" cy="68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
          <p:cNvSpPr/>
          <p:nvPr/>
        </p:nvSpPr>
        <p:spPr>
          <a:xfrm>
            <a:off x="6107072" y="3236331"/>
            <a:ext cx="5220000" cy="68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ectangle 5"/>
          <p:cNvSpPr/>
          <p:nvPr/>
        </p:nvSpPr>
        <p:spPr>
          <a:xfrm>
            <a:off x="875489" y="3920331"/>
            <a:ext cx="5220000" cy="68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7" name="Picture 3" descr="D:\Fullppt\005-PNG이미지\magnifying-glass-189254.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4578045" y="1691950"/>
            <a:ext cx="4824536" cy="4741615"/>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4778450" y="1892576"/>
            <a:ext cx="2700000" cy="2700000"/>
            <a:chOff x="7794000" y="1096324"/>
            <a:chExt cx="2700000" cy="2700000"/>
          </a:xfrm>
        </p:grpSpPr>
        <p:sp>
          <p:nvSpPr>
            <p:cNvPr id="9" name="Rectangle 12"/>
            <p:cNvSpPr/>
            <p:nvPr/>
          </p:nvSpPr>
          <p:spPr>
            <a:xfrm>
              <a:off x="7794281" y="1756756"/>
              <a:ext cx="2699438" cy="684000"/>
            </a:xfrm>
            <a:custGeom>
              <a:avLst/>
              <a:gdLst/>
              <a:ahLst/>
              <a:cxnLst/>
              <a:rect l="l" t="t" r="r" b="b"/>
              <a:pathLst>
                <a:path w="2699438" h="684000">
                  <a:moveTo>
                    <a:pt x="190650" y="0"/>
                  </a:moveTo>
                  <a:lnTo>
                    <a:pt x="2508788" y="0"/>
                  </a:lnTo>
                  <a:cubicBezTo>
                    <a:pt x="2629645" y="199728"/>
                    <a:pt x="2698697" y="433837"/>
                    <a:pt x="2699438" y="684000"/>
                  </a:cubicBezTo>
                  <a:lnTo>
                    <a:pt x="0" y="684000"/>
                  </a:lnTo>
                  <a:cubicBezTo>
                    <a:pt x="741" y="433837"/>
                    <a:pt x="69793" y="199728"/>
                    <a:pt x="1906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ectangle 13"/>
            <p:cNvSpPr/>
            <p:nvPr/>
          </p:nvSpPr>
          <p:spPr>
            <a:xfrm>
              <a:off x="7794000" y="2440756"/>
              <a:ext cx="2700000" cy="684000"/>
            </a:xfrm>
            <a:custGeom>
              <a:avLst/>
              <a:gdLst/>
              <a:ahLst/>
              <a:cxnLst/>
              <a:rect l="l" t="t" r="r" b="b"/>
              <a:pathLst>
                <a:path w="2700000" h="684000">
                  <a:moveTo>
                    <a:pt x="281" y="0"/>
                  </a:moveTo>
                  <a:lnTo>
                    <a:pt x="2699719" y="0"/>
                  </a:lnTo>
                  <a:cubicBezTo>
                    <a:pt x="2699996" y="1855"/>
                    <a:pt x="2700000" y="3711"/>
                    <a:pt x="2700000" y="5568"/>
                  </a:cubicBezTo>
                  <a:cubicBezTo>
                    <a:pt x="2700000" y="253162"/>
                    <a:pt x="2633347" y="485188"/>
                    <a:pt x="2515834" y="684000"/>
                  </a:cubicBezTo>
                  <a:lnTo>
                    <a:pt x="184166" y="684000"/>
                  </a:lnTo>
                  <a:cubicBezTo>
                    <a:pt x="66654" y="485188"/>
                    <a:pt x="0" y="253162"/>
                    <a:pt x="0" y="556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Rectangle 14"/>
            <p:cNvSpPr/>
            <p:nvPr/>
          </p:nvSpPr>
          <p:spPr>
            <a:xfrm>
              <a:off x="7978166" y="3124756"/>
              <a:ext cx="2331668" cy="671568"/>
            </a:xfrm>
            <a:custGeom>
              <a:avLst/>
              <a:gdLst/>
              <a:ahLst/>
              <a:cxnLst/>
              <a:rect l="l" t="t" r="r" b="b"/>
              <a:pathLst>
                <a:path w="2331668" h="671568">
                  <a:moveTo>
                    <a:pt x="0" y="0"/>
                  </a:moveTo>
                  <a:lnTo>
                    <a:pt x="2331668" y="0"/>
                  </a:lnTo>
                  <a:cubicBezTo>
                    <a:pt x="2098837" y="401928"/>
                    <a:pt x="1663824" y="671568"/>
                    <a:pt x="1165834" y="671568"/>
                  </a:cubicBezTo>
                  <a:cubicBezTo>
                    <a:pt x="667844" y="671568"/>
                    <a:pt x="232831" y="401928"/>
                    <a:pt x="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Oval 18"/>
            <p:cNvSpPr/>
            <p:nvPr/>
          </p:nvSpPr>
          <p:spPr>
            <a:xfrm>
              <a:off x="7984931" y="1096324"/>
              <a:ext cx="2318138" cy="660432"/>
            </a:xfrm>
            <a:custGeom>
              <a:avLst/>
              <a:gdLst/>
              <a:ahLst/>
              <a:cxnLst/>
              <a:rect l="l" t="t" r="r" b="b"/>
              <a:pathLst>
                <a:path w="2318138" h="660432">
                  <a:moveTo>
                    <a:pt x="1159069" y="0"/>
                  </a:moveTo>
                  <a:cubicBezTo>
                    <a:pt x="1652397" y="0"/>
                    <a:pt x="2083921" y="264615"/>
                    <a:pt x="2318138" y="660432"/>
                  </a:cubicBezTo>
                  <a:lnTo>
                    <a:pt x="0" y="660432"/>
                  </a:lnTo>
                  <a:cubicBezTo>
                    <a:pt x="234217" y="264615"/>
                    <a:pt x="665741" y="0"/>
                    <a:pt x="115906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4" name="TextBox 13"/>
          <p:cNvSpPr txBox="1"/>
          <p:nvPr/>
        </p:nvSpPr>
        <p:spPr>
          <a:xfrm>
            <a:off x="7713345" y="1713230"/>
            <a:ext cx="3423285" cy="5262245"/>
          </a:xfrm>
          <a:prstGeom prst="rect">
            <a:avLst/>
          </a:prstGeom>
          <a:noFill/>
        </p:spPr>
        <p:txBody>
          <a:bodyPr wrap="square" rtlCol="0">
            <a:spAutoFit/>
          </a:bodyPr>
          <a:lstStyle/>
          <a:p>
            <a:r>
              <a:rPr lang="en-US" sz="1200" i="1" dirty="0">
                <a:latin typeface="Consolas" panose="020B0609020204030204"/>
                <a:sym typeface="+mn-ea"/>
              </a:rPr>
              <a:t># checking null values</a:t>
            </a:r>
            <a:r>
              <a:rPr lang="en-US" sz="1200" dirty="0">
                <a:latin typeface="Consolas" panose="020B0609020204030204"/>
                <a:sym typeface="+mn-ea"/>
              </a:rPr>
              <a:t>
</a:t>
            </a:r>
            <a:r>
              <a:rPr lang="en-US" sz="1200" err="1">
                <a:latin typeface="Consolas" panose="020B0609020204030204"/>
                <a:sym typeface="+mn-ea"/>
              </a:rPr>
              <a:t>pd</a:t>
            </a:r>
            <a:r>
              <a:rPr lang="en-US" sz="1200" err="1">
                <a:solidFill>
                  <a:srgbClr val="055BE0"/>
                </a:solidFill>
                <a:latin typeface="Consolas" panose="020B0609020204030204"/>
                <a:sym typeface="+mn-ea"/>
              </a:rPr>
              <a:t>.</a:t>
            </a:r>
            <a:r>
              <a:rPr lang="en-US" sz="1200" u="sng" err="1">
                <a:latin typeface="Consolas" panose="020B0609020204030204"/>
                <a:sym typeface="+mn-ea"/>
              </a:rPr>
              <a:t>isnull</a:t>
            </a:r>
            <a:r>
              <a:rPr lang="en-US" sz="1200" dirty="0">
                <a:latin typeface="Consolas" panose="020B0609020204030204"/>
                <a:sym typeface="+mn-ea"/>
              </a:rPr>
              <a:t>(tracks)</a:t>
            </a:r>
            <a:r>
              <a:rPr lang="en-US" sz="1200" dirty="0">
                <a:solidFill>
                  <a:srgbClr val="055BE0"/>
                </a:solidFill>
                <a:latin typeface="Consolas" panose="020B0609020204030204"/>
                <a:sym typeface="+mn-ea"/>
              </a:rPr>
              <a:t>.</a:t>
            </a:r>
            <a:r>
              <a:rPr lang="en-US" sz="1200" u="sng" dirty="0">
                <a:latin typeface="Consolas" panose="020B0609020204030204"/>
                <a:sym typeface="+mn-ea"/>
              </a:rPr>
              <a:t>sum</a:t>
            </a:r>
            <a:r>
              <a:rPr lang="en-US" sz="1200" dirty="0">
                <a:latin typeface="Consolas" panose="020B0609020204030204"/>
                <a:sym typeface="+mn-ea"/>
              </a:rPr>
              <a:t>()</a:t>
            </a:r>
            <a:endParaRPr lang="en-US" sz="1200" dirty="0">
              <a:latin typeface="Consolas" panose="020B0609020204030204"/>
            </a:endParaRPr>
          </a:p>
          <a:p>
            <a:endParaRPr lang="en-US" sz="1200" dirty="0">
              <a:latin typeface="Consolas" panose="020B0609020204030204"/>
            </a:endParaRPr>
          </a:p>
          <a:p>
            <a:r>
              <a:rPr lang="en-US" sz="1200" dirty="0">
                <a:latin typeface="Consolas" panose="020B0609020204030204"/>
                <a:sym typeface="+mn-ea"/>
              </a:rPr>
              <a:t>Out: id                   0
     name                71
     popularity           0
     </a:t>
            </a:r>
            <a:r>
              <a:rPr lang="en-US" sz="1200" dirty="0" err="1">
                <a:latin typeface="Consolas" panose="020B0609020204030204"/>
                <a:sym typeface="+mn-ea"/>
              </a:rPr>
              <a:t>duration_ms</a:t>
            </a:r>
            <a:r>
              <a:rPr lang="en-US" sz="1200" dirty="0">
                <a:latin typeface="Consolas" panose="020B0609020204030204"/>
                <a:sym typeface="+mn-ea"/>
              </a:rPr>
              <a:t>          0
     explicit             0
     artists              0
     </a:t>
            </a:r>
            <a:r>
              <a:rPr lang="en-US" sz="1200" dirty="0" err="1">
                <a:latin typeface="Consolas" panose="020B0609020204030204"/>
                <a:sym typeface="+mn-ea"/>
              </a:rPr>
              <a:t>id_artists</a:t>
            </a:r>
            <a:r>
              <a:rPr lang="en-US" sz="1200" dirty="0">
                <a:latin typeface="Consolas" panose="020B0609020204030204"/>
                <a:sym typeface="+mn-ea"/>
              </a:rPr>
              <a:t>           0
     </a:t>
            </a:r>
            <a:r>
              <a:rPr lang="en-US" sz="1200" dirty="0" err="1">
                <a:latin typeface="Consolas" panose="020B0609020204030204"/>
                <a:sym typeface="+mn-ea"/>
              </a:rPr>
              <a:t>release_date</a:t>
            </a:r>
            <a:r>
              <a:rPr lang="en-US" sz="1200" dirty="0">
                <a:latin typeface="Consolas" panose="020B0609020204030204"/>
                <a:sym typeface="+mn-ea"/>
              </a:rPr>
              <a:t>         0
     danceability         0
     energy               0
     key                  0
     loudness             0
     mode                 0
     </a:t>
            </a:r>
            <a:r>
              <a:rPr lang="en-US" sz="1200" dirty="0" err="1">
                <a:latin typeface="Consolas" panose="020B0609020204030204"/>
                <a:sym typeface="+mn-ea"/>
              </a:rPr>
              <a:t>speechiness</a:t>
            </a:r>
            <a:r>
              <a:rPr lang="en-US" sz="1200" dirty="0">
                <a:latin typeface="Consolas" panose="020B0609020204030204"/>
                <a:sym typeface="+mn-ea"/>
              </a:rPr>
              <a:t>          0
     </a:t>
            </a:r>
            <a:r>
              <a:rPr lang="en-US" sz="1200" dirty="0" err="1">
                <a:latin typeface="Consolas" panose="020B0609020204030204"/>
                <a:sym typeface="+mn-ea"/>
              </a:rPr>
              <a:t>acousticness</a:t>
            </a:r>
            <a:r>
              <a:rPr lang="en-US" sz="1200" dirty="0">
                <a:latin typeface="Consolas" panose="020B0609020204030204"/>
                <a:sym typeface="+mn-ea"/>
              </a:rPr>
              <a:t>         0
     </a:t>
            </a:r>
            <a:r>
              <a:rPr lang="en-US" sz="1200" dirty="0" err="1">
                <a:latin typeface="Consolas" panose="020B0609020204030204"/>
                <a:sym typeface="+mn-ea"/>
              </a:rPr>
              <a:t>instrumentalness</a:t>
            </a:r>
            <a:r>
              <a:rPr lang="en-US" sz="1200" dirty="0">
                <a:latin typeface="Consolas" panose="020B0609020204030204"/>
                <a:sym typeface="+mn-ea"/>
              </a:rPr>
              <a:t>     0
     liveness             0
     valence              0
     tempo                0
     </a:t>
            </a:r>
            <a:r>
              <a:rPr lang="en-US" sz="1200" dirty="0" err="1">
                <a:latin typeface="Consolas" panose="020B0609020204030204"/>
                <a:sym typeface="+mn-ea"/>
              </a:rPr>
              <a:t>time_signature</a:t>
            </a:r>
            <a:r>
              <a:rPr lang="en-US" sz="1200" dirty="0">
                <a:latin typeface="Consolas" panose="020B0609020204030204"/>
                <a:sym typeface="+mn-ea"/>
              </a:rPr>
              <a:t>       0
     </a:t>
            </a:r>
            <a:r>
              <a:rPr lang="en-US" sz="1200" dirty="0" err="1">
                <a:latin typeface="Consolas" panose="020B0609020204030204"/>
                <a:sym typeface="+mn-ea"/>
              </a:rPr>
              <a:t>dtype</a:t>
            </a:r>
            <a:r>
              <a:rPr lang="en-US" sz="1200" dirty="0">
                <a:latin typeface="Consolas" panose="020B0609020204030204"/>
                <a:sym typeface="+mn-ea"/>
              </a:rPr>
              <a:t>: int64</a:t>
            </a:r>
            <a:endParaRPr lang="en-US" sz="1200"/>
          </a:p>
          <a:p>
            <a:pPr algn="r"/>
            <a:r>
              <a:rPr lang="en-US" sz="1200" dirty="0">
                <a:ea typeface="+mn-lt"/>
                <a:cs typeface="+mn-lt"/>
                <a:sym typeface="+mn-ea"/>
              </a:rPr>
              <a:t>In [7]:</a:t>
            </a:r>
            <a:endParaRPr lang="en-US" sz="1200" dirty="0"/>
          </a:p>
          <a:p>
            <a:br>
              <a:rPr lang="en-US" sz="1200" dirty="0">
                <a:sym typeface="+mn-ea"/>
              </a:rPr>
            </a:br>
            <a:endParaRPr lang="en-US" sz="1200"/>
          </a:p>
          <a:p>
            <a:endParaRPr lang="ko-KR" altLang="en-US" sz="1200" dirty="0">
              <a:solidFill>
                <a:schemeClr val="bg1"/>
              </a:solidFill>
              <a:cs typeface="Arial" panose="020B0604020202020204" pitchFamily="34" charset="0"/>
            </a:endParaRPr>
          </a:p>
        </p:txBody>
      </p:sp>
      <p:grpSp>
        <p:nvGrpSpPr>
          <p:cNvPr id="19" name="Group 18"/>
          <p:cNvGrpSpPr/>
          <p:nvPr/>
        </p:nvGrpSpPr>
        <p:grpSpPr>
          <a:xfrm>
            <a:off x="1070045" y="3896174"/>
            <a:ext cx="3473288" cy="678692"/>
            <a:chOff x="803640" y="3362835"/>
            <a:chExt cx="2059657" cy="678692"/>
          </a:xfrm>
        </p:grpSpPr>
        <p:sp>
          <p:nvSpPr>
            <p:cNvPr id="20" name="TextBox 19"/>
            <p:cNvSpPr txBox="1"/>
            <p:nvPr/>
          </p:nvSpPr>
          <p:spPr>
            <a:xfrm>
              <a:off x="803640" y="3579862"/>
              <a:ext cx="2059657" cy="461665"/>
            </a:xfrm>
            <a:prstGeom prst="rect">
              <a:avLst/>
            </a:prstGeom>
            <a:noFill/>
          </p:spPr>
          <p:txBody>
            <a:bodyPr wrap="square" rtlCol="0">
              <a:spAutoFit/>
            </a:bodyPr>
            <a:lstStyle/>
            <a:p>
              <a:pPr algn="r"/>
              <a:r>
                <a:rPr lang="en-US" altLang="ko-KR" sz="1200" dirty="0">
                  <a:solidFill>
                    <a:schemeClr val="bg1"/>
                  </a:solidFill>
                  <a:latin typeface="Calibri" panose="020F0502020204030204" pitchFamily="34" charset="0"/>
                  <a:cs typeface="Calibri" panose="020F0502020204030204" pitchFamily="34" charset="0"/>
                </a:rPr>
                <a:t>You can simply impress your audience and add a unique zing and appeal to your Presentations</a:t>
              </a:r>
              <a:r>
                <a:rPr lang="en-US" altLang="ko-KR" sz="1200" dirty="0">
                  <a:solidFill>
                    <a:schemeClr val="bg1"/>
                  </a:solidFill>
                  <a:cs typeface="Arial" panose="020B0604020202020204" pitchFamily="34" charset="0"/>
                </a:rPr>
                <a:t>.</a:t>
              </a:r>
              <a:endParaRPr lang="ko-KR" altLang="en-US" sz="1200" dirty="0">
                <a:solidFill>
                  <a:schemeClr val="bg1"/>
                </a:solidFill>
                <a:cs typeface="Arial" panose="020B0604020202020204" pitchFamily="34" charset="0"/>
              </a:endParaRPr>
            </a:p>
          </p:txBody>
        </p:sp>
        <p:sp>
          <p:nvSpPr>
            <p:cNvPr id="21" name="TextBox 20"/>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bg1"/>
                  </a:solidFill>
                  <a:cs typeface="Arial" panose="020B0604020202020204" pitchFamily="34" charset="0"/>
                </a:rPr>
                <a:t>Your Text  Here</a:t>
              </a:r>
              <a:endParaRPr lang="ko-KR" altLang="en-US" sz="1200" b="1" dirty="0">
                <a:solidFill>
                  <a:schemeClr val="bg1"/>
                </a:solidFill>
                <a:cs typeface="Arial" panose="020B0604020202020204" pitchFamily="34" charset="0"/>
              </a:endParaRPr>
            </a:p>
          </p:txBody>
        </p:sp>
      </p:grpSp>
      <p:grpSp>
        <p:nvGrpSpPr>
          <p:cNvPr id="22" name="Group 21"/>
          <p:cNvGrpSpPr/>
          <p:nvPr/>
        </p:nvGrpSpPr>
        <p:grpSpPr>
          <a:xfrm>
            <a:off x="1033461" y="2540606"/>
            <a:ext cx="3473288" cy="678692"/>
            <a:chOff x="803640" y="3362835"/>
            <a:chExt cx="2059657" cy="678692"/>
          </a:xfrm>
        </p:grpSpPr>
        <p:sp>
          <p:nvSpPr>
            <p:cNvPr id="23" name="TextBox 22"/>
            <p:cNvSpPr txBox="1"/>
            <p:nvPr/>
          </p:nvSpPr>
          <p:spPr>
            <a:xfrm>
              <a:off x="803640" y="3579862"/>
              <a:ext cx="2059657" cy="461665"/>
            </a:xfrm>
            <a:prstGeom prst="rect">
              <a:avLst/>
            </a:prstGeom>
            <a:noFill/>
          </p:spPr>
          <p:txBody>
            <a:bodyPr wrap="square" rtlCol="0">
              <a:spAutoFit/>
            </a:bodyPr>
            <a:lstStyle/>
            <a:p>
              <a:pPr algn="r"/>
              <a:r>
                <a:rPr lang="en-US" altLang="ko-KR" sz="1200" dirty="0">
                  <a:solidFill>
                    <a:schemeClr val="bg1"/>
                  </a:solidFill>
                  <a:latin typeface="Calibri" panose="020F0502020204030204" pitchFamily="34" charset="0"/>
                  <a:cs typeface="Calibri" panose="020F0502020204030204" pitchFamily="34" charset="0"/>
                </a:rPr>
                <a:t>You can simply impress your audience and add a unique zing and appeal to your Presentations</a:t>
              </a:r>
              <a:r>
                <a:rPr lang="en-US" altLang="ko-KR" sz="1200" dirty="0">
                  <a:solidFill>
                    <a:schemeClr val="bg1"/>
                  </a:solidFill>
                  <a:cs typeface="Arial" panose="020B0604020202020204" pitchFamily="34" charset="0"/>
                </a:rPr>
                <a:t>.</a:t>
              </a:r>
              <a:endParaRPr lang="ko-KR" altLang="en-US" sz="1200" dirty="0">
                <a:solidFill>
                  <a:schemeClr val="bg1"/>
                </a:solidFill>
                <a:cs typeface="Arial" panose="020B0604020202020204" pitchFamily="34" charset="0"/>
              </a:endParaRPr>
            </a:p>
          </p:txBody>
        </p:sp>
        <p:sp>
          <p:nvSpPr>
            <p:cNvPr id="24" name="TextBox 23"/>
            <p:cNvSpPr txBox="1"/>
            <p:nvPr/>
          </p:nvSpPr>
          <p:spPr>
            <a:xfrm>
              <a:off x="803640" y="3362835"/>
              <a:ext cx="2059657" cy="276999"/>
            </a:xfrm>
            <a:prstGeom prst="rect">
              <a:avLst/>
            </a:prstGeom>
            <a:noFill/>
          </p:spPr>
          <p:txBody>
            <a:bodyPr wrap="square" rtlCol="0">
              <a:spAutoFit/>
            </a:bodyPr>
            <a:lstStyle/>
            <a:p>
              <a:pPr algn="r"/>
              <a:r>
                <a:rPr lang="en-US" altLang="ko-KR" sz="1200" b="1" dirty="0">
                  <a:solidFill>
                    <a:schemeClr val="bg1"/>
                  </a:solidFill>
                  <a:cs typeface="Arial" panose="020B0604020202020204" pitchFamily="34" charset="0"/>
                </a:rPr>
                <a:t>Your Text  Here</a:t>
              </a:r>
              <a:endParaRPr lang="ko-KR" altLang="en-US" sz="1200" b="1" dirty="0">
                <a:solidFill>
                  <a:schemeClr val="bg1"/>
                </a:solidFill>
                <a:cs typeface="Arial" panose="020B0604020202020204" pitchFamily="34" charset="0"/>
              </a:endParaRPr>
            </a:p>
          </p:txBody>
        </p:sp>
      </p:grpSp>
      <p:sp>
        <p:nvSpPr>
          <p:cNvPr id="28" name="Isosceles Triangle 51"/>
          <p:cNvSpPr/>
          <p:nvPr/>
        </p:nvSpPr>
        <p:spPr>
          <a:xfrm>
            <a:off x="5939662" y="3453359"/>
            <a:ext cx="333042" cy="244221"/>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9" name="Rectangle 9"/>
          <p:cNvSpPr/>
          <p:nvPr/>
        </p:nvSpPr>
        <p:spPr>
          <a:xfrm>
            <a:off x="5950193" y="4089000"/>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1" fmla="*/ 833935 w 3239999"/>
              <a:gd name="connsiteY0-2" fmla="*/ 22 h 3032924"/>
              <a:gd name="connsiteX1-3" fmla="*/ 1576606 w 3239999"/>
              <a:gd name="connsiteY1-4" fmla="*/ 402054 h 3032924"/>
              <a:gd name="connsiteX2-5" fmla="*/ 1576606 w 3239999"/>
              <a:gd name="connsiteY2-6" fmla="*/ 430441 h 3032924"/>
              <a:gd name="connsiteX3-7" fmla="*/ 1576606 w 3239999"/>
              <a:gd name="connsiteY3-8" fmla="*/ 526981 h 3032924"/>
              <a:gd name="connsiteX4-9" fmla="*/ 1576606 w 3239999"/>
              <a:gd name="connsiteY4-10" fmla="*/ 2765302 h 3032924"/>
              <a:gd name="connsiteX5-11" fmla="*/ 378630 w 3239999"/>
              <a:gd name="connsiteY5-12" fmla="*/ 2472117 h 3032924"/>
              <a:gd name="connsiteX6-13" fmla="*/ 384918 w 3239999"/>
              <a:gd name="connsiteY6-14" fmla="*/ 526981 h 3032924"/>
              <a:gd name="connsiteX7-15" fmla="*/ 239143 w 3239999"/>
              <a:gd name="connsiteY7-16" fmla="*/ 526981 h 3032924"/>
              <a:gd name="connsiteX8-17" fmla="*/ 239143 w 3239999"/>
              <a:gd name="connsiteY8-18" fmla="*/ 2776423 h 3032924"/>
              <a:gd name="connsiteX9-19" fmla="*/ 1576606 w 3239999"/>
              <a:gd name="connsiteY9-20" fmla="*/ 2776423 h 3032924"/>
              <a:gd name="connsiteX10-21" fmla="*/ 1576606 w 3239999"/>
              <a:gd name="connsiteY10-22" fmla="*/ 2778202 h 3032924"/>
              <a:gd name="connsiteX11-23" fmla="*/ 1663394 w 3239999"/>
              <a:gd name="connsiteY11-24" fmla="*/ 2778202 h 3032924"/>
              <a:gd name="connsiteX12-25" fmla="*/ 1663394 w 3239999"/>
              <a:gd name="connsiteY12-26" fmla="*/ 2776423 h 3032924"/>
              <a:gd name="connsiteX13-27" fmla="*/ 3000856 w 3239999"/>
              <a:gd name="connsiteY13-28" fmla="*/ 2776423 h 3032924"/>
              <a:gd name="connsiteX14-29" fmla="*/ 3000856 w 3239999"/>
              <a:gd name="connsiteY14-30" fmla="*/ 526981 h 3032924"/>
              <a:gd name="connsiteX15-31" fmla="*/ 2855082 w 3239999"/>
              <a:gd name="connsiteY15-32" fmla="*/ 526981 h 3032924"/>
              <a:gd name="connsiteX16-33" fmla="*/ 2861369 w 3239999"/>
              <a:gd name="connsiteY16-34" fmla="*/ 2472117 h 3032924"/>
              <a:gd name="connsiteX17-35" fmla="*/ 1663394 w 3239999"/>
              <a:gd name="connsiteY17-36" fmla="*/ 2765302 h 3032924"/>
              <a:gd name="connsiteX18-37" fmla="*/ 1663394 w 3239999"/>
              <a:gd name="connsiteY18-38" fmla="*/ 526981 h 3032924"/>
              <a:gd name="connsiteX19-39" fmla="*/ 1663394 w 3239999"/>
              <a:gd name="connsiteY19-40" fmla="*/ 430441 h 3032924"/>
              <a:gd name="connsiteX20-41" fmla="*/ 1663394 w 3239999"/>
              <a:gd name="connsiteY20-42" fmla="*/ 402054 h 3032924"/>
              <a:gd name="connsiteX21-43" fmla="*/ 2406065 w 3239999"/>
              <a:gd name="connsiteY21-44" fmla="*/ 22 h 3032924"/>
              <a:gd name="connsiteX22-45" fmla="*/ 2853673 w 3239999"/>
              <a:gd name="connsiteY22-46" fmla="*/ 91100 h 3032924"/>
              <a:gd name="connsiteX23-47" fmla="*/ 2854770 w 3239999"/>
              <a:gd name="connsiteY23-48" fmla="*/ 430441 h 3032924"/>
              <a:gd name="connsiteX24-49" fmla="*/ 3120669 w 3239999"/>
              <a:gd name="connsiteY24-50" fmla="*/ 428517 h 3032924"/>
              <a:gd name="connsiteX25-51" fmla="*/ 3120669 w 3239999"/>
              <a:gd name="connsiteY25-52" fmla="*/ 738345 h 3032924"/>
              <a:gd name="connsiteX26-53" fmla="*/ 3239999 w 3239999"/>
              <a:gd name="connsiteY26-54" fmla="*/ 738345 h 3032924"/>
              <a:gd name="connsiteX27-55" fmla="*/ 3239999 w 3239999"/>
              <a:gd name="connsiteY27-56" fmla="*/ 3032924 h 3032924"/>
              <a:gd name="connsiteX28-57" fmla="*/ 0 w 3239999"/>
              <a:gd name="connsiteY28-58" fmla="*/ 3032924 h 3032924"/>
              <a:gd name="connsiteX29-59" fmla="*/ 0 w 3239999"/>
              <a:gd name="connsiteY29-60" fmla="*/ 738345 h 3032924"/>
              <a:gd name="connsiteX30-61" fmla="*/ 102477 w 3239999"/>
              <a:gd name="connsiteY30-62" fmla="*/ 738345 h 3032924"/>
              <a:gd name="connsiteX31-63" fmla="*/ 102477 w 3239999"/>
              <a:gd name="connsiteY31-64" fmla="*/ 428517 h 3032924"/>
              <a:gd name="connsiteX32-65" fmla="*/ 385229 w 3239999"/>
              <a:gd name="connsiteY32-66" fmla="*/ 430441 h 3032924"/>
              <a:gd name="connsiteX33-67" fmla="*/ 386326 w 3239999"/>
              <a:gd name="connsiteY33-68" fmla="*/ 91100 h 3032924"/>
              <a:gd name="connsiteX34-69" fmla="*/ 833935 w 3239999"/>
              <a:gd name="connsiteY34-70" fmla="*/ 22 h 3032924"/>
              <a:gd name="connsiteX0-71" fmla="*/ 833935 w 3239999"/>
              <a:gd name="connsiteY0-72" fmla="*/ 22 h 3032924"/>
              <a:gd name="connsiteX1-73" fmla="*/ 1576606 w 3239999"/>
              <a:gd name="connsiteY1-74" fmla="*/ 402054 h 3032924"/>
              <a:gd name="connsiteX2-75" fmla="*/ 1576606 w 3239999"/>
              <a:gd name="connsiteY2-76" fmla="*/ 430441 h 3032924"/>
              <a:gd name="connsiteX3-77" fmla="*/ 1576606 w 3239999"/>
              <a:gd name="connsiteY3-78" fmla="*/ 526981 h 3032924"/>
              <a:gd name="connsiteX4-79" fmla="*/ 1576606 w 3239999"/>
              <a:gd name="connsiteY4-80" fmla="*/ 2765302 h 3032924"/>
              <a:gd name="connsiteX5-81" fmla="*/ 378630 w 3239999"/>
              <a:gd name="connsiteY5-82" fmla="*/ 2472117 h 3032924"/>
              <a:gd name="connsiteX6-83" fmla="*/ 384918 w 3239999"/>
              <a:gd name="connsiteY6-84" fmla="*/ 526981 h 3032924"/>
              <a:gd name="connsiteX7-85" fmla="*/ 239143 w 3239999"/>
              <a:gd name="connsiteY7-86" fmla="*/ 526981 h 3032924"/>
              <a:gd name="connsiteX8-87" fmla="*/ 239143 w 3239999"/>
              <a:gd name="connsiteY8-88" fmla="*/ 2776423 h 3032924"/>
              <a:gd name="connsiteX9-89" fmla="*/ 1576606 w 3239999"/>
              <a:gd name="connsiteY9-90" fmla="*/ 2776423 h 3032924"/>
              <a:gd name="connsiteX10-91" fmla="*/ 1576606 w 3239999"/>
              <a:gd name="connsiteY10-92" fmla="*/ 2778202 h 3032924"/>
              <a:gd name="connsiteX11-93" fmla="*/ 1663394 w 3239999"/>
              <a:gd name="connsiteY11-94" fmla="*/ 2778202 h 3032924"/>
              <a:gd name="connsiteX12-95" fmla="*/ 1663394 w 3239999"/>
              <a:gd name="connsiteY12-96" fmla="*/ 2776423 h 3032924"/>
              <a:gd name="connsiteX13-97" fmla="*/ 3000856 w 3239999"/>
              <a:gd name="connsiteY13-98" fmla="*/ 2776423 h 3032924"/>
              <a:gd name="connsiteX14-99" fmla="*/ 3000856 w 3239999"/>
              <a:gd name="connsiteY14-100" fmla="*/ 526981 h 3032924"/>
              <a:gd name="connsiteX15-101" fmla="*/ 2855082 w 3239999"/>
              <a:gd name="connsiteY15-102" fmla="*/ 526981 h 3032924"/>
              <a:gd name="connsiteX16-103" fmla="*/ 2861369 w 3239999"/>
              <a:gd name="connsiteY16-104" fmla="*/ 2472117 h 3032924"/>
              <a:gd name="connsiteX17-105" fmla="*/ 1663394 w 3239999"/>
              <a:gd name="connsiteY17-106" fmla="*/ 2765302 h 3032924"/>
              <a:gd name="connsiteX18-107" fmla="*/ 1663394 w 3239999"/>
              <a:gd name="connsiteY18-108" fmla="*/ 526981 h 3032924"/>
              <a:gd name="connsiteX19-109" fmla="*/ 1663394 w 3239999"/>
              <a:gd name="connsiteY19-110" fmla="*/ 430441 h 3032924"/>
              <a:gd name="connsiteX20-111" fmla="*/ 1663394 w 3239999"/>
              <a:gd name="connsiteY20-112" fmla="*/ 402054 h 3032924"/>
              <a:gd name="connsiteX21-113" fmla="*/ 2406065 w 3239999"/>
              <a:gd name="connsiteY21-114" fmla="*/ 22 h 3032924"/>
              <a:gd name="connsiteX22-115" fmla="*/ 2853673 w 3239999"/>
              <a:gd name="connsiteY22-116" fmla="*/ 91100 h 3032924"/>
              <a:gd name="connsiteX23-117" fmla="*/ 2854770 w 3239999"/>
              <a:gd name="connsiteY23-118" fmla="*/ 430441 h 3032924"/>
              <a:gd name="connsiteX24-119" fmla="*/ 3120669 w 3239999"/>
              <a:gd name="connsiteY24-120" fmla="*/ 428517 h 3032924"/>
              <a:gd name="connsiteX25-121" fmla="*/ 3120669 w 3239999"/>
              <a:gd name="connsiteY25-122" fmla="*/ 738345 h 3032924"/>
              <a:gd name="connsiteX26-123" fmla="*/ 3239999 w 3239999"/>
              <a:gd name="connsiteY26-124" fmla="*/ 738345 h 3032924"/>
              <a:gd name="connsiteX27-125" fmla="*/ 3239999 w 3239999"/>
              <a:gd name="connsiteY27-126" fmla="*/ 3032924 h 3032924"/>
              <a:gd name="connsiteX28-127" fmla="*/ 0 w 3239999"/>
              <a:gd name="connsiteY28-128" fmla="*/ 3032924 h 3032924"/>
              <a:gd name="connsiteX29-129" fmla="*/ 0 w 3239999"/>
              <a:gd name="connsiteY29-130" fmla="*/ 738345 h 3032924"/>
              <a:gd name="connsiteX30-131" fmla="*/ 102477 w 3239999"/>
              <a:gd name="connsiteY30-132" fmla="*/ 738345 h 3032924"/>
              <a:gd name="connsiteX31-133" fmla="*/ 102477 w 3239999"/>
              <a:gd name="connsiteY31-134" fmla="*/ 428517 h 3032924"/>
              <a:gd name="connsiteX32-135" fmla="*/ 385229 w 3239999"/>
              <a:gd name="connsiteY32-136" fmla="*/ 430441 h 3032924"/>
              <a:gd name="connsiteX33-137" fmla="*/ 386326 w 3239999"/>
              <a:gd name="connsiteY33-138" fmla="*/ 91100 h 3032924"/>
              <a:gd name="connsiteX34-139" fmla="*/ 833935 w 3239999"/>
              <a:gd name="connsiteY34-140" fmla="*/ 22 h 3032924"/>
              <a:gd name="connsiteX0-141" fmla="*/ 1576606 w 3239999"/>
              <a:gd name="connsiteY0-142" fmla="*/ 2778202 h 3032924"/>
              <a:gd name="connsiteX1-143" fmla="*/ 1663394 w 3239999"/>
              <a:gd name="connsiteY1-144" fmla="*/ 2778202 h 3032924"/>
              <a:gd name="connsiteX2-145" fmla="*/ 1663394 w 3239999"/>
              <a:gd name="connsiteY2-146" fmla="*/ 2776423 h 3032924"/>
              <a:gd name="connsiteX3-147" fmla="*/ 3000856 w 3239999"/>
              <a:gd name="connsiteY3-148" fmla="*/ 2776423 h 3032924"/>
              <a:gd name="connsiteX4-149" fmla="*/ 3000856 w 3239999"/>
              <a:gd name="connsiteY4-150" fmla="*/ 526981 h 3032924"/>
              <a:gd name="connsiteX5-151" fmla="*/ 2855082 w 3239999"/>
              <a:gd name="connsiteY5-152" fmla="*/ 526981 h 3032924"/>
              <a:gd name="connsiteX6-153" fmla="*/ 2861369 w 3239999"/>
              <a:gd name="connsiteY6-154" fmla="*/ 2472117 h 3032924"/>
              <a:gd name="connsiteX7-155" fmla="*/ 1663394 w 3239999"/>
              <a:gd name="connsiteY7-156" fmla="*/ 2765302 h 3032924"/>
              <a:gd name="connsiteX8-157" fmla="*/ 1663394 w 3239999"/>
              <a:gd name="connsiteY8-158" fmla="*/ 526981 h 3032924"/>
              <a:gd name="connsiteX9-159" fmla="*/ 1663394 w 3239999"/>
              <a:gd name="connsiteY9-160" fmla="*/ 430441 h 3032924"/>
              <a:gd name="connsiteX10-161" fmla="*/ 1663394 w 3239999"/>
              <a:gd name="connsiteY10-162" fmla="*/ 402054 h 3032924"/>
              <a:gd name="connsiteX11-163" fmla="*/ 2406065 w 3239999"/>
              <a:gd name="connsiteY11-164" fmla="*/ 22 h 3032924"/>
              <a:gd name="connsiteX12-165" fmla="*/ 2853673 w 3239999"/>
              <a:gd name="connsiteY12-166" fmla="*/ 91100 h 3032924"/>
              <a:gd name="connsiteX13-167" fmla="*/ 2854770 w 3239999"/>
              <a:gd name="connsiteY13-168" fmla="*/ 430441 h 3032924"/>
              <a:gd name="connsiteX14-169" fmla="*/ 3120669 w 3239999"/>
              <a:gd name="connsiteY14-170" fmla="*/ 428517 h 3032924"/>
              <a:gd name="connsiteX15-171" fmla="*/ 3120669 w 3239999"/>
              <a:gd name="connsiteY15-172" fmla="*/ 738345 h 3032924"/>
              <a:gd name="connsiteX16-173" fmla="*/ 3239999 w 3239999"/>
              <a:gd name="connsiteY16-174" fmla="*/ 738345 h 3032924"/>
              <a:gd name="connsiteX17-175" fmla="*/ 3239999 w 3239999"/>
              <a:gd name="connsiteY17-176" fmla="*/ 3032924 h 3032924"/>
              <a:gd name="connsiteX18-177" fmla="*/ 0 w 3239999"/>
              <a:gd name="connsiteY18-178" fmla="*/ 3032924 h 3032924"/>
              <a:gd name="connsiteX19-179" fmla="*/ 0 w 3239999"/>
              <a:gd name="connsiteY19-180" fmla="*/ 738345 h 3032924"/>
              <a:gd name="connsiteX20-181" fmla="*/ 102477 w 3239999"/>
              <a:gd name="connsiteY20-182" fmla="*/ 738345 h 3032924"/>
              <a:gd name="connsiteX21-183" fmla="*/ 102477 w 3239999"/>
              <a:gd name="connsiteY21-184" fmla="*/ 428517 h 3032924"/>
              <a:gd name="connsiteX22-185" fmla="*/ 385229 w 3239999"/>
              <a:gd name="connsiteY22-186" fmla="*/ 430441 h 3032924"/>
              <a:gd name="connsiteX23-187" fmla="*/ 386326 w 3239999"/>
              <a:gd name="connsiteY23-188" fmla="*/ 91100 h 3032924"/>
              <a:gd name="connsiteX24-189" fmla="*/ 833935 w 3239999"/>
              <a:gd name="connsiteY24-190" fmla="*/ 22 h 3032924"/>
              <a:gd name="connsiteX25-191" fmla="*/ 1576606 w 3239999"/>
              <a:gd name="connsiteY25-192" fmla="*/ 402054 h 3032924"/>
              <a:gd name="connsiteX26-193" fmla="*/ 1576606 w 3239999"/>
              <a:gd name="connsiteY26-194" fmla="*/ 430441 h 3032924"/>
              <a:gd name="connsiteX27-195" fmla="*/ 1576606 w 3239999"/>
              <a:gd name="connsiteY27-196" fmla="*/ 526981 h 3032924"/>
              <a:gd name="connsiteX28-197" fmla="*/ 1576606 w 3239999"/>
              <a:gd name="connsiteY28-198" fmla="*/ 2765302 h 3032924"/>
              <a:gd name="connsiteX29-199" fmla="*/ 378630 w 3239999"/>
              <a:gd name="connsiteY29-200" fmla="*/ 2472117 h 3032924"/>
              <a:gd name="connsiteX30-201" fmla="*/ 384918 w 3239999"/>
              <a:gd name="connsiteY30-202" fmla="*/ 526981 h 3032924"/>
              <a:gd name="connsiteX31-203" fmla="*/ 239143 w 3239999"/>
              <a:gd name="connsiteY31-204" fmla="*/ 526981 h 3032924"/>
              <a:gd name="connsiteX32-205" fmla="*/ 239143 w 3239999"/>
              <a:gd name="connsiteY32-206" fmla="*/ 2776423 h 3032924"/>
              <a:gd name="connsiteX33-207" fmla="*/ 1576606 w 3239999"/>
              <a:gd name="connsiteY33-208" fmla="*/ 2776423 h 3032924"/>
              <a:gd name="connsiteX34-209" fmla="*/ 1668046 w 3239999"/>
              <a:gd name="connsiteY34-210" fmla="*/ 2869642 h 3032924"/>
              <a:gd name="connsiteX0-211" fmla="*/ 1576606 w 3239999"/>
              <a:gd name="connsiteY0-212" fmla="*/ 2778202 h 3032924"/>
              <a:gd name="connsiteX1-213" fmla="*/ 1663394 w 3239999"/>
              <a:gd name="connsiteY1-214" fmla="*/ 2778202 h 3032924"/>
              <a:gd name="connsiteX2-215" fmla="*/ 1663394 w 3239999"/>
              <a:gd name="connsiteY2-216" fmla="*/ 2776423 h 3032924"/>
              <a:gd name="connsiteX3-217" fmla="*/ 3000856 w 3239999"/>
              <a:gd name="connsiteY3-218" fmla="*/ 2776423 h 3032924"/>
              <a:gd name="connsiteX4-219" fmla="*/ 3000856 w 3239999"/>
              <a:gd name="connsiteY4-220" fmla="*/ 526981 h 3032924"/>
              <a:gd name="connsiteX5-221" fmla="*/ 2855082 w 3239999"/>
              <a:gd name="connsiteY5-222" fmla="*/ 526981 h 3032924"/>
              <a:gd name="connsiteX6-223" fmla="*/ 2861369 w 3239999"/>
              <a:gd name="connsiteY6-224" fmla="*/ 2472117 h 3032924"/>
              <a:gd name="connsiteX7-225" fmla="*/ 1663394 w 3239999"/>
              <a:gd name="connsiteY7-226" fmla="*/ 2765302 h 3032924"/>
              <a:gd name="connsiteX8-227" fmla="*/ 1663394 w 3239999"/>
              <a:gd name="connsiteY8-228" fmla="*/ 526981 h 3032924"/>
              <a:gd name="connsiteX9-229" fmla="*/ 1663394 w 3239999"/>
              <a:gd name="connsiteY9-230" fmla="*/ 430441 h 3032924"/>
              <a:gd name="connsiteX10-231" fmla="*/ 1663394 w 3239999"/>
              <a:gd name="connsiteY10-232" fmla="*/ 402054 h 3032924"/>
              <a:gd name="connsiteX11-233" fmla="*/ 2406065 w 3239999"/>
              <a:gd name="connsiteY11-234" fmla="*/ 22 h 3032924"/>
              <a:gd name="connsiteX12-235" fmla="*/ 2853673 w 3239999"/>
              <a:gd name="connsiteY12-236" fmla="*/ 91100 h 3032924"/>
              <a:gd name="connsiteX13-237" fmla="*/ 2854770 w 3239999"/>
              <a:gd name="connsiteY13-238" fmla="*/ 430441 h 3032924"/>
              <a:gd name="connsiteX14-239" fmla="*/ 3120669 w 3239999"/>
              <a:gd name="connsiteY14-240" fmla="*/ 428517 h 3032924"/>
              <a:gd name="connsiteX15-241" fmla="*/ 3120669 w 3239999"/>
              <a:gd name="connsiteY15-242" fmla="*/ 738345 h 3032924"/>
              <a:gd name="connsiteX16-243" fmla="*/ 3239999 w 3239999"/>
              <a:gd name="connsiteY16-244" fmla="*/ 738345 h 3032924"/>
              <a:gd name="connsiteX17-245" fmla="*/ 3239999 w 3239999"/>
              <a:gd name="connsiteY17-246" fmla="*/ 3032924 h 3032924"/>
              <a:gd name="connsiteX18-247" fmla="*/ 0 w 3239999"/>
              <a:gd name="connsiteY18-248" fmla="*/ 3032924 h 3032924"/>
              <a:gd name="connsiteX19-249" fmla="*/ 0 w 3239999"/>
              <a:gd name="connsiteY19-250" fmla="*/ 738345 h 3032924"/>
              <a:gd name="connsiteX20-251" fmla="*/ 102477 w 3239999"/>
              <a:gd name="connsiteY20-252" fmla="*/ 738345 h 3032924"/>
              <a:gd name="connsiteX21-253" fmla="*/ 102477 w 3239999"/>
              <a:gd name="connsiteY21-254" fmla="*/ 428517 h 3032924"/>
              <a:gd name="connsiteX22-255" fmla="*/ 385229 w 3239999"/>
              <a:gd name="connsiteY22-256" fmla="*/ 430441 h 3032924"/>
              <a:gd name="connsiteX23-257" fmla="*/ 386326 w 3239999"/>
              <a:gd name="connsiteY23-258" fmla="*/ 91100 h 3032924"/>
              <a:gd name="connsiteX24-259" fmla="*/ 833935 w 3239999"/>
              <a:gd name="connsiteY24-260" fmla="*/ 22 h 3032924"/>
              <a:gd name="connsiteX25-261" fmla="*/ 1576606 w 3239999"/>
              <a:gd name="connsiteY25-262" fmla="*/ 402054 h 3032924"/>
              <a:gd name="connsiteX26-263" fmla="*/ 1576606 w 3239999"/>
              <a:gd name="connsiteY26-264" fmla="*/ 430441 h 3032924"/>
              <a:gd name="connsiteX27-265" fmla="*/ 1576606 w 3239999"/>
              <a:gd name="connsiteY27-266" fmla="*/ 526981 h 3032924"/>
              <a:gd name="connsiteX28-267" fmla="*/ 1576606 w 3239999"/>
              <a:gd name="connsiteY28-268" fmla="*/ 2765302 h 3032924"/>
              <a:gd name="connsiteX29-269" fmla="*/ 378630 w 3239999"/>
              <a:gd name="connsiteY29-270" fmla="*/ 2472117 h 3032924"/>
              <a:gd name="connsiteX30-271" fmla="*/ 384918 w 3239999"/>
              <a:gd name="connsiteY30-272" fmla="*/ 526981 h 3032924"/>
              <a:gd name="connsiteX31-273" fmla="*/ 239143 w 3239999"/>
              <a:gd name="connsiteY31-274" fmla="*/ 526981 h 3032924"/>
              <a:gd name="connsiteX32-275" fmla="*/ 239143 w 3239999"/>
              <a:gd name="connsiteY32-276" fmla="*/ 2776423 h 3032924"/>
              <a:gd name="connsiteX33-277" fmla="*/ 1576606 w 3239999"/>
              <a:gd name="connsiteY33-278" fmla="*/ 2776423 h 3032924"/>
              <a:gd name="connsiteX34-279" fmla="*/ 1668046 w 3239999"/>
              <a:gd name="connsiteY34-280" fmla="*/ 2869642 h 3032924"/>
              <a:gd name="connsiteX0-281" fmla="*/ 1576606 w 3239999"/>
              <a:gd name="connsiteY0-282" fmla="*/ 2778202 h 3032924"/>
              <a:gd name="connsiteX1-283" fmla="*/ 1663394 w 3239999"/>
              <a:gd name="connsiteY1-284" fmla="*/ 2778202 h 3032924"/>
              <a:gd name="connsiteX2-285" fmla="*/ 1663394 w 3239999"/>
              <a:gd name="connsiteY2-286" fmla="*/ 2776423 h 3032924"/>
              <a:gd name="connsiteX3-287" fmla="*/ 3000856 w 3239999"/>
              <a:gd name="connsiteY3-288" fmla="*/ 2776423 h 3032924"/>
              <a:gd name="connsiteX4-289" fmla="*/ 3000856 w 3239999"/>
              <a:gd name="connsiteY4-290" fmla="*/ 526981 h 3032924"/>
              <a:gd name="connsiteX5-291" fmla="*/ 2855082 w 3239999"/>
              <a:gd name="connsiteY5-292" fmla="*/ 526981 h 3032924"/>
              <a:gd name="connsiteX6-293" fmla="*/ 2861369 w 3239999"/>
              <a:gd name="connsiteY6-294" fmla="*/ 2472117 h 3032924"/>
              <a:gd name="connsiteX7-295" fmla="*/ 1663394 w 3239999"/>
              <a:gd name="connsiteY7-296" fmla="*/ 2765302 h 3032924"/>
              <a:gd name="connsiteX8-297" fmla="*/ 1663394 w 3239999"/>
              <a:gd name="connsiteY8-298" fmla="*/ 526981 h 3032924"/>
              <a:gd name="connsiteX9-299" fmla="*/ 1663394 w 3239999"/>
              <a:gd name="connsiteY9-300" fmla="*/ 430441 h 3032924"/>
              <a:gd name="connsiteX10-301" fmla="*/ 1663394 w 3239999"/>
              <a:gd name="connsiteY10-302" fmla="*/ 402054 h 3032924"/>
              <a:gd name="connsiteX11-303" fmla="*/ 2406065 w 3239999"/>
              <a:gd name="connsiteY11-304" fmla="*/ 22 h 3032924"/>
              <a:gd name="connsiteX12-305" fmla="*/ 2853673 w 3239999"/>
              <a:gd name="connsiteY12-306" fmla="*/ 91100 h 3032924"/>
              <a:gd name="connsiteX13-307" fmla="*/ 2854770 w 3239999"/>
              <a:gd name="connsiteY13-308" fmla="*/ 430441 h 3032924"/>
              <a:gd name="connsiteX14-309" fmla="*/ 3120669 w 3239999"/>
              <a:gd name="connsiteY14-310" fmla="*/ 428517 h 3032924"/>
              <a:gd name="connsiteX15-311" fmla="*/ 3120669 w 3239999"/>
              <a:gd name="connsiteY15-312" fmla="*/ 738345 h 3032924"/>
              <a:gd name="connsiteX16-313" fmla="*/ 3239999 w 3239999"/>
              <a:gd name="connsiteY16-314" fmla="*/ 738345 h 3032924"/>
              <a:gd name="connsiteX17-315" fmla="*/ 3239999 w 3239999"/>
              <a:gd name="connsiteY17-316" fmla="*/ 3032924 h 3032924"/>
              <a:gd name="connsiteX18-317" fmla="*/ 0 w 3239999"/>
              <a:gd name="connsiteY18-318" fmla="*/ 3032924 h 3032924"/>
              <a:gd name="connsiteX19-319" fmla="*/ 0 w 3239999"/>
              <a:gd name="connsiteY19-320" fmla="*/ 738345 h 3032924"/>
              <a:gd name="connsiteX20-321" fmla="*/ 102477 w 3239999"/>
              <a:gd name="connsiteY20-322" fmla="*/ 738345 h 3032924"/>
              <a:gd name="connsiteX21-323" fmla="*/ 102477 w 3239999"/>
              <a:gd name="connsiteY21-324" fmla="*/ 428517 h 3032924"/>
              <a:gd name="connsiteX22-325" fmla="*/ 385229 w 3239999"/>
              <a:gd name="connsiteY22-326" fmla="*/ 430441 h 3032924"/>
              <a:gd name="connsiteX23-327" fmla="*/ 386326 w 3239999"/>
              <a:gd name="connsiteY23-328" fmla="*/ 91100 h 3032924"/>
              <a:gd name="connsiteX24-329" fmla="*/ 833935 w 3239999"/>
              <a:gd name="connsiteY24-330" fmla="*/ 22 h 3032924"/>
              <a:gd name="connsiteX25-331" fmla="*/ 1576606 w 3239999"/>
              <a:gd name="connsiteY25-332" fmla="*/ 402054 h 3032924"/>
              <a:gd name="connsiteX26-333" fmla="*/ 1576606 w 3239999"/>
              <a:gd name="connsiteY26-334" fmla="*/ 430441 h 3032924"/>
              <a:gd name="connsiteX27-335" fmla="*/ 1576606 w 3239999"/>
              <a:gd name="connsiteY27-336" fmla="*/ 526981 h 3032924"/>
              <a:gd name="connsiteX28-337" fmla="*/ 1576606 w 3239999"/>
              <a:gd name="connsiteY28-338" fmla="*/ 2765302 h 3032924"/>
              <a:gd name="connsiteX29-339" fmla="*/ 378630 w 3239999"/>
              <a:gd name="connsiteY29-340" fmla="*/ 2472117 h 3032924"/>
              <a:gd name="connsiteX30-341" fmla="*/ 384918 w 3239999"/>
              <a:gd name="connsiteY30-342" fmla="*/ 526981 h 3032924"/>
              <a:gd name="connsiteX31-343" fmla="*/ 239143 w 3239999"/>
              <a:gd name="connsiteY31-344" fmla="*/ 526981 h 3032924"/>
              <a:gd name="connsiteX32-345" fmla="*/ 239143 w 3239999"/>
              <a:gd name="connsiteY32-346" fmla="*/ 2776423 h 3032924"/>
              <a:gd name="connsiteX33-347" fmla="*/ 1576606 w 3239999"/>
              <a:gd name="connsiteY33-348" fmla="*/ 2776423 h 3032924"/>
              <a:gd name="connsiteX34-349" fmla="*/ 1668046 w 3239999"/>
              <a:gd name="connsiteY34-350" fmla="*/ 2869642 h 3032924"/>
              <a:gd name="connsiteX0-351" fmla="*/ 1576606 w 3239999"/>
              <a:gd name="connsiteY0-352" fmla="*/ 2778202 h 3032924"/>
              <a:gd name="connsiteX1-353" fmla="*/ 1663394 w 3239999"/>
              <a:gd name="connsiteY1-354" fmla="*/ 2778202 h 3032924"/>
              <a:gd name="connsiteX2-355" fmla="*/ 1663394 w 3239999"/>
              <a:gd name="connsiteY2-356" fmla="*/ 2776423 h 3032924"/>
              <a:gd name="connsiteX3-357" fmla="*/ 3000856 w 3239999"/>
              <a:gd name="connsiteY3-358" fmla="*/ 2776423 h 3032924"/>
              <a:gd name="connsiteX4-359" fmla="*/ 3000856 w 3239999"/>
              <a:gd name="connsiteY4-360" fmla="*/ 526981 h 3032924"/>
              <a:gd name="connsiteX5-361" fmla="*/ 2855082 w 3239999"/>
              <a:gd name="connsiteY5-362" fmla="*/ 526981 h 3032924"/>
              <a:gd name="connsiteX6-363" fmla="*/ 2861369 w 3239999"/>
              <a:gd name="connsiteY6-364" fmla="*/ 2472117 h 3032924"/>
              <a:gd name="connsiteX7-365" fmla="*/ 1663394 w 3239999"/>
              <a:gd name="connsiteY7-366" fmla="*/ 2765302 h 3032924"/>
              <a:gd name="connsiteX8-367" fmla="*/ 1663394 w 3239999"/>
              <a:gd name="connsiteY8-368" fmla="*/ 526981 h 3032924"/>
              <a:gd name="connsiteX9-369" fmla="*/ 1663394 w 3239999"/>
              <a:gd name="connsiteY9-370" fmla="*/ 430441 h 3032924"/>
              <a:gd name="connsiteX10-371" fmla="*/ 1663394 w 3239999"/>
              <a:gd name="connsiteY10-372" fmla="*/ 402054 h 3032924"/>
              <a:gd name="connsiteX11-373" fmla="*/ 2406065 w 3239999"/>
              <a:gd name="connsiteY11-374" fmla="*/ 22 h 3032924"/>
              <a:gd name="connsiteX12-375" fmla="*/ 2853673 w 3239999"/>
              <a:gd name="connsiteY12-376" fmla="*/ 91100 h 3032924"/>
              <a:gd name="connsiteX13-377" fmla="*/ 2854770 w 3239999"/>
              <a:gd name="connsiteY13-378" fmla="*/ 430441 h 3032924"/>
              <a:gd name="connsiteX14-379" fmla="*/ 3120669 w 3239999"/>
              <a:gd name="connsiteY14-380" fmla="*/ 428517 h 3032924"/>
              <a:gd name="connsiteX15-381" fmla="*/ 3120669 w 3239999"/>
              <a:gd name="connsiteY15-382" fmla="*/ 738345 h 3032924"/>
              <a:gd name="connsiteX16-383" fmla="*/ 3239999 w 3239999"/>
              <a:gd name="connsiteY16-384" fmla="*/ 738345 h 3032924"/>
              <a:gd name="connsiteX17-385" fmla="*/ 3239999 w 3239999"/>
              <a:gd name="connsiteY17-386" fmla="*/ 3032924 h 3032924"/>
              <a:gd name="connsiteX18-387" fmla="*/ 0 w 3239999"/>
              <a:gd name="connsiteY18-388" fmla="*/ 3032924 h 3032924"/>
              <a:gd name="connsiteX19-389" fmla="*/ 0 w 3239999"/>
              <a:gd name="connsiteY19-390" fmla="*/ 738345 h 3032924"/>
              <a:gd name="connsiteX20-391" fmla="*/ 102477 w 3239999"/>
              <a:gd name="connsiteY20-392" fmla="*/ 738345 h 3032924"/>
              <a:gd name="connsiteX21-393" fmla="*/ 102477 w 3239999"/>
              <a:gd name="connsiteY21-394" fmla="*/ 428517 h 3032924"/>
              <a:gd name="connsiteX22-395" fmla="*/ 385229 w 3239999"/>
              <a:gd name="connsiteY22-396" fmla="*/ 430441 h 3032924"/>
              <a:gd name="connsiteX23-397" fmla="*/ 386326 w 3239999"/>
              <a:gd name="connsiteY23-398" fmla="*/ 91100 h 3032924"/>
              <a:gd name="connsiteX24-399" fmla="*/ 833935 w 3239999"/>
              <a:gd name="connsiteY24-400" fmla="*/ 22 h 3032924"/>
              <a:gd name="connsiteX25-401" fmla="*/ 1576606 w 3239999"/>
              <a:gd name="connsiteY25-402" fmla="*/ 402054 h 3032924"/>
              <a:gd name="connsiteX26-403" fmla="*/ 1576606 w 3239999"/>
              <a:gd name="connsiteY26-404" fmla="*/ 430441 h 3032924"/>
              <a:gd name="connsiteX27-405" fmla="*/ 1576606 w 3239999"/>
              <a:gd name="connsiteY27-406" fmla="*/ 526981 h 3032924"/>
              <a:gd name="connsiteX28-407" fmla="*/ 1576606 w 3239999"/>
              <a:gd name="connsiteY28-408" fmla="*/ 2765302 h 3032924"/>
              <a:gd name="connsiteX29-409" fmla="*/ 378630 w 3239999"/>
              <a:gd name="connsiteY29-410" fmla="*/ 2472117 h 3032924"/>
              <a:gd name="connsiteX30-411" fmla="*/ 384918 w 3239999"/>
              <a:gd name="connsiteY30-412" fmla="*/ 526981 h 3032924"/>
              <a:gd name="connsiteX31-413" fmla="*/ 239143 w 3239999"/>
              <a:gd name="connsiteY31-414" fmla="*/ 526981 h 3032924"/>
              <a:gd name="connsiteX32-415" fmla="*/ 239143 w 3239999"/>
              <a:gd name="connsiteY32-416" fmla="*/ 2776423 h 3032924"/>
              <a:gd name="connsiteX33-417" fmla="*/ 1576606 w 3239999"/>
              <a:gd name="connsiteY33-418" fmla="*/ 2776423 h 3032924"/>
              <a:gd name="connsiteX34-419" fmla="*/ 1668046 w 3239999"/>
              <a:gd name="connsiteY34-420" fmla="*/ 2869642 h 3032924"/>
              <a:gd name="connsiteX0-421" fmla="*/ 1576606 w 3239999"/>
              <a:gd name="connsiteY0-422" fmla="*/ 2778202 h 3032924"/>
              <a:gd name="connsiteX1-423" fmla="*/ 1663394 w 3239999"/>
              <a:gd name="connsiteY1-424" fmla="*/ 2778202 h 3032924"/>
              <a:gd name="connsiteX2-425" fmla="*/ 1663394 w 3239999"/>
              <a:gd name="connsiteY2-426" fmla="*/ 2776423 h 3032924"/>
              <a:gd name="connsiteX3-427" fmla="*/ 3000856 w 3239999"/>
              <a:gd name="connsiteY3-428" fmla="*/ 2776423 h 3032924"/>
              <a:gd name="connsiteX4-429" fmla="*/ 3000856 w 3239999"/>
              <a:gd name="connsiteY4-430" fmla="*/ 526981 h 3032924"/>
              <a:gd name="connsiteX5-431" fmla="*/ 2855082 w 3239999"/>
              <a:gd name="connsiteY5-432" fmla="*/ 526981 h 3032924"/>
              <a:gd name="connsiteX6-433" fmla="*/ 2861369 w 3239999"/>
              <a:gd name="connsiteY6-434" fmla="*/ 2472117 h 3032924"/>
              <a:gd name="connsiteX7-435" fmla="*/ 1663394 w 3239999"/>
              <a:gd name="connsiteY7-436" fmla="*/ 2765302 h 3032924"/>
              <a:gd name="connsiteX8-437" fmla="*/ 1663394 w 3239999"/>
              <a:gd name="connsiteY8-438" fmla="*/ 526981 h 3032924"/>
              <a:gd name="connsiteX9-439" fmla="*/ 1663394 w 3239999"/>
              <a:gd name="connsiteY9-440" fmla="*/ 430441 h 3032924"/>
              <a:gd name="connsiteX10-441" fmla="*/ 1663394 w 3239999"/>
              <a:gd name="connsiteY10-442" fmla="*/ 402054 h 3032924"/>
              <a:gd name="connsiteX11-443" fmla="*/ 2406065 w 3239999"/>
              <a:gd name="connsiteY11-444" fmla="*/ 22 h 3032924"/>
              <a:gd name="connsiteX12-445" fmla="*/ 2853673 w 3239999"/>
              <a:gd name="connsiteY12-446" fmla="*/ 91100 h 3032924"/>
              <a:gd name="connsiteX13-447" fmla="*/ 2854770 w 3239999"/>
              <a:gd name="connsiteY13-448" fmla="*/ 430441 h 3032924"/>
              <a:gd name="connsiteX14-449" fmla="*/ 3120669 w 3239999"/>
              <a:gd name="connsiteY14-450" fmla="*/ 428517 h 3032924"/>
              <a:gd name="connsiteX15-451" fmla="*/ 3120669 w 3239999"/>
              <a:gd name="connsiteY15-452" fmla="*/ 738345 h 3032924"/>
              <a:gd name="connsiteX16-453" fmla="*/ 3239999 w 3239999"/>
              <a:gd name="connsiteY16-454" fmla="*/ 738345 h 3032924"/>
              <a:gd name="connsiteX17-455" fmla="*/ 3239999 w 3239999"/>
              <a:gd name="connsiteY17-456" fmla="*/ 3032924 h 3032924"/>
              <a:gd name="connsiteX18-457" fmla="*/ 0 w 3239999"/>
              <a:gd name="connsiteY18-458" fmla="*/ 3032924 h 3032924"/>
              <a:gd name="connsiteX19-459" fmla="*/ 0 w 3239999"/>
              <a:gd name="connsiteY19-460" fmla="*/ 738345 h 3032924"/>
              <a:gd name="connsiteX20-461" fmla="*/ 102477 w 3239999"/>
              <a:gd name="connsiteY20-462" fmla="*/ 738345 h 3032924"/>
              <a:gd name="connsiteX21-463" fmla="*/ 102477 w 3239999"/>
              <a:gd name="connsiteY21-464" fmla="*/ 428517 h 3032924"/>
              <a:gd name="connsiteX22-465" fmla="*/ 385229 w 3239999"/>
              <a:gd name="connsiteY22-466" fmla="*/ 430441 h 3032924"/>
              <a:gd name="connsiteX23-467" fmla="*/ 386326 w 3239999"/>
              <a:gd name="connsiteY23-468" fmla="*/ 91100 h 3032924"/>
              <a:gd name="connsiteX24-469" fmla="*/ 833935 w 3239999"/>
              <a:gd name="connsiteY24-470" fmla="*/ 22 h 3032924"/>
              <a:gd name="connsiteX25-471" fmla="*/ 1576606 w 3239999"/>
              <a:gd name="connsiteY25-472" fmla="*/ 402054 h 3032924"/>
              <a:gd name="connsiteX26-473" fmla="*/ 1576606 w 3239999"/>
              <a:gd name="connsiteY26-474" fmla="*/ 430441 h 3032924"/>
              <a:gd name="connsiteX27-475" fmla="*/ 1576606 w 3239999"/>
              <a:gd name="connsiteY27-476" fmla="*/ 526981 h 3032924"/>
              <a:gd name="connsiteX28-477" fmla="*/ 1576606 w 3239999"/>
              <a:gd name="connsiteY28-478" fmla="*/ 2765302 h 3032924"/>
              <a:gd name="connsiteX29-479" fmla="*/ 378630 w 3239999"/>
              <a:gd name="connsiteY29-480" fmla="*/ 2472117 h 3032924"/>
              <a:gd name="connsiteX30-481" fmla="*/ 384918 w 3239999"/>
              <a:gd name="connsiteY30-482" fmla="*/ 526981 h 3032924"/>
              <a:gd name="connsiteX31-483" fmla="*/ 239143 w 3239999"/>
              <a:gd name="connsiteY31-484" fmla="*/ 526981 h 3032924"/>
              <a:gd name="connsiteX32-485" fmla="*/ 239143 w 3239999"/>
              <a:gd name="connsiteY32-486" fmla="*/ 2776423 h 3032924"/>
              <a:gd name="connsiteX33-487" fmla="*/ 1576606 w 3239999"/>
              <a:gd name="connsiteY33-488" fmla="*/ 2776423 h 3032924"/>
              <a:gd name="connsiteX34-489" fmla="*/ 1668046 w 3239999"/>
              <a:gd name="connsiteY34-490" fmla="*/ 2869642 h 3032924"/>
              <a:gd name="connsiteX0-491" fmla="*/ 1576606 w 3239999"/>
              <a:gd name="connsiteY0-492" fmla="*/ 2778202 h 3032924"/>
              <a:gd name="connsiteX1-493" fmla="*/ 1663394 w 3239999"/>
              <a:gd name="connsiteY1-494" fmla="*/ 2778202 h 3032924"/>
              <a:gd name="connsiteX2-495" fmla="*/ 1663394 w 3239999"/>
              <a:gd name="connsiteY2-496" fmla="*/ 2776423 h 3032924"/>
              <a:gd name="connsiteX3-497" fmla="*/ 3000856 w 3239999"/>
              <a:gd name="connsiteY3-498" fmla="*/ 2776423 h 3032924"/>
              <a:gd name="connsiteX4-499" fmla="*/ 3000856 w 3239999"/>
              <a:gd name="connsiteY4-500" fmla="*/ 526981 h 3032924"/>
              <a:gd name="connsiteX5-501" fmla="*/ 2855082 w 3239999"/>
              <a:gd name="connsiteY5-502" fmla="*/ 526981 h 3032924"/>
              <a:gd name="connsiteX6-503" fmla="*/ 2861369 w 3239999"/>
              <a:gd name="connsiteY6-504" fmla="*/ 2472117 h 3032924"/>
              <a:gd name="connsiteX7-505" fmla="*/ 1663394 w 3239999"/>
              <a:gd name="connsiteY7-506" fmla="*/ 2765302 h 3032924"/>
              <a:gd name="connsiteX8-507" fmla="*/ 1663394 w 3239999"/>
              <a:gd name="connsiteY8-508" fmla="*/ 526981 h 3032924"/>
              <a:gd name="connsiteX9-509" fmla="*/ 1663394 w 3239999"/>
              <a:gd name="connsiteY9-510" fmla="*/ 430441 h 3032924"/>
              <a:gd name="connsiteX10-511" fmla="*/ 1663394 w 3239999"/>
              <a:gd name="connsiteY10-512" fmla="*/ 402054 h 3032924"/>
              <a:gd name="connsiteX11-513" fmla="*/ 2406065 w 3239999"/>
              <a:gd name="connsiteY11-514" fmla="*/ 22 h 3032924"/>
              <a:gd name="connsiteX12-515" fmla="*/ 2853673 w 3239999"/>
              <a:gd name="connsiteY12-516" fmla="*/ 91100 h 3032924"/>
              <a:gd name="connsiteX13-517" fmla="*/ 2854770 w 3239999"/>
              <a:gd name="connsiteY13-518" fmla="*/ 430441 h 3032924"/>
              <a:gd name="connsiteX14-519" fmla="*/ 3120669 w 3239999"/>
              <a:gd name="connsiteY14-520" fmla="*/ 428517 h 3032924"/>
              <a:gd name="connsiteX15-521" fmla="*/ 3120669 w 3239999"/>
              <a:gd name="connsiteY15-522" fmla="*/ 738345 h 3032924"/>
              <a:gd name="connsiteX16-523" fmla="*/ 3239999 w 3239999"/>
              <a:gd name="connsiteY16-524" fmla="*/ 738345 h 3032924"/>
              <a:gd name="connsiteX17-525" fmla="*/ 3239999 w 3239999"/>
              <a:gd name="connsiteY17-526" fmla="*/ 3032924 h 3032924"/>
              <a:gd name="connsiteX18-527" fmla="*/ 0 w 3239999"/>
              <a:gd name="connsiteY18-528" fmla="*/ 3032924 h 3032924"/>
              <a:gd name="connsiteX19-529" fmla="*/ 0 w 3239999"/>
              <a:gd name="connsiteY19-530" fmla="*/ 738345 h 3032924"/>
              <a:gd name="connsiteX20-531" fmla="*/ 102477 w 3239999"/>
              <a:gd name="connsiteY20-532" fmla="*/ 738345 h 3032924"/>
              <a:gd name="connsiteX21-533" fmla="*/ 102477 w 3239999"/>
              <a:gd name="connsiteY21-534" fmla="*/ 428517 h 3032924"/>
              <a:gd name="connsiteX22-535" fmla="*/ 385229 w 3239999"/>
              <a:gd name="connsiteY22-536" fmla="*/ 430441 h 3032924"/>
              <a:gd name="connsiteX23-537" fmla="*/ 386326 w 3239999"/>
              <a:gd name="connsiteY23-538" fmla="*/ 91100 h 3032924"/>
              <a:gd name="connsiteX24-539" fmla="*/ 833935 w 3239999"/>
              <a:gd name="connsiteY24-540" fmla="*/ 22 h 3032924"/>
              <a:gd name="connsiteX25-541" fmla="*/ 1576606 w 3239999"/>
              <a:gd name="connsiteY25-542" fmla="*/ 402054 h 3032924"/>
              <a:gd name="connsiteX26-543" fmla="*/ 1576606 w 3239999"/>
              <a:gd name="connsiteY26-544" fmla="*/ 430441 h 3032924"/>
              <a:gd name="connsiteX27-545" fmla="*/ 1576606 w 3239999"/>
              <a:gd name="connsiteY27-546" fmla="*/ 526981 h 3032924"/>
              <a:gd name="connsiteX28-547" fmla="*/ 1576606 w 3239999"/>
              <a:gd name="connsiteY28-548" fmla="*/ 2765302 h 3032924"/>
              <a:gd name="connsiteX29-549" fmla="*/ 378630 w 3239999"/>
              <a:gd name="connsiteY29-550" fmla="*/ 2472117 h 3032924"/>
              <a:gd name="connsiteX30-551" fmla="*/ 384918 w 3239999"/>
              <a:gd name="connsiteY30-552" fmla="*/ 526981 h 3032924"/>
              <a:gd name="connsiteX31-553" fmla="*/ 239143 w 3239999"/>
              <a:gd name="connsiteY31-554" fmla="*/ 526981 h 3032924"/>
              <a:gd name="connsiteX32-555" fmla="*/ 239143 w 3239999"/>
              <a:gd name="connsiteY32-556" fmla="*/ 2776423 h 3032924"/>
              <a:gd name="connsiteX33-557" fmla="*/ 1576606 w 3239999"/>
              <a:gd name="connsiteY33-558" fmla="*/ 2776423 h 3032924"/>
              <a:gd name="connsiteX34-559" fmla="*/ 1668046 w 3239999"/>
              <a:gd name="connsiteY34-560" fmla="*/ 2869642 h 3032924"/>
              <a:gd name="connsiteX0-561" fmla="*/ 1576606 w 3239999"/>
              <a:gd name="connsiteY0-562" fmla="*/ 2778202 h 3032924"/>
              <a:gd name="connsiteX1-563" fmla="*/ 1663394 w 3239999"/>
              <a:gd name="connsiteY1-564" fmla="*/ 2778202 h 3032924"/>
              <a:gd name="connsiteX2-565" fmla="*/ 1663394 w 3239999"/>
              <a:gd name="connsiteY2-566" fmla="*/ 2776423 h 3032924"/>
              <a:gd name="connsiteX3-567" fmla="*/ 3000856 w 3239999"/>
              <a:gd name="connsiteY3-568" fmla="*/ 2776423 h 3032924"/>
              <a:gd name="connsiteX4-569" fmla="*/ 3000856 w 3239999"/>
              <a:gd name="connsiteY4-570" fmla="*/ 526981 h 3032924"/>
              <a:gd name="connsiteX5-571" fmla="*/ 2855082 w 3239999"/>
              <a:gd name="connsiteY5-572" fmla="*/ 526981 h 3032924"/>
              <a:gd name="connsiteX6-573" fmla="*/ 2861369 w 3239999"/>
              <a:gd name="connsiteY6-574" fmla="*/ 2472117 h 3032924"/>
              <a:gd name="connsiteX7-575" fmla="*/ 1663394 w 3239999"/>
              <a:gd name="connsiteY7-576" fmla="*/ 2765302 h 3032924"/>
              <a:gd name="connsiteX8-577" fmla="*/ 1663394 w 3239999"/>
              <a:gd name="connsiteY8-578" fmla="*/ 526981 h 3032924"/>
              <a:gd name="connsiteX9-579" fmla="*/ 1663394 w 3239999"/>
              <a:gd name="connsiteY9-580" fmla="*/ 430441 h 3032924"/>
              <a:gd name="connsiteX10-581" fmla="*/ 1663394 w 3239999"/>
              <a:gd name="connsiteY10-582" fmla="*/ 402054 h 3032924"/>
              <a:gd name="connsiteX11-583" fmla="*/ 2406065 w 3239999"/>
              <a:gd name="connsiteY11-584" fmla="*/ 22 h 3032924"/>
              <a:gd name="connsiteX12-585" fmla="*/ 2853673 w 3239999"/>
              <a:gd name="connsiteY12-586" fmla="*/ 91100 h 3032924"/>
              <a:gd name="connsiteX13-587" fmla="*/ 2854770 w 3239999"/>
              <a:gd name="connsiteY13-588" fmla="*/ 430441 h 3032924"/>
              <a:gd name="connsiteX14-589" fmla="*/ 3120669 w 3239999"/>
              <a:gd name="connsiteY14-590" fmla="*/ 428517 h 3032924"/>
              <a:gd name="connsiteX15-591" fmla="*/ 3120669 w 3239999"/>
              <a:gd name="connsiteY15-592" fmla="*/ 738345 h 3032924"/>
              <a:gd name="connsiteX16-593" fmla="*/ 3239999 w 3239999"/>
              <a:gd name="connsiteY16-594" fmla="*/ 738345 h 3032924"/>
              <a:gd name="connsiteX17-595" fmla="*/ 3239999 w 3239999"/>
              <a:gd name="connsiteY17-596" fmla="*/ 3032924 h 3032924"/>
              <a:gd name="connsiteX18-597" fmla="*/ 0 w 3239999"/>
              <a:gd name="connsiteY18-598" fmla="*/ 3032924 h 3032924"/>
              <a:gd name="connsiteX19-599" fmla="*/ 0 w 3239999"/>
              <a:gd name="connsiteY19-600" fmla="*/ 738345 h 3032924"/>
              <a:gd name="connsiteX20-601" fmla="*/ 102477 w 3239999"/>
              <a:gd name="connsiteY20-602" fmla="*/ 738345 h 3032924"/>
              <a:gd name="connsiteX21-603" fmla="*/ 102477 w 3239999"/>
              <a:gd name="connsiteY21-604" fmla="*/ 428517 h 3032924"/>
              <a:gd name="connsiteX22-605" fmla="*/ 385229 w 3239999"/>
              <a:gd name="connsiteY22-606" fmla="*/ 430441 h 3032924"/>
              <a:gd name="connsiteX23-607" fmla="*/ 386326 w 3239999"/>
              <a:gd name="connsiteY23-608" fmla="*/ 91100 h 3032924"/>
              <a:gd name="connsiteX24-609" fmla="*/ 833935 w 3239999"/>
              <a:gd name="connsiteY24-610" fmla="*/ 22 h 3032924"/>
              <a:gd name="connsiteX25-611" fmla="*/ 1576606 w 3239999"/>
              <a:gd name="connsiteY25-612" fmla="*/ 402054 h 3032924"/>
              <a:gd name="connsiteX26-613" fmla="*/ 1576606 w 3239999"/>
              <a:gd name="connsiteY26-614" fmla="*/ 430441 h 3032924"/>
              <a:gd name="connsiteX27-615" fmla="*/ 1576606 w 3239999"/>
              <a:gd name="connsiteY27-616" fmla="*/ 526981 h 3032924"/>
              <a:gd name="connsiteX28-617" fmla="*/ 1576606 w 3239999"/>
              <a:gd name="connsiteY28-618" fmla="*/ 2765302 h 3032924"/>
              <a:gd name="connsiteX29-619" fmla="*/ 378630 w 3239999"/>
              <a:gd name="connsiteY29-620" fmla="*/ 2472117 h 3032924"/>
              <a:gd name="connsiteX30-621" fmla="*/ 384918 w 3239999"/>
              <a:gd name="connsiteY30-622" fmla="*/ 526981 h 3032924"/>
              <a:gd name="connsiteX31-623" fmla="*/ 239143 w 3239999"/>
              <a:gd name="connsiteY31-624" fmla="*/ 526981 h 3032924"/>
              <a:gd name="connsiteX32-625" fmla="*/ 239143 w 3239999"/>
              <a:gd name="connsiteY32-626" fmla="*/ 2776423 h 3032924"/>
              <a:gd name="connsiteX33-627" fmla="*/ 1576606 w 3239999"/>
              <a:gd name="connsiteY33-628" fmla="*/ 2776423 h 3032924"/>
              <a:gd name="connsiteX34-629" fmla="*/ 1668046 w 3239999"/>
              <a:gd name="connsiteY34-630" fmla="*/ 2869642 h 3032924"/>
              <a:gd name="connsiteX0-631" fmla="*/ 1576606 w 3239999"/>
              <a:gd name="connsiteY0-632" fmla="*/ 2778202 h 3032924"/>
              <a:gd name="connsiteX1-633" fmla="*/ 1663394 w 3239999"/>
              <a:gd name="connsiteY1-634" fmla="*/ 2778202 h 3032924"/>
              <a:gd name="connsiteX2-635" fmla="*/ 1663394 w 3239999"/>
              <a:gd name="connsiteY2-636" fmla="*/ 2776423 h 3032924"/>
              <a:gd name="connsiteX3-637" fmla="*/ 3000856 w 3239999"/>
              <a:gd name="connsiteY3-638" fmla="*/ 2776423 h 3032924"/>
              <a:gd name="connsiteX4-639" fmla="*/ 3000856 w 3239999"/>
              <a:gd name="connsiteY4-640" fmla="*/ 526981 h 3032924"/>
              <a:gd name="connsiteX5-641" fmla="*/ 2855082 w 3239999"/>
              <a:gd name="connsiteY5-642" fmla="*/ 526981 h 3032924"/>
              <a:gd name="connsiteX6-643" fmla="*/ 2861369 w 3239999"/>
              <a:gd name="connsiteY6-644" fmla="*/ 2472117 h 3032924"/>
              <a:gd name="connsiteX7-645" fmla="*/ 1663394 w 3239999"/>
              <a:gd name="connsiteY7-646" fmla="*/ 2765302 h 3032924"/>
              <a:gd name="connsiteX8-647" fmla="*/ 1663394 w 3239999"/>
              <a:gd name="connsiteY8-648" fmla="*/ 526981 h 3032924"/>
              <a:gd name="connsiteX9-649" fmla="*/ 1663394 w 3239999"/>
              <a:gd name="connsiteY9-650" fmla="*/ 430441 h 3032924"/>
              <a:gd name="connsiteX10-651" fmla="*/ 1663394 w 3239999"/>
              <a:gd name="connsiteY10-652" fmla="*/ 402054 h 3032924"/>
              <a:gd name="connsiteX11-653" fmla="*/ 2406065 w 3239999"/>
              <a:gd name="connsiteY11-654" fmla="*/ 22 h 3032924"/>
              <a:gd name="connsiteX12-655" fmla="*/ 2853673 w 3239999"/>
              <a:gd name="connsiteY12-656" fmla="*/ 91100 h 3032924"/>
              <a:gd name="connsiteX13-657" fmla="*/ 2854770 w 3239999"/>
              <a:gd name="connsiteY13-658" fmla="*/ 430441 h 3032924"/>
              <a:gd name="connsiteX14-659" fmla="*/ 3120669 w 3239999"/>
              <a:gd name="connsiteY14-660" fmla="*/ 428517 h 3032924"/>
              <a:gd name="connsiteX15-661" fmla="*/ 3120669 w 3239999"/>
              <a:gd name="connsiteY15-662" fmla="*/ 738345 h 3032924"/>
              <a:gd name="connsiteX16-663" fmla="*/ 3239999 w 3239999"/>
              <a:gd name="connsiteY16-664" fmla="*/ 738345 h 3032924"/>
              <a:gd name="connsiteX17-665" fmla="*/ 3239999 w 3239999"/>
              <a:gd name="connsiteY17-666" fmla="*/ 3032924 h 3032924"/>
              <a:gd name="connsiteX18-667" fmla="*/ 0 w 3239999"/>
              <a:gd name="connsiteY18-668" fmla="*/ 3032924 h 3032924"/>
              <a:gd name="connsiteX19-669" fmla="*/ 0 w 3239999"/>
              <a:gd name="connsiteY19-670" fmla="*/ 738345 h 3032924"/>
              <a:gd name="connsiteX20-671" fmla="*/ 102477 w 3239999"/>
              <a:gd name="connsiteY20-672" fmla="*/ 738345 h 3032924"/>
              <a:gd name="connsiteX21-673" fmla="*/ 102477 w 3239999"/>
              <a:gd name="connsiteY21-674" fmla="*/ 428517 h 3032924"/>
              <a:gd name="connsiteX22-675" fmla="*/ 385229 w 3239999"/>
              <a:gd name="connsiteY22-676" fmla="*/ 430441 h 3032924"/>
              <a:gd name="connsiteX23-677" fmla="*/ 386326 w 3239999"/>
              <a:gd name="connsiteY23-678" fmla="*/ 91100 h 3032924"/>
              <a:gd name="connsiteX24-679" fmla="*/ 833935 w 3239999"/>
              <a:gd name="connsiteY24-680" fmla="*/ 22 h 3032924"/>
              <a:gd name="connsiteX25-681" fmla="*/ 1576606 w 3239999"/>
              <a:gd name="connsiteY25-682" fmla="*/ 402054 h 3032924"/>
              <a:gd name="connsiteX26-683" fmla="*/ 1576606 w 3239999"/>
              <a:gd name="connsiteY26-684" fmla="*/ 430441 h 3032924"/>
              <a:gd name="connsiteX27-685" fmla="*/ 1576606 w 3239999"/>
              <a:gd name="connsiteY27-686" fmla="*/ 526981 h 3032924"/>
              <a:gd name="connsiteX28-687" fmla="*/ 1576606 w 3239999"/>
              <a:gd name="connsiteY28-688" fmla="*/ 2765302 h 3032924"/>
              <a:gd name="connsiteX29-689" fmla="*/ 378630 w 3239999"/>
              <a:gd name="connsiteY29-690" fmla="*/ 2472117 h 3032924"/>
              <a:gd name="connsiteX30-691" fmla="*/ 384918 w 3239999"/>
              <a:gd name="connsiteY30-692" fmla="*/ 526981 h 3032924"/>
              <a:gd name="connsiteX31-693" fmla="*/ 239143 w 3239999"/>
              <a:gd name="connsiteY31-694" fmla="*/ 526981 h 3032924"/>
              <a:gd name="connsiteX32-695" fmla="*/ 239143 w 3239999"/>
              <a:gd name="connsiteY32-696" fmla="*/ 2776423 h 3032924"/>
              <a:gd name="connsiteX33-697" fmla="*/ 1576606 w 3239999"/>
              <a:gd name="connsiteY33-698" fmla="*/ 2776423 h 3032924"/>
              <a:gd name="connsiteX34-699" fmla="*/ 1668046 w 3239999"/>
              <a:gd name="connsiteY34-700" fmla="*/ 2869642 h 3032924"/>
              <a:gd name="connsiteX0-701" fmla="*/ 1576606 w 3239999"/>
              <a:gd name="connsiteY0-702" fmla="*/ 2778202 h 3032924"/>
              <a:gd name="connsiteX1-703" fmla="*/ 1663394 w 3239999"/>
              <a:gd name="connsiteY1-704" fmla="*/ 2778202 h 3032924"/>
              <a:gd name="connsiteX2-705" fmla="*/ 1663394 w 3239999"/>
              <a:gd name="connsiteY2-706" fmla="*/ 2776423 h 3032924"/>
              <a:gd name="connsiteX3-707" fmla="*/ 3000856 w 3239999"/>
              <a:gd name="connsiteY3-708" fmla="*/ 2776423 h 3032924"/>
              <a:gd name="connsiteX4-709" fmla="*/ 3000856 w 3239999"/>
              <a:gd name="connsiteY4-710" fmla="*/ 526981 h 3032924"/>
              <a:gd name="connsiteX5-711" fmla="*/ 2855082 w 3239999"/>
              <a:gd name="connsiteY5-712" fmla="*/ 526981 h 3032924"/>
              <a:gd name="connsiteX6-713" fmla="*/ 2861369 w 3239999"/>
              <a:gd name="connsiteY6-714" fmla="*/ 2472117 h 3032924"/>
              <a:gd name="connsiteX7-715" fmla="*/ 1663394 w 3239999"/>
              <a:gd name="connsiteY7-716" fmla="*/ 2765302 h 3032924"/>
              <a:gd name="connsiteX8-717" fmla="*/ 1663394 w 3239999"/>
              <a:gd name="connsiteY8-718" fmla="*/ 526981 h 3032924"/>
              <a:gd name="connsiteX9-719" fmla="*/ 1663394 w 3239999"/>
              <a:gd name="connsiteY9-720" fmla="*/ 430441 h 3032924"/>
              <a:gd name="connsiteX10-721" fmla="*/ 1663394 w 3239999"/>
              <a:gd name="connsiteY10-722" fmla="*/ 402054 h 3032924"/>
              <a:gd name="connsiteX11-723" fmla="*/ 2406065 w 3239999"/>
              <a:gd name="connsiteY11-724" fmla="*/ 22 h 3032924"/>
              <a:gd name="connsiteX12-725" fmla="*/ 2853673 w 3239999"/>
              <a:gd name="connsiteY12-726" fmla="*/ 91100 h 3032924"/>
              <a:gd name="connsiteX13-727" fmla="*/ 2854770 w 3239999"/>
              <a:gd name="connsiteY13-728" fmla="*/ 430441 h 3032924"/>
              <a:gd name="connsiteX14-729" fmla="*/ 3120669 w 3239999"/>
              <a:gd name="connsiteY14-730" fmla="*/ 428517 h 3032924"/>
              <a:gd name="connsiteX15-731" fmla="*/ 3120669 w 3239999"/>
              <a:gd name="connsiteY15-732" fmla="*/ 738345 h 3032924"/>
              <a:gd name="connsiteX16-733" fmla="*/ 3239999 w 3239999"/>
              <a:gd name="connsiteY16-734" fmla="*/ 738345 h 3032924"/>
              <a:gd name="connsiteX17-735" fmla="*/ 3239999 w 3239999"/>
              <a:gd name="connsiteY17-736" fmla="*/ 3032924 h 3032924"/>
              <a:gd name="connsiteX18-737" fmla="*/ 0 w 3239999"/>
              <a:gd name="connsiteY18-738" fmla="*/ 3032924 h 3032924"/>
              <a:gd name="connsiteX19-739" fmla="*/ 0 w 3239999"/>
              <a:gd name="connsiteY19-740" fmla="*/ 738345 h 3032924"/>
              <a:gd name="connsiteX20-741" fmla="*/ 102477 w 3239999"/>
              <a:gd name="connsiteY20-742" fmla="*/ 738345 h 3032924"/>
              <a:gd name="connsiteX21-743" fmla="*/ 102477 w 3239999"/>
              <a:gd name="connsiteY21-744" fmla="*/ 428517 h 3032924"/>
              <a:gd name="connsiteX22-745" fmla="*/ 385229 w 3239999"/>
              <a:gd name="connsiteY22-746" fmla="*/ 430441 h 3032924"/>
              <a:gd name="connsiteX23-747" fmla="*/ 386326 w 3239999"/>
              <a:gd name="connsiteY23-748" fmla="*/ 91100 h 3032924"/>
              <a:gd name="connsiteX24-749" fmla="*/ 833935 w 3239999"/>
              <a:gd name="connsiteY24-750" fmla="*/ 22 h 3032924"/>
              <a:gd name="connsiteX25-751" fmla="*/ 1576606 w 3239999"/>
              <a:gd name="connsiteY25-752" fmla="*/ 402054 h 3032924"/>
              <a:gd name="connsiteX26-753" fmla="*/ 1576606 w 3239999"/>
              <a:gd name="connsiteY26-754" fmla="*/ 430441 h 3032924"/>
              <a:gd name="connsiteX27-755" fmla="*/ 1576606 w 3239999"/>
              <a:gd name="connsiteY27-756" fmla="*/ 526981 h 3032924"/>
              <a:gd name="connsiteX28-757" fmla="*/ 1576606 w 3239999"/>
              <a:gd name="connsiteY28-758" fmla="*/ 2765302 h 3032924"/>
              <a:gd name="connsiteX29-759" fmla="*/ 378630 w 3239999"/>
              <a:gd name="connsiteY29-760" fmla="*/ 2472117 h 3032924"/>
              <a:gd name="connsiteX30-761" fmla="*/ 384918 w 3239999"/>
              <a:gd name="connsiteY30-762" fmla="*/ 526981 h 3032924"/>
              <a:gd name="connsiteX31-763" fmla="*/ 239143 w 3239999"/>
              <a:gd name="connsiteY31-764" fmla="*/ 526981 h 3032924"/>
              <a:gd name="connsiteX32-765" fmla="*/ 239143 w 3239999"/>
              <a:gd name="connsiteY32-766" fmla="*/ 2776423 h 3032924"/>
              <a:gd name="connsiteX33-767" fmla="*/ 1576606 w 3239999"/>
              <a:gd name="connsiteY33-768" fmla="*/ 2776423 h 3032924"/>
              <a:gd name="connsiteX34-769" fmla="*/ 1668046 w 3239999"/>
              <a:gd name="connsiteY34-770" fmla="*/ 2869642 h 3032924"/>
              <a:gd name="connsiteX0-771" fmla="*/ 1576606 w 3239999"/>
              <a:gd name="connsiteY0-772" fmla="*/ 2778202 h 3032924"/>
              <a:gd name="connsiteX1-773" fmla="*/ 1663394 w 3239999"/>
              <a:gd name="connsiteY1-774" fmla="*/ 2778202 h 3032924"/>
              <a:gd name="connsiteX2-775" fmla="*/ 1663394 w 3239999"/>
              <a:gd name="connsiteY2-776" fmla="*/ 2776423 h 3032924"/>
              <a:gd name="connsiteX3-777" fmla="*/ 3000856 w 3239999"/>
              <a:gd name="connsiteY3-778" fmla="*/ 2776423 h 3032924"/>
              <a:gd name="connsiteX4-779" fmla="*/ 3000856 w 3239999"/>
              <a:gd name="connsiteY4-780" fmla="*/ 526981 h 3032924"/>
              <a:gd name="connsiteX5-781" fmla="*/ 2855082 w 3239999"/>
              <a:gd name="connsiteY5-782" fmla="*/ 526981 h 3032924"/>
              <a:gd name="connsiteX6-783" fmla="*/ 2861369 w 3239999"/>
              <a:gd name="connsiteY6-784" fmla="*/ 2472117 h 3032924"/>
              <a:gd name="connsiteX7-785" fmla="*/ 1663394 w 3239999"/>
              <a:gd name="connsiteY7-786" fmla="*/ 2765302 h 3032924"/>
              <a:gd name="connsiteX8-787" fmla="*/ 1663394 w 3239999"/>
              <a:gd name="connsiteY8-788" fmla="*/ 526981 h 3032924"/>
              <a:gd name="connsiteX9-789" fmla="*/ 1663394 w 3239999"/>
              <a:gd name="connsiteY9-790" fmla="*/ 430441 h 3032924"/>
              <a:gd name="connsiteX10-791" fmla="*/ 1663394 w 3239999"/>
              <a:gd name="connsiteY10-792" fmla="*/ 402054 h 3032924"/>
              <a:gd name="connsiteX11-793" fmla="*/ 2406065 w 3239999"/>
              <a:gd name="connsiteY11-794" fmla="*/ 22 h 3032924"/>
              <a:gd name="connsiteX12-795" fmla="*/ 2853673 w 3239999"/>
              <a:gd name="connsiteY12-796" fmla="*/ 91100 h 3032924"/>
              <a:gd name="connsiteX13-797" fmla="*/ 2854770 w 3239999"/>
              <a:gd name="connsiteY13-798" fmla="*/ 430441 h 3032924"/>
              <a:gd name="connsiteX14-799" fmla="*/ 3120669 w 3239999"/>
              <a:gd name="connsiteY14-800" fmla="*/ 428517 h 3032924"/>
              <a:gd name="connsiteX15-801" fmla="*/ 3120669 w 3239999"/>
              <a:gd name="connsiteY15-802" fmla="*/ 738345 h 3032924"/>
              <a:gd name="connsiteX16-803" fmla="*/ 3239999 w 3239999"/>
              <a:gd name="connsiteY16-804" fmla="*/ 738345 h 3032924"/>
              <a:gd name="connsiteX17-805" fmla="*/ 3239999 w 3239999"/>
              <a:gd name="connsiteY17-806" fmla="*/ 3032924 h 3032924"/>
              <a:gd name="connsiteX18-807" fmla="*/ 0 w 3239999"/>
              <a:gd name="connsiteY18-808" fmla="*/ 3032924 h 3032924"/>
              <a:gd name="connsiteX19-809" fmla="*/ 0 w 3239999"/>
              <a:gd name="connsiteY19-810" fmla="*/ 738345 h 3032924"/>
              <a:gd name="connsiteX20-811" fmla="*/ 102477 w 3239999"/>
              <a:gd name="connsiteY20-812" fmla="*/ 738345 h 3032924"/>
              <a:gd name="connsiteX21-813" fmla="*/ 102477 w 3239999"/>
              <a:gd name="connsiteY21-814" fmla="*/ 428517 h 3032924"/>
              <a:gd name="connsiteX22-815" fmla="*/ 385229 w 3239999"/>
              <a:gd name="connsiteY22-816" fmla="*/ 430441 h 3032924"/>
              <a:gd name="connsiteX23-817" fmla="*/ 386326 w 3239999"/>
              <a:gd name="connsiteY23-818" fmla="*/ 91100 h 3032924"/>
              <a:gd name="connsiteX24-819" fmla="*/ 833935 w 3239999"/>
              <a:gd name="connsiteY24-820" fmla="*/ 22 h 3032924"/>
              <a:gd name="connsiteX25-821" fmla="*/ 1576606 w 3239999"/>
              <a:gd name="connsiteY25-822" fmla="*/ 402054 h 3032924"/>
              <a:gd name="connsiteX26-823" fmla="*/ 1576606 w 3239999"/>
              <a:gd name="connsiteY26-824" fmla="*/ 430441 h 3032924"/>
              <a:gd name="connsiteX27-825" fmla="*/ 1576606 w 3239999"/>
              <a:gd name="connsiteY27-826" fmla="*/ 526981 h 3032924"/>
              <a:gd name="connsiteX28-827" fmla="*/ 1576606 w 3239999"/>
              <a:gd name="connsiteY28-828" fmla="*/ 2765302 h 3032924"/>
              <a:gd name="connsiteX29-829" fmla="*/ 378630 w 3239999"/>
              <a:gd name="connsiteY29-830" fmla="*/ 2472117 h 3032924"/>
              <a:gd name="connsiteX30-831" fmla="*/ 384918 w 3239999"/>
              <a:gd name="connsiteY30-832" fmla="*/ 526981 h 3032924"/>
              <a:gd name="connsiteX31-833" fmla="*/ 239143 w 3239999"/>
              <a:gd name="connsiteY31-834" fmla="*/ 526981 h 3032924"/>
              <a:gd name="connsiteX32-835" fmla="*/ 239143 w 3239999"/>
              <a:gd name="connsiteY32-836" fmla="*/ 2776423 h 3032924"/>
              <a:gd name="connsiteX33-837" fmla="*/ 1576606 w 3239999"/>
              <a:gd name="connsiteY33-838" fmla="*/ 2776423 h 3032924"/>
              <a:gd name="connsiteX34-839" fmla="*/ 1668046 w 3239999"/>
              <a:gd name="connsiteY34-840" fmla="*/ 2869642 h 3032924"/>
              <a:gd name="connsiteX0-841" fmla="*/ 1576606 w 3239999"/>
              <a:gd name="connsiteY0-842" fmla="*/ 2778202 h 3032924"/>
              <a:gd name="connsiteX1-843" fmla="*/ 1663394 w 3239999"/>
              <a:gd name="connsiteY1-844" fmla="*/ 2778202 h 3032924"/>
              <a:gd name="connsiteX2-845" fmla="*/ 1663394 w 3239999"/>
              <a:gd name="connsiteY2-846" fmla="*/ 2776423 h 3032924"/>
              <a:gd name="connsiteX3-847" fmla="*/ 3000856 w 3239999"/>
              <a:gd name="connsiteY3-848" fmla="*/ 2776423 h 3032924"/>
              <a:gd name="connsiteX4-849" fmla="*/ 3000856 w 3239999"/>
              <a:gd name="connsiteY4-850" fmla="*/ 526981 h 3032924"/>
              <a:gd name="connsiteX5-851" fmla="*/ 2855082 w 3239999"/>
              <a:gd name="connsiteY5-852" fmla="*/ 526981 h 3032924"/>
              <a:gd name="connsiteX6-853" fmla="*/ 2861369 w 3239999"/>
              <a:gd name="connsiteY6-854" fmla="*/ 2472117 h 3032924"/>
              <a:gd name="connsiteX7-855" fmla="*/ 1663394 w 3239999"/>
              <a:gd name="connsiteY7-856" fmla="*/ 2765302 h 3032924"/>
              <a:gd name="connsiteX8-857" fmla="*/ 1663394 w 3239999"/>
              <a:gd name="connsiteY8-858" fmla="*/ 526981 h 3032924"/>
              <a:gd name="connsiteX9-859" fmla="*/ 1663394 w 3239999"/>
              <a:gd name="connsiteY9-860" fmla="*/ 430441 h 3032924"/>
              <a:gd name="connsiteX10-861" fmla="*/ 1663394 w 3239999"/>
              <a:gd name="connsiteY10-862" fmla="*/ 402054 h 3032924"/>
              <a:gd name="connsiteX11-863" fmla="*/ 2406065 w 3239999"/>
              <a:gd name="connsiteY11-864" fmla="*/ 22 h 3032924"/>
              <a:gd name="connsiteX12-865" fmla="*/ 2853673 w 3239999"/>
              <a:gd name="connsiteY12-866" fmla="*/ 91100 h 3032924"/>
              <a:gd name="connsiteX13-867" fmla="*/ 2854770 w 3239999"/>
              <a:gd name="connsiteY13-868" fmla="*/ 430441 h 3032924"/>
              <a:gd name="connsiteX14-869" fmla="*/ 3120669 w 3239999"/>
              <a:gd name="connsiteY14-870" fmla="*/ 428517 h 3032924"/>
              <a:gd name="connsiteX15-871" fmla="*/ 3120669 w 3239999"/>
              <a:gd name="connsiteY15-872" fmla="*/ 738345 h 3032924"/>
              <a:gd name="connsiteX16-873" fmla="*/ 3239999 w 3239999"/>
              <a:gd name="connsiteY16-874" fmla="*/ 738345 h 3032924"/>
              <a:gd name="connsiteX17-875" fmla="*/ 3239999 w 3239999"/>
              <a:gd name="connsiteY17-876" fmla="*/ 3032924 h 3032924"/>
              <a:gd name="connsiteX18-877" fmla="*/ 0 w 3239999"/>
              <a:gd name="connsiteY18-878" fmla="*/ 3032924 h 3032924"/>
              <a:gd name="connsiteX19-879" fmla="*/ 0 w 3239999"/>
              <a:gd name="connsiteY19-880" fmla="*/ 738345 h 3032924"/>
              <a:gd name="connsiteX20-881" fmla="*/ 102477 w 3239999"/>
              <a:gd name="connsiteY20-882" fmla="*/ 738345 h 3032924"/>
              <a:gd name="connsiteX21-883" fmla="*/ 102477 w 3239999"/>
              <a:gd name="connsiteY21-884" fmla="*/ 428517 h 3032924"/>
              <a:gd name="connsiteX22-885" fmla="*/ 385229 w 3239999"/>
              <a:gd name="connsiteY22-886" fmla="*/ 430441 h 3032924"/>
              <a:gd name="connsiteX23-887" fmla="*/ 386326 w 3239999"/>
              <a:gd name="connsiteY23-888" fmla="*/ 91100 h 3032924"/>
              <a:gd name="connsiteX24-889" fmla="*/ 833935 w 3239999"/>
              <a:gd name="connsiteY24-890" fmla="*/ 22 h 3032924"/>
              <a:gd name="connsiteX25-891" fmla="*/ 1576606 w 3239999"/>
              <a:gd name="connsiteY25-892" fmla="*/ 402054 h 3032924"/>
              <a:gd name="connsiteX26-893" fmla="*/ 1576606 w 3239999"/>
              <a:gd name="connsiteY26-894" fmla="*/ 430441 h 3032924"/>
              <a:gd name="connsiteX27-895" fmla="*/ 1576606 w 3239999"/>
              <a:gd name="connsiteY27-896" fmla="*/ 526981 h 3032924"/>
              <a:gd name="connsiteX28-897" fmla="*/ 1576606 w 3239999"/>
              <a:gd name="connsiteY28-898" fmla="*/ 2765302 h 3032924"/>
              <a:gd name="connsiteX29-899" fmla="*/ 378630 w 3239999"/>
              <a:gd name="connsiteY29-900" fmla="*/ 2472117 h 3032924"/>
              <a:gd name="connsiteX30-901" fmla="*/ 384918 w 3239999"/>
              <a:gd name="connsiteY30-902" fmla="*/ 526981 h 3032924"/>
              <a:gd name="connsiteX31-903" fmla="*/ 239143 w 3239999"/>
              <a:gd name="connsiteY31-904" fmla="*/ 526981 h 3032924"/>
              <a:gd name="connsiteX32-905" fmla="*/ 239143 w 3239999"/>
              <a:gd name="connsiteY32-906" fmla="*/ 2776423 h 3032924"/>
              <a:gd name="connsiteX33-907" fmla="*/ 1576606 w 3239999"/>
              <a:gd name="connsiteY33-908" fmla="*/ 2776423 h 3032924"/>
              <a:gd name="connsiteX34-909" fmla="*/ 1668046 w 3239999"/>
              <a:gd name="connsiteY34-910" fmla="*/ 2869642 h 3032924"/>
              <a:gd name="connsiteX0-911" fmla="*/ 1576606 w 3239999"/>
              <a:gd name="connsiteY0-912" fmla="*/ 2778202 h 3032924"/>
              <a:gd name="connsiteX1-913" fmla="*/ 1663394 w 3239999"/>
              <a:gd name="connsiteY1-914" fmla="*/ 2778202 h 3032924"/>
              <a:gd name="connsiteX2-915" fmla="*/ 1663394 w 3239999"/>
              <a:gd name="connsiteY2-916" fmla="*/ 2776423 h 3032924"/>
              <a:gd name="connsiteX3-917" fmla="*/ 3000856 w 3239999"/>
              <a:gd name="connsiteY3-918" fmla="*/ 2776423 h 3032924"/>
              <a:gd name="connsiteX4-919" fmla="*/ 3000856 w 3239999"/>
              <a:gd name="connsiteY4-920" fmla="*/ 526981 h 3032924"/>
              <a:gd name="connsiteX5-921" fmla="*/ 2855082 w 3239999"/>
              <a:gd name="connsiteY5-922" fmla="*/ 526981 h 3032924"/>
              <a:gd name="connsiteX6-923" fmla="*/ 2861369 w 3239999"/>
              <a:gd name="connsiteY6-924" fmla="*/ 2472117 h 3032924"/>
              <a:gd name="connsiteX7-925" fmla="*/ 1663394 w 3239999"/>
              <a:gd name="connsiteY7-926" fmla="*/ 2765302 h 3032924"/>
              <a:gd name="connsiteX8-927" fmla="*/ 1663394 w 3239999"/>
              <a:gd name="connsiteY8-928" fmla="*/ 526981 h 3032924"/>
              <a:gd name="connsiteX9-929" fmla="*/ 1663394 w 3239999"/>
              <a:gd name="connsiteY9-930" fmla="*/ 430441 h 3032924"/>
              <a:gd name="connsiteX10-931" fmla="*/ 1663394 w 3239999"/>
              <a:gd name="connsiteY10-932" fmla="*/ 402054 h 3032924"/>
              <a:gd name="connsiteX11-933" fmla="*/ 2406065 w 3239999"/>
              <a:gd name="connsiteY11-934" fmla="*/ 22 h 3032924"/>
              <a:gd name="connsiteX12-935" fmla="*/ 2853673 w 3239999"/>
              <a:gd name="connsiteY12-936" fmla="*/ 91100 h 3032924"/>
              <a:gd name="connsiteX13-937" fmla="*/ 2854770 w 3239999"/>
              <a:gd name="connsiteY13-938" fmla="*/ 430441 h 3032924"/>
              <a:gd name="connsiteX14-939" fmla="*/ 3120669 w 3239999"/>
              <a:gd name="connsiteY14-940" fmla="*/ 428517 h 3032924"/>
              <a:gd name="connsiteX15-941" fmla="*/ 3120669 w 3239999"/>
              <a:gd name="connsiteY15-942" fmla="*/ 738345 h 3032924"/>
              <a:gd name="connsiteX16-943" fmla="*/ 3239999 w 3239999"/>
              <a:gd name="connsiteY16-944" fmla="*/ 738345 h 3032924"/>
              <a:gd name="connsiteX17-945" fmla="*/ 3239999 w 3239999"/>
              <a:gd name="connsiteY17-946" fmla="*/ 3032924 h 3032924"/>
              <a:gd name="connsiteX18-947" fmla="*/ 0 w 3239999"/>
              <a:gd name="connsiteY18-948" fmla="*/ 3032924 h 3032924"/>
              <a:gd name="connsiteX19-949" fmla="*/ 0 w 3239999"/>
              <a:gd name="connsiteY19-950" fmla="*/ 738345 h 3032924"/>
              <a:gd name="connsiteX20-951" fmla="*/ 102477 w 3239999"/>
              <a:gd name="connsiteY20-952" fmla="*/ 738345 h 3032924"/>
              <a:gd name="connsiteX21-953" fmla="*/ 102477 w 3239999"/>
              <a:gd name="connsiteY21-954" fmla="*/ 428517 h 3032924"/>
              <a:gd name="connsiteX22-955" fmla="*/ 385229 w 3239999"/>
              <a:gd name="connsiteY22-956" fmla="*/ 430441 h 3032924"/>
              <a:gd name="connsiteX23-957" fmla="*/ 386326 w 3239999"/>
              <a:gd name="connsiteY23-958" fmla="*/ 91100 h 3032924"/>
              <a:gd name="connsiteX24-959" fmla="*/ 833935 w 3239999"/>
              <a:gd name="connsiteY24-960" fmla="*/ 22 h 3032924"/>
              <a:gd name="connsiteX25-961" fmla="*/ 1576606 w 3239999"/>
              <a:gd name="connsiteY25-962" fmla="*/ 402054 h 3032924"/>
              <a:gd name="connsiteX26-963" fmla="*/ 1576606 w 3239999"/>
              <a:gd name="connsiteY26-964" fmla="*/ 430441 h 3032924"/>
              <a:gd name="connsiteX27-965" fmla="*/ 1576606 w 3239999"/>
              <a:gd name="connsiteY27-966" fmla="*/ 526981 h 3032924"/>
              <a:gd name="connsiteX28-967" fmla="*/ 1576606 w 3239999"/>
              <a:gd name="connsiteY28-968" fmla="*/ 2765302 h 3032924"/>
              <a:gd name="connsiteX29-969" fmla="*/ 378630 w 3239999"/>
              <a:gd name="connsiteY29-970" fmla="*/ 2472117 h 3032924"/>
              <a:gd name="connsiteX30-971" fmla="*/ 384918 w 3239999"/>
              <a:gd name="connsiteY30-972" fmla="*/ 526981 h 3032924"/>
              <a:gd name="connsiteX31-973" fmla="*/ 239143 w 3239999"/>
              <a:gd name="connsiteY31-974" fmla="*/ 526981 h 3032924"/>
              <a:gd name="connsiteX32-975" fmla="*/ 239143 w 3239999"/>
              <a:gd name="connsiteY32-976" fmla="*/ 2776423 h 3032924"/>
              <a:gd name="connsiteX33-977" fmla="*/ 1576606 w 3239999"/>
              <a:gd name="connsiteY33-978" fmla="*/ 2776423 h 3032924"/>
              <a:gd name="connsiteX34-979" fmla="*/ 1668046 w 3239999"/>
              <a:gd name="connsiteY34-980" fmla="*/ 2869642 h 3032924"/>
              <a:gd name="connsiteX0-981" fmla="*/ 1576606 w 3239999"/>
              <a:gd name="connsiteY0-982" fmla="*/ 2778202 h 3032924"/>
              <a:gd name="connsiteX1-983" fmla="*/ 1663394 w 3239999"/>
              <a:gd name="connsiteY1-984" fmla="*/ 2778202 h 3032924"/>
              <a:gd name="connsiteX2-985" fmla="*/ 1663394 w 3239999"/>
              <a:gd name="connsiteY2-986" fmla="*/ 2776423 h 3032924"/>
              <a:gd name="connsiteX3-987" fmla="*/ 3000856 w 3239999"/>
              <a:gd name="connsiteY3-988" fmla="*/ 2776423 h 3032924"/>
              <a:gd name="connsiteX4-989" fmla="*/ 3000856 w 3239999"/>
              <a:gd name="connsiteY4-990" fmla="*/ 526981 h 3032924"/>
              <a:gd name="connsiteX5-991" fmla="*/ 2855082 w 3239999"/>
              <a:gd name="connsiteY5-992" fmla="*/ 526981 h 3032924"/>
              <a:gd name="connsiteX6-993" fmla="*/ 2861369 w 3239999"/>
              <a:gd name="connsiteY6-994" fmla="*/ 2472117 h 3032924"/>
              <a:gd name="connsiteX7-995" fmla="*/ 1663394 w 3239999"/>
              <a:gd name="connsiteY7-996" fmla="*/ 2765302 h 3032924"/>
              <a:gd name="connsiteX8-997" fmla="*/ 1663394 w 3239999"/>
              <a:gd name="connsiteY8-998" fmla="*/ 526981 h 3032924"/>
              <a:gd name="connsiteX9-999" fmla="*/ 1663394 w 3239999"/>
              <a:gd name="connsiteY9-1000" fmla="*/ 430441 h 3032924"/>
              <a:gd name="connsiteX10-1001" fmla="*/ 1663394 w 3239999"/>
              <a:gd name="connsiteY10-1002" fmla="*/ 402054 h 3032924"/>
              <a:gd name="connsiteX11-1003" fmla="*/ 2406065 w 3239999"/>
              <a:gd name="connsiteY11-1004" fmla="*/ 22 h 3032924"/>
              <a:gd name="connsiteX12-1005" fmla="*/ 2853673 w 3239999"/>
              <a:gd name="connsiteY12-1006" fmla="*/ 91100 h 3032924"/>
              <a:gd name="connsiteX13-1007" fmla="*/ 2854770 w 3239999"/>
              <a:gd name="connsiteY13-1008" fmla="*/ 430441 h 3032924"/>
              <a:gd name="connsiteX14-1009" fmla="*/ 3120669 w 3239999"/>
              <a:gd name="connsiteY14-1010" fmla="*/ 428517 h 3032924"/>
              <a:gd name="connsiteX15-1011" fmla="*/ 3120669 w 3239999"/>
              <a:gd name="connsiteY15-1012" fmla="*/ 738345 h 3032924"/>
              <a:gd name="connsiteX16-1013" fmla="*/ 3239999 w 3239999"/>
              <a:gd name="connsiteY16-1014" fmla="*/ 738345 h 3032924"/>
              <a:gd name="connsiteX17-1015" fmla="*/ 3239999 w 3239999"/>
              <a:gd name="connsiteY17-1016" fmla="*/ 3032924 h 3032924"/>
              <a:gd name="connsiteX18-1017" fmla="*/ 0 w 3239999"/>
              <a:gd name="connsiteY18-1018" fmla="*/ 3032924 h 3032924"/>
              <a:gd name="connsiteX19-1019" fmla="*/ 0 w 3239999"/>
              <a:gd name="connsiteY19-1020" fmla="*/ 738345 h 3032924"/>
              <a:gd name="connsiteX20-1021" fmla="*/ 102477 w 3239999"/>
              <a:gd name="connsiteY20-1022" fmla="*/ 738345 h 3032924"/>
              <a:gd name="connsiteX21-1023" fmla="*/ 102477 w 3239999"/>
              <a:gd name="connsiteY21-1024" fmla="*/ 428517 h 3032924"/>
              <a:gd name="connsiteX22-1025" fmla="*/ 385229 w 3239999"/>
              <a:gd name="connsiteY22-1026" fmla="*/ 430441 h 3032924"/>
              <a:gd name="connsiteX23-1027" fmla="*/ 386326 w 3239999"/>
              <a:gd name="connsiteY23-1028" fmla="*/ 91100 h 3032924"/>
              <a:gd name="connsiteX24-1029" fmla="*/ 833935 w 3239999"/>
              <a:gd name="connsiteY24-1030" fmla="*/ 22 h 3032924"/>
              <a:gd name="connsiteX25-1031" fmla="*/ 1576606 w 3239999"/>
              <a:gd name="connsiteY25-1032" fmla="*/ 402054 h 3032924"/>
              <a:gd name="connsiteX26-1033" fmla="*/ 1576606 w 3239999"/>
              <a:gd name="connsiteY26-1034" fmla="*/ 430441 h 3032924"/>
              <a:gd name="connsiteX27-1035" fmla="*/ 1576606 w 3239999"/>
              <a:gd name="connsiteY27-1036" fmla="*/ 526981 h 3032924"/>
              <a:gd name="connsiteX28-1037" fmla="*/ 1576606 w 3239999"/>
              <a:gd name="connsiteY28-1038" fmla="*/ 2765302 h 3032924"/>
              <a:gd name="connsiteX29-1039" fmla="*/ 378630 w 3239999"/>
              <a:gd name="connsiteY29-1040" fmla="*/ 2472117 h 3032924"/>
              <a:gd name="connsiteX30-1041" fmla="*/ 384918 w 3239999"/>
              <a:gd name="connsiteY30-1042" fmla="*/ 526981 h 3032924"/>
              <a:gd name="connsiteX31-1043" fmla="*/ 239143 w 3239999"/>
              <a:gd name="connsiteY31-1044" fmla="*/ 526981 h 3032924"/>
              <a:gd name="connsiteX32-1045" fmla="*/ 239143 w 3239999"/>
              <a:gd name="connsiteY32-1046" fmla="*/ 2776423 h 3032924"/>
              <a:gd name="connsiteX33-1047" fmla="*/ 1576606 w 3239999"/>
              <a:gd name="connsiteY33-1048" fmla="*/ 2776423 h 3032924"/>
              <a:gd name="connsiteX34-1049" fmla="*/ 1668046 w 3239999"/>
              <a:gd name="connsiteY34-1050" fmla="*/ 2869642 h 3032924"/>
              <a:gd name="connsiteX0-1051" fmla="*/ 1576606 w 3239999"/>
              <a:gd name="connsiteY0-1052" fmla="*/ 2778202 h 3032924"/>
              <a:gd name="connsiteX1-1053" fmla="*/ 1663394 w 3239999"/>
              <a:gd name="connsiteY1-1054" fmla="*/ 2778202 h 3032924"/>
              <a:gd name="connsiteX2-1055" fmla="*/ 1663394 w 3239999"/>
              <a:gd name="connsiteY2-1056" fmla="*/ 2776423 h 3032924"/>
              <a:gd name="connsiteX3-1057" fmla="*/ 3000856 w 3239999"/>
              <a:gd name="connsiteY3-1058" fmla="*/ 2776423 h 3032924"/>
              <a:gd name="connsiteX4-1059" fmla="*/ 3000856 w 3239999"/>
              <a:gd name="connsiteY4-1060" fmla="*/ 526981 h 3032924"/>
              <a:gd name="connsiteX5-1061" fmla="*/ 2855082 w 3239999"/>
              <a:gd name="connsiteY5-1062" fmla="*/ 526981 h 3032924"/>
              <a:gd name="connsiteX6-1063" fmla="*/ 2861369 w 3239999"/>
              <a:gd name="connsiteY6-1064" fmla="*/ 2472117 h 3032924"/>
              <a:gd name="connsiteX7-1065" fmla="*/ 1663394 w 3239999"/>
              <a:gd name="connsiteY7-1066" fmla="*/ 2765302 h 3032924"/>
              <a:gd name="connsiteX8-1067" fmla="*/ 1663394 w 3239999"/>
              <a:gd name="connsiteY8-1068" fmla="*/ 526981 h 3032924"/>
              <a:gd name="connsiteX9-1069" fmla="*/ 1663394 w 3239999"/>
              <a:gd name="connsiteY9-1070" fmla="*/ 430441 h 3032924"/>
              <a:gd name="connsiteX10-1071" fmla="*/ 1663394 w 3239999"/>
              <a:gd name="connsiteY10-1072" fmla="*/ 402054 h 3032924"/>
              <a:gd name="connsiteX11-1073" fmla="*/ 2406065 w 3239999"/>
              <a:gd name="connsiteY11-1074" fmla="*/ 22 h 3032924"/>
              <a:gd name="connsiteX12-1075" fmla="*/ 2853673 w 3239999"/>
              <a:gd name="connsiteY12-1076" fmla="*/ 91100 h 3032924"/>
              <a:gd name="connsiteX13-1077" fmla="*/ 2854770 w 3239999"/>
              <a:gd name="connsiteY13-1078" fmla="*/ 430441 h 3032924"/>
              <a:gd name="connsiteX14-1079" fmla="*/ 3120669 w 3239999"/>
              <a:gd name="connsiteY14-1080" fmla="*/ 428517 h 3032924"/>
              <a:gd name="connsiteX15-1081" fmla="*/ 3120669 w 3239999"/>
              <a:gd name="connsiteY15-1082" fmla="*/ 738345 h 3032924"/>
              <a:gd name="connsiteX16-1083" fmla="*/ 3239999 w 3239999"/>
              <a:gd name="connsiteY16-1084" fmla="*/ 738345 h 3032924"/>
              <a:gd name="connsiteX17-1085" fmla="*/ 3239999 w 3239999"/>
              <a:gd name="connsiteY17-1086" fmla="*/ 3032924 h 3032924"/>
              <a:gd name="connsiteX18-1087" fmla="*/ 0 w 3239999"/>
              <a:gd name="connsiteY18-1088" fmla="*/ 3032924 h 3032924"/>
              <a:gd name="connsiteX19-1089" fmla="*/ 0 w 3239999"/>
              <a:gd name="connsiteY19-1090" fmla="*/ 738345 h 3032924"/>
              <a:gd name="connsiteX20-1091" fmla="*/ 102477 w 3239999"/>
              <a:gd name="connsiteY20-1092" fmla="*/ 738345 h 3032924"/>
              <a:gd name="connsiteX21-1093" fmla="*/ 102477 w 3239999"/>
              <a:gd name="connsiteY21-1094" fmla="*/ 428517 h 3032924"/>
              <a:gd name="connsiteX22-1095" fmla="*/ 385229 w 3239999"/>
              <a:gd name="connsiteY22-1096" fmla="*/ 430441 h 3032924"/>
              <a:gd name="connsiteX23-1097" fmla="*/ 386326 w 3239999"/>
              <a:gd name="connsiteY23-1098" fmla="*/ 91100 h 3032924"/>
              <a:gd name="connsiteX24-1099" fmla="*/ 833935 w 3239999"/>
              <a:gd name="connsiteY24-1100" fmla="*/ 22 h 3032924"/>
              <a:gd name="connsiteX25-1101" fmla="*/ 1576606 w 3239999"/>
              <a:gd name="connsiteY25-1102" fmla="*/ 402054 h 3032924"/>
              <a:gd name="connsiteX26-1103" fmla="*/ 1576606 w 3239999"/>
              <a:gd name="connsiteY26-1104" fmla="*/ 430441 h 3032924"/>
              <a:gd name="connsiteX27-1105" fmla="*/ 1576606 w 3239999"/>
              <a:gd name="connsiteY27-1106" fmla="*/ 526981 h 3032924"/>
              <a:gd name="connsiteX28-1107" fmla="*/ 1576606 w 3239999"/>
              <a:gd name="connsiteY28-1108" fmla="*/ 2765302 h 3032924"/>
              <a:gd name="connsiteX29-1109" fmla="*/ 378630 w 3239999"/>
              <a:gd name="connsiteY29-1110" fmla="*/ 2472117 h 3032924"/>
              <a:gd name="connsiteX30-1111" fmla="*/ 384918 w 3239999"/>
              <a:gd name="connsiteY30-1112" fmla="*/ 526981 h 3032924"/>
              <a:gd name="connsiteX31-1113" fmla="*/ 239143 w 3239999"/>
              <a:gd name="connsiteY31-1114" fmla="*/ 526981 h 3032924"/>
              <a:gd name="connsiteX32-1115" fmla="*/ 239143 w 3239999"/>
              <a:gd name="connsiteY32-1116" fmla="*/ 2776423 h 3032924"/>
              <a:gd name="connsiteX33-1117" fmla="*/ 1576606 w 3239999"/>
              <a:gd name="connsiteY33-1118" fmla="*/ 2776423 h 3032924"/>
              <a:gd name="connsiteX0-1119" fmla="*/ 1576606 w 3239999"/>
              <a:gd name="connsiteY0-1120" fmla="*/ 2778202 h 3032924"/>
              <a:gd name="connsiteX1-1121" fmla="*/ 1663394 w 3239999"/>
              <a:gd name="connsiteY1-1122" fmla="*/ 2778202 h 3032924"/>
              <a:gd name="connsiteX2-1123" fmla="*/ 1663394 w 3239999"/>
              <a:gd name="connsiteY2-1124" fmla="*/ 2776423 h 3032924"/>
              <a:gd name="connsiteX3-1125" fmla="*/ 3000856 w 3239999"/>
              <a:gd name="connsiteY3-1126" fmla="*/ 2776423 h 3032924"/>
              <a:gd name="connsiteX4-1127" fmla="*/ 3000856 w 3239999"/>
              <a:gd name="connsiteY4-1128" fmla="*/ 526981 h 3032924"/>
              <a:gd name="connsiteX5-1129" fmla="*/ 2855082 w 3239999"/>
              <a:gd name="connsiteY5-1130" fmla="*/ 526981 h 3032924"/>
              <a:gd name="connsiteX6-1131" fmla="*/ 2861369 w 3239999"/>
              <a:gd name="connsiteY6-1132" fmla="*/ 2472117 h 3032924"/>
              <a:gd name="connsiteX7-1133" fmla="*/ 1663394 w 3239999"/>
              <a:gd name="connsiteY7-1134" fmla="*/ 2765302 h 3032924"/>
              <a:gd name="connsiteX8-1135" fmla="*/ 1663394 w 3239999"/>
              <a:gd name="connsiteY8-1136" fmla="*/ 526981 h 3032924"/>
              <a:gd name="connsiteX9-1137" fmla="*/ 1663394 w 3239999"/>
              <a:gd name="connsiteY9-1138" fmla="*/ 430441 h 3032924"/>
              <a:gd name="connsiteX10-1139" fmla="*/ 1663394 w 3239999"/>
              <a:gd name="connsiteY10-1140" fmla="*/ 402054 h 3032924"/>
              <a:gd name="connsiteX11-1141" fmla="*/ 2406065 w 3239999"/>
              <a:gd name="connsiteY11-1142" fmla="*/ 22 h 3032924"/>
              <a:gd name="connsiteX12-1143" fmla="*/ 2853673 w 3239999"/>
              <a:gd name="connsiteY12-1144" fmla="*/ 91100 h 3032924"/>
              <a:gd name="connsiteX13-1145" fmla="*/ 2854770 w 3239999"/>
              <a:gd name="connsiteY13-1146" fmla="*/ 430441 h 3032924"/>
              <a:gd name="connsiteX14-1147" fmla="*/ 3120669 w 3239999"/>
              <a:gd name="connsiteY14-1148" fmla="*/ 428517 h 3032924"/>
              <a:gd name="connsiteX15-1149" fmla="*/ 3120669 w 3239999"/>
              <a:gd name="connsiteY15-1150" fmla="*/ 738345 h 3032924"/>
              <a:gd name="connsiteX16-1151" fmla="*/ 3239999 w 3239999"/>
              <a:gd name="connsiteY16-1152" fmla="*/ 738345 h 3032924"/>
              <a:gd name="connsiteX17-1153" fmla="*/ 3239999 w 3239999"/>
              <a:gd name="connsiteY17-1154" fmla="*/ 3032924 h 3032924"/>
              <a:gd name="connsiteX18-1155" fmla="*/ 0 w 3239999"/>
              <a:gd name="connsiteY18-1156" fmla="*/ 3032924 h 3032924"/>
              <a:gd name="connsiteX19-1157" fmla="*/ 0 w 3239999"/>
              <a:gd name="connsiteY19-1158" fmla="*/ 738345 h 3032924"/>
              <a:gd name="connsiteX20-1159" fmla="*/ 102477 w 3239999"/>
              <a:gd name="connsiteY20-1160" fmla="*/ 738345 h 3032924"/>
              <a:gd name="connsiteX21-1161" fmla="*/ 102477 w 3239999"/>
              <a:gd name="connsiteY21-1162" fmla="*/ 428517 h 3032924"/>
              <a:gd name="connsiteX22-1163" fmla="*/ 385229 w 3239999"/>
              <a:gd name="connsiteY22-1164" fmla="*/ 430441 h 3032924"/>
              <a:gd name="connsiteX23-1165" fmla="*/ 386326 w 3239999"/>
              <a:gd name="connsiteY23-1166" fmla="*/ 91100 h 3032924"/>
              <a:gd name="connsiteX24-1167" fmla="*/ 833935 w 3239999"/>
              <a:gd name="connsiteY24-1168" fmla="*/ 22 h 3032924"/>
              <a:gd name="connsiteX25-1169" fmla="*/ 1576606 w 3239999"/>
              <a:gd name="connsiteY25-1170" fmla="*/ 402054 h 3032924"/>
              <a:gd name="connsiteX26-1171" fmla="*/ 1576606 w 3239999"/>
              <a:gd name="connsiteY26-1172" fmla="*/ 430441 h 3032924"/>
              <a:gd name="connsiteX27-1173" fmla="*/ 1576606 w 3239999"/>
              <a:gd name="connsiteY27-1174" fmla="*/ 526981 h 3032924"/>
              <a:gd name="connsiteX28-1175" fmla="*/ 1576606 w 3239999"/>
              <a:gd name="connsiteY28-1176" fmla="*/ 2765302 h 3032924"/>
              <a:gd name="connsiteX29-1177" fmla="*/ 378630 w 3239999"/>
              <a:gd name="connsiteY29-1178" fmla="*/ 2472117 h 3032924"/>
              <a:gd name="connsiteX30-1179" fmla="*/ 384918 w 3239999"/>
              <a:gd name="connsiteY30-1180" fmla="*/ 526981 h 3032924"/>
              <a:gd name="connsiteX31-1181" fmla="*/ 239143 w 3239999"/>
              <a:gd name="connsiteY31-1182" fmla="*/ 526981 h 3032924"/>
              <a:gd name="connsiteX32-1183" fmla="*/ 239143 w 3239999"/>
              <a:gd name="connsiteY32-1184" fmla="*/ 2776423 h 3032924"/>
              <a:gd name="connsiteX33-1185" fmla="*/ 1576606 w 3239999"/>
              <a:gd name="connsiteY33-1186" fmla="*/ 2776423 h 3032924"/>
              <a:gd name="connsiteX0-1187" fmla="*/ 1576606 w 3239999"/>
              <a:gd name="connsiteY0-1188" fmla="*/ 2778202 h 3032924"/>
              <a:gd name="connsiteX1-1189" fmla="*/ 1663394 w 3239999"/>
              <a:gd name="connsiteY1-1190" fmla="*/ 2778202 h 3032924"/>
              <a:gd name="connsiteX2-1191" fmla="*/ 1663394 w 3239999"/>
              <a:gd name="connsiteY2-1192" fmla="*/ 2776423 h 3032924"/>
              <a:gd name="connsiteX3-1193" fmla="*/ 3000856 w 3239999"/>
              <a:gd name="connsiteY3-1194" fmla="*/ 2776423 h 3032924"/>
              <a:gd name="connsiteX4-1195" fmla="*/ 3000856 w 3239999"/>
              <a:gd name="connsiteY4-1196" fmla="*/ 526981 h 3032924"/>
              <a:gd name="connsiteX5-1197" fmla="*/ 2855082 w 3239999"/>
              <a:gd name="connsiteY5-1198" fmla="*/ 526981 h 3032924"/>
              <a:gd name="connsiteX6-1199" fmla="*/ 2861369 w 3239999"/>
              <a:gd name="connsiteY6-1200" fmla="*/ 2472117 h 3032924"/>
              <a:gd name="connsiteX7-1201" fmla="*/ 1663394 w 3239999"/>
              <a:gd name="connsiteY7-1202" fmla="*/ 2765302 h 3032924"/>
              <a:gd name="connsiteX8-1203" fmla="*/ 1663394 w 3239999"/>
              <a:gd name="connsiteY8-1204" fmla="*/ 526981 h 3032924"/>
              <a:gd name="connsiteX9-1205" fmla="*/ 1663394 w 3239999"/>
              <a:gd name="connsiteY9-1206" fmla="*/ 430441 h 3032924"/>
              <a:gd name="connsiteX10-1207" fmla="*/ 1663394 w 3239999"/>
              <a:gd name="connsiteY10-1208" fmla="*/ 402054 h 3032924"/>
              <a:gd name="connsiteX11-1209" fmla="*/ 2406065 w 3239999"/>
              <a:gd name="connsiteY11-1210" fmla="*/ 22 h 3032924"/>
              <a:gd name="connsiteX12-1211" fmla="*/ 2853673 w 3239999"/>
              <a:gd name="connsiteY12-1212" fmla="*/ 91100 h 3032924"/>
              <a:gd name="connsiteX13-1213" fmla="*/ 2854770 w 3239999"/>
              <a:gd name="connsiteY13-1214" fmla="*/ 430441 h 3032924"/>
              <a:gd name="connsiteX14-1215" fmla="*/ 3120669 w 3239999"/>
              <a:gd name="connsiteY14-1216" fmla="*/ 428517 h 3032924"/>
              <a:gd name="connsiteX15-1217" fmla="*/ 3120669 w 3239999"/>
              <a:gd name="connsiteY15-1218" fmla="*/ 738345 h 3032924"/>
              <a:gd name="connsiteX16-1219" fmla="*/ 3239999 w 3239999"/>
              <a:gd name="connsiteY16-1220" fmla="*/ 738345 h 3032924"/>
              <a:gd name="connsiteX17-1221" fmla="*/ 3239999 w 3239999"/>
              <a:gd name="connsiteY17-1222" fmla="*/ 3032924 h 3032924"/>
              <a:gd name="connsiteX18-1223" fmla="*/ 0 w 3239999"/>
              <a:gd name="connsiteY18-1224" fmla="*/ 3032924 h 3032924"/>
              <a:gd name="connsiteX19-1225" fmla="*/ 0 w 3239999"/>
              <a:gd name="connsiteY19-1226" fmla="*/ 738345 h 3032924"/>
              <a:gd name="connsiteX20-1227" fmla="*/ 102477 w 3239999"/>
              <a:gd name="connsiteY20-1228" fmla="*/ 738345 h 3032924"/>
              <a:gd name="connsiteX21-1229" fmla="*/ 102477 w 3239999"/>
              <a:gd name="connsiteY21-1230" fmla="*/ 428517 h 3032924"/>
              <a:gd name="connsiteX22-1231" fmla="*/ 385229 w 3239999"/>
              <a:gd name="connsiteY22-1232" fmla="*/ 430441 h 3032924"/>
              <a:gd name="connsiteX23-1233" fmla="*/ 386326 w 3239999"/>
              <a:gd name="connsiteY23-1234" fmla="*/ 91100 h 3032924"/>
              <a:gd name="connsiteX24-1235" fmla="*/ 833935 w 3239999"/>
              <a:gd name="connsiteY24-1236" fmla="*/ 22 h 3032924"/>
              <a:gd name="connsiteX25-1237" fmla="*/ 1576606 w 3239999"/>
              <a:gd name="connsiteY25-1238" fmla="*/ 402054 h 3032924"/>
              <a:gd name="connsiteX26-1239" fmla="*/ 1576606 w 3239999"/>
              <a:gd name="connsiteY26-1240" fmla="*/ 430441 h 3032924"/>
              <a:gd name="connsiteX27-1241" fmla="*/ 1576606 w 3239999"/>
              <a:gd name="connsiteY27-1242" fmla="*/ 526981 h 3032924"/>
              <a:gd name="connsiteX28-1243" fmla="*/ 1576606 w 3239999"/>
              <a:gd name="connsiteY28-1244" fmla="*/ 2765302 h 3032924"/>
              <a:gd name="connsiteX29-1245" fmla="*/ 378630 w 3239999"/>
              <a:gd name="connsiteY29-1246" fmla="*/ 2472117 h 3032924"/>
              <a:gd name="connsiteX30-1247" fmla="*/ 384918 w 3239999"/>
              <a:gd name="connsiteY30-1248" fmla="*/ 526981 h 3032924"/>
              <a:gd name="connsiteX31-1249" fmla="*/ 239143 w 3239999"/>
              <a:gd name="connsiteY31-1250" fmla="*/ 526981 h 3032924"/>
              <a:gd name="connsiteX32-1251" fmla="*/ 239143 w 3239999"/>
              <a:gd name="connsiteY32-1252" fmla="*/ 2776423 h 3032924"/>
              <a:gd name="connsiteX33-1253" fmla="*/ 1576606 w 3239999"/>
              <a:gd name="connsiteY33-1254" fmla="*/ 2776423 h 3032924"/>
              <a:gd name="connsiteX0-1255" fmla="*/ 1576606 w 3239999"/>
              <a:gd name="connsiteY0-1256" fmla="*/ 2778202 h 3032924"/>
              <a:gd name="connsiteX1-1257" fmla="*/ 1663394 w 3239999"/>
              <a:gd name="connsiteY1-1258" fmla="*/ 2778202 h 3032924"/>
              <a:gd name="connsiteX2-1259" fmla="*/ 1663394 w 3239999"/>
              <a:gd name="connsiteY2-1260" fmla="*/ 2776423 h 3032924"/>
              <a:gd name="connsiteX3-1261" fmla="*/ 3000856 w 3239999"/>
              <a:gd name="connsiteY3-1262" fmla="*/ 2776423 h 3032924"/>
              <a:gd name="connsiteX4-1263" fmla="*/ 3000856 w 3239999"/>
              <a:gd name="connsiteY4-1264" fmla="*/ 526981 h 3032924"/>
              <a:gd name="connsiteX5-1265" fmla="*/ 2855082 w 3239999"/>
              <a:gd name="connsiteY5-1266" fmla="*/ 526981 h 3032924"/>
              <a:gd name="connsiteX6-1267" fmla="*/ 2861369 w 3239999"/>
              <a:gd name="connsiteY6-1268" fmla="*/ 2472117 h 3032924"/>
              <a:gd name="connsiteX7-1269" fmla="*/ 1663394 w 3239999"/>
              <a:gd name="connsiteY7-1270" fmla="*/ 2765302 h 3032924"/>
              <a:gd name="connsiteX8-1271" fmla="*/ 1663394 w 3239999"/>
              <a:gd name="connsiteY8-1272" fmla="*/ 526981 h 3032924"/>
              <a:gd name="connsiteX9-1273" fmla="*/ 1663394 w 3239999"/>
              <a:gd name="connsiteY9-1274" fmla="*/ 430441 h 3032924"/>
              <a:gd name="connsiteX10-1275" fmla="*/ 1663394 w 3239999"/>
              <a:gd name="connsiteY10-1276" fmla="*/ 402054 h 3032924"/>
              <a:gd name="connsiteX11-1277" fmla="*/ 2406065 w 3239999"/>
              <a:gd name="connsiteY11-1278" fmla="*/ 22 h 3032924"/>
              <a:gd name="connsiteX12-1279" fmla="*/ 2853673 w 3239999"/>
              <a:gd name="connsiteY12-1280" fmla="*/ 91100 h 3032924"/>
              <a:gd name="connsiteX13-1281" fmla="*/ 2854770 w 3239999"/>
              <a:gd name="connsiteY13-1282" fmla="*/ 430441 h 3032924"/>
              <a:gd name="connsiteX14-1283" fmla="*/ 3120669 w 3239999"/>
              <a:gd name="connsiteY14-1284" fmla="*/ 428517 h 3032924"/>
              <a:gd name="connsiteX15-1285" fmla="*/ 3120669 w 3239999"/>
              <a:gd name="connsiteY15-1286" fmla="*/ 738345 h 3032924"/>
              <a:gd name="connsiteX16-1287" fmla="*/ 3239999 w 3239999"/>
              <a:gd name="connsiteY16-1288" fmla="*/ 738345 h 3032924"/>
              <a:gd name="connsiteX17-1289" fmla="*/ 3239999 w 3239999"/>
              <a:gd name="connsiteY17-1290" fmla="*/ 3032924 h 3032924"/>
              <a:gd name="connsiteX18-1291" fmla="*/ 0 w 3239999"/>
              <a:gd name="connsiteY18-1292" fmla="*/ 3032924 h 3032924"/>
              <a:gd name="connsiteX19-1293" fmla="*/ 0 w 3239999"/>
              <a:gd name="connsiteY19-1294" fmla="*/ 738345 h 3032924"/>
              <a:gd name="connsiteX20-1295" fmla="*/ 102477 w 3239999"/>
              <a:gd name="connsiteY20-1296" fmla="*/ 738345 h 3032924"/>
              <a:gd name="connsiteX21-1297" fmla="*/ 102477 w 3239999"/>
              <a:gd name="connsiteY21-1298" fmla="*/ 428517 h 3032924"/>
              <a:gd name="connsiteX22-1299" fmla="*/ 385229 w 3239999"/>
              <a:gd name="connsiteY22-1300" fmla="*/ 430441 h 3032924"/>
              <a:gd name="connsiteX23-1301" fmla="*/ 386326 w 3239999"/>
              <a:gd name="connsiteY23-1302" fmla="*/ 91100 h 3032924"/>
              <a:gd name="connsiteX24-1303" fmla="*/ 833935 w 3239999"/>
              <a:gd name="connsiteY24-1304" fmla="*/ 22 h 3032924"/>
              <a:gd name="connsiteX25-1305" fmla="*/ 1576606 w 3239999"/>
              <a:gd name="connsiteY25-1306" fmla="*/ 402054 h 3032924"/>
              <a:gd name="connsiteX26-1307" fmla="*/ 1576606 w 3239999"/>
              <a:gd name="connsiteY26-1308" fmla="*/ 430441 h 3032924"/>
              <a:gd name="connsiteX27-1309" fmla="*/ 1576606 w 3239999"/>
              <a:gd name="connsiteY27-1310" fmla="*/ 526981 h 3032924"/>
              <a:gd name="connsiteX28-1311" fmla="*/ 1576606 w 3239999"/>
              <a:gd name="connsiteY28-1312" fmla="*/ 2765302 h 3032924"/>
              <a:gd name="connsiteX29-1313" fmla="*/ 378630 w 3239999"/>
              <a:gd name="connsiteY29-1314" fmla="*/ 2472117 h 3032924"/>
              <a:gd name="connsiteX30-1315" fmla="*/ 384918 w 3239999"/>
              <a:gd name="connsiteY30-1316" fmla="*/ 526981 h 3032924"/>
              <a:gd name="connsiteX31-1317" fmla="*/ 239143 w 3239999"/>
              <a:gd name="connsiteY31-1318" fmla="*/ 526981 h 3032924"/>
              <a:gd name="connsiteX32-1319" fmla="*/ 239143 w 3239999"/>
              <a:gd name="connsiteY32-1320" fmla="*/ 2776423 h 3032924"/>
              <a:gd name="connsiteX33-1321" fmla="*/ 1576606 w 3239999"/>
              <a:gd name="connsiteY33-1322" fmla="*/ 2776423 h 3032924"/>
              <a:gd name="connsiteX0-1323" fmla="*/ 1576606 w 3239999"/>
              <a:gd name="connsiteY0-1324" fmla="*/ 2778202 h 3032924"/>
              <a:gd name="connsiteX1-1325" fmla="*/ 1663394 w 3239999"/>
              <a:gd name="connsiteY1-1326" fmla="*/ 2778202 h 3032924"/>
              <a:gd name="connsiteX2-1327" fmla="*/ 1663394 w 3239999"/>
              <a:gd name="connsiteY2-1328" fmla="*/ 2776423 h 3032924"/>
              <a:gd name="connsiteX3-1329" fmla="*/ 3000856 w 3239999"/>
              <a:gd name="connsiteY3-1330" fmla="*/ 2776423 h 3032924"/>
              <a:gd name="connsiteX4-1331" fmla="*/ 3000856 w 3239999"/>
              <a:gd name="connsiteY4-1332" fmla="*/ 526981 h 3032924"/>
              <a:gd name="connsiteX5-1333" fmla="*/ 2855082 w 3239999"/>
              <a:gd name="connsiteY5-1334" fmla="*/ 526981 h 3032924"/>
              <a:gd name="connsiteX6-1335" fmla="*/ 2861369 w 3239999"/>
              <a:gd name="connsiteY6-1336" fmla="*/ 2472117 h 3032924"/>
              <a:gd name="connsiteX7-1337" fmla="*/ 1663394 w 3239999"/>
              <a:gd name="connsiteY7-1338" fmla="*/ 2765302 h 3032924"/>
              <a:gd name="connsiteX8-1339" fmla="*/ 1663394 w 3239999"/>
              <a:gd name="connsiteY8-1340" fmla="*/ 526981 h 3032924"/>
              <a:gd name="connsiteX9-1341" fmla="*/ 1663394 w 3239999"/>
              <a:gd name="connsiteY9-1342" fmla="*/ 430441 h 3032924"/>
              <a:gd name="connsiteX10-1343" fmla="*/ 1663394 w 3239999"/>
              <a:gd name="connsiteY10-1344" fmla="*/ 402054 h 3032924"/>
              <a:gd name="connsiteX11-1345" fmla="*/ 2406065 w 3239999"/>
              <a:gd name="connsiteY11-1346" fmla="*/ 22 h 3032924"/>
              <a:gd name="connsiteX12-1347" fmla="*/ 2853673 w 3239999"/>
              <a:gd name="connsiteY12-1348" fmla="*/ 91100 h 3032924"/>
              <a:gd name="connsiteX13-1349" fmla="*/ 2854770 w 3239999"/>
              <a:gd name="connsiteY13-1350" fmla="*/ 430441 h 3032924"/>
              <a:gd name="connsiteX14-1351" fmla="*/ 3120669 w 3239999"/>
              <a:gd name="connsiteY14-1352" fmla="*/ 428517 h 3032924"/>
              <a:gd name="connsiteX15-1353" fmla="*/ 3120669 w 3239999"/>
              <a:gd name="connsiteY15-1354" fmla="*/ 738345 h 3032924"/>
              <a:gd name="connsiteX16-1355" fmla="*/ 3239999 w 3239999"/>
              <a:gd name="connsiteY16-1356" fmla="*/ 738345 h 3032924"/>
              <a:gd name="connsiteX17-1357" fmla="*/ 3239999 w 3239999"/>
              <a:gd name="connsiteY17-1358" fmla="*/ 3032924 h 3032924"/>
              <a:gd name="connsiteX18-1359" fmla="*/ 0 w 3239999"/>
              <a:gd name="connsiteY18-1360" fmla="*/ 3032924 h 3032924"/>
              <a:gd name="connsiteX19-1361" fmla="*/ 0 w 3239999"/>
              <a:gd name="connsiteY19-1362" fmla="*/ 738345 h 3032924"/>
              <a:gd name="connsiteX20-1363" fmla="*/ 102477 w 3239999"/>
              <a:gd name="connsiteY20-1364" fmla="*/ 738345 h 3032924"/>
              <a:gd name="connsiteX21-1365" fmla="*/ 102477 w 3239999"/>
              <a:gd name="connsiteY21-1366" fmla="*/ 428517 h 3032924"/>
              <a:gd name="connsiteX22-1367" fmla="*/ 385229 w 3239999"/>
              <a:gd name="connsiteY22-1368" fmla="*/ 430441 h 3032924"/>
              <a:gd name="connsiteX23-1369" fmla="*/ 386326 w 3239999"/>
              <a:gd name="connsiteY23-1370" fmla="*/ 91100 h 3032924"/>
              <a:gd name="connsiteX24-1371" fmla="*/ 833935 w 3239999"/>
              <a:gd name="connsiteY24-1372" fmla="*/ 22 h 3032924"/>
              <a:gd name="connsiteX25-1373" fmla="*/ 1576606 w 3239999"/>
              <a:gd name="connsiteY25-1374" fmla="*/ 402054 h 3032924"/>
              <a:gd name="connsiteX26-1375" fmla="*/ 1576606 w 3239999"/>
              <a:gd name="connsiteY26-1376" fmla="*/ 430441 h 3032924"/>
              <a:gd name="connsiteX27-1377" fmla="*/ 1576606 w 3239999"/>
              <a:gd name="connsiteY27-1378" fmla="*/ 526981 h 3032924"/>
              <a:gd name="connsiteX28-1379" fmla="*/ 1576606 w 3239999"/>
              <a:gd name="connsiteY28-1380" fmla="*/ 2765302 h 3032924"/>
              <a:gd name="connsiteX29-1381" fmla="*/ 378630 w 3239999"/>
              <a:gd name="connsiteY29-1382" fmla="*/ 2472117 h 3032924"/>
              <a:gd name="connsiteX30-1383" fmla="*/ 384918 w 3239999"/>
              <a:gd name="connsiteY30-1384" fmla="*/ 526981 h 3032924"/>
              <a:gd name="connsiteX31-1385" fmla="*/ 239143 w 3239999"/>
              <a:gd name="connsiteY31-1386" fmla="*/ 526981 h 3032924"/>
              <a:gd name="connsiteX32-1387" fmla="*/ 229618 w 3239999"/>
              <a:gd name="connsiteY32-1388" fmla="*/ 2690698 h 3032924"/>
              <a:gd name="connsiteX33-1389" fmla="*/ 1576606 w 3239999"/>
              <a:gd name="connsiteY33-1390" fmla="*/ 2776423 h 3032924"/>
              <a:gd name="connsiteX0-1391" fmla="*/ 1576606 w 3239999"/>
              <a:gd name="connsiteY0-1392" fmla="*/ 2778202 h 3032924"/>
              <a:gd name="connsiteX1-1393" fmla="*/ 1663394 w 3239999"/>
              <a:gd name="connsiteY1-1394" fmla="*/ 2778202 h 3032924"/>
              <a:gd name="connsiteX2-1395" fmla="*/ 1663394 w 3239999"/>
              <a:gd name="connsiteY2-1396" fmla="*/ 2776423 h 3032924"/>
              <a:gd name="connsiteX3-1397" fmla="*/ 2991331 w 3239999"/>
              <a:gd name="connsiteY3-1398" fmla="*/ 2709748 h 3032924"/>
              <a:gd name="connsiteX4-1399" fmla="*/ 3000856 w 3239999"/>
              <a:gd name="connsiteY4-1400" fmla="*/ 526981 h 3032924"/>
              <a:gd name="connsiteX5-1401" fmla="*/ 2855082 w 3239999"/>
              <a:gd name="connsiteY5-1402" fmla="*/ 526981 h 3032924"/>
              <a:gd name="connsiteX6-1403" fmla="*/ 2861369 w 3239999"/>
              <a:gd name="connsiteY6-1404" fmla="*/ 2472117 h 3032924"/>
              <a:gd name="connsiteX7-1405" fmla="*/ 1663394 w 3239999"/>
              <a:gd name="connsiteY7-1406" fmla="*/ 2765302 h 3032924"/>
              <a:gd name="connsiteX8-1407" fmla="*/ 1663394 w 3239999"/>
              <a:gd name="connsiteY8-1408" fmla="*/ 526981 h 3032924"/>
              <a:gd name="connsiteX9-1409" fmla="*/ 1663394 w 3239999"/>
              <a:gd name="connsiteY9-1410" fmla="*/ 430441 h 3032924"/>
              <a:gd name="connsiteX10-1411" fmla="*/ 1663394 w 3239999"/>
              <a:gd name="connsiteY10-1412" fmla="*/ 402054 h 3032924"/>
              <a:gd name="connsiteX11-1413" fmla="*/ 2406065 w 3239999"/>
              <a:gd name="connsiteY11-1414" fmla="*/ 22 h 3032924"/>
              <a:gd name="connsiteX12-1415" fmla="*/ 2853673 w 3239999"/>
              <a:gd name="connsiteY12-1416" fmla="*/ 91100 h 3032924"/>
              <a:gd name="connsiteX13-1417" fmla="*/ 2854770 w 3239999"/>
              <a:gd name="connsiteY13-1418" fmla="*/ 430441 h 3032924"/>
              <a:gd name="connsiteX14-1419" fmla="*/ 3120669 w 3239999"/>
              <a:gd name="connsiteY14-1420" fmla="*/ 428517 h 3032924"/>
              <a:gd name="connsiteX15-1421" fmla="*/ 3120669 w 3239999"/>
              <a:gd name="connsiteY15-1422" fmla="*/ 738345 h 3032924"/>
              <a:gd name="connsiteX16-1423" fmla="*/ 3239999 w 3239999"/>
              <a:gd name="connsiteY16-1424" fmla="*/ 738345 h 3032924"/>
              <a:gd name="connsiteX17-1425" fmla="*/ 3239999 w 3239999"/>
              <a:gd name="connsiteY17-1426" fmla="*/ 3032924 h 3032924"/>
              <a:gd name="connsiteX18-1427" fmla="*/ 0 w 3239999"/>
              <a:gd name="connsiteY18-1428" fmla="*/ 3032924 h 3032924"/>
              <a:gd name="connsiteX19-1429" fmla="*/ 0 w 3239999"/>
              <a:gd name="connsiteY19-1430" fmla="*/ 738345 h 3032924"/>
              <a:gd name="connsiteX20-1431" fmla="*/ 102477 w 3239999"/>
              <a:gd name="connsiteY20-1432" fmla="*/ 738345 h 3032924"/>
              <a:gd name="connsiteX21-1433" fmla="*/ 102477 w 3239999"/>
              <a:gd name="connsiteY21-1434" fmla="*/ 428517 h 3032924"/>
              <a:gd name="connsiteX22-1435" fmla="*/ 385229 w 3239999"/>
              <a:gd name="connsiteY22-1436" fmla="*/ 430441 h 3032924"/>
              <a:gd name="connsiteX23-1437" fmla="*/ 386326 w 3239999"/>
              <a:gd name="connsiteY23-1438" fmla="*/ 91100 h 3032924"/>
              <a:gd name="connsiteX24-1439" fmla="*/ 833935 w 3239999"/>
              <a:gd name="connsiteY24-1440" fmla="*/ 22 h 3032924"/>
              <a:gd name="connsiteX25-1441" fmla="*/ 1576606 w 3239999"/>
              <a:gd name="connsiteY25-1442" fmla="*/ 402054 h 3032924"/>
              <a:gd name="connsiteX26-1443" fmla="*/ 1576606 w 3239999"/>
              <a:gd name="connsiteY26-1444" fmla="*/ 430441 h 3032924"/>
              <a:gd name="connsiteX27-1445" fmla="*/ 1576606 w 3239999"/>
              <a:gd name="connsiteY27-1446" fmla="*/ 526981 h 3032924"/>
              <a:gd name="connsiteX28-1447" fmla="*/ 1576606 w 3239999"/>
              <a:gd name="connsiteY28-1448" fmla="*/ 2765302 h 3032924"/>
              <a:gd name="connsiteX29-1449" fmla="*/ 378630 w 3239999"/>
              <a:gd name="connsiteY29-1450" fmla="*/ 2472117 h 3032924"/>
              <a:gd name="connsiteX30-1451" fmla="*/ 384918 w 3239999"/>
              <a:gd name="connsiteY30-1452" fmla="*/ 526981 h 3032924"/>
              <a:gd name="connsiteX31-1453" fmla="*/ 239143 w 3239999"/>
              <a:gd name="connsiteY31-1454" fmla="*/ 526981 h 3032924"/>
              <a:gd name="connsiteX32-1455" fmla="*/ 229618 w 3239999"/>
              <a:gd name="connsiteY32-1456" fmla="*/ 2690698 h 3032924"/>
              <a:gd name="connsiteX33-1457" fmla="*/ 1576606 w 3239999"/>
              <a:gd name="connsiteY33-1458" fmla="*/ 2776423 h 303292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0" name="Rounded Rectangle 5"/>
          <p:cNvSpPr/>
          <p:nvPr/>
        </p:nvSpPr>
        <p:spPr>
          <a:xfrm flipH="1">
            <a:off x="5901114" y="2035494"/>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1" fmla="*/ 1384251 w 3217557"/>
              <a:gd name="connsiteY0-2" fmla="*/ 661544 h 2702049"/>
              <a:gd name="connsiteX1-3" fmla="*/ 1574067 w 3217557"/>
              <a:gd name="connsiteY1-4" fmla="*/ 851360 h 2702049"/>
              <a:gd name="connsiteX2-5" fmla="*/ 1384251 w 3217557"/>
              <a:gd name="connsiteY2-6" fmla="*/ 1041176 h 2702049"/>
              <a:gd name="connsiteX3-7" fmla="*/ 1194435 w 3217557"/>
              <a:gd name="connsiteY3-8" fmla="*/ 851360 h 2702049"/>
              <a:gd name="connsiteX4-9" fmla="*/ 1384251 w 3217557"/>
              <a:gd name="connsiteY4-10" fmla="*/ 661544 h 2702049"/>
              <a:gd name="connsiteX5-11" fmla="*/ 1993421 w 3217557"/>
              <a:gd name="connsiteY5-12" fmla="*/ 661544 h 2702049"/>
              <a:gd name="connsiteX6-13" fmla="*/ 2183237 w 3217557"/>
              <a:gd name="connsiteY6-14" fmla="*/ 851360 h 2702049"/>
              <a:gd name="connsiteX7-15" fmla="*/ 1993421 w 3217557"/>
              <a:gd name="connsiteY7-16" fmla="*/ 1041176 h 2702049"/>
              <a:gd name="connsiteX8-17" fmla="*/ 1803605 w 3217557"/>
              <a:gd name="connsiteY8-18" fmla="*/ 851360 h 2702049"/>
              <a:gd name="connsiteX9-19" fmla="*/ 1993421 w 3217557"/>
              <a:gd name="connsiteY9-20" fmla="*/ 661544 h 2702049"/>
              <a:gd name="connsiteX10-21" fmla="*/ 2602591 w 3217557"/>
              <a:gd name="connsiteY10-22" fmla="*/ 661544 h 2702049"/>
              <a:gd name="connsiteX11-23" fmla="*/ 2792407 w 3217557"/>
              <a:gd name="connsiteY11-24" fmla="*/ 851360 h 2702049"/>
              <a:gd name="connsiteX12-25" fmla="*/ 2602591 w 3217557"/>
              <a:gd name="connsiteY12-26" fmla="*/ 1041176 h 2702049"/>
              <a:gd name="connsiteX13-27" fmla="*/ 2412775 w 3217557"/>
              <a:gd name="connsiteY13-28" fmla="*/ 851360 h 2702049"/>
              <a:gd name="connsiteX14-29" fmla="*/ 2602591 w 3217557"/>
              <a:gd name="connsiteY14-30" fmla="*/ 661544 h 2702049"/>
              <a:gd name="connsiteX15-31" fmla="*/ 677114 w 3217557"/>
              <a:gd name="connsiteY15-32" fmla="*/ 569491 h 2702049"/>
              <a:gd name="connsiteX16-33" fmla="*/ 330916 w 3217557"/>
              <a:gd name="connsiteY16-34" fmla="*/ 569491 h 2702049"/>
              <a:gd name="connsiteX17-35" fmla="*/ 0 w 3217557"/>
              <a:gd name="connsiteY17-36" fmla="*/ 900407 h 2702049"/>
              <a:gd name="connsiteX18-37" fmla="*/ 0 w 3217557"/>
              <a:gd name="connsiteY18-38" fmla="*/ 1952009 h 2702049"/>
              <a:gd name="connsiteX19-39" fmla="*/ 330916 w 3217557"/>
              <a:gd name="connsiteY19-40" fmla="*/ 2282925 h 2702049"/>
              <a:gd name="connsiteX20-41" fmla="*/ 711670 w 3217557"/>
              <a:gd name="connsiteY20-42" fmla="*/ 2282925 h 2702049"/>
              <a:gd name="connsiteX21-43" fmla="*/ 15770 w 3217557"/>
              <a:gd name="connsiteY21-44" fmla="*/ 2702049 h 2702049"/>
              <a:gd name="connsiteX22-45" fmla="*/ 1294529 w 3217557"/>
              <a:gd name="connsiteY22-46" fmla="*/ 2282925 h 2702049"/>
              <a:gd name="connsiteX23-47" fmla="*/ 2117356 w 3217557"/>
              <a:gd name="connsiteY23-48" fmla="*/ 2282925 h 2702049"/>
              <a:gd name="connsiteX24-49" fmla="*/ 2418395 w 3217557"/>
              <a:gd name="connsiteY24-50" fmla="*/ 2087951 h 2702049"/>
              <a:gd name="connsiteX25-51" fmla="*/ 1830857 w 3217557"/>
              <a:gd name="connsiteY25-52" fmla="*/ 1799347 h 2702049"/>
              <a:gd name="connsiteX26-53" fmla="*/ 1008030 w 3217557"/>
              <a:gd name="connsiteY26-54" fmla="*/ 1799347 h 2702049"/>
              <a:gd name="connsiteX27-55" fmla="*/ 677114 w 3217557"/>
              <a:gd name="connsiteY27-56" fmla="*/ 1468431 h 2702049"/>
              <a:gd name="connsiteX28-57" fmla="*/ 677114 w 3217557"/>
              <a:gd name="connsiteY28-58" fmla="*/ 569491 h 2702049"/>
              <a:gd name="connsiteX29-59" fmla="*/ 2886641 w 3217557"/>
              <a:gd name="connsiteY29-60" fmla="*/ 0 h 2702049"/>
              <a:gd name="connsiteX30-61" fmla="*/ 1100201 w 3217557"/>
              <a:gd name="connsiteY30-62" fmla="*/ 0 h 2702049"/>
              <a:gd name="connsiteX31-63" fmla="*/ 769285 w 3217557"/>
              <a:gd name="connsiteY31-64" fmla="*/ 330916 h 2702049"/>
              <a:gd name="connsiteX32-65" fmla="*/ 769285 w 3217557"/>
              <a:gd name="connsiteY32-66" fmla="*/ 1382518 h 2702049"/>
              <a:gd name="connsiteX33-67" fmla="*/ 1100201 w 3217557"/>
              <a:gd name="connsiteY33-68" fmla="*/ 1713434 h 2702049"/>
              <a:gd name="connsiteX34-69" fmla="*/ 1923028 w 3217557"/>
              <a:gd name="connsiteY34-70" fmla="*/ 1713434 h 2702049"/>
              <a:gd name="connsiteX35-71" fmla="*/ 3078958 w 3217557"/>
              <a:gd name="connsiteY35-72" fmla="*/ 2077967 h 2702049"/>
              <a:gd name="connsiteX36-73" fmla="*/ 2505887 w 3217557"/>
              <a:gd name="connsiteY36-74" fmla="*/ 1713434 h 2702049"/>
              <a:gd name="connsiteX37-75" fmla="*/ 2886641 w 3217557"/>
              <a:gd name="connsiteY37-76" fmla="*/ 1713434 h 2702049"/>
              <a:gd name="connsiteX38-77" fmla="*/ 3217557 w 3217557"/>
              <a:gd name="connsiteY38-78" fmla="*/ 1382518 h 2702049"/>
              <a:gd name="connsiteX39-79" fmla="*/ 3217557 w 3217557"/>
              <a:gd name="connsiteY39-80" fmla="*/ 330916 h 2702049"/>
              <a:gd name="connsiteX40-81" fmla="*/ 2886641 w 3217557"/>
              <a:gd name="connsiteY40-82" fmla="*/ 0 h 2702049"/>
              <a:gd name="connsiteX0-83" fmla="*/ 1384251 w 3217557"/>
              <a:gd name="connsiteY0-84" fmla="*/ 661544 h 2633810"/>
              <a:gd name="connsiteX1-85" fmla="*/ 1574067 w 3217557"/>
              <a:gd name="connsiteY1-86" fmla="*/ 851360 h 2633810"/>
              <a:gd name="connsiteX2-87" fmla="*/ 1384251 w 3217557"/>
              <a:gd name="connsiteY2-88" fmla="*/ 1041176 h 2633810"/>
              <a:gd name="connsiteX3-89" fmla="*/ 1194435 w 3217557"/>
              <a:gd name="connsiteY3-90" fmla="*/ 851360 h 2633810"/>
              <a:gd name="connsiteX4-91" fmla="*/ 1384251 w 3217557"/>
              <a:gd name="connsiteY4-92" fmla="*/ 661544 h 2633810"/>
              <a:gd name="connsiteX5-93" fmla="*/ 1993421 w 3217557"/>
              <a:gd name="connsiteY5-94" fmla="*/ 661544 h 2633810"/>
              <a:gd name="connsiteX6-95" fmla="*/ 2183237 w 3217557"/>
              <a:gd name="connsiteY6-96" fmla="*/ 851360 h 2633810"/>
              <a:gd name="connsiteX7-97" fmla="*/ 1993421 w 3217557"/>
              <a:gd name="connsiteY7-98" fmla="*/ 1041176 h 2633810"/>
              <a:gd name="connsiteX8-99" fmla="*/ 1803605 w 3217557"/>
              <a:gd name="connsiteY8-100" fmla="*/ 851360 h 2633810"/>
              <a:gd name="connsiteX9-101" fmla="*/ 1993421 w 3217557"/>
              <a:gd name="connsiteY9-102" fmla="*/ 661544 h 2633810"/>
              <a:gd name="connsiteX10-103" fmla="*/ 2602591 w 3217557"/>
              <a:gd name="connsiteY10-104" fmla="*/ 661544 h 2633810"/>
              <a:gd name="connsiteX11-105" fmla="*/ 2792407 w 3217557"/>
              <a:gd name="connsiteY11-106" fmla="*/ 851360 h 2633810"/>
              <a:gd name="connsiteX12-107" fmla="*/ 2602591 w 3217557"/>
              <a:gd name="connsiteY12-108" fmla="*/ 1041176 h 2633810"/>
              <a:gd name="connsiteX13-109" fmla="*/ 2412775 w 3217557"/>
              <a:gd name="connsiteY13-110" fmla="*/ 851360 h 2633810"/>
              <a:gd name="connsiteX14-111" fmla="*/ 2602591 w 3217557"/>
              <a:gd name="connsiteY14-112" fmla="*/ 661544 h 2633810"/>
              <a:gd name="connsiteX15-113" fmla="*/ 677114 w 3217557"/>
              <a:gd name="connsiteY15-114" fmla="*/ 569491 h 2633810"/>
              <a:gd name="connsiteX16-115" fmla="*/ 330916 w 3217557"/>
              <a:gd name="connsiteY16-116" fmla="*/ 569491 h 2633810"/>
              <a:gd name="connsiteX17-117" fmla="*/ 0 w 3217557"/>
              <a:gd name="connsiteY17-118" fmla="*/ 900407 h 2633810"/>
              <a:gd name="connsiteX18-119" fmla="*/ 0 w 3217557"/>
              <a:gd name="connsiteY18-120" fmla="*/ 1952009 h 2633810"/>
              <a:gd name="connsiteX19-121" fmla="*/ 330916 w 3217557"/>
              <a:gd name="connsiteY19-122" fmla="*/ 2282925 h 2633810"/>
              <a:gd name="connsiteX20-123" fmla="*/ 711670 w 3217557"/>
              <a:gd name="connsiteY20-124" fmla="*/ 2282925 h 2633810"/>
              <a:gd name="connsiteX21-125" fmla="*/ 165895 w 3217557"/>
              <a:gd name="connsiteY21-126" fmla="*/ 2633810 h 2633810"/>
              <a:gd name="connsiteX22-127" fmla="*/ 1294529 w 3217557"/>
              <a:gd name="connsiteY22-128" fmla="*/ 2282925 h 2633810"/>
              <a:gd name="connsiteX23-129" fmla="*/ 2117356 w 3217557"/>
              <a:gd name="connsiteY23-130" fmla="*/ 2282925 h 2633810"/>
              <a:gd name="connsiteX24-131" fmla="*/ 2418395 w 3217557"/>
              <a:gd name="connsiteY24-132" fmla="*/ 2087951 h 2633810"/>
              <a:gd name="connsiteX25-133" fmla="*/ 1830857 w 3217557"/>
              <a:gd name="connsiteY25-134" fmla="*/ 1799347 h 2633810"/>
              <a:gd name="connsiteX26-135" fmla="*/ 1008030 w 3217557"/>
              <a:gd name="connsiteY26-136" fmla="*/ 1799347 h 2633810"/>
              <a:gd name="connsiteX27-137" fmla="*/ 677114 w 3217557"/>
              <a:gd name="connsiteY27-138" fmla="*/ 1468431 h 2633810"/>
              <a:gd name="connsiteX28-139" fmla="*/ 677114 w 3217557"/>
              <a:gd name="connsiteY28-140" fmla="*/ 569491 h 2633810"/>
              <a:gd name="connsiteX29-141" fmla="*/ 2886641 w 3217557"/>
              <a:gd name="connsiteY29-142" fmla="*/ 0 h 2633810"/>
              <a:gd name="connsiteX30-143" fmla="*/ 1100201 w 3217557"/>
              <a:gd name="connsiteY30-144" fmla="*/ 0 h 2633810"/>
              <a:gd name="connsiteX31-145" fmla="*/ 769285 w 3217557"/>
              <a:gd name="connsiteY31-146" fmla="*/ 330916 h 2633810"/>
              <a:gd name="connsiteX32-147" fmla="*/ 769285 w 3217557"/>
              <a:gd name="connsiteY32-148" fmla="*/ 1382518 h 2633810"/>
              <a:gd name="connsiteX33-149" fmla="*/ 1100201 w 3217557"/>
              <a:gd name="connsiteY33-150" fmla="*/ 1713434 h 2633810"/>
              <a:gd name="connsiteX34-151" fmla="*/ 1923028 w 3217557"/>
              <a:gd name="connsiteY34-152" fmla="*/ 1713434 h 2633810"/>
              <a:gd name="connsiteX35-153" fmla="*/ 3078958 w 3217557"/>
              <a:gd name="connsiteY35-154" fmla="*/ 2077967 h 2633810"/>
              <a:gd name="connsiteX36-155" fmla="*/ 2505887 w 3217557"/>
              <a:gd name="connsiteY36-156" fmla="*/ 1713434 h 2633810"/>
              <a:gd name="connsiteX37-157" fmla="*/ 2886641 w 3217557"/>
              <a:gd name="connsiteY37-158" fmla="*/ 1713434 h 2633810"/>
              <a:gd name="connsiteX38-159" fmla="*/ 3217557 w 3217557"/>
              <a:gd name="connsiteY38-160" fmla="*/ 1382518 h 2633810"/>
              <a:gd name="connsiteX39-161" fmla="*/ 3217557 w 3217557"/>
              <a:gd name="connsiteY39-162" fmla="*/ 330916 h 2633810"/>
              <a:gd name="connsiteX40-163" fmla="*/ 2886641 w 3217557"/>
              <a:gd name="connsiteY40-164" fmla="*/ 0 h 2633810"/>
              <a:gd name="connsiteX0-165" fmla="*/ 1384251 w 3217557"/>
              <a:gd name="connsiteY0-166" fmla="*/ 661544 h 2633810"/>
              <a:gd name="connsiteX1-167" fmla="*/ 1574067 w 3217557"/>
              <a:gd name="connsiteY1-168" fmla="*/ 851360 h 2633810"/>
              <a:gd name="connsiteX2-169" fmla="*/ 1384251 w 3217557"/>
              <a:gd name="connsiteY2-170" fmla="*/ 1041176 h 2633810"/>
              <a:gd name="connsiteX3-171" fmla="*/ 1194435 w 3217557"/>
              <a:gd name="connsiteY3-172" fmla="*/ 851360 h 2633810"/>
              <a:gd name="connsiteX4-173" fmla="*/ 1384251 w 3217557"/>
              <a:gd name="connsiteY4-174" fmla="*/ 661544 h 2633810"/>
              <a:gd name="connsiteX5-175" fmla="*/ 1993421 w 3217557"/>
              <a:gd name="connsiteY5-176" fmla="*/ 661544 h 2633810"/>
              <a:gd name="connsiteX6-177" fmla="*/ 2183237 w 3217557"/>
              <a:gd name="connsiteY6-178" fmla="*/ 851360 h 2633810"/>
              <a:gd name="connsiteX7-179" fmla="*/ 1993421 w 3217557"/>
              <a:gd name="connsiteY7-180" fmla="*/ 1041176 h 2633810"/>
              <a:gd name="connsiteX8-181" fmla="*/ 1803605 w 3217557"/>
              <a:gd name="connsiteY8-182" fmla="*/ 851360 h 2633810"/>
              <a:gd name="connsiteX9-183" fmla="*/ 1993421 w 3217557"/>
              <a:gd name="connsiteY9-184" fmla="*/ 661544 h 2633810"/>
              <a:gd name="connsiteX10-185" fmla="*/ 2602591 w 3217557"/>
              <a:gd name="connsiteY10-186" fmla="*/ 661544 h 2633810"/>
              <a:gd name="connsiteX11-187" fmla="*/ 2792407 w 3217557"/>
              <a:gd name="connsiteY11-188" fmla="*/ 851360 h 2633810"/>
              <a:gd name="connsiteX12-189" fmla="*/ 2602591 w 3217557"/>
              <a:gd name="connsiteY12-190" fmla="*/ 1041176 h 2633810"/>
              <a:gd name="connsiteX13-191" fmla="*/ 2412775 w 3217557"/>
              <a:gd name="connsiteY13-192" fmla="*/ 851360 h 2633810"/>
              <a:gd name="connsiteX14-193" fmla="*/ 2602591 w 3217557"/>
              <a:gd name="connsiteY14-194" fmla="*/ 661544 h 2633810"/>
              <a:gd name="connsiteX15-195" fmla="*/ 677114 w 3217557"/>
              <a:gd name="connsiteY15-196" fmla="*/ 569491 h 2633810"/>
              <a:gd name="connsiteX16-197" fmla="*/ 330916 w 3217557"/>
              <a:gd name="connsiteY16-198" fmla="*/ 569491 h 2633810"/>
              <a:gd name="connsiteX17-199" fmla="*/ 0 w 3217557"/>
              <a:gd name="connsiteY17-200" fmla="*/ 900407 h 2633810"/>
              <a:gd name="connsiteX18-201" fmla="*/ 0 w 3217557"/>
              <a:gd name="connsiteY18-202" fmla="*/ 1952009 h 2633810"/>
              <a:gd name="connsiteX19-203" fmla="*/ 330916 w 3217557"/>
              <a:gd name="connsiteY19-204" fmla="*/ 2282925 h 2633810"/>
              <a:gd name="connsiteX20-205" fmla="*/ 711670 w 3217557"/>
              <a:gd name="connsiteY20-206" fmla="*/ 2282925 h 2633810"/>
              <a:gd name="connsiteX21-207" fmla="*/ 165895 w 3217557"/>
              <a:gd name="connsiteY21-208" fmla="*/ 2633810 h 2633810"/>
              <a:gd name="connsiteX22-209" fmla="*/ 1294529 w 3217557"/>
              <a:gd name="connsiteY22-210" fmla="*/ 2282925 h 2633810"/>
              <a:gd name="connsiteX23-211" fmla="*/ 2117356 w 3217557"/>
              <a:gd name="connsiteY23-212" fmla="*/ 2282925 h 2633810"/>
              <a:gd name="connsiteX24-213" fmla="*/ 2418395 w 3217557"/>
              <a:gd name="connsiteY24-214" fmla="*/ 2087951 h 2633810"/>
              <a:gd name="connsiteX25-215" fmla="*/ 1830857 w 3217557"/>
              <a:gd name="connsiteY25-216" fmla="*/ 1799347 h 2633810"/>
              <a:gd name="connsiteX26-217" fmla="*/ 1008030 w 3217557"/>
              <a:gd name="connsiteY26-218" fmla="*/ 1799347 h 2633810"/>
              <a:gd name="connsiteX27-219" fmla="*/ 677114 w 3217557"/>
              <a:gd name="connsiteY27-220" fmla="*/ 1468431 h 2633810"/>
              <a:gd name="connsiteX28-221" fmla="*/ 677114 w 3217557"/>
              <a:gd name="connsiteY28-222" fmla="*/ 569491 h 2633810"/>
              <a:gd name="connsiteX29-223" fmla="*/ 2886641 w 3217557"/>
              <a:gd name="connsiteY29-224" fmla="*/ 0 h 2633810"/>
              <a:gd name="connsiteX30-225" fmla="*/ 1100201 w 3217557"/>
              <a:gd name="connsiteY30-226" fmla="*/ 0 h 2633810"/>
              <a:gd name="connsiteX31-227" fmla="*/ 769285 w 3217557"/>
              <a:gd name="connsiteY31-228" fmla="*/ 330916 h 2633810"/>
              <a:gd name="connsiteX32-229" fmla="*/ 769285 w 3217557"/>
              <a:gd name="connsiteY32-230" fmla="*/ 1382518 h 2633810"/>
              <a:gd name="connsiteX33-231" fmla="*/ 1100201 w 3217557"/>
              <a:gd name="connsiteY33-232" fmla="*/ 1713434 h 2633810"/>
              <a:gd name="connsiteX34-233" fmla="*/ 1923028 w 3217557"/>
              <a:gd name="connsiteY34-234" fmla="*/ 1713434 h 2633810"/>
              <a:gd name="connsiteX35-235" fmla="*/ 3078958 w 3217557"/>
              <a:gd name="connsiteY35-236" fmla="*/ 2077967 h 2633810"/>
              <a:gd name="connsiteX36-237" fmla="*/ 2505887 w 3217557"/>
              <a:gd name="connsiteY36-238" fmla="*/ 1713434 h 2633810"/>
              <a:gd name="connsiteX37-239" fmla="*/ 2886641 w 3217557"/>
              <a:gd name="connsiteY37-240" fmla="*/ 1713434 h 2633810"/>
              <a:gd name="connsiteX38-241" fmla="*/ 3217557 w 3217557"/>
              <a:gd name="connsiteY38-242" fmla="*/ 1382518 h 2633810"/>
              <a:gd name="connsiteX39-243" fmla="*/ 3217557 w 3217557"/>
              <a:gd name="connsiteY39-244" fmla="*/ 330916 h 2633810"/>
              <a:gd name="connsiteX40-245" fmla="*/ 2886641 w 3217557"/>
              <a:gd name="connsiteY40-246" fmla="*/ 0 h 2633810"/>
              <a:gd name="connsiteX0-247" fmla="*/ 1384251 w 3217557"/>
              <a:gd name="connsiteY0-248" fmla="*/ 661544 h 2633810"/>
              <a:gd name="connsiteX1-249" fmla="*/ 1574067 w 3217557"/>
              <a:gd name="connsiteY1-250" fmla="*/ 851360 h 2633810"/>
              <a:gd name="connsiteX2-251" fmla="*/ 1384251 w 3217557"/>
              <a:gd name="connsiteY2-252" fmla="*/ 1041176 h 2633810"/>
              <a:gd name="connsiteX3-253" fmla="*/ 1194435 w 3217557"/>
              <a:gd name="connsiteY3-254" fmla="*/ 851360 h 2633810"/>
              <a:gd name="connsiteX4-255" fmla="*/ 1384251 w 3217557"/>
              <a:gd name="connsiteY4-256" fmla="*/ 661544 h 2633810"/>
              <a:gd name="connsiteX5-257" fmla="*/ 1993421 w 3217557"/>
              <a:gd name="connsiteY5-258" fmla="*/ 661544 h 2633810"/>
              <a:gd name="connsiteX6-259" fmla="*/ 2183237 w 3217557"/>
              <a:gd name="connsiteY6-260" fmla="*/ 851360 h 2633810"/>
              <a:gd name="connsiteX7-261" fmla="*/ 1993421 w 3217557"/>
              <a:gd name="connsiteY7-262" fmla="*/ 1041176 h 2633810"/>
              <a:gd name="connsiteX8-263" fmla="*/ 1803605 w 3217557"/>
              <a:gd name="connsiteY8-264" fmla="*/ 851360 h 2633810"/>
              <a:gd name="connsiteX9-265" fmla="*/ 1993421 w 3217557"/>
              <a:gd name="connsiteY9-266" fmla="*/ 661544 h 2633810"/>
              <a:gd name="connsiteX10-267" fmla="*/ 2602591 w 3217557"/>
              <a:gd name="connsiteY10-268" fmla="*/ 661544 h 2633810"/>
              <a:gd name="connsiteX11-269" fmla="*/ 2792407 w 3217557"/>
              <a:gd name="connsiteY11-270" fmla="*/ 851360 h 2633810"/>
              <a:gd name="connsiteX12-271" fmla="*/ 2602591 w 3217557"/>
              <a:gd name="connsiteY12-272" fmla="*/ 1041176 h 2633810"/>
              <a:gd name="connsiteX13-273" fmla="*/ 2412775 w 3217557"/>
              <a:gd name="connsiteY13-274" fmla="*/ 851360 h 2633810"/>
              <a:gd name="connsiteX14-275" fmla="*/ 2602591 w 3217557"/>
              <a:gd name="connsiteY14-276" fmla="*/ 661544 h 2633810"/>
              <a:gd name="connsiteX15-277" fmla="*/ 677114 w 3217557"/>
              <a:gd name="connsiteY15-278" fmla="*/ 569491 h 2633810"/>
              <a:gd name="connsiteX16-279" fmla="*/ 330916 w 3217557"/>
              <a:gd name="connsiteY16-280" fmla="*/ 569491 h 2633810"/>
              <a:gd name="connsiteX17-281" fmla="*/ 0 w 3217557"/>
              <a:gd name="connsiteY17-282" fmla="*/ 900407 h 2633810"/>
              <a:gd name="connsiteX18-283" fmla="*/ 0 w 3217557"/>
              <a:gd name="connsiteY18-284" fmla="*/ 1952009 h 2633810"/>
              <a:gd name="connsiteX19-285" fmla="*/ 330916 w 3217557"/>
              <a:gd name="connsiteY19-286" fmla="*/ 2282925 h 2633810"/>
              <a:gd name="connsiteX20-287" fmla="*/ 711670 w 3217557"/>
              <a:gd name="connsiteY20-288" fmla="*/ 2282925 h 2633810"/>
              <a:gd name="connsiteX21-289" fmla="*/ 165895 w 3217557"/>
              <a:gd name="connsiteY21-290" fmla="*/ 2633810 h 2633810"/>
              <a:gd name="connsiteX22-291" fmla="*/ 1294529 w 3217557"/>
              <a:gd name="connsiteY22-292" fmla="*/ 2282925 h 2633810"/>
              <a:gd name="connsiteX23-293" fmla="*/ 2117356 w 3217557"/>
              <a:gd name="connsiteY23-294" fmla="*/ 2282925 h 2633810"/>
              <a:gd name="connsiteX24-295" fmla="*/ 2418395 w 3217557"/>
              <a:gd name="connsiteY24-296" fmla="*/ 2087951 h 2633810"/>
              <a:gd name="connsiteX25-297" fmla="*/ 1830857 w 3217557"/>
              <a:gd name="connsiteY25-298" fmla="*/ 1799347 h 2633810"/>
              <a:gd name="connsiteX26-299" fmla="*/ 1008030 w 3217557"/>
              <a:gd name="connsiteY26-300" fmla="*/ 1799347 h 2633810"/>
              <a:gd name="connsiteX27-301" fmla="*/ 677114 w 3217557"/>
              <a:gd name="connsiteY27-302" fmla="*/ 1468431 h 2633810"/>
              <a:gd name="connsiteX28-303" fmla="*/ 677114 w 3217557"/>
              <a:gd name="connsiteY28-304" fmla="*/ 569491 h 2633810"/>
              <a:gd name="connsiteX29-305" fmla="*/ 2886641 w 3217557"/>
              <a:gd name="connsiteY29-306" fmla="*/ 0 h 2633810"/>
              <a:gd name="connsiteX30-307" fmla="*/ 1100201 w 3217557"/>
              <a:gd name="connsiteY30-308" fmla="*/ 0 h 2633810"/>
              <a:gd name="connsiteX31-309" fmla="*/ 769285 w 3217557"/>
              <a:gd name="connsiteY31-310" fmla="*/ 330916 h 2633810"/>
              <a:gd name="connsiteX32-311" fmla="*/ 769285 w 3217557"/>
              <a:gd name="connsiteY32-312" fmla="*/ 1382518 h 2633810"/>
              <a:gd name="connsiteX33-313" fmla="*/ 1100201 w 3217557"/>
              <a:gd name="connsiteY33-314" fmla="*/ 1713434 h 2633810"/>
              <a:gd name="connsiteX34-315" fmla="*/ 1923028 w 3217557"/>
              <a:gd name="connsiteY34-316" fmla="*/ 1713434 h 2633810"/>
              <a:gd name="connsiteX35-317" fmla="*/ 3078958 w 3217557"/>
              <a:gd name="connsiteY35-318" fmla="*/ 2077967 h 2633810"/>
              <a:gd name="connsiteX36-319" fmla="*/ 2505887 w 3217557"/>
              <a:gd name="connsiteY36-320" fmla="*/ 1713434 h 2633810"/>
              <a:gd name="connsiteX37-321" fmla="*/ 2886641 w 3217557"/>
              <a:gd name="connsiteY37-322" fmla="*/ 1713434 h 2633810"/>
              <a:gd name="connsiteX38-323" fmla="*/ 3217557 w 3217557"/>
              <a:gd name="connsiteY38-324" fmla="*/ 1382518 h 2633810"/>
              <a:gd name="connsiteX39-325" fmla="*/ 3217557 w 3217557"/>
              <a:gd name="connsiteY39-326" fmla="*/ 330916 h 2633810"/>
              <a:gd name="connsiteX40-327" fmla="*/ 2886641 w 3217557"/>
              <a:gd name="connsiteY40-328" fmla="*/ 0 h 2633810"/>
              <a:gd name="connsiteX0-329" fmla="*/ 1384251 w 3217557"/>
              <a:gd name="connsiteY0-330" fmla="*/ 661544 h 2654282"/>
              <a:gd name="connsiteX1-331" fmla="*/ 1574067 w 3217557"/>
              <a:gd name="connsiteY1-332" fmla="*/ 851360 h 2654282"/>
              <a:gd name="connsiteX2-333" fmla="*/ 1384251 w 3217557"/>
              <a:gd name="connsiteY2-334" fmla="*/ 1041176 h 2654282"/>
              <a:gd name="connsiteX3-335" fmla="*/ 1194435 w 3217557"/>
              <a:gd name="connsiteY3-336" fmla="*/ 851360 h 2654282"/>
              <a:gd name="connsiteX4-337" fmla="*/ 1384251 w 3217557"/>
              <a:gd name="connsiteY4-338" fmla="*/ 661544 h 2654282"/>
              <a:gd name="connsiteX5-339" fmla="*/ 1993421 w 3217557"/>
              <a:gd name="connsiteY5-340" fmla="*/ 661544 h 2654282"/>
              <a:gd name="connsiteX6-341" fmla="*/ 2183237 w 3217557"/>
              <a:gd name="connsiteY6-342" fmla="*/ 851360 h 2654282"/>
              <a:gd name="connsiteX7-343" fmla="*/ 1993421 w 3217557"/>
              <a:gd name="connsiteY7-344" fmla="*/ 1041176 h 2654282"/>
              <a:gd name="connsiteX8-345" fmla="*/ 1803605 w 3217557"/>
              <a:gd name="connsiteY8-346" fmla="*/ 851360 h 2654282"/>
              <a:gd name="connsiteX9-347" fmla="*/ 1993421 w 3217557"/>
              <a:gd name="connsiteY9-348" fmla="*/ 661544 h 2654282"/>
              <a:gd name="connsiteX10-349" fmla="*/ 2602591 w 3217557"/>
              <a:gd name="connsiteY10-350" fmla="*/ 661544 h 2654282"/>
              <a:gd name="connsiteX11-351" fmla="*/ 2792407 w 3217557"/>
              <a:gd name="connsiteY11-352" fmla="*/ 851360 h 2654282"/>
              <a:gd name="connsiteX12-353" fmla="*/ 2602591 w 3217557"/>
              <a:gd name="connsiteY12-354" fmla="*/ 1041176 h 2654282"/>
              <a:gd name="connsiteX13-355" fmla="*/ 2412775 w 3217557"/>
              <a:gd name="connsiteY13-356" fmla="*/ 851360 h 2654282"/>
              <a:gd name="connsiteX14-357" fmla="*/ 2602591 w 3217557"/>
              <a:gd name="connsiteY14-358" fmla="*/ 661544 h 2654282"/>
              <a:gd name="connsiteX15-359" fmla="*/ 677114 w 3217557"/>
              <a:gd name="connsiteY15-360" fmla="*/ 569491 h 2654282"/>
              <a:gd name="connsiteX16-361" fmla="*/ 330916 w 3217557"/>
              <a:gd name="connsiteY16-362" fmla="*/ 569491 h 2654282"/>
              <a:gd name="connsiteX17-363" fmla="*/ 0 w 3217557"/>
              <a:gd name="connsiteY17-364" fmla="*/ 900407 h 2654282"/>
              <a:gd name="connsiteX18-365" fmla="*/ 0 w 3217557"/>
              <a:gd name="connsiteY18-366" fmla="*/ 1952009 h 2654282"/>
              <a:gd name="connsiteX19-367" fmla="*/ 330916 w 3217557"/>
              <a:gd name="connsiteY19-368" fmla="*/ 2282925 h 2654282"/>
              <a:gd name="connsiteX20-369" fmla="*/ 711670 w 3217557"/>
              <a:gd name="connsiteY20-370" fmla="*/ 2282925 h 2654282"/>
              <a:gd name="connsiteX21-371" fmla="*/ 275077 w 3217557"/>
              <a:gd name="connsiteY21-372" fmla="*/ 2654282 h 2654282"/>
              <a:gd name="connsiteX22-373" fmla="*/ 1294529 w 3217557"/>
              <a:gd name="connsiteY22-374" fmla="*/ 2282925 h 2654282"/>
              <a:gd name="connsiteX23-375" fmla="*/ 2117356 w 3217557"/>
              <a:gd name="connsiteY23-376" fmla="*/ 2282925 h 2654282"/>
              <a:gd name="connsiteX24-377" fmla="*/ 2418395 w 3217557"/>
              <a:gd name="connsiteY24-378" fmla="*/ 2087951 h 2654282"/>
              <a:gd name="connsiteX25-379" fmla="*/ 1830857 w 3217557"/>
              <a:gd name="connsiteY25-380" fmla="*/ 1799347 h 2654282"/>
              <a:gd name="connsiteX26-381" fmla="*/ 1008030 w 3217557"/>
              <a:gd name="connsiteY26-382" fmla="*/ 1799347 h 2654282"/>
              <a:gd name="connsiteX27-383" fmla="*/ 677114 w 3217557"/>
              <a:gd name="connsiteY27-384" fmla="*/ 1468431 h 2654282"/>
              <a:gd name="connsiteX28-385" fmla="*/ 677114 w 3217557"/>
              <a:gd name="connsiteY28-386" fmla="*/ 569491 h 2654282"/>
              <a:gd name="connsiteX29-387" fmla="*/ 2886641 w 3217557"/>
              <a:gd name="connsiteY29-388" fmla="*/ 0 h 2654282"/>
              <a:gd name="connsiteX30-389" fmla="*/ 1100201 w 3217557"/>
              <a:gd name="connsiteY30-390" fmla="*/ 0 h 2654282"/>
              <a:gd name="connsiteX31-391" fmla="*/ 769285 w 3217557"/>
              <a:gd name="connsiteY31-392" fmla="*/ 330916 h 2654282"/>
              <a:gd name="connsiteX32-393" fmla="*/ 769285 w 3217557"/>
              <a:gd name="connsiteY32-394" fmla="*/ 1382518 h 2654282"/>
              <a:gd name="connsiteX33-395" fmla="*/ 1100201 w 3217557"/>
              <a:gd name="connsiteY33-396" fmla="*/ 1713434 h 2654282"/>
              <a:gd name="connsiteX34-397" fmla="*/ 1923028 w 3217557"/>
              <a:gd name="connsiteY34-398" fmla="*/ 1713434 h 2654282"/>
              <a:gd name="connsiteX35-399" fmla="*/ 3078958 w 3217557"/>
              <a:gd name="connsiteY35-400" fmla="*/ 2077967 h 2654282"/>
              <a:gd name="connsiteX36-401" fmla="*/ 2505887 w 3217557"/>
              <a:gd name="connsiteY36-402" fmla="*/ 1713434 h 2654282"/>
              <a:gd name="connsiteX37-403" fmla="*/ 2886641 w 3217557"/>
              <a:gd name="connsiteY37-404" fmla="*/ 1713434 h 2654282"/>
              <a:gd name="connsiteX38-405" fmla="*/ 3217557 w 3217557"/>
              <a:gd name="connsiteY38-406" fmla="*/ 1382518 h 2654282"/>
              <a:gd name="connsiteX39-407" fmla="*/ 3217557 w 3217557"/>
              <a:gd name="connsiteY39-408" fmla="*/ 330916 h 2654282"/>
              <a:gd name="connsiteX40-409" fmla="*/ 2886641 w 3217557"/>
              <a:gd name="connsiteY40-410" fmla="*/ 0 h 2654282"/>
              <a:gd name="connsiteX0-411" fmla="*/ 1384251 w 3217557"/>
              <a:gd name="connsiteY0-412" fmla="*/ 661544 h 2654282"/>
              <a:gd name="connsiteX1-413" fmla="*/ 1574067 w 3217557"/>
              <a:gd name="connsiteY1-414" fmla="*/ 851360 h 2654282"/>
              <a:gd name="connsiteX2-415" fmla="*/ 1384251 w 3217557"/>
              <a:gd name="connsiteY2-416" fmla="*/ 1041176 h 2654282"/>
              <a:gd name="connsiteX3-417" fmla="*/ 1194435 w 3217557"/>
              <a:gd name="connsiteY3-418" fmla="*/ 851360 h 2654282"/>
              <a:gd name="connsiteX4-419" fmla="*/ 1384251 w 3217557"/>
              <a:gd name="connsiteY4-420" fmla="*/ 661544 h 2654282"/>
              <a:gd name="connsiteX5-421" fmla="*/ 1993421 w 3217557"/>
              <a:gd name="connsiteY5-422" fmla="*/ 661544 h 2654282"/>
              <a:gd name="connsiteX6-423" fmla="*/ 2183237 w 3217557"/>
              <a:gd name="connsiteY6-424" fmla="*/ 851360 h 2654282"/>
              <a:gd name="connsiteX7-425" fmla="*/ 1993421 w 3217557"/>
              <a:gd name="connsiteY7-426" fmla="*/ 1041176 h 2654282"/>
              <a:gd name="connsiteX8-427" fmla="*/ 1803605 w 3217557"/>
              <a:gd name="connsiteY8-428" fmla="*/ 851360 h 2654282"/>
              <a:gd name="connsiteX9-429" fmla="*/ 1993421 w 3217557"/>
              <a:gd name="connsiteY9-430" fmla="*/ 661544 h 2654282"/>
              <a:gd name="connsiteX10-431" fmla="*/ 2602591 w 3217557"/>
              <a:gd name="connsiteY10-432" fmla="*/ 661544 h 2654282"/>
              <a:gd name="connsiteX11-433" fmla="*/ 2792407 w 3217557"/>
              <a:gd name="connsiteY11-434" fmla="*/ 851360 h 2654282"/>
              <a:gd name="connsiteX12-435" fmla="*/ 2602591 w 3217557"/>
              <a:gd name="connsiteY12-436" fmla="*/ 1041176 h 2654282"/>
              <a:gd name="connsiteX13-437" fmla="*/ 2412775 w 3217557"/>
              <a:gd name="connsiteY13-438" fmla="*/ 851360 h 2654282"/>
              <a:gd name="connsiteX14-439" fmla="*/ 2602591 w 3217557"/>
              <a:gd name="connsiteY14-440" fmla="*/ 661544 h 2654282"/>
              <a:gd name="connsiteX15-441" fmla="*/ 677114 w 3217557"/>
              <a:gd name="connsiteY15-442" fmla="*/ 569491 h 2654282"/>
              <a:gd name="connsiteX16-443" fmla="*/ 330916 w 3217557"/>
              <a:gd name="connsiteY16-444" fmla="*/ 569491 h 2654282"/>
              <a:gd name="connsiteX17-445" fmla="*/ 0 w 3217557"/>
              <a:gd name="connsiteY17-446" fmla="*/ 900407 h 2654282"/>
              <a:gd name="connsiteX18-447" fmla="*/ 0 w 3217557"/>
              <a:gd name="connsiteY18-448" fmla="*/ 1952009 h 2654282"/>
              <a:gd name="connsiteX19-449" fmla="*/ 330916 w 3217557"/>
              <a:gd name="connsiteY19-450" fmla="*/ 2282925 h 2654282"/>
              <a:gd name="connsiteX20-451" fmla="*/ 711670 w 3217557"/>
              <a:gd name="connsiteY20-452" fmla="*/ 2282925 h 2654282"/>
              <a:gd name="connsiteX21-453" fmla="*/ 275077 w 3217557"/>
              <a:gd name="connsiteY21-454" fmla="*/ 2654282 h 2654282"/>
              <a:gd name="connsiteX22-455" fmla="*/ 1294529 w 3217557"/>
              <a:gd name="connsiteY22-456" fmla="*/ 2282925 h 2654282"/>
              <a:gd name="connsiteX23-457" fmla="*/ 2117356 w 3217557"/>
              <a:gd name="connsiteY23-458" fmla="*/ 2282925 h 2654282"/>
              <a:gd name="connsiteX24-459" fmla="*/ 2418395 w 3217557"/>
              <a:gd name="connsiteY24-460" fmla="*/ 2087951 h 2654282"/>
              <a:gd name="connsiteX25-461" fmla="*/ 1830857 w 3217557"/>
              <a:gd name="connsiteY25-462" fmla="*/ 1799347 h 2654282"/>
              <a:gd name="connsiteX26-463" fmla="*/ 1008030 w 3217557"/>
              <a:gd name="connsiteY26-464" fmla="*/ 1799347 h 2654282"/>
              <a:gd name="connsiteX27-465" fmla="*/ 677114 w 3217557"/>
              <a:gd name="connsiteY27-466" fmla="*/ 1468431 h 2654282"/>
              <a:gd name="connsiteX28-467" fmla="*/ 677114 w 3217557"/>
              <a:gd name="connsiteY28-468" fmla="*/ 569491 h 2654282"/>
              <a:gd name="connsiteX29-469" fmla="*/ 2886641 w 3217557"/>
              <a:gd name="connsiteY29-470" fmla="*/ 0 h 2654282"/>
              <a:gd name="connsiteX30-471" fmla="*/ 1100201 w 3217557"/>
              <a:gd name="connsiteY30-472" fmla="*/ 0 h 2654282"/>
              <a:gd name="connsiteX31-473" fmla="*/ 769285 w 3217557"/>
              <a:gd name="connsiteY31-474" fmla="*/ 330916 h 2654282"/>
              <a:gd name="connsiteX32-475" fmla="*/ 769285 w 3217557"/>
              <a:gd name="connsiteY32-476" fmla="*/ 1382518 h 2654282"/>
              <a:gd name="connsiteX33-477" fmla="*/ 1100201 w 3217557"/>
              <a:gd name="connsiteY33-478" fmla="*/ 1713434 h 2654282"/>
              <a:gd name="connsiteX34-479" fmla="*/ 1923028 w 3217557"/>
              <a:gd name="connsiteY34-480" fmla="*/ 1713434 h 2654282"/>
              <a:gd name="connsiteX35-481" fmla="*/ 3078958 w 3217557"/>
              <a:gd name="connsiteY35-482" fmla="*/ 2077967 h 2654282"/>
              <a:gd name="connsiteX36-483" fmla="*/ 2505887 w 3217557"/>
              <a:gd name="connsiteY36-484" fmla="*/ 1713434 h 2654282"/>
              <a:gd name="connsiteX37-485" fmla="*/ 2886641 w 3217557"/>
              <a:gd name="connsiteY37-486" fmla="*/ 1713434 h 2654282"/>
              <a:gd name="connsiteX38-487" fmla="*/ 3217557 w 3217557"/>
              <a:gd name="connsiteY38-488" fmla="*/ 1382518 h 2654282"/>
              <a:gd name="connsiteX39-489" fmla="*/ 3217557 w 3217557"/>
              <a:gd name="connsiteY39-490" fmla="*/ 330916 h 2654282"/>
              <a:gd name="connsiteX40-491" fmla="*/ 2886641 w 3217557"/>
              <a:gd name="connsiteY40-492" fmla="*/ 0 h 2654282"/>
              <a:gd name="connsiteX0-493" fmla="*/ 1384251 w 3217557"/>
              <a:gd name="connsiteY0-494" fmla="*/ 661544 h 2654282"/>
              <a:gd name="connsiteX1-495" fmla="*/ 1574067 w 3217557"/>
              <a:gd name="connsiteY1-496" fmla="*/ 851360 h 2654282"/>
              <a:gd name="connsiteX2-497" fmla="*/ 1384251 w 3217557"/>
              <a:gd name="connsiteY2-498" fmla="*/ 1041176 h 2654282"/>
              <a:gd name="connsiteX3-499" fmla="*/ 1194435 w 3217557"/>
              <a:gd name="connsiteY3-500" fmla="*/ 851360 h 2654282"/>
              <a:gd name="connsiteX4-501" fmla="*/ 1384251 w 3217557"/>
              <a:gd name="connsiteY4-502" fmla="*/ 661544 h 2654282"/>
              <a:gd name="connsiteX5-503" fmla="*/ 1993421 w 3217557"/>
              <a:gd name="connsiteY5-504" fmla="*/ 661544 h 2654282"/>
              <a:gd name="connsiteX6-505" fmla="*/ 2183237 w 3217557"/>
              <a:gd name="connsiteY6-506" fmla="*/ 851360 h 2654282"/>
              <a:gd name="connsiteX7-507" fmla="*/ 1993421 w 3217557"/>
              <a:gd name="connsiteY7-508" fmla="*/ 1041176 h 2654282"/>
              <a:gd name="connsiteX8-509" fmla="*/ 1803605 w 3217557"/>
              <a:gd name="connsiteY8-510" fmla="*/ 851360 h 2654282"/>
              <a:gd name="connsiteX9-511" fmla="*/ 1993421 w 3217557"/>
              <a:gd name="connsiteY9-512" fmla="*/ 661544 h 2654282"/>
              <a:gd name="connsiteX10-513" fmla="*/ 2602591 w 3217557"/>
              <a:gd name="connsiteY10-514" fmla="*/ 661544 h 2654282"/>
              <a:gd name="connsiteX11-515" fmla="*/ 2792407 w 3217557"/>
              <a:gd name="connsiteY11-516" fmla="*/ 851360 h 2654282"/>
              <a:gd name="connsiteX12-517" fmla="*/ 2602591 w 3217557"/>
              <a:gd name="connsiteY12-518" fmla="*/ 1041176 h 2654282"/>
              <a:gd name="connsiteX13-519" fmla="*/ 2412775 w 3217557"/>
              <a:gd name="connsiteY13-520" fmla="*/ 851360 h 2654282"/>
              <a:gd name="connsiteX14-521" fmla="*/ 2602591 w 3217557"/>
              <a:gd name="connsiteY14-522" fmla="*/ 661544 h 2654282"/>
              <a:gd name="connsiteX15-523" fmla="*/ 677114 w 3217557"/>
              <a:gd name="connsiteY15-524" fmla="*/ 569491 h 2654282"/>
              <a:gd name="connsiteX16-525" fmla="*/ 330916 w 3217557"/>
              <a:gd name="connsiteY16-526" fmla="*/ 569491 h 2654282"/>
              <a:gd name="connsiteX17-527" fmla="*/ 0 w 3217557"/>
              <a:gd name="connsiteY17-528" fmla="*/ 900407 h 2654282"/>
              <a:gd name="connsiteX18-529" fmla="*/ 0 w 3217557"/>
              <a:gd name="connsiteY18-530" fmla="*/ 1952009 h 2654282"/>
              <a:gd name="connsiteX19-531" fmla="*/ 330916 w 3217557"/>
              <a:gd name="connsiteY19-532" fmla="*/ 2282925 h 2654282"/>
              <a:gd name="connsiteX20-533" fmla="*/ 711670 w 3217557"/>
              <a:gd name="connsiteY20-534" fmla="*/ 2282925 h 2654282"/>
              <a:gd name="connsiteX21-535" fmla="*/ 275077 w 3217557"/>
              <a:gd name="connsiteY21-536" fmla="*/ 2654282 h 2654282"/>
              <a:gd name="connsiteX22-537" fmla="*/ 1294529 w 3217557"/>
              <a:gd name="connsiteY22-538" fmla="*/ 2282925 h 2654282"/>
              <a:gd name="connsiteX23-539" fmla="*/ 2117356 w 3217557"/>
              <a:gd name="connsiteY23-540" fmla="*/ 2282925 h 2654282"/>
              <a:gd name="connsiteX24-541" fmla="*/ 2418395 w 3217557"/>
              <a:gd name="connsiteY24-542" fmla="*/ 2087951 h 2654282"/>
              <a:gd name="connsiteX25-543" fmla="*/ 1830857 w 3217557"/>
              <a:gd name="connsiteY25-544" fmla="*/ 1799347 h 2654282"/>
              <a:gd name="connsiteX26-545" fmla="*/ 1008030 w 3217557"/>
              <a:gd name="connsiteY26-546" fmla="*/ 1799347 h 2654282"/>
              <a:gd name="connsiteX27-547" fmla="*/ 677114 w 3217557"/>
              <a:gd name="connsiteY27-548" fmla="*/ 1468431 h 2654282"/>
              <a:gd name="connsiteX28-549" fmla="*/ 677114 w 3217557"/>
              <a:gd name="connsiteY28-550" fmla="*/ 569491 h 2654282"/>
              <a:gd name="connsiteX29-551" fmla="*/ 2886641 w 3217557"/>
              <a:gd name="connsiteY29-552" fmla="*/ 0 h 2654282"/>
              <a:gd name="connsiteX30-553" fmla="*/ 1100201 w 3217557"/>
              <a:gd name="connsiteY30-554" fmla="*/ 0 h 2654282"/>
              <a:gd name="connsiteX31-555" fmla="*/ 769285 w 3217557"/>
              <a:gd name="connsiteY31-556" fmla="*/ 330916 h 2654282"/>
              <a:gd name="connsiteX32-557" fmla="*/ 769285 w 3217557"/>
              <a:gd name="connsiteY32-558" fmla="*/ 1382518 h 2654282"/>
              <a:gd name="connsiteX33-559" fmla="*/ 1100201 w 3217557"/>
              <a:gd name="connsiteY33-560" fmla="*/ 1713434 h 2654282"/>
              <a:gd name="connsiteX34-561" fmla="*/ 1923028 w 3217557"/>
              <a:gd name="connsiteY34-562" fmla="*/ 1713434 h 2654282"/>
              <a:gd name="connsiteX35-563" fmla="*/ 3078958 w 3217557"/>
              <a:gd name="connsiteY35-564" fmla="*/ 2077967 h 2654282"/>
              <a:gd name="connsiteX36-565" fmla="*/ 2505887 w 3217557"/>
              <a:gd name="connsiteY36-566" fmla="*/ 1713434 h 2654282"/>
              <a:gd name="connsiteX37-567" fmla="*/ 2886641 w 3217557"/>
              <a:gd name="connsiteY37-568" fmla="*/ 1713434 h 2654282"/>
              <a:gd name="connsiteX38-569" fmla="*/ 3217557 w 3217557"/>
              <a:gd name="connsiteY38-570" fmla="*/ 1382518 h 2654282"/>
              <a:gd name="connsiteX39-571" fmla="*/ 3217557 w 3217557"/>
              <a:gd name="connsiteY39-572" fmla="*/ 330916 h 2654282"/>
              <a:gd name="connsiteX40-573" fmla="*/ 2886641 w 3217557"/>
              <a:gd name="connsiteY40-574" fmla="*/ 0 h 2654282"/>
              <a:gd name="connsiteX0-575" fmla="*/ 1384251 w 3217557"/>
              <a:gd name="connsiteY0-576" fmla="*/ 661544 h 2654282"/>
              <a:gd name="connsiteX1-577" fmla="*/ 1574067 w 3217557"/>
              <a:gd name="connsiteY1-578" fmla="*/ 851360 h 2654282"/>
              <a:gd name="connsiteX2-579" fmla="*/ 1384251 w 3217557"/>
              <a:gd name="connsiteY2-580" fmla="*/ 1041176 h 2654282"/>
              <a:gd name="connsiteX3-581" fmla="*/ 1194435 w 3217557"/>
              <a:gd name="connsiteY3-582" fmla="*/ 851360 h 2654282"/>
              <a:gd name="connsiteX4-583" fmla="*/ 1384251 w 3217557"/>
              <a:gd name="connsiteY4-584" fmla="*/ 661544 h 2654282"/>
              <a:gd name="connsiteX5-585" fmla="*/ 1993421 w 3217557"/>
              <a:gd name="connsiteY5-586" fmla="*/ 661544 h 2654282"/>
              <a:gd name="connsiteX6-587" fmla="*/ 2183237 w 3217557"/>
              <a:gd name="connsiteY6-588" fmla="*/ 851360 h 2654282"/>
              <a:gd name="connsiteX7-589" fmla="*/ 1993421 w 3217557"/>
              <a:gd name="connsiteY7-590" fmla="*/ 1041176 h 2654282"/>
              <a:gd name="connsiteX8-591" fmla="*/ 1803605 w 3217557"/>
              <a:gd name="connsiteY8-592" fmla="*/ 851360 h 2654282"/>
              <a:gd name="connsiteX9-593" fmla="*/ 1993421 w 3217557"/>
              <a:gd name="connsiteY9-594" fmla="*/ 661544 h 2654282"/>
              <a:gd name="connsiteX10-595" fmla="*/ 2602591 w 3217557"/>
              <a:gd name="connsiteY10-596" fmla="*/ 661544 h 2654282"/>
              <a:gd name="connsiteX11-597" fmla="*/ 2792407 w 3217557"/>
              <a:gd name="connsiteY11-598" fmla="*/ 851360 h 2654282"/>
              <a:gd name="connsiteX12-599" fmla="*/ 2602591 w 3217557"/>
              <a:gd name="connsiteY12-600" fmla="*/ 1041176 h 2654282"/>
              <a:gd name="connsiteX13-601" fmla="*/ 2412775 w 3217557"/>
              <a:gd name="connsiteY13-602" fmla="*/ 851360 h 2654282"/>
              <a:gd name="connsiteX14-603" fmla="*/ 2602591 w 3217557"/>
              <a:gd name="connsiteY14-604" fmla="*/ 661544 h 2654282"/>
              <a:gd name="connsiteX15-605" fmla="*/ 677114 w 3217557"/>
              <a:gd name="connsiteY15-606" fmla="*/ 569491 h 2654282"/>
              <a:gd name="connsiteX16-607" fmla="*/ 330916 w 3217557"/>
              <a:gd name="connsiteY16-608" fmla="*/ 569491 h 2654282"/>
              <a:gd name="connsiteX17-609" fmla="*/ 0 w 3217557"/>
              <a:gd name="connsiteY17-610" fmla="*/ 900407 h 2654282"/>
              <a:gd name="connsiteX18-611" fmla="*/ 0 w 3217557"/>
              <a:gd name="connsiteY18-612" fmla="*/ 1952009 h 2654282"/>
              <a:gd name="connsiteX19-613" fmla="*/ 330916 w 3217557"/>
              <a:gd name="connsiteY19-614" fmla="*/ 2282925 h 2654282"/>
              <a:gd name="connsiteX20-615" fmla="*/ 711670 w 3217557"/>
              <a:gd name="connsiteY20-616" fmla="*/ 2282925 h 2654282"/>
              <a:gd name="connsiteX21-617" fmla="*/ 275077 w 3217557"/>
              <a:gd name="connsiteY21-618" fmla="*/ 2654282 h 2654282"/>
              <a:gd name="connsiteX22-619" fmla="*/ 1294529 w 3217557"/>
              <a:gd name="connsiteY22-620" fmla="*/ 2282925 h 2654282"/>
              <a:gd name="connsiteX23-621" fmla="*/ 2117356 w 3217557"/>
              <a:gd name="connsiteY23-622" fmla="*/ 2282925 h 2654282"/>
              <a:gd name="connsiteX24-623" fmla="*/ 2418395 w 3217557"/>
              <a:gd name="connsiteY24-624" fmla="*/ 2087951 h 2654282"/>
              <a:gd name="connsiteX25-625" fmla="*/ 1830857 w 3217557"/>
              <a:gd name="connsiteY25-626" fmla="*/ 1799347 h 2654282"/>
              <a:gd name="connsiteX26-627" fmla="*/ 1008030 w 3217557"/>
              <a:gd name="connsiteY26-628" fmla="*/ 1799347 h 2654282"/>
              <a:gd name="connsiteX27-629" fmla="*/ 677114 w 3217557"/>
              <a:gd name="connsiteY27-630" fmla="*/ 1468431 h 2654282"/>
              <a:gd name="connsiteX28-631" fmla="*/ 677114 w 3217557"/>
              <a:gd name="connsiteY28-632" fmla="*/ 569491 h 2654282"/>
              <a:gd name="connsiteX29-633" fmla="*/ 2886641 w 3217557"/>
              <a:gd name="connsiteY29-634" fmla="*/ 0 h 2654282"/>
              <a:gd name="connsiteX30-635" fmla="*/ 1100201 w 3217557"/>
              <a:gd name="connsiteY30-636" fmla="*/ 0 h 2654282"/>
              <a:gd name="connsiteX31-637" fmla="*/ 769285 w 3217557"/>
              <a:gd name="connsiteY31-638" fmla="*/ 330916 h 2654282"/>
              <a:gd name="connsiteX32-639" fmla="*/ 769285 w 3217557"/>
              <a:gd name="connsiteY32-640" fmla="*/ 1382518 h 2654282"/>
              <a:gd name="connsiteX33-641" fmla="*/ 1100201 w 3217557"/>
              <a:gd name="connsiteY33-642" fmla="*/ 1713434 h 2654282"/>
              <a:gd name="connsiteX34-643" fmla="*/ 1923028 w 3217557"/>
              <a:gd name="connsiteY34-644" fmla="*/ 1713434 h 2654282"/>
              <a:gd name="connsiteX35-645" fmla="*/ 3078958 w 3217557"/>
              <a:gd name="connsiteY35-646" fmla="*/ 2077967 h 2654282"/>
              <a:gd name="connsiteX36-647" fmla="*/ 2505887 w 3217557"/>
              <a:gd name="connsiteY36-648" fmla="*/ 1713434 h 2654282"/>
              <a:gd name="connsiteX37-649" fmla="*/ 2886641 w 3217557"/>
              <a:gd name="connsiteY37-650" fmla="*/ 1713434 h 2654282"/>
              <a:gd name="connsiteX38-651" fmla="*/ 3217557 w 3217557"/>
              <a:gd name="connsiteY38-652" fmla="*/ 1382518 h 2654282"/>
              <a:gd name="connsiteX39-653" fmla="*/ 3217557 w 3217557"/>
              <a:gd name="connsiteY39-654" fmla="*/ 330916 h 2654282"/>
              <a:gd name="connsiteX40-655" fmla="*/ 2886641 w 3217557"/>
              <a:gd name="connsiteY40-656" fmla="*/ 0 h 2654282"/>
              <a:gd name="connsiteX0-657" fmla="*/ 1384251 w 3217557"/>
              <a:gd name="connsiteY0-658" fmla="*/ 661544 h 2654282"/>
              <a:gd name="connsiteX1-659" fmla="*/ 1574067 w 3217557"/>
              <a:gd name="connsiteY1-660" fmla="*/ 851360 h 2654282"/>
              <a:gd name="connsiteX2-661" fmla="*/ 1384251 w 3217557"/>
              <a:gd name="connsiteY2-662" fmla="*/ 1041176 h 2654282"/>
              <a:gd name="connsiteX3-663" fmla="*/ 1194435 w 3217557"/>
              <a:gd name="connsiteY3-664" fmla="*/ 851360 h 2654282"/>
              <a:gd name="connsiteX4-665" fmla="*/ 1384251 w 3217557"/>
              <a:gd name="connsiteY4-666" fmla="*/ 661544 h 2654282"/>
              <a:gd name="connsiteX5-667" fmla="*/ 1993421 w 3217557"/>
              <a:gd name="connsiteY5-668" fmla="*/ 661544 h 2654282"/>
              <a:gd name="connsiteX6-669" fmla="*/ 2183237 w 3217557"/>
              <a:gd name="connsiteY6-670" fmla="*/ 851360 h 2654282"/>
              <a:gd name="connsiteX7-671" fmla="*/ 1993421 w 3217557"/>
              <a:gd name="connsiteY7-672" fmla="*/ 1041176 h 2654282"/>
              <a:gd name="connsiteX8-673" fmla="*/ 1803605 w 3217557"/>
              <a:gd name="connsiteY8-674" fmla="*/ 851360 h 2654282"/>
              <a:gd name="connsiteX9-675" fmla="*/ 1993421 w 3217557"/>
              <a:gd name="connsiteY9-676" fmla="*/ 661544 h 2654282"/>
              <a:gd name="connsiteX10-677" fmla="*/ 2602591 w 3217557"/>
              <a:gd name="connsiteY10-678" fmla="*/ 661544 h 2654282"/>
              <a:gd name="connsiteX11-679" fmla="*/ 2792407 w 3217557"/>
              <a:gd name="connsiteY11-680" fmla="*/ 851360 h 2654282"/>
              <a:gd name="connsiteX12-681" fmla="*/ 2602591 w 3217557"/>
              <a:gd name="connsiteY12-682" fmla="*/ 1041176 h 2654282"/>
              <a:gd name="connsiteX13-683" fmla="*/ 2412775 w 3217557"/>
              <a:gd name="connsiteY13-684" fmla="*/ 851360 h 2654282"/>
              <a:gd name="connsiteX14-685" fmla="*/ 2602591 w 3217557"/>
              <a:gd name="connsiteY14-686" fmla="*/ 661544 h 2654282"/>
              <a:gd name="connsiteX15-687" fmla="*/ 677114 w 3217557"/>
              <a:gd name="connsiteY15-688" fmla="*/ 569491 h 2654282"/>
              <a:gd name="connsiteX16-689" fmla="*/ 330916 w 3217557"/>
              <a:gd name="connsiteY16-690" fmla="*/ 569491 h 2654282"/>
              <a:gd name="connsiteX17-691" fmla="*/ 0 w 3217557"/>
              <a:gd name="connsiteY17-692" fmla="*/ 900407 h 2654282"/>
              <a:gd name="connsiteX18-693" fmla="*/ 0 w 3217557"/>
              <a:gd name="connsiteY18-694" fmla="*/ 1952009 h 2654282"/>
              <a:gd name="connsiteX19-695" fmla="*/ 330916 w 3217557"/>
              <a:gd name="connsiteY19-696" fmla="*/ 2282925 h 2654282"/>
              <a:gd name="connsiteX20-697" fmla="*/ 711670 w 3217557"/>
              <a:gd name="connsiteY20-698" fmla="*/ 2282925 h 2654282"/>
              <a:gd name="connsiteX21-699" fmla="*/ 275077 w 3217557"/>
              <a:gd name="connsiteY21-700" fmla="*/ 2654282 h 2654282"/>
              <a:gd name="connsiteX22-701" fmla="*/ 1294529 w 3217557"/>
              <a:gd name="connsiteY22-702" fmla="*/ 2282925 h 2654282"/>
              <a:gd name="connsiteX23-703" fmla="*/ 2117356 w 3217557"/>
              <a:gd name="connsiteY23-704" fmla="*/ 2282925 h 2654282"/>
              <a:gd name="connsiteX24-705" fmla="*/ 2418395 w 3217557"/>
              <a:gd name="connsiteY24-706" fmla="*/ 2087951 h 2654282"/>
              <a:gd name="connsiteX25-707" fmla="*/ 1830857 w 3217557"/>
              <a:gd name="connsiteY25-708" fmla="*/ 1799347 h 2654282"/>
              <a:gd name="connsiteX26-709" fmla="*/ 1008030 w 3217557"/>
              <a:gd name="connsiteY26-710" fmla="*/ 1799347 h 2654282"/>
              <a:gd name="connsiteX27-711" fmla="*/ 677114 w 3217557"/>
              <a:gd name="connsiteY27-712" fmla="*/ 1468431 h 2654282"/>
              <a:gd name="connsiteX28-713" fmla="*/ 677114 w 3217557"/>
              <a:gd name="connsiteY28-714" fmla="*/ 569491 h 2654282"/>
              <a:gd name="connsiteX29-715" fmla="*/ 2886641 w 3217557"/>
              <a:gd name="connsiteY29-716" fmla="*/ 0 h 2654282"/>
              <a:gd name="connsiteX30-717" fmla="*/ 1100201 w 3217557"/>
              <a:gd name="connsiteY30-718" fmla="*/ 0 h 2654282"/>
              <a:gd name="connsiteX31-719" fmla="*/ 769285 w 3217557"/>
              <a:gd name="connsiteY31-720" fmla="*/ 330916 h 2654282"/>
              <a:gd name="connsiteX32-721" fmla="*/ 769285 w 3217557"/>
              <a:gd name="connsiteY32-722" fmla="*/ 1382518 h 2654282"/>
              <a:gd name="connsiteX33-723" fmla="*/ 1100201 w 3217557"/>
              <a:gd name="connsiteY33-724" fmla="*/ 1713434 h 2654282"/>
              <a:gd name="connsiteX34-725" fmla="*/ 1923028 w 3217557"/>
              <a:gd name="connsiteY34-726" fmla="*/ 1713434 h 2654282"/>
              <a:gd name="connsiteX35-727" fmla="*/ 3078958 w 3217557"/>
              <a:gd name="connsiteY35-728" fmla="*/ 2077967 h 2654282"/>
              <a:gd name="connsiteX36-729" fmla="*/ 2505887 w 3217557"/>
              <a:gd name="connsiteY36-730" fmla="*/ 1713434 h 2654282"/>
              <a:gd name="connsiteX37-731" fmla="*/ 2886641 w 3217557"/>
              <a:gd name="connsiteY37-732" fmla="*/ 1713434 h 2654282"/>
              <a:gd name="connsiteX38-733" fmla="*/ 3217557 w 3217557"/>
              <a:gd name="connsiteY38-734" fmla="*/ 1382518 h 2654282"/>
              <a:gd name="connsiteX39-735" fmla="*/ 3217557 w 3217557"/>
              <a:gd name="connsiteY39-736" fmla="*/ 330916 h 2654282"/>
              <a:gd name="connsiteX40-737" fmla="*/ 2886641 w 3217557"/>
              <a:gd name="connsiteY40-738" fmla="*/ 0 h 26542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1" name="Round Same Side Corner Rectangle 36"/>
          <p:cNvSpPr>
            <a:spLocks noChangeAspect="1"/>
          </p:cNvSpPr>
          <p:nvPr/>
        </p:nvSpPr>
        <p:spPr>
          <a:xfrm>
            <a:off x="5897489" y="2728168"/>
            <a:ext cx="396000" cy="313084"/>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cSld>
  <p:clrMapOvr>
    <a:masterClrMapping/>
  </p:clrMapOvr>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5039</Words>
  <Application>WPS Presentation</Application>
  <PresentationFormat>Custom</PresentationFormat>
  <Paragraphs>161</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12</vt:i4>
      </vt:variant>
    </vt:vector>
  </HeadingPairs>
  <TitlesOfParts>
    <vt:vector size="27" baseType="lpstr">
      <vt:lpstr>Arial</vt:lpstr>
      <vt:lpstr>SimSun</vt:lpstr>
      <vt:lpstr>Wingdings</vt:lpstr>
      <vt:lpstr>Century Gothic</vt:lpstr>
      <vt:lpstr>FZShuTi</vt:lpstr>
      <vt:lpstr>Calibri</vt:lpstr>
      <vt:lpstr>Microsoft YaHei</vt:lpstr>
      <vt:lpstr>Arial Unicode MS</vt:lpstr>
      <vt:lpstr>Consolas</vt:lpstr>
      <vt:lpstr>Source Sans Pro</vt:lpstr>
      <vt:lpstr>Walbaum Display</vt:lpstr>
      <vt:lpstr>Segoe Print</vt:lpstr>
      <vt:lpstr>Cover and End Slide Master</vt:lpstr>
      <vt:lpstr>Contents Slide Master</vt:lpstr>
      <vt:lpstr>Section Break Slide Master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grace</cp:lastModifiedBy>
  <cp:revision>127</cp:revision>
  <dcterms:created xsi:type="dcterms:W3CDTF">2019-01-14T06:35:00Z</dcterms:created>
  <dcterms:modified xsi:type="dcterms:W3CDTF">2023-10-31T14:48:20Z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ACAF85B75D77482FB706FB9CBB6ED1C0</vt:lpwstr>
  </property>
  <property fmtid="{D5CDD505-2E9C-101B-9397-08002B2CF9AE}" pid="3" name="KSOProductBuildVer">
    <vt:lpwstr>1033-11.2.0.11225</vt:lpwstr>
  </property>
</Properties>
</file>