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Assignment-1</a:t>
            </a:r>
            <a:br>
              <a:rPr lang="en-US" sz="4400" dirty="0">
                <a:solidFill>
                  <a:schemeClr val="tx1"/>
                </a:solidFill>
              </a:rPr>
            </a:br>
            <a:r>
              <a:rPr lang="en-US" sz="4400" dirty="0">
                <a:solidFill>
                  <a:schemeClr val="tx1"/>
                </a:solidFill>
              </a:rPr>
              <a:t>HTML5-javascript game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Mohan Kumar</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785CB-1487-4F91-92FE-55A3748CC125}"/>
              </a:ext>
            </a:extLst>
          </p:cNvPr>
          <p:cNvSpPr txBox="1"/>
          <p:nvPr/>
        </p:nvSpPr>
        <p:spPr>
          <a:xfrm>
            <a:off x="1403497" y="1786269"/>
            <a:ext cx="10037135" cy="2862322"/>
          </a:xfrm>
          <a:prstGeom prst="rect">
            <a:avLst/>
          </a:prstGeom>
          <a:noFill/>
        </p:spPr>
        <p:txBody>
          <a:bodyPr wrap="square" rtlCol="0">
            <a:spAutoFit/>
          </a:bodyPr>
          <a:lstStyle/>
          <a:p>
            <a:r>
              <a:rPr lang="en-US" b="1" dirty="0"/>
              <a:t>Introduction:</a:t>
            </a:r>
          </a:p>
          <a:p>
            <a:endParaRPr lang="en-US" b="1" dirty="0"/>
          </a:p>
          <a:p>
            <a:pPr marL="285750" indent="-285750">
              <a:buFont typeface="Arial" panose="020B0604020202020204" pitchFamily="34" charset="0"/>
              <a:buChar char="•"/>
            </a:pPr>
            <a:r>
              <a:rPr lang="en-US" dirty="0"/>
              <a:t>JavaScript programming language is used to create web applications, mobile apps, desktop applications, backend servers, and databases.</a:t>
            </a:r>
          </a:p>
          <a:p>
            <a:endParaRPr lang="en-US" dirty="0"/>
          </a:p>
          <a:p>
            <a:pPr marL="285750" indent="-285750">
              <a:buFont typeface="Arial" panose="020B0604020202020204" pitchFamily="34" charset="0"/>
              <a:buChar char="•"/>
            </a:pPr>
            <a:r>
              <a:rPr lang="en-US" dirty="0"/>
              <a:t>JavaScript can be used to develop games. Both 2d and 3d libraries can be used along with JavaScript to create games in the browser or any other game engine platforms.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majority of JavaScript game development focuses on creating games for the browser.</a:t>
            </a:r>
            <a:endParaRPr lang="en-NZ" dirty="0"/>
          </a:p>
        </p:txBody>
      </p:sp>
    </p:spTree>
    <p:extLst>
      <p:ext uri="{BB962C8B-B14F-4D97-AF65-F5344CB8AC3E}">
        <p14:creationId xmlns:p14="http://schemas.microsoft.com/office/powerpoint/2010/main" val="261390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0F5F1-5771-47A4-9E62-F9500811400D}"/>
              </a:ext>
            </a:extLst>
          </p:cNvPr>
          <p:cNvSpPr txBox="1"/>
          <p:nvPr/>
        </p:nvSpPr>
        <p:spPr>
          <a:xfrm>
            <a:off x="1041991" y="1720840"/>
            <a:ext cx="10377377" cy="3416320"/>
          </a:xfrm>
          <a:prstGeom prst="rect">
            <a:avLst/>
          </a:prstGeom>
          <a:noFill/>
        </p:spPr>
        <p:txBody>
          <a:bodyPr wrap="square" rtlCol="0">
            <a:spAutoFit/>
          </a:bodyPr>
          <a:lstStyle/>
          <a:p>
            <a:r>
              <a:rPr lang="en-US" b="1" dirty="0"/>
              <a:t>Scenario of the game:</a:t>
            </a:r>
          </a:p>
          <a:p>
            <a:endParaRPr lang="en-US" dirty="0"/>
          </a:p>
          <a:p>
            <a:pPr marL="285750" indent="-285750">
              <a:buFont typeface="Arial" panose="020B0604020202020204" pitchFamily="34" charset="0"/>
              <a:buChar char="•"/>
            </a:pPr>
            <a:r>
              <a:rPr lang="en-US" dirty="0"/>
              <a:t>I have created a simple game using JavaScript and HTML5.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NZ" dirty="0"/>
              <a:t>Boxes with specific pixels are created and the box moves in different directions to collect the item and the more times it collects, the boxes will be incremented. </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Keyboard arrow keys are used to move the box in four directions. Each key has a code and based on this code functions are used in JavaScript to move the box in the game.</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Game over and collision scenarios are created with JavaScript functions. This is like a snake game which collects food.</a:t>
            </a:r>
          </a:p>
        </p:txBody>
      </p:sp>
    </p:spTree>
    <p:extLst>
      <p:ext uri="{BB962C8B-B14F-4D97-AF65-F5344CB8AC3E}">
        <p14:creationId xmlns:p14="http://schemas.microsoft.com/office/powerpoint/2010/main" val="202857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6B21EC-D414-4B82-836A-70AF3429AFFB}"/>
              </a:ext>
            </a:extLst>
          </p:cNvPr>
          <p:cNvSpPr txBox="1"/>
          <p:nvPr/>
        </p:nvSpPr>
        <p:spPr>
          <a:xfrm>
            <a:off x="1003004" y="1443841"/>
            <a:ext cx="10185991" cy="3970318"/>
          </a:xfrm>
          <a:prstGeom prst="rect">
            <a:avLst/>
          </a:prstGeom>
          <a:noFill/>
        </p:spPr>
        <p:txBody>
          <a:bodyPr wrap="square" rtlCol="0">
            <a:spAutoFit/>
          </a:bodyPr>
          <a:lstStyle/>
          <a:p>
            <a:r>
              <a:rPr lang="en-US" b="1" dirty="0"/>
              <a:t>Game coding:</a:t>
            </a:r>
          </a:p>
          <a:p>
            <a:endParaRPr lang="en-US" b="1" dirty="0"/>
          </a:p>
          <a:p>
            <a:pPr marL="285750" indent="-285750">
              <a:buFont typeface="Arial" panose="020B0604020202020204" pitchFamily="34" charset="0"/>
              <a:buChar char="•"/>
            </a:pPr>
            <a:r>
              <a:rPr lang="en-NZ" dirty="0"/>
              <a:t>Canvas element was created first in HTML document. </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US" b="1" dirty="0"/>
              <a:t>getContext('2d')</a:t>
            </a:r>
            <a:r>
              <a:rPr lang="en-US" dirty="0"/>
              <a:t> method, has </a:t>
            </a:r>
            <a:r>
              <a:rPr lang="en-US" b="1" dirty="0"/>
              <a:t>properties</a:t>
            </a:r>
            <a:r>
              <a:rPr lang="en-US" dirty="0"/>
              <a:t> and </a:t>
            </a:r>
            <a:r>
              <a:rPr lang="en-US" b="1" dirty="0"/>
              <a:t>methods</a:t>
            </a:r>
            <a:r>
              <a:rPr lang="en-US" dirty="0"/>
              <a:t> that allow us to </a:t>
            </a:r>
            <a:r>
              <a:rPr lang="en-US" b="1" dirty="0"/>
              <a:t>draw</a:t>
            </a:r>
            <a:r>
              <a:rPr lang="en-US" dirty="0"/>
              <a:t> and </a:t>
            </a:r>
            <a:r>
              <a:rPr lang="en-US" b="1" dirty="0"/>
              <a:t>DO</a:t>
            </a:r>
            <a:r>
              <a:rPr lang="en-US" dirty="0"/>
              <a:t> different things on the canvas.</a:t>
            </a:r>
          </a:p>
          <a:p>
            <a:r>
              <a:rPr lang="en-US" dirty="0"/>
              <a:t>     </a:t>
            </a:r>
            <a:r>
              <a:rPr lang="fr-FR" dirty="0"/>
              <a:t>const ctx = cvs.getContext('2d’);</a:t>
            </a:r>
            <a:endParaRPr lang="en-NZ" dirty="0"/>
          </a:p>
          <a:p>
            <a:endParaRPr lang="en-NZ" dirty="0"/>
          </a:p>
          <a:p>
            <a:pPr marL="285750" indent="-285750">
              <a:buFont typeface="Arial" panose="020B0604020202020204" pitchFamily="34" charset="0"/>
              <a:buChar char="•"/>
            </a:pPr>
            <a:r>
              <a:rPr lang="en-US" dirty="0"/>
              <a:t>I have used </a:t>
            </a:r>
            <a:r>
              <a:rPr lang="en-US" b="1" dirty="0"/>
              <a:t>box = 32 pixels</a:t>
            </a:r>
            <a:r>
              <a:rPr lang="en-US" dirty="0"/>
              <a:t>, it's width and height both equal to </a:t>
            </a:r>
            <a:r>
              <a:rPr lang="en-US" b="1" dirty="0"/>
              <a:t>32px</a:t>
            </a:r>
            <a:r>
              <a:rPr lang="en-US" dirty="0"/>
              <a:t> by default.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have used draw function and collision function for the game progressing and game over features, which will be shown in demonstration.</a:t>
            </a:r>
            <a:br>
              <a:rPr lang="en-US" dirty="0"/>
            </a:br>
            <a:endParaRPr lang="en-NZ" dirty="0"/>
          </a:p>
          <a:p>
            <a:endParaRPr lang="en-NZ" dirty="0"/>
          </a:p>
        </p:txBody>
      </p:sp>
    </p:spTree>
    <p:extLst>
      <p:ext uri="{BB962C8B-B14F-4D97-AF65-F5344CB8AC3E}">
        <p14:creationId xmlns:p14="http://schemas.microsoft.com/office/powerpoint/2010/main" val="320109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CF537-2185-4A64-8773-BB5F802F69CE}"/>
              </a:ext>
            </a:extLst>
          </p:cNvPr>
          <p:cNvSpPr txBox="1"/>
          <p:nvPr/>
        </p:nvSpPr>
        <p:spPr>
          <a:xfrm>
            <a:off x="2293089" y="2439858"/>
            <a:ext cx="9898911" cy="1323439"/>
          </a:xfrm>
          <a:prstGeom prst="rect">
            <a:avLst/>
          </a:prstGeom>
          <a:noFill/>
        </p:spPr>
        <p:txBody>
          <a:bodyPr wrap="square" rtlCol="0">
            <a:spAutoFit/>
          </a:bodyPr>
          <a:lstStyle/>
          <a:p>
            <a:r>
              <a:rPr lang="en-US" sz="8000" b="1" dirty="0"/>
              <a:t>Demonstration</a:t>
            </a:r>
            <a:endParaRPr lang="en-NZ" sz="8000" b="1" dirty="0"/>
          </a:p>
        </p:txBody>
      </p:sp>
    </p:spTree>
    <p:extLst>
      <p:ext uri="{BB962C8B-B14F-4D97-AF65-F5344CB8AC3E}">
        <p14:creationId xmlns:p14="http://schemas.microsoft.com/office/powerpoint/2010/main" val="3661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9626B-338A-4678-93E3-10040A6AFFC8}"/>
              </a:ext>
            </a:extLst>
          </p:cNvPr>
          <p:cNvSpPr txBox="1"/>
          <p:nvPr/>
        </p:nvSpPr>
        <p:spPr>
          <a:xfrm>
            <a:off x="1137684" y="1233377"/>
            <a:ext cx="9537404" cy="4247317"/>
          </a:xfrm>
          <a:prstGeom prst="rect">
            <a:avLst/>
          </a:prstGeom>
          <a:noFill/>
        </p:spPr>
        <p:txBody>
          <a:bodyPr wrap="square" rtlCol="0">
            <a:spAutoFit/>
          </a:bodyPr>
          <a:lstStyle/>
          <a:p>
            <a:r>
              <a:rPr lang="en-US" b="1" dirty="0"/>
              <a:t>Advantages of JavaScript and HTML5 canvas gaming:</a:t>
            </a:r>
          </a:p>
          <a:p>
            <a:endParaRPr lang="en-US" b="1" dirty="0"/>
          </a:p>
          <a:p>
            <a:pPr marL="285750" indent="-285750">
              <a:buFont typeface="Arial" panose="020B0604020202020204" pitchFamily="34" charset="0"/>
              <a:buChar char="•"/>
            </a:pPr>
            <a:r>
              <a:rPr lang="en-US" dirty="0"/>
              <a:t>Speed - JavaScript tends to be very fast.</a:t>
            </a:r>
          </a:p>
          <a:p>
            <a:pPr marL="285750" indent="-285750">
              <a:buFont typeface="Arial" panose="020B0604020202020204" pitchFamily="34" charset="0"/>
              <a:buChar char="•"/>
            </a:pPr>
            <a:r>
              <a:rPr lang="en-US" dirty="0"/>
              <a:t>Simplicity</a:t>
            </a:r>
            <a:r>
              <a:rPr lang="en-US" b="1" dirty="0"/>
              <a:t> </a:t>
            </a:r>
            <a:r>
              <a:rPr lang="en-US" dirty="0"/>
              <a:t>- JavaScript's syntax was inspired by Java and is relatively easy to learn.</a:t>
            </a:r>
          </a:p>
          <a:p>
            <a:pPr marL="285750" indent="-285750">
              <a:buFont typeface="Arial" panose="020B0604020202020204" pitchFamily="34" charset="0"/>
              <a:buChar char="•"/>
            </a:pPr>
            <a:r>
              <a:rPr lang="en-NZ" dirty="0"/>
              <a:t>Best for creating games on browsers.</a:t>
            </a:r>
          </a:p>
          <a:p>
            <a:pPr marL="285750" indent="-285750">
              <a:buFont typeface="Arial" panose="020B0604020202020204" pitchFamily="34" charset="0"/>
              <a:buChar char="•"/>
            </a:pPr>
            <a:r>
              <a:rPr lang="en-NZ" dirty="0"/>
              <a:t>JavaScript can be used to build Hybrid mobile apps with frameworks like WebView Mobile Development Framework.</a:t>
            </a:r>
          </a:p>
          <a:p>
            <a:pPr marL="285750" indent="-285750">
              <a:buFont typeface="Arial" panose="020B0604020202020204" pitchFamily="34" charset="0"/>
              <a:buChar char="•"/>
            </a:pPr>
            <a:r>
              <a:rPr lang="en-US" dirty="0"/>
              <a:t>HTML5 games can be accessed on a variety of devices like phones, PCs, laptops, and other smart devices with web browsers, so this cross-platform functionality can be considered as an advantage.</a:t>
            </a:r>
          </a:p>
          <a:p>
            <a:pPr marL="285750" indent="-285750">
              <a:buFont typeface="Arial" panose="020B0604020202020204" pitchFamily="34" charset="0"/>
              <a:buChar char="•"/>
            </a:pPr>
            <a:r>
              <a:rPr lang="en-US" dirty="0"/>
              <a:t>HTML5 games are easier to maintain and update. New updates to the game are configured automatically and users don’t need to update the software themselves. Once the updates are made, they’re applied to all platforms where users can play the latest version of the game.</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15746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BC4E9-677B-4530-BEF4-5ACB9F1BC065}"/>
              </a:ext>
            </a:extLst>
          </p:cNvPr>
          <p:cNvSpPr txBox="1"/>
          <p:nvPr/>
        </p:nvSpPr>
        <p:spPr>
          <a:xfrm>
            <a:off x="1392865" y="2073349"/>
            <a:ext cx="10419907" cy="2308324"/>
          </a:xfrm>
          <a:prstGeom prst="rect">
            <a:avLst/>
          </a:prstGeom>
          <a:noFill/>
        </p:spPr>
        <p:txBody>
          <a:bodyPr wrap="square" rtlCol="0">
            <a:spAutoFit/>
          </a:bodyPr>
          <a:lstStyle/>
          <a:p>
            <a:r>
              <a:rPr lang="en-US" b="1" dirty="0"/>
              <a:t>Disadvantages of JavaScript and HTML5 canvas gaming:</a:t>
            </a:r>
          </a:p>
          <a:p>
            <a:endParaRPr lang="en-US" b="1" dirty="0"/>
          </a:p>
          <a:p>
            <a:pPr marL="285750" indent="-285750">
              <a:buFont typeface="Arial" panose="020B0604020202020204" pitchFamily="34" charset="0"/>
              <a:buChar char="•"/>
            </a:pPr>
            <a:r>
              <a:rPr lang="en-US" dirty="0"/>
              <a:t>JavaScript is not preferred for developing games with high graphics. </a:t>
            </a:r>
          </a:p>
          <a:p>
            <a:endParaRPr lang="en-US" dirty="0"/>
          </a:p>
          <a:p>
            <a:pPr marL="285750" indent="-285750">
              <a:buFont typeface="Arial" panose="020B0604020202020204" pitchFamily="34" charset="0"/>
              <a:buChar char="•"/>
            </a:pPr>
            <a:r>
              <a:rPr lang="en-US" dirty="0"/>
              <a:t>Additional frameworks are required to develop games for mobile platforms.</a:t>
            </a:r>
          </a:p>
          <a:p>
            <a:endParaRPr lang="en-US" dirty="0"/>
          </a:p>
          <a:p>
            <a:pPr marL="285750" indent="-285750">
              <a:buFont typeface="Arial" panose="020B0604020202020204" pitchFamily="34" charset="0"/>
              <a:buChar char="•"/>
            </a:pPr>
            <a:r>
              <a:rPr lang="en-US" dirty="0"/>
              <a:t>HTML5 requires modern browsers to access it.</a:t>
            </a:r>
          </a:p>
          <a:p>
            <a:endParaRPr lang="en-NZ" dirty="0"/>
          </a:p>
        </p:txBody>
      </p:sp>
    </p:spTree>
    <p:extLst>
      <p:ext uri="{BB962C8B-B14F-4D97-AF65-F5344CB8AC3E}">
        <p14:creationId xmlns:p14="http://schemas.microsoft.com/office/powerpoint/2010/main" val="290384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387D5-7326-4BD4-980E-E73F93217B7E}"/>
              </a:ext>
            </a:extLst>
          </p:cNvPr>
          <p:cNvSpPr txBox="1"/>
          <p:nvPr/>
        </p:nvSpPr>
        <p:spPr>
          <a:xfrm>
            <a:off x="1311349" y="2115879"/>
            <a:ext cx="9569302" cy="2308324"/>
          </a:xfrm>
          <a:prstGeom prst="rect">
            <a:avLst/>
          </a:prstGeom>
          <a:noFill/>
        </p:spPr>
        <p:txBody>
          <a:bodyPr wrap="square" rtlCol="0">
            <a:spAutoFit/>
          </a:bodyPr>
          <a:lstStyle/>
          <a:p>
            <a:r>
              <a:rPr lang="en-US" b="1" dirty="0"/>
              <a:t>Recommendation:</a:t>
            </a:r>
          </a:p>
          <a:p>
            <a:endParaRPr lang="en-US" b="1" dirty="0"/>
          </a:p>
          <a:p>
            <a:pPr marL="285750" indent="-285750">
              <a:buFont typeface="Arial" panose="020B0604020202020204" pitchFamily="34" charset="0"/>
              <a:buChar char="•"/>
            </a:pPr>
            <a:r>
              <a:rPr lang="en-US" dirty="0"/>
              <a:t>Considering the advantages and disadvantages, I would like to recommend the JavaScript game development with HTML5 for developing games which doesn’t require high graphics. It’s not suitable for console game development.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consider it developing Hybrid Apps, which is helpful for the developers if they don’t have clear knowledge about specific mobile programming language like Java.</a:t>
            </a:r>
            <a:endParaRPr lang="en-NZ" dirty="0"/>
          </a:p>
        </p:txBody>
      </p:sp>
    </p:spTree>
    <p:extLst>
      <p:ext uri="{BB962C8B-B14F-4D97-AF65-F5344CB8AC3E}">
        <p14:creationId xmlns:p14="http://schemas.microsoft.com/office/powerpoint/2010/main" val="120364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16A64-B259-41E6-A022-88E3698611D0}"/>
              </a:ext>
            </a:extLst>
          </p:cNvPr>
          <p:cNvSpPr txBox="1"/>
          <p:nvPr/>
        </p:nvSpPr>
        <p:spPr>
          <a:xfrm>
            <a:off x="1137683" y="2000532"/>
            <a:ext cx="10164726" cy="2856936"/>
          </a:xfrm>
          <a:prstGeom prst="rect">
            <a:avLst/>
          </a:prstGeom>
          <a:noFill/>
        </p:spPr>
        <p:txBody>
          <a:bodyPr wrap="square" rtlCol="0">
            <a:spAutoFit/>
          </a:bodyPr>
          <a:lstStyle/>
          <a:p>
            <a:r>
              <a:rPr lang="en-US" b="1" dirty="0"/>
              <a:t>References:</a:t>
            </a:r>
          </a:p>
          <a:p>
            <a:endParaRPr lang="en-US" b="1" dirty="0"/>
          </a:p>
          <a:p>
            <a:pPr marL="457200" indent="-457200">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Dunne, G. (2019, November 28).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Jsdairies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Jsdairies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https://www.jsdiaries.com/can-javascript-be-used-to-make-games/</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Explained, C. (2018, August 08).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codeexplained.org</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codeexplained.org: https://www.codeexplained.org/2018/08/create-snake-game-using-javascript.html</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a:p>
            <a:endParaRPr lang="en-US" b="1" dirty="0"/>
          </a:p>
          <a:p>
            <a:endParaRPr lang="en-NZ" b="1" dirty="0"/>
          </a:p>
        </p:txBody>
      </p:sp>
    </p:spTree>
    <p:extLst>
      <p:ext uri="{BB962C8B-B14F-4D97-AF65-F5344CB8AC3E}">
        <p14:creationId xmlns:p14="http://schemas.microsoft.com/office/powerpoint/2010/main" val="1909312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{BA89EB56-2FA1-4FBC-A964-8FE088BFA93B}tf56410444_win32</Template>
  <TotalTime>103</TotalTime>
  <Words>575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 Next LT Pro Light</vt:lpstr>
      <vt:lpstr>Calibri</vt:lpstr>
      <vt:lpstr>Garamond</vt:lpstr>
      <vt:lpstr>SavonVTI</vt:lpstr>
      <vt:lpstr>Assignment-1 HTML5-javascript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 HTML5-javascript game</dc:title>
  <dc:creator>Ramalingaiah Mohan Kumar Neerakallu</dc:creator>
  <cp:lastModifiedBy>Ramalingaiah Mohan Kumar Neerakallu</cp:lastModifiedBy>
  <cp:revision>9</cp:revision>
  <dcterms:created xsi:type="dcterms:W3CDTF">2020-09-02T20:38:07Z</dcterms:created>
  <dcterms:modified xsi:type="dcterms:W3CDTF">2020-09-02T22:21:39Z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