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6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8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7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4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561ADE-1D09-4BD1-97B9-CD88F25AD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88" r="9091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E63FA-5326-40E5-8770-F98F35315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WordPress Theme Development</a:t>
            </a:r>
            <a:endParaRPr lang="en-NZ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740B-ACC5-499F-8F93-AC3078D24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Research topic. Web Programming. Assignment-2</a:t>
            </a:r>
            <a:endParaRPr lang="en-NZ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F7268B-210F-4852-BF6C-4A8A06D57952}"/>
              </a:ext>
            </a:extLst>
          </p:cNvPr>
          <p:cNvSpPr txBox="1">
            <a:spLocks/>
          </p:cNvSpPr>
          <p:nvPr/>
        </p:nvSpPr>
        <p:spPr>
          <a:xfrm>
            <a:off x="9483115" y="5671426"/>
            <a:ext cx="2187081" cy="546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Mohan Kumar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533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2EE-D18B-4EF0-94A5-204D6A58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018" y="2546941"/>
            <a:ext cx="4167964" cy="8604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</a:t>
            </a:r>
            <a:endParaRPr lang="en-NZ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C695-BFE2-4EC3-8967-D53ABD2A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7468" y="5439636"/>
            <a:ext cx="2187081" cy="546494"/>
          </a:xfrm>
        </p:spPr>
        <p:txBody>
          <a:bodyPr/>
          <a:lstStyle/>
          <a:p>
            <a:r>
              <a:rPr lang="en-US" dirty="0"/>
              <a:t>Mohan Kumar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48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26CD6DF-E40F-4D39-BA46-5D099AC4C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48A24A-E17D-464F-99FB-EF7B8EC07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3DDA28-7B69-422D-9888-25C7BC97B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4773" y="4915968"/>
            <a:ext cx="3039999" cy="440926"/>
          </a:xfrm>
          <a:custGeom>
            <a:avLst/>
            <a:gdLst>
              <a:gd name="connsiteX0" fmla="*/ 0 w 3039999"/>
              <a:gd name="connsiteY0" fmla="*/ 155844 h 440926"/>
              <a:gd name="connsiteX1" fmla="*/ 6524 w 3039999"/>
              <a:gd name="connsiteY1" fmla="*/ 156086 h 440926"/>
              <a:gd name="connsiteX2" fmla="*/ 98577 w 3039999"/>
              <a:gd name="connsiteY2" fmla="*/ 159586 h 440926"/>
              <a:gd name="connsiteX3" fmla="*/ 191951 w 3039999"/>
              <a:gd name="connsiteY3" fmla="*/ 162919 h 440926"/>
              <a:gd name="connsiteX4" fmla="*/ 285984 w 3039999"/>
              <a:gd name="connsiteY4" fmla="*/ 165003 h 440926"/>
              <a:gd name="connsiteX5" fmla="*/ 381667 w 3039999"/>
              <a:gd name="connsiteY5" fmla="*/ 167003 h 440926"/>
              <a:gd name="connsiteX6" fmla="*/ 478999 w 3039999"/>
              <a:gd name="connsiteY6" fmla="*/ 169086 h 440926"/>
              <a:gd name="connsiteX7" fmla="*/ 577652 w 3039999"/>
              <a:gd name="connsiteY7" fmla="*/ 170503 h 440926"/>
              <a:gd name="connsiteX8" fmla="*/ 677293 w 3039999"/>
              <a:gd name="connsiteY8" fmla="*/ 170503 h 440926"/>
              <a:gd name="connsiteX9" fmla="*/ 778255 w 3039999"/>
              <a:gd name="connsiteY9" fmla="*/ 171086 h 440926"/>
              <a:gd name="connsiteX10" fmla="*/ 880207 w 3039999"/>
              <a:gd name="connsiteY10" fmla="*/ 170503 h 440926"/>
              <a:gd name="connsiteX11" fmla="*/ 983149 w 3039999"/>
              <a:gd name="connsiteY11" fmla="*/ 169086 h 440926"/>
              <a:gd name="connsiteX12" fmla="*/ 1086420 w 3039999"/>
              <a:gd name="connsiteY12" fmla="*/ 167753 h 440926"/>
              <a:gd name="connsiteX13" fmla="*/ 1191011 w 3039999"/>
              <a:gd name="connsiteY13" fmla="*/ 165003 h 440926"/>
              <a:gd name="connsiteX14" fmla="*/ 1296922 w 3039999"/>
              <a:gd name="connsiteY14" fmla="*/ 162336 h 440926"/>
              <a:gd name="connsiteX15" fmla="*/ 1402173 w 3039999"/>
              <a:gd name="connsiteY15" fmla="*/ 158836 h 440926"/>
              <a:gd name="connsiteX16" fmla="*/ 1508744 w 3039999"/>
              <a:gd name="connsiteY16" fmla="*/ 154169 h 440926"/>
              <a:gd name="connsiteX17" fmla="*/ 1616635 w 3039999"/>
              <a:gd name="connsiteY17" fmla="*/ 148669 h 440926"/>
              <a:gd name="connsiteX18" fmla="*/ 1724525 w 3039999"/>
              <a:gd name="connsiteY18" fmla="*/ 143252 h 440926"/>
              <a:gd name="connsiteX19" fmla="*/ 1832416 w 3039999"/>
              <a:gd name="connsiteY19" fmla="*/ 136335 h 440926"/>
              <a:gd name="connsiteX20" fmla="*/ 1942286 w 3039999"/>
              <a:gd name="connsiteY20" fmla="*/ 128169 h 440926"/>
              <a:gd name="connsiteX21" fmla="*/ 2050177 w 3039999"/>
              <a:gd name="connsiteY21" fmla="*/ 120002 h 440926"/>
              <a:gd name="connsiteX22" fmla="*/ 2160047 w 3039999"/>
              <a:gd name="connsiteY22" fmla="*/ 110419 h 440926"/>
              <a:gd name="connsiteX23" fmla="*/ 2270907 w 3039999"/>
              <a:gd name="connsiteY23" fmla="*/ 100168 h 440926"/>
              <a:gd name="connsiteX24" fmla="*/ 2379788 w 3039999"/>
              <a:gd name="connsiteY24" fmla="*/ 89251 h 440926"/>
              <a:gd name="connsiteX25" fmla="*/ 2489988 w 3039999"/>
              <a:gd name="connsiteY25" fmla="*/ 76418 h 440926"/>
              <a:gd name="connsiteX26" fmla="*/ 2600188 w 3039999"/>
              <a:gd name="connsiteY26" fmla="*/ 62751 h 440926"/>
              <a:gd name="connsiteX27" fmla="*/ 2710388 w 3039999"/>
              <a:gd name="connsiteY27" fmla="*/ 49168 h 440926"/>
              <a:gd name="connsiteX28" fmla="*/ 2820258 w 3039999"/>
              <a:gd name="connsiteY28" fmla="*/ 33334 h 440926"/>
              <a:gd name="connsiteX29" fmla="*/ 2930129 w 3039999"/>
              <a:gd name="connsiteY29" fmla="*/ 17000 h 440926"/>
              <a:gd name="connsiteX30" fmla="*/ 3039999 w 3039999"/>
              <a:gd name="connsiteY30" fmla="*/ 0 h 440926"/>
              <a:gd name="connsiteX31" fmla="*/ 3026141 w 3039999"/>
              <a:gd name="connsiteY31" fmla="*/ 440924 h 440926"/>
              <a:gd name="connsiteX32" fmla="*/ 2677942 w 3039999"/>
              <a:gd name="connsiteY32" fmla="*/ 435925 h 440926"/>
              <a:gd name="connsiteX33" fmla="*/ 2643381 w 3039999"/>
              <a:gd name="connsiteY33" fmla="*/ 434739 h 440926"/>
              <a:gd name="connsiteX34" fmla="*/ 2673098 w 3039999"/>
              <a:gd name="connsiteY34" fmla="*/ 197552 h 440926"/>
              <a:gd name="connsiteX35" fmla="*/ 2600644 w 3039999"/>
              <a:gd name="connsiteY35" fmla="*/ 199684 h 440926"/>
              <a:gd name="connsiteX36" fmla="*/ 2342303 w 3039999"/>
              <a:gd name="connsiteY36" fmla="*/ 205715 h 440926"/>
              <a:gd name="connsiteX37" fmla="*/ 2084160 w 3039999"/>
              <a:gd name="connsiteY37" fmla="*/ 210171 h 440926"/>
              <a:gd name="connsiteX38" fmla="*/ 1825032 w 3039999"/>
              <a:gd name="connsiteY38" fmla="*/ 209703 h 440926"/>
              <a:gd name="connsiteX39" fmla="*/ 1567480 w 3039999"/>
              <a:gd name="connsiteY39" fmla="*/ 209433 h 440926"/>
              <a:gd name="connsiteX40" fmla="*/ 1308551 w 3039999"/>
              <a:gd name="connsiteY40" fmla="*/ 207391 h 440926"/>
              <a:gd name="connsiteX41" fmla="*/ 1053363 w 3039999"/>
              <a:gd name="connsiteY41" fmla="*/ 201018 h 440926"/>
              <a:gd name="connsiteX42" fmla="*/ 795223 w 3039999"/>
              <a:gd name="connsiteY42" fmla="*/ 192674 h 440926"/>
              <a:gd name="connsiteX43" fmla="*/ 538856 w 3039999"/>
              <a:gd name="connsiteY43" fmla="*/ 182954 h 440926"/>
              <a:gd name="connsiteX44" fmla="*/ 286033 w 3039999"/>
              <a:gd name="connsiteY44" fmla="*/ 170477 h 440926"/>
              <a:gd name="connsiteX45" fmla="*/ 31635 w 3039999"/>
              <a:gd name="connsiteY45" fmla="*/ 157803 h 4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039999" h="440926">
                <a:moveTo>
                  <a:pt x="0" y="155844"/>
                </a:moveTo>
                <a:lnTo>
                  <a:pt x="6524" y="156086"/>
                </a:lnTo>
                <a:lnTo>
                  <a:pt x="98577" y="159586"/>
                </a:lnTo>
                <a:lnTo>
                  <a:pt x="191951" y="162919"/>
                </a:lnTo>
                <a:lnTo>
                  <a:pt x="285984" y="165003"/>
                </a:lnTo>
                <a:lnTo>
                  <a:pt x="381667" y="167003"/>
                </a:lnTo>
                <a:lnTo>
                  <a:pt x="478999" y="169086"/>
                </a:lnTo>
                <a:lnTo>
                  <a:pt x="577652" y="170503"/>
                </a:lnTo>
                <a:lnTo>
                  <a:pt x="677293" y="170503"/>
                </a:lnTo>
                <a:lnTo>
                  <a:pt x="778255" y="171086"/>
                </a:lnTo>
                <a:lnTo>
                  <a:pt x="880207" y="170503"/>
                </a:lnTo>
                <a:lnTo>
                  <a:pt x="983149" y="169086"/>
                </a:lnTo>
                <a:lnTo>
                  <a:pt x="1086420" y="167753"/>
                </a:lnTo>
                <a:lnTo>
                  <a:pt x="1191011" y="165003"/>
                </a:lnTo>
                <a:lnTo>
                  <a:pt x="1296922" y="162336"/>
                </a:lnTo>
                <a:lnTo>
                  <a:pt x="1402173" y="158836"/>
                </a:lnTo>
                <a:lnTo>
                  <a:pt x="1508744" y="154169"/>
                </a:lnTo>
                <a:lnTo>
                  <a:pt x="1616635" y="148669"/>
                </a:lnTo>
                <a:lnTo>
                  <a:pt x="1724525" y="143252"/>
                </a:lnTo>
                <a:lnTo>
                  <a:pt x="1832416" y="136335"/>
                </a:lnTo>
                <a:lnTo>
                  <a:pt x="1942286" y="128169"/>
                </a:lnTo>
                <a:lnTo>
                  <a:pt x="2050177" y="120002"/>
                </a:lnTo>
                <a:lnTo>
                  <a:pt x="2160047" y="110419"/>
                </a:lnTo>
                <a:lnTo>
                  <a:pt x="2270907" y="100168"/>
                </a:lnTo>
                <a:lnTo>
                  <a:pt x="2379788" y="89251"/>
                </a:lnTo>
                <a:lnTo>
                  <a:pt x="2489988" y="76418"/>
                </a:lnTo>
                <a:lnTo>
                  <a:pt x="2600188" y="62751"/>
                </a:lnTo>
                <a:lnTo>
                  <a:pt x="2710388" y="49168"/>
                </a:lnTo>
                <a:lnTo>
                  <a:pt x="2820258" y="33334"/>
                </a:lnTo>
                <a:lnTo>
                  <a:pt x="2930129" y="17000"/>
                </a:lnTo>
                <a:lnTo>
                  <a:pt x="3039999" y="0"/>
                </a:lnTo>
                <a:cubicBezTo>
                  <a:pt x="3029771" y="277755"/>
                  <a:pt x="3036370" y="163169"/>
                  <a:pt x="3026141" y="440924"/>
                </a:cubicBezTo>
                <a:cubicBezTo>
                  <a:pt x="2925757" y="440997"/>
                  <a:pt x="2808081" y="439255"/>
                  <a:pt x="2677942" y="435925"/>
                </a:cubicBezTo>
                <a:lnTo>
                  <a:pt x="2643381" y="434739"/>
                </a:lnTo>
                <a:lnTo>
                  <a:pt x="2673098" y="197552"/>
                </a:lnTo>
                <a:lnTo>
                  <a:pt x="2600644" y="199684"/>
                </a:lnTo>
                <a:lnTo>
                  <a:pt x="2342303" y="205715"/>
                </a:lnTo>
                <a:lnTo>
                  <a:pt x="2084160" y="210171"/>
                </a:lnTo>
                <a:lnTo>
                  <a:pt x="1825032" y="209703"/>
                </a:lnTo>
                <a:lnTo>
                  <a:pt x="1567480" y="209433"/>
                </a:lnTo>
                <a:lnTo>
                  <a:pt x="1308551" y="207391"/>
                </a:lnTo>
                <a:lnTo>
                  <a:pt x="1053363" y="201018"/>
                </a:lnTo>
                <a:lnTo>
                  <a:pt x="795223" y="192674"/>
                </a:lnTo>
                <a:lnTo>
                  <a:pt x="538856" y="182954"/>
                </a:lnTo>
                <a:lnTo>
                  <a:pt x="286033" y="170477"/>
                </a:lnTo>
                <a:lnTo>
                  <a:pt x="31635" y="15780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A5749B-1598-4D2F-80CA-1FEA423C4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11891"/>
              </p:ext>
            </p:extLst>
          </p:nvPr>
        </p:nvGraphicFramePr>
        <p:xfrm>
          <a:off x="643466" y="723089"/>
          <a:ext cx="10905068" cy="3926016"/>
        </p:xfrm>
        <a:graphic>
          <a:graphicData uri="http://schemas.openxmlformats.org/drawingml/2006/table">
            <a:tbl>
              <a:tblPr/>
              <a:tblGrid>
                <a:gridCol w="4280942">
                  <a:extLst>
                    <a:ext uri="{9D8B030D-6E8A-4147-A177-3AD203B41FA5}">
                      <a16:colId xmlns:a16="http://schemas.microsoft.com/office/drawing/2014/main" val="4112066421"/>
                    </a:ext>
                  </a:extLst>
                </a:gridCol>
                <a:gridCol w="6624126">
                  <a:extLst>
                    <a:ext uri="{9D8B030D-6E8A-4147-A177-3AD203B41FA5}">
                      <a16:colId xmlns:a16="http://schemas.microsoft.com/office/drawing/2014/main" val="3792630640"/>
                    </a:ext>
                  </a:extLst>
                </a:gridCol>
              </a:tblGrid>
              <a:tr h="436224">
                <a:tc gridSpan="2"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500" dirty="0">
                          <a:effectLst/>
                          <a:latin typeface="Calibri" panose="020F0502020204030204" pitchFamily="34" charset="0"/>
                        </a:rPr>
                        <a:t>Student name(s)                              Mohan Kumar</a:t>
                      </a:r>
                      <a:endParaRPr lang="nl-NL" sz="19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44450"/>
                  </a:ext>
                </a:extLst>
              </a:tr>
              <a:tr h="436224">
                <a:tc gridSpan="2"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 dirty="0">
                          <a:effectLst/>
                          <a:latin typeface="Calibri" panose="020F0502020204030204" pitchFamily="34" charset="0"/>
                        </a:rPr>
                        <a:t>Student ID(s)                                    19493389</a:t>
                      </a:r>
                      <a:endParaRPr lang="en-NZ" sz="19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21473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>
                          <a:effectLst/>
                          <a:latin typeface="Calibri" panose="020F0502020204030204" pitchFamily="34" charset="0"/>
                        </a:rPr>
                        <a:t>Course code </a:t>
                      </a:r>
                      <a:endParaRPr lang="en-NZ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>
                          <a:effectLst/>
                          <a:latin typeface="Calibri" panose="020F0502020204030204" pitchFamily="34" charset="0"/>
                        </a:rPr>
                        <a:t>COMP606 </a:t>
                      </a:r>
                      <a:endParaRPr lang="en-NZ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450687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>
                          <a:effectLst/>
                          <a:latin typeface="Calibri" panose="020F0502020204030204" pitchFamily="34" charset="0"/>
                        </a:rPr>
                        <a:t>Course Title </a:t>
                      </a:r>
                      <a:endParaRPr lang="en-NZ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>
                          <a:effectLst/>
                          <a:latin typeface="Calibri" panose="020F0502020204030204" pitchFamily="34" charset="0"/>
                        </a:rPr>
                        <a:t>Web Programming </a:t>
                      </a:r>
                      <a:endParaRPr lang="en-NZ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57651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>
                          <a:effectLst/>
                          <a:latin typeface="Calibri" panose="020F0502020204030204" pitchFamily="34" charset="0"/>
                        </a:rPr>
                        <a:t>Tutor name </a:t>
                      </a:r>
                      <a:endParaRPr lang="en-NZ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>
                          <a:effectLst/>
                          <a:latin typeface="Calibri" panose="020F0502020204030204" pitchFamily="34" charset="0"/>
                        </a:rPr>
                        <a:t>Sue Beale </a:t>
                      </a:r>
                      <a:endParaRPr lang="en-NZ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97896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>
                          <a:effectLst/>
                          <a:latin typeface="Calibri" panose="020F0502020204030204" pitchFamily="34" charset="0"/>
                        </a:rPr>
                        <a:t>Assignment </a:t>
                      </a:r>
                      <a:endParaRPr lang="en-NZ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700" dirty="0">
                          <a:effectLst/>
                          <a:latin typeface="Calibri" panose="020F0502020204030204" pitchFamily="34" charset="0"/>
                        </a:rPr>
                        <a:t>2 –Investigation &amp; Implementation Research Project </a:t>
                      </a:r>
                      <a:endParaRPr lang="en-NZ" sz="19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6946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>
                          <a:effectLst/>
                          <a:latin typeface="Calibri" panose="020F0502020204030204" pitchFamily="34" charset="0"/>
                        </a:rPr>
                        <a:t>Due Date </a:t>
                      </a:r>
                      <a:endParaRPr lang="en-NZ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>
                          <a:effectLst/>
                          <a:latin typeface="Calibri" panose="020F0502020204030204" pitchFamily="34" charset="0"/>
                        </a:rPr>
                        <a:t>Week 13 </a:t>
                      </a:r>
                      <a:endParaRPr lang="en-NZ" sz="1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16702"/>
                  </a:ext>
                </a:extLst>
              </a:tr>
              <a:tr h="436224">
                <a:tc gridSpan="2"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 dirty="0">
                          <a:effectLst/>
                          <a:latin typeface="Calibri" panose="020F0502020204030204" pitchFamily="34" charset="0"/>
                        </a:rPr>
                        <a:t>Date Submitted                                26/05/2020</a:t>
                      </a:r>
                      <a:endParaRPr lang="en-NZ" sz="19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79193"/>
                  </a:ext>
                </a:extLst>
              </a:tr>
              <a:tr h="436224">
                <a:tc gridSpan="2">
                  <a:txBody>
                    <a:bodyPr/>
                    <a:lstStyle/>
                    <a:p>
                      <a:pPr marL="0" marR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500" dirty="0">
                          <a:effectLst/>
                          <a:latin typeface="Calibri" panose="020F0502020204030204" pitchFamily="34" charset="0"/>
                        </a:rPr>
                        <a:t>Case Study                                         WordPress Theme Development</a:t>
                      </a:r>
                      <a:endParaRPr lang="en-NZ" sz="19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5" marR="54085" marT="9846" marB="0"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2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D116E-4E7C-4A95-8E99-7C8D9110CC9A}"/>
              </a:ext>
            </a:extLst>
          </p:cNvPr>
          <p:cNvSpPr txBox="1"/>
          <p:nvPr/>
        </p:nvSpPr>
        <p:spPr>
          <a:xfrm>
            <a:off x="5041399" y="1085549"/>
            <a:ext cx="557970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u="sng"/>
              <a:t>Introduction to WordPress Theme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In WordPress, a theme is a collection of templates and stylesheets used to define the appearance and display of a WordPress powered website. 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The website can be modified by adding plugins or by adding code to the </a:t>
            </a:r>
            <a:r>
              <a:rPr lang="en-US"/>
              <a:t>functions.php</a:t>
            </a:r>
            <a:r>
              <a:rPr lang="en-US" dirty="0"/>
              <a:t> file. Themes generally consists of three parts in addition to images and JavaScript files. The three parts are the style.css file, the WordPress template files, and an optional </a:t>
            </a:r>
            <a:r>
              <a:rPr lang="en-US"/>
              <a:t>functions.php</a:t>
            </a:r>
            <a:r>
              <a:rPr lang="en-US" dirty="0"/>
              <a:t> file that will allow changes to be made to the theme.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E14F0-7524-4EAF-918D-81D3A4309598}"/>
              </a:ext>
            </a:extLst>
          </p:cNvPr>
          <p:cNvSpPr txBox="1"/>
          <p:nvPr/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>
                <a:latin typeface="+mj-lt"/>
                <a:ea typeface="+mj-ea"/>
                <a:cs typeface="+mj-cs"/>
              </a:rPr>
              <a:t>How can we use WordPress Theme? 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29B067-1FF7-449D-A7E6-52295AEEC7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r="5028" b="3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481ED-A5FE-4572-873B-B4BCB62958C9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/>
              <a:t>Websites can be built from scratch or by using existing templates and platforms like WordPress.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/>
              <a:t>WordPress Themes consists of design, home page, menus, blog section, forms etc., so that there’s no need to develop all these sections from scratch.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/>
              <a:t>No Technical knowledge is required to use WordPress Themes. All we need is a hosting plan and we can pick available themes suitable for our website.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9105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750CC-BA80-4016-8688-ABC5D11FD24F}"/>
              </a:ext>
            </a:extLst>
          </p:cNvPr>
          <p:cNvSpPr txBox="1"/>
          <p:nvPr/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u="sng">
                <a:latin typeface="+mj-lt"/>
                <a:ea typeface="+mj-ea"/>
                <a:cs typeface="+mj-cs"/>
              </a:rPr>
              <a:t>Customization of web pages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541B120-B94F-4882-BBD4-39FF45F09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35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2A205-4636-4AE5-A2DA-162C16FC191F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We can create as many pages as we want and customize them. </a:t>
            </a:r>
            <a:endParaRPr lang="en-US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Images, links, headings and paragraphs etc., can be added to the webpage easily.</a:t>
            </a:r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8668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34E70-E223-4C0D-A31F-B24F97B27285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 products to the website within minutes!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0A7F3-E9D2-4794-8876-3FD73193F384}"/>
              </a:ext>
            </a:extLst>
          </p:cNvPr>
          <p:cNvSpPr txBox="1"/>
          <p:nvPr/>
        </p:nvSpPr>
        <p:spPr>
          <a:xfrm>
            <a:off x="1154955" y="2603500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Products can be added to the website easily with the help of predesigned theme.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They can be categorized, and we can also add features of each product without developing the code multiple times.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2432134-CF75-41BB-9875-3DD25A8C0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56" y="2831420"/>
            <a:ext cx="6158802" cy="295622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30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2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11A2A-FD29-41C8-8027-975ED3B49D3D}"/>
              </a:ext>
            </a:extLst>
          </p:cNvPr>
          <p:cNvSpPr txBox="1"/>
          <p:nvPr/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Access to team members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D69C9F-C9F5-4743-893C-29F73237B2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Oval 3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EE8E-6626-48CB-A22F-7560C32A08AA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/>
              <a:t>Each person in a team has specific designation and based on their designation, the access to specific parts of website can be restricted by using WordPress Theme.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/>
              <a:t>Administrator can create as many users (like Editor, Author) as he want and give their designation and required access to the content of the website.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/>
              <a:t>All this work can be done easily, and lot of time can be saved by avoiding the coding part. 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60469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A645-0C9C-4BED-BE56-5DDB9ABE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68317" cy="115607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Advantages/Likes &amp; Disadvantages/Dislikes</a:t>
            </a:r>
            <a:endParaRPr lang="en-NZ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093F-07C9-41C1-ABE0-A4D008029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4847" y="3191045"/>
            <a:ext cx="4825158" cy="2157132"/>
          </a:xfrm>
        </p:spPr>
        <p:txBody>
          <a:bodyPr/>
          <a:lstStyle/>
          <a:p>
            <a:r>
              <a:rPr lang="en-NZ" b="1" dirty="0"/>
              <a:t>Reduced Upfront Investment</a:t>
            </a:r>
          </a:p>
          <a:p>
            <a:r>
              <a:rPr lang="en-NZ" b="1" dirty="0"/>
              <a:t>Faster to Implement </a:t>
            </a:r>
          </a:p>
          <a:p>
            <a:r>
              <a:rPr lang="en-NZ" b="1" dirty="0"/>
              <a:t>Mobile Friendly </a:t>
            </a:r>
          </a:p>
          <a:p>
            <a:r>
              <a:rPr lang="en-NZ" b="1" dirty="0"/>
              <a:t>Industry Specific Themes</a:t>
            </a:r>
          </a:p>
          <a:p>
            <a:endParaRPr lang="en-NZ" b="1" dirty="0"/>
          </a:p>
          <a:p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F19C6-C888-4031-9EB0-3CB65444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996" y="3206355"/>
            <a:ext cx="4825159" cy="1816890"/>
          </a:xfrm>
        </p:spPr>
        <p:txBody>
          <a:bodyPr/>
          <a:lstStyle/>
          <a:p>
            <a:r>
              <a:rPr lang="en-NZ" b="1" dirty="0"/>
              <a:t>No Technical Support</a:t>
            </a:r>
          </a:p>
          <a:p>
            <a:r>
              <a:rPr lang="en-NZ" b="1" dirty="0"/>
              <a:t>Bugs</a:t>
            </a:r>
          </a:p>
          <a:p>
            <a:r>
              <a:rPr lang="en-NZ" b="1" dirty="0"/>
              <a:t>Pirated and Hacked Templates</a:t>
            </a:r>
          </a:p>
          <a:p>
            <a:r>
              <a:rPr lang="en-NZ" b="1" dirty="0"/>
              <a:t>Market Competition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18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85784-946F-4CCD-B68A-37790B85916B}"/>
              </a:ext>
            </a:extLst>
          </p:cNvPr>
          <p:cNvSpPr txBox="1"/>
          <p:nvPr/>
        </p:nvSpPr>
        <p:spPr>
          <a:xfrm>
            <a:off x="3225209" y="1020724"/>
            <a:ext cx="574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My Opinion on this Technology</a:t>
            </a:r>
            <a:endParaRPr lang="en-NZ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63B25-2A29-492C-A955-A8DA36ECADA9}"/>
              </a:ext>
            </a:extLst>
          </p:cNvPr>
          <p:cNvSpPr txBox="1"/>
          <p:nvPr/>
        </p:nvSpPr>
        <p:spPr>
          <a:xfrm>
            <a:off x="1977656" y="2445487"/>
            <a:ext cx="8208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Considering the advantages and disadvantages of WordPress Themes, I believe the that prebuilt themes can be useful for specific websites like Cinema reviews, personal blogs, photography websites, free tutorial websites like cooking. </a:t>
            </a:r>
          </a:p>
          <a:p>
            <a:endParaRPr lang="en-US" dirty="0"/>
          </a:p>
          <a:p>
            <a:r>
              <a:rPr lang="en-US" dirty="0"/>
              <a:t>On the other hand, I think it’s not very safe for websites which has payment sections or any News websites etc., as there is a chance of being hacked or facing bugs because of the improper design of the theme.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5016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WordPress Theme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Advantages/Likes &amp; Disadvantages/Dislikes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Theme Development</dc:title>
  <dc:creator>Ramalingaiah Mohan Kumar Neerakallu</dc:creator>
  <cp:lastModifiedBy>Ramalingaiah Mohan Kumar Neerakallu</cp:lastModifiedBy>
  <cp:revision>2</cp:revision>
  <dcterms:created xsi:type="dcterms:W3CDTF">2020-05-26T04:46:03Z</dcterms:created>
  <dcterms:modified xsi:type="dcterms:W3CDTF">2020-05-26T04:50:26Z</dcterms:modified>
</cp:coreProperties>
</file>