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4" r:id="rId1"/>
  </p:sldMasterIdLst>
  <p:notesMasterIdLst>
    <p:notesMasterId r:id="rId22"/>
  </p:notesMasterIdLst>
  <p:sldIdLst>
    <p:sldId id="256" r:id="rId2"/>
    <p:sldId id="257" r:id="rId3"/>
    <p:sldId id="260" r:id="rId4"/>
    <p:sldId id="258" r:id="rId5"/>
    <p:sldId id="261" r:id="rId6"/>
    <p:sldId id="312" r:id="rId7"/>
    <p:sldId id="266" r:id="rId8"/>
    <p:sldId id="259" r:id="rId9"/>
    <p:sldId id="271" r:id="rId10"/>
    <p:sldId id="268" r:id="rId11"/>
    <p:sldId id="317" r:id="rId12"/>
    <p:sldId id="278" r:id="rId13"/>
    <p:sldId id="280" r:id="rId14"/>
    <p:sldId id="284" r:id="rId15"/>
    <p:sldId id="319" r:id="rId16"/>
    <p:sldId id="283" r:id="rId17"/>
    <p:sldId id="321" r:id="rId18"/>
    <p:sldId id="322" r:id="rId19"/>
    <p:sldId id="320" r:id="rId20"/>
    <p:sldId id="290" r:id="rId21"/>
  </p:sldIdLst>
  <p:sldSz cx="9144000" cy="5143500" type="screen16x9"/>
  <p:notesSz cx="6858000" cy="9144000"/>
  <p:embeddedFontLst>
    <p:embeddedFont>
      <p:font typeface="Algerian" panose="04020705040A02060702" pitchFamily="82" charset="0"/>
      <p:regular r:id="rId23"/>
    </p:embeddedFont>
    <p:embeddedFont>
      <p:font typeface="Book Antiqua" panose="02040602050305030304" pitchFamily="18"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DM Sans" pitchFamily="2" charset="0"/>
      <p:regular r:id="rId32"/>
      <p:bold r:id="rId33"/>
      <p:italic r:id="rId34"/>
      <p:boldItalic r:id="rId35"/>
    </p:embeddedFont>
    <p:embeddedFont>
      <p:font typeface="Imprint MT Shadow" panose="04020605060303030202" pitchFamily="82" charset="0"/>
      <p:regular r:id="rId36"/>
    </p:embeddedFont>
    <p:embeddedFont>
      <p:font typeface="roboto" panose="02000000000000000000" pitchFamily="2" charset="0"/>
      <p:regular r:id="rId37"/>
      <p:bold r:id="rId38"/>
      <p:italic r:id="rId39"/>
      <p:boldItalic r:id="rId40"/>
    </p:embeddedFont>
    <p:embeddedFont>
      <p:font typeface="Viga" panose="020B0604020202020204" charset="0"/>
      <p:regular r:id="rId41"/>
    </p:embeddedFont>
  </p:embeddedFontLst>
  <p:custShowLst>
    <p:custShow name="Custom Show 1" id="0">
      <p:sldLst>
        <p:sld r:id="rId2"/>
        <p:sld r:id="rId9"/>
        <p:sld r:id="rId3"/>
        <p:sld r:id="rId4"/>
        <p:sld r:id="rId5"/>
        <p:sld r:id="rId6"/>
        <p:sld r:id="rId8"/>
        <p:sld r:id="rId11"/>
        <p:sld r:id="rId10"/>
        <p:sld r:id="rId13"/>
        <p:sld r:id="rId14"/>
        <p:sld r:id="rId17"/>
        <p:sld r:id="rId7"/>
        <p:sld r:id="rId15"/>
        <p:sld r:id="rId2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nash vundakoti" initials="av" lastIdx="3" clrIdx="0">
    <p:extLst>
      <p:ext uri="{19B8F6BF-5375-455C-9EA6-DF929625EA0E}">
        <p15:presenceInfo xmlns:p15="http://schemas.microsoft.com/office/powerpoint/2012/main" userId="6444b4d8a1d2fbdb" providerId="Windows Live"/>
      </p:ext>
    </p:extLst>
  </p:cmAuthor>
  <p:cmAuthor id="2" name="Nandigama Siva Naga Malleswar" initials="NSNM" lastIdx="1" clrIdx="1">
    <p:extLst>
      <p:ext uri="{19B8F6BF-5375-455C-9EA6-DF929625EA0E}">
        <p15:presenceInfo xmlns:p15="http://schemas.microsoft.com/office/powerpoint/2012/main" userId="f7e61447ced524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F3D701-7EF6-4FCA-8F4D-AE507C646D69}">
  <a:tblStyle styleId="{01F3D701-7EF6-4FCA-8F4D-AE507C646D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10" d="100"/>
          <a:sy n="110" d="100"/>
        </p:scale>
        <p:origin x="619" y="67"/>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gama Siva Naga Malleswar" userId="f7e61447ced5243e" providerId="LiveId" clId="{E64CC9A2-EBB9-4335-BAB7-1B712A26AF8A}"/>
    <pc:docChg chg="undo custSel delSld modSld sldOrd">
      <pc:chgData name="Nandigama Siva Naga Malleswar" userId="f7e61447ced5243e" providerId="LiveId" clId="{E64CC9A2-EBB9-4335-BAB7-1B712A26AF8A}" dt="2023-05-21T13:17:36.304" v="208" actId="2696"/>
      <pc:docMkLst>
        <pc:docMk/>
      </pc:docMkLst>
      <pc:sldChg chg="del">
        <pc:chgData name="Nandigama Siva Naga Malleswar" userId="f7e61447ced5243e" providerId="LiveId" clId="{E64CC9A2-EBB9-4335-BAB7-1B712A26AF8A}" dt="2023-05-21T08:47:46.160" v="133" actId="2696"/>
        <pc:sldMkLst>
          <pc:docMk/>
          <pc:sldMk cId="0" sldId="265"/>
        </pc:sldMkLst>
      </pc:sldChg>
      <pc:sldChg chg="del">
        <pc:chgData name="Nandigama Siva Naga Malleswar" userId="f7e61447ced5243e" providerId="LiveId" clId="{E64CC9A2-EBB9-4335-BAB7-1B712A26AF8A}" dt="2023-05-21T08:47:41.459" v="132" actId="2696"/>
        <pc:sldMkLst>
          <pc:docMk/>
          <pc:sldMk cId="0" sldId="267"/>
        </pc:sldMkLst>
      </pc:sldChg>
      <pc:sldChg chg="modSp mod">
        <pc:chgData name="Nandigama Siva Naga Malleswar" userId="f7e61447ced5243e" providerId="LiveId" clId="{E64CC9A2-EBB9-4335-BAB7-1B712A26AF8A}" dt="2023-05-21T08:47:25.342" v="130" actId="14100"/>
        <pc:sldMkLst>
          <pc:docMk/>
          <pc:sldMk cId="0" sldId="278"/>
        </pc:sldMkLst>
        <pc:spChg chg="mod">
          <ac:chgData name="Nandigama Siva Naga Malleswar" userId="f7e61447ced5243e" providerId="LiveId" clId="{E64CC9A2-EBB9-4335-BAB7-1B712A26AF8A}" dt="2023-05-21T08:47:15.030" v="128" actId="14100"/>
          <ac:spMkLst>
            <pc:docMk/>
            <pc:sldMk cId="0" sldId="278"/>
            <ac:spMk id="2086" creationId="{00000000-0000-0000-0000-000000000000}"/>
          </ac:spMkLst>
        </pc:spChg>
        <pc:spChg chg="mod">
          <ac:chgData name="Nandigama Siva Naga Malleswar" userId="f7e61447ced5243e" providerId="LiveId" clId="{E64CC9A2-EBB9-4335-BAB7-1B712A26AF8A}" dt="2023-05-21T08:47:25.342" v="130" actId="14100"/>
          <ac:spMkLst>
            <pc:docMk/>
            <pc:sldMk cId="0" sldId="278"/>
            <ac:spMk id="2088" creationId="{00000000-0000-0000-0000-000000000000}"/>
          </ac:spMkLst>
        </pc:spChg>
      </pc:sldChg>
      <pc:sldChg chg="del">
        <pc:chgData name="Nandigama Siva Naga Malleswar" userId="f7e61447ced5243e" providerId="LiveId" clId="{E64CC9A2-EBB9-4335-BAB7-1B712A26AF8A}" dt="2023-05-21T08:47:49.980" v="134" actId="2696"/>
        <pc:sldMkLst>
          <pc:docMk/>
          <pc:sldMk cId="0" sldId="279"/>
        </pc:sldMkLst>
      </pc:sldChg>
      <pc:sldChg chg="addSp delSp modSp mod">
        <pc:chgData name="Nandigama Siva Naga Malleswar" userId="f7e61447ced5243e" providerId="LiveId" clId="{E64CC9A2-EBB9-4335-BAB7-1B712A26AF8A}" dt="2023-05-21T13:14:16.710" v="163" actId="14100"/>
        <pc:sldMkLst>
          <pc:docMk/>
          <pc:sldMk cId="0" sldId="280"/>
        </pc:sldMkLst>
        <pc:spChg chg="del mod">
          <ac:chgData name="Nandigama Siva Naga Malleswar" userId="f7e61447ced5243e" providerId="LiveId" clId="{E64CC9A2-EBB9-4335-BAB7-1B712A26AF8A}" dt="2023-05-21T09:02:58.466" v="137"/>
          <ac:spMkLst>
            <pc:docMk/>
            <pc:sldMk cId="0" sldId="280"/>
            <ac:spMk id="5" creationId="{076068D5-9622-2189-30D1-F726F1BE865F}"/>
          </ac:spMkLst>
        </pc:spChg>
        <pc:picChg chg="add del mod">
          <ac:chgData name="Nandigama Siva Naga Malleswar" userId="f7e61447ced5243e" providerId="LiveId" clId="{E64CC9A2-EBB9-4335-BAB7-1B712A26AF8A}" dt="2023-05-21T13:13:34.228" v="158" actId="21"/>
          <ac:picMkLst>
            <pc:docMk/>
            <pc:sldMk cId="0" sldId="280"/>
            <ac:picMk id="3" creationId="{167BE546-6094-DF87-FB5A-AB0779C23AB9}"/>
          </ac:picMkLst>
        </pc:picChg>
        <pc:picChg chg="add mod">
          <ac:chgData name="Nandigama Siva Naga Malleswar" userId="f7e61447ced5243e" providerId="LiveId" clId="{E64CC9A2-EBB9-4335-BAB7-1B712A26AF8A}" dt="2023-05-21T13:14:16.710" v="163" actId="14100"/>
          <ac:picMkLst>
            <pc:docMk/>
            <pc:sldMk cId="0" sldId="280"/>
            <ac:picMk id="4" creationId="{5718D927-8BCC-C5B2-2DC5-118FD302EEC5}"/>
          </ac:picMkLst>
        </pc:picChg>
      </pc:sldChg>
      <pc:sldChg chg="addSp delSp modSp mod">
        <pc:chgData name="Nandigama Siva Naga Malleswar" userId="f7e61447ced5243e" providerId="LiveId" clId="{E64CC9A2-EBB9-4335-BAB7-1B712A26AF8A}" dt="2023-05-21T13:14:53.609" v="170" actId="14100"/>
        <pc:sldMkLst>
          <pc:docMk/>
          <pc:sldMk cId="0" sldId="284"/>
        </pc:sldMkLst>
        <pc:picChg chg="add del mod">
          <ac:chgData name="Nandigama Siva Naga Malleswar" userId="f7e61447ced5243e" providerId="LiveId" clId="{E64CC9A2-EBB9-4335-BAB7-1B712A26AF8A}" dt="2023-05-21T13:14:21.922" v="164" actId="21"/>
          <ac:picMkLst>
            <pc:docMk/>
            <pc:sldMk cId="0" sldId="284"/>
            <ac:picMk id="4" creationId="{63C3ADCD-C000-8EB5-73E8-D4AAC677C589}"/>
          </ac:picMkLst>
        </pc:picChg>
        <pc:picChg chg="add mod">
          <ac:chgData name="Nandigama Siva Naga Malleswar" userId="f7e61447ced5243e" providerId="LiveId" clId="{E64CC9A2-EBB9-4335-BAB7-1B712A26AF8A}" dt="2023-05-21T13:14:53.609" v="170" actId="14100"/>
          <ac:picMkLst>
            <pc:docMk/>
            <pc:sldMk cId="0" sldId="284"/>
            <ac:picMk id="5" creationId="{A5E5788E-56E3-F90D-04AC-4CB394585D39}"/>
          </ac:picMkLst>
        </pc:picChg>
      </pc:sldChg>
      <pc:sldChg chg="addSp delSp modSp mod">
        <pc:chgData name="Nandigama Siva Naga Malleswar" userId="f7e61447ced5243e" providerId="LiveId" clId="{E64CC9A2-EBB9-4335-BAB7-1B712A26AF8A}" dt="2023-05-21T08:44:05.791" v="122" actId="2711"/>
        <pc:sldMkLst>
          <pc:docMk/>
          <pc:sldMk cId="0" sldId="290"/>
        </pc:sldMkLst>
        <pc:spChg chg="add del mod">
          <ac:chgData name="Nandigama Siva Naga Malleswar" userId="f7e61447ced5243e" providerId="LiveId" clId="{E64CC9A2-EBB9-4335-BAB7-1B712A26AF8A}" dt="2023-05-21T08:44:05.791" v="122" actId="2711"/>
          <ac:spMkLst>
            <pc:docMk/>
            <pc:sldMk cId="0" sldId="290"/>
            <ac:spMk id="2" creationId="{E5812312-FD19-4F54-9FD3-EA5A11B471D0}"/>
          </ac:spMkLst>
        </pc:spChg>
        <pc:spChg chg="mod">
          <ac:chgData name="Nandigama Siva Naga Malleswar" userId="f7e61447ced5243e" providerId="LiveId" clId="{E64CC9A2-EBB9-4335-BAB7-1B712A26AF8A}" dt="2023-05-21T08:41:31.209" v="75" actId="1076"/>
          <ac:spMkLst>
            <pc:docMk/>
            <pc:sldMk cId="0" sldId="290"/>
            <ac:spMk id="3012" creationId="{00000000-0000-0000-0000-000000000000}"/>
          </ac:spMkLst>
        </pc:spChg>
      </pc:sldChg>
      <pc:sldChg chg="del">
        <pc:chgData name="Nandigama Siva Naga Malleswar" userId="f7e61447ced5243e" providerId="LiveId" clId="{E64CC9A2-EBB9-4335-BAB7-1B712A26AF8A}" dt="2023-05-21T08:47:38.858" v="131" actId="2696"/>
        <pc:sldMkLst>
          <pc:docMk/>
          <pc:sldMk cId="1829265959" sldId="316"/>
        </pc:sldMkLst>
      </pc:sldChg>
      <pc:sldChg chg="addSp delSp modSp del mod ord modClrScheme chgLayout">
        <pc:chgData name="Nandigama Siva Naga Malleswar" userId="f7e61447ced5243e" providerId="LiveId" clId="{E64CC9A2-EBB9-4335-BAB7-1B712A26AF8A}" dt="2023-05-21T13:17:36.304" v="208" actId="2696"/>
        <pc:sldMkLst>
          <pc:docMk/>
          <pc:sldMk cId="87222234" sldId="318"/>
        </pc:sldMkLst>
        <pc:spChg chg="add del mod">
          <ac:chgData name="Nandigama Siva Naga Malleswar" userId="f7e61447ced5243e" providerId="LiveId" clId="{E64CC9A2-EBB9-4335-BAB7-1B712A26AF8A}" dt="2023-05-21T08:37:40.647" v="30" actId="21"/>
          <ac:spMkLst>
            <pc:docMk/>
            <pc:sldMk cId="87222234" sldId="318"/>
            <ac:spMk id="3" creationId="{DF2EFCF2-D1A9-976A-6FD6-B8A603D24903}"/>
          </ac:spMkLst>
        </pc:spChg>
        <pc:spChg chg="add del mod">
          <ac:chgData name="Nandigama Siva Naga Malleswar" userId="f7e61447ced5243e" providerId="LiveId" clId="{E64CC9A2-EBB9-4335-BAB7-1B712A26AF8A}" dt="2023-05-21T08:37:45.726" v="31"/>
          <ac:spMkLst>
            <pc:docMk/>
            <pc:sldMk cId="87222234" sldId="318"/>
            <ac:spMk id="4" creationId="{5B812BE8-3F65-F5F1-0EA6-F1CC383A55F1}"/>
          </ac:spMkLst>
        </pc:spChg>
        <pc:spChg chg="add del mod">
          <ac:chgData name="Nandigama Siva Naga Malleswar" userId="f7e61447ced5243e" providerId="LiveId" clId="{E64CC9A2-EBB9-4335-BAB7-1B712A26AF8A}" dt="2023-05-21T08:37:52.644" v="32"/>
          <ac:spMkLst>
            <pc:docMk/>
            <pc:sldMk cId="87222234" sldId="318"/>
            <ac:spMk id="5" creationId="{A58E1BDC-E656-582D-AF2C-E8CF7B53DCF9}"/>
          </ac:spMkLst>
        </pc:spChg>
        <pc:spChg chg="add mod">
          <ac:chgData name="Nandigama Siva Naga Malleswar" userId="f7e61447ced5243e" providerId="LiveId" clId="{E64CC9A2-EBB9-4335-BAB7-1B712A26AF8A}" dt="2023-05-21T08:37:52.644" v="32"/>
          <ac:spMkLst>
            <pc:docMk/>
            <pc:sldMk cId="87222234" sldId="318"/>
            <ac:spMk id="7" creationId="{9B552456-8B0D-E2B1-50E5-2FD9CF5A5645}"/>
          </ac:spMkLst>
        </pc:spChg>
        <pc:spChg chg="del mod">
          <ac:chgData name="Nandigama Siva Naga Malleswar" userId="f7e61447ced5243e" providerId="LiveId" clId="{E64CC9A2-EBB9-4335-BAB7-1B712A26AF8A}" dt="2023-05-21T08:36:48.832" v="28"/>
          <ac:spMkLst>
            <pc:docMk/>
            <pc:sldMk cId="87222234" sldId="318"/>
            <ac:spMk id="8" creationId="{F033727F-A2D7-A8D5-878B-63765E49A7A8}"/>
          </ac:spMkLst>
        </pc:spChg>
        <pc:picChg chg="add del mod">
          <ac:chgData name="Nandigama Siva Naga Malleswar" userId="f7e61447ced5243e" providerId="LiveId" clId="{E64CC9A2-EBB9-4335-BAB7-1B712A26AF8A}" dt="2023-05-21T08:36:48.827" v="26" actId="21"/>
          <ac:picMkLst>
            <pc:docMk/>
            <pc:sldMk cId="87222234" sldId="318"/>
            <ac:picMk id="2" creationId="{D1C273CD-6900-A6D0-516A-24CD5D210FC5}"/>
          </ac:picMkLst>
        </pc:picChg>
        <pc:picChg chg="del">
          <ac:chgData name="Nandigama Siva Naga Malleswar" userId="f7e61447ced5243e" providerId="LiveId" clId="{E64CC9A2-EBB9-4335-BAB7-1B712A26AF8A}" dt="2023-05-21T08:36:32.483" v="10" actId="21"/>
          <ac:picMkLst>
            <pc:docMk/>
            <pc:sldMk cId="87222234" sldId="318"/>
            <ac:picMk id="6" creationId="{C22F436B-7FB7-95C0-CF90-FDC565E7C7B1}"/>
          </ac:picMkLst>
        </pc:picChg>
      </pc:sldChg>
      <pc:sldChg chg="addSp delSp modSp mod">
        <pc:chgData name="Nandigama Siva Naga Malleswar" userId="f7e61447ced5243e" providerId="LiveId" clId="{E64CC9A2-EBB9-4335-BAB7-1B712A26AF8A}" dt="2023-05-21T13:15:16.448" v="174" actId="14100"/>
        <pc:sldMkLst>
          <pc:docMk/>
          <pc:sldMk cId="1692481283" sldId="319"/>
        </pc:sldMkLst>
        <pc:picChg chg="add del mod">
          <ac:chgData name="Nandigama Siva Naga Malleswar" userId="f7e61447ced5243e" providerId="LiveId" clId="{E64CC9A2-EBB9-4335-BAB7-1B712A26AF8A}" dt="2023-05-21T13:14:26.055" v="165" actId="21"/>
          <ac:picMkLst>
            <pc:docMk/>
            <pc:sldMk cId="1692481283" sldId="319"/>
            <ac:picMk id="3" creationId="{730932C0-688A-2B93-C64D-C3607AEED2E5}"/>
          </ac:picMkLst>
        </pc:picChg>
        <pc:picChg chg="add mod">
          <ac:chgData name="Nandigama Siva Naga Malleswar" userId="f7e61447ced5243e" providerId="LiveId" clId="{E64CC9A2-EBB9-4335-BAB7-1B712A26AF8A}" dt="2023-05-21T13:15:16.448" v="174" actId="14100"/>
          <ac:picMkLst>
            <pc:docMk/>
            <pc:sldMk cId="1692481283" sldId="319"/>
            <ac:picMk id="4" creationId="{D184A35B-78C8-431A-0331-81ECEDF34CDB}"/>
          </ac:picMkLst>
        </pc:picChg>
      </pc:sldChg>
      <pc:sldChg chg="delSp modSp mod ord">
        <pc:chgData name="Nandigama Siva Naga Malleswar" userId="f7e61447ced5243e" providerId="LiveId" clId="{E64CC9A2-EBB9-4335-BAB7-1B712A26AF8A}" dt="2023-05-21T08:40:09.840" v="68" actId="20577"/>
        <pc:sldMkLst>
          <pc:docMk/>
          <pc:sldMk cId="448152285" sldId="320"/>
        </pc:sldMkLst>
        <pc:spChg chg="mod">
          <ac:chgData name="Nandigama Siva Naga Malleswar" userId="f7e61447ced5243e" providerId="LiveId" clId="{E64CC9A2-EBB9-4335-BAB7-1B712A26AF8A}" dt="2023-05-21T08:40:09.840" v="68" actId="20577"/>
          <ac:spMkLst>
            <pc:docMk/>
            <pc:sldMk cId="448152285" sldId="320"/>
            <ac:spMk id="8" creationId="{AADF7506-B403-2910-CE39-C8BD7E58D9ED}"/>
          </ac:spMkLst>
        </pc:spChg>
        <pc:picChg chg="del">
          <ac:chgData name="Nandigama Siva Naga Malleswar" userId="f7e61447ced5243e" providerId="LiveId" clId="{E64CC9A2-EBB9-4335-BAB7-1B712A26AF8A}" dt="2023-05-21T08:38:09.011" v="35" actId="21"/>
          <ac:picMkLst>
            <pc:docMk/>
            <pc:sldMk cId="448152285" sldId="320"/>
            <ac:picMk id="6" creationId="{C5EFEBF7-6C3A-4A9D-00BC-01066822260D}"/>
          </ac:picMkLst>
        </pc:picChg>
      </pc:sldChg>
      <pc:sldChg chg="addSp delSp modSp mod">
        <pc:chgData name="Nandigama Siva Naga Malleswar" userId="f7e61447ced5243e" providerId="LiveId" clId="{E64CC9A2-EBB9-4335-BAB7-1B712A26AF8A}" dt="2023-05-21T13:16:35.593" v="207" actId="14100"/>
        <pc:sldMkLst>
          <pc:docMk/>
          <pc:sldMk cId="1707047166" sldId="321"/>
        </pc:sldMkLst>
        <pc:spChg chg="del mod">
          <ac:chgData name="Nandigama Siva Naga Malleswar" userId="f7e61447ced5243e" providerId="LiveId" clId="{E64CC9A2-EBB9-4335-BAB7-1B712A26AF8A}" dt="2023-05-21T13:15:39.908" v="201" actId="21"/>
          <ac:spMkLst>
            <pc:docMk/>
            <pc:sldMk cId="1707047166" sldId="321"/>
            <ac:spMk id="6" creationId="{A7C19CC4-51EE-0CBF-7709-5B5F8AC5EECA}"/>
          </ac:spMkLst>
        </pc:spChg>
        <pc:picChg chg="add mod">
          <ac:chgData name="Nandigama Siva Naga Malleswar" userId="f7e61447ced5243e" providerId="LiveId" clId="{E64CC9A2-EBB9-4335-BAB7-1B712A26AF8A}" dt="2023-05-21T13:16:35.593" v="207" actId="14100"/>
          <ac:picMkLst>
            <pc:docMk/>
            <pc:sldMk cId="1707047166" sldId="321"/>
            <ac:picMk id="3" creationId="{931E9CB4-0A72-E81D-C5B3-BC9E6B5A0245}"/>
          </ac:picMkLst>
        </pc:picChg>
        <pc:picChg chg="del">
          <ac:chgData name="Nandigama Siva Naga Malleswar" userId="f7e61447ced5243e" providerId="LiveId" clId="{E64CC9A2-EBB9-4335-BAB7-1B712A26AF8A}" dt="2023-05-21T13:15:26.560" v="175" actId="21"/>
          <ac:picMkLst>
            <pc:docMk/>
            <pc:sldMk cId="1707047166" sldId="321"/>
            <ac:picMk id="4" creationId="{0D4B8429-8F0F-91C8-02BC-893639268557}"/>
          </ac:picMkLst>
        </pc:picChg>
      </pc:sldChg>
      <pc:sldChg chg="addSp delSp modSp mod">
        <pc:chgData name="Nandigama Siva Naga Malleswar" userId="f7e61447ced5243e" providerId="LiveId" clId="{E64CC9A2-EBB9-4335-BAB7-1B712A26AF8A}" dt="2023-05-21T08:45:50.969" v="126" actId="255"/>
        <pc:sldMkLst>
          <pc:docMk/>
          <pc:sldMk cId="3814925880" sldId="322"/>
        </pc:sldMkLst>
        <pc:spChg chg="add del mod">
          <ac:chgData name="Nandigama Siva Naga Malleswar" userId="f7e61447ced5243e" providerId="LiveId" clId="{E64CC9A2-EBB9-4335-BAB7-1B712A26AF8A}" dt="2023-05-21T08:39:32.699" v="64" actId="21"/>
          <ac:spMkLst>
            <pc:docMk/>
            <pc:sldMk cId="3814925880" sldId="322"/>
            <ac:spMk id="2" creationId="{A9CD93AB-F0F4-FC29-1B1B-CAEB4B6915E8}"/>
          </ac:spMkLst>
        </pc:spChg>
        <pc:spChg chg="mod">
          <ac:chgData name="Nandigama Siva Naga Malleswar" userId="f7e61447ced5243e" providerId="LiveId" clId="{E64CC9A2-EBB9-4335-BAB7-1B712A26AF8A}" dt="2023-05-21T08:45:50.969" v="126" actId="255"/>
          <ac:spMkLst>
            <pc:docMk/>
            <pc:sldMk cId="3814925880" sldId="322"/>
            <ac:spMk id="6" creationId="{B269A416-B688-1EAF-E33E-7A4140E8F341}"/>
          </ac:spMkLst>
        </pc:spChg>
        <pc:picChg chg="mod">
          <ac:chgData name="Nandigama Siva Naga Malleswar" userId="f7e61447ced5243e" providerId="LiveId" clId="{E64CC9A2-EBB9-4335-BAB7-1B712A26AF8A}" dt="2023-05-21T08:33:56.372" v="0" actId="1076"/>
          <ac:picMkLst>
            <pc:docMk/>
            <pc:sldMk cId="3814925880" sldId="322"/>
            <ac:picMk id="8" creationId="{DCDF2F2D-064E-5474-8EF6-B09A30AAE2C5}"/>
          </ac:picMkLst>
        </pc:picChg>
      </pc:sldChg>
      <pc:sldMasterChg chg="delSldLayout">
        <pc:chgData name="Nandigama Siva Naga Malleswar" userId="f7e61447ced5243e" providerId="LiveId" clId="{E64CC9A2-EBB9-4335-BAB7-1B712A26AF8A}" dt="2023-05-21T08:47:49.980" v="134" actId="2696"/>
        <pc:sldMasterMkLst>
          <pc:docMk/>
          <pc:sldMasterMk cId="0" sldId="2147483674"/>
        </pc:sldMasterMkLst>
        <pc:sldLayoutChg chg="del">
          <pc:chgData name="Nandigama Siva Naga Malleswar" userId="f7e61447ced5243e" providerId="LiveId" clId="{E64CC9A2-EBB9-4335-BAB7-1B712A26AF8A}" dt="2023-05-21T08:47:49.980" v="134" actId="2696"/>
          <pc:sldLayoutMkLst>
            <pc:docMk/>
            <pc:sldMasterMk cId="0" sldId="2147483674"/>
            <pc:sldLayoutMk cId="0" sldId="2147483652"/>
          </pc:sldLayoutMkLst>
        </pc:sldLayoutChg>
        <pc:sldLayoutChg chg="del">
          <pc:chgData name="Nandigama Siva Naga Malleswar" userId="f7e61447ced5243e" providerId="LiveId" clId="{E64CC9A2-EBB9-4335-BAB7-1B712A26AF8A}" dt="2023-05-21T08:47:46.160" v="133" actId="2696"/>
          <pc:sldLayoutMkLst>
            <pc:docMk/>
            <pc:sldMasterMk cId="0" sldId="2147483674"/>
            <pc:sldLayoutMk cId="0" sldId="2147483664"/>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3-05-21T12:46:58.21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00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9" r:id="rId5"/>
    <p:sldLayoutId id="2147483660" r:id="rId6"/>
    <p:sldLayoutId id="2147483665" r:id="rId7"/>
    <p:sldLayoutId id="2147483666" r:id="rId8"/>
    <p:sldLayoutId id="2147483668"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068593" y="772383"/>
            <a:ext cx="3975190" cy="364031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620536" y="3047999"/>
            <a:ext cx="7606050" cy="559189"/>
          </a:xfrm>
          <a:prstGeom prst="rect">
            <a:avLst/>
          </a:prstGeom>
        </p:spPr>
        <p:txBody>
          <a:bodyPr spcFirstLastPara="1" wrap="square" lIns="91425" tIns="91425" rIns="91425" bIns="91425" anchor="b" anchorCtr="0">
            <a:noAutofit/>
          </a:bodyPr>
          <a:lstStyle/>
          <a:p>
            <a:r>
              <a:rPr lang="en-US" sz="3600" b="1" dirty="0">
                <a:latin typeface="Algerian" panose="04020705040A02060702" pitchFamily="82" charset="0"/>
                <a:ea typeface="Times New Roman" panose="02020603050405020304" pitchFamily="18" charset="0"/>
                <a:cs typeface="Times New Roman" panose="02020603050405020304" pitchFamily="18" charset="0"/>
              </a:rPr>
              <a:t>CPU SCHEDULING ALGORITHM FOR IMPLEMENTING MULTIFEEDBACK QUEUE</a:t>
            </a:r>
            <a:br>
              <a:rPr lang="en-IN" sz="3600" dirty="0">
                <a:effectLst/>
                <a:latin typeface="Algerian" panose="04020705040A02060702" pitchFamily="82" charset="0"/>
                <a:ea typeface="Calibri" panose="020F0502020204030204" pitchFamily="34" charset="0"/>
                <a:cs typeface="Times New Roman" panose="02020603050405020304" pitchFamily="18" charset="0"/>
              </a:rPr>
            </a:br>
            <a:endParaRPr sz="3600" dirty="0">
              <a:solidFill>
                <a:schemeClr val="lt2"/>
              </a:solidFill>
              <a:latin typeface="Algerian" panose="04020705040A02060702" pitchFamily="82" charset="0"/>
            </a:endParaRPr>
          </a:p>
        </p:txBody>
      </p:sp>
      <p:sp>
        <p:nvSpPr>
          <p:cNvPr id="4" name="Subtitle 3">
            <a:extLst>
              <a:ext uri="{FF2B5EF4-FFF2-40B4-BE49-F238E27FC236}">
                <a16:creationId xmlns:a16="http://schemas.microsoft.com/office/drawing/2014/main" id="{2C2DC62C-BB57-E616-BDC7-AB390488AC23}"/>
              </a:ext>
            </a:extLst>
          </p:cNvPr>
          <p:cNvSpPr>
            <a:spLocks noGrp="1"/>
          </p:cNvSpPr>
          <p:nvPr>
            <p:ph type="subTitle" idx="1"/>
          </p:nvPr>
        </p:nvSpPr>
        <p:spPr/>
        <p:txBody>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5" name="TextBox 4">
            <a:extLst>
              <a:ext uri="{FF2B5EF4-FFF2-40B4-BE49-F238E27FC236}">
                <a16:creationId xmlns:a16="http://schemas.microsoft.com/office/drawing/2014/main" id="{B6F4DF79-0724-7559-D2EA-2C8D9CC30B33}"/>
              </a:ext>
            </a:extLst>
          </p:cNvPr>
          <p:cNvSpPr txBox="1"/>
          <p:nvPr/>
        </p:nvSpPr>
        <p:spPr>
          <a:xfrm>
            <a:off x="287482" y="1129146"/>
            <a:ext cx="8447809" cy="3842206"/>
          </a:xfrm>
          <a:prstGeom prst="rect">
            <a:avLst/>
          </a:prstGeom>
          <a:noFill/>
        </p:spPr>
        <p:txBody>
          <a:bodyPr wrap="square" rtlCol="0">
            <a:spAutoFit/>
          </a:bodyPr>
          <a:lstStyle/>
          <a:p>
            <a:pPr marL="342900" marR="3244215" lvl="0" indent="-342900">
              <a:lnSpc>
                <a:spcPct val="115000"/>
              </a:lnSpc>
              <a:spcAft>
                <a:spcPts val="125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Start</a:t>
            </a:r>
          </a:p>
          <a:p>
            <a:pPr marL="342900" marR="3244215" lvl="0" indent="-342900">
              <a:lnSpc>
                <a:spcPct val="115000"/>
              </a:lnSpc>
              <a:spcAft>
                <a:spcPts val="125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Divide the processes into several queues, each with a different priority level. The first queue will have the highest priority, and subsequent queues will have lower priorities.</a:t>
            </a:r>
          </a:p>
          <a:p>
            <a:pPr marL="342900" marR="3244215" lvl="0" indent="-342900">
              <a:lnSpc>
                <a:spcPct val="115000"/>
              </a:lnSpc>
              <a:spcAft>
                <a:spcPts val="125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Assign a time slice to each queue. The first queue will have the shortest time slice, and subsequent queues will have longer time slices.</a:t>
            </a:r>
          </a:p>
          <a:p>
            <a:pPr marL="342900" marR="3244215" lvl="0" indent="-342900">
              <a:lnSpc>
                <a:spcPct val="115000"/>
              </a:lnSpc>
              <a:spcAft>
                <a:spcPts val="125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When a process arrives, it is placed in the highest-priority queue.</a:t>
            </a:r>
          </a:p>
          <a:p>
            <a:pPr marL="342900" marR="3244215" lvl="0" indent="-342900">
              <a:lnSpc>
                <a:spcPct val="115000"/>
              </a:lnSpc>
              <a:spcAft>
                <a:spcPts val="125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If a process exceeds its time slice in a queue, it is moved to the next lower-priority queue.</a:t>
            </a:r>
          </a:p>
          <a:p>
            <a:pPr marL="342900" marR="3244215" lvl="0" indent="-342900">
              <a:lnSpc>
                <a:spcPct val="115000"/>
              </a:lnSpc>
              <a:spcAft>
                <a:spcPts val="125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If a process is blocked for I/O or waiting for an event, it is moved to the lowest-priority queue.</a:t>
            </a:r>
          </a:p>
          <a:p>
            <a:pPr marL="342900" marR="3244215" lvl="0" indent="-342900">
              <a:lnSpc>
                <a:spcPct val="115000"/>
              </a:lnSpc>
              <a:spcAft>
                <a:spcPts val="125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If a process completes its execution, it leaves the system.</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8DCBF8-5E52-DAE0-FE37-290D56882B7B}"/>
              </a:ext>
            </a:extLst>
          </p:cNvPr>
          <p:cNvSpPr txBox="1"/>
          <p:nvPr/>
        </p:nvSpPr>
        <p:spPr>
          <a:xfrm>
            <a:off x="415636" y="1122460"/>
            <a:ext cx="7994073" cy="2046714"/>
          </a:xfrm>
          <a:prstGeom prst="rect">
            <a:avLst/>
          </a:prstGeom>
          <a:noFill/>
        </p:spPr>
        <p:txBody>
          <a:bodyPr wrap="square">
            <a:spAutoFit/>
          </a:bodyPr>
          <a:lstStyle/>
          <a:p>
            <a:pPr marL="285750" marR="3244215" lvl="0" indent="-285750">
              <a:lnSpc>
                <a:spcPct val="115000"/>
              </a:lnSpc>
              <a:spcAft>
                <a:spcPts val="1250"/>
              </a:spcAft>
              <a:buFont typeface="Arial" panose="020B0604020202020204" pitchFamily="34" charset="0"/>
              <a:buChar char="•"/>
            </a:pPr>
            <a:r>
              <a:rPr lang="en-IN"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When a higher-priority process arrives, it </a:t>
            </a:r>
            <a:r>
              <a:rPr lang="en-IN" sz="1400" dirty="0" err="1">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preempts</a:t>
            </a:r>
            <a:r>
              <a:rPr lang="en-IN"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a lower-priority process. </a:t>
            </a:r>
          </a:p>
          <a:p>
            <a:pPr marL="285750" marR="3244215" lvl="0" indent="-285750">
              <a:lnSpc>
                <a:spcPct val="115000"/>
              </a:lnSpc>
              <a:spcAft>
                <a:spcPts val="1250"/>
              </a:spcAft>
              <a:buFont typeface="Arial" panose="020B0604020202020204" pitchFamily="34" charset="0"/>
              <a:buChar char="•"/>
            </a:pPr>
            <a:r>
              <a:rPr lang="en-IN"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Repeat steps 3-7 until all processes have completed their execution.</a:t>
            </a:r>
          </a:p>
          <a:p>
            <a:pPr marL="285750" marR="3244215" lvl="0" indent="-285750">
              <a:lnSpc>
                <a:spcPct val="115000"/>
              </a:lnSpc>
              <a:spcAft>
                <a:spcPts val="1250"/>
              </a:spcAft>
              <a:buFont typeface="Arial" panose="020B0604020202020204" pitchFamily="34" charset="0"/>
              <a:buChar char="•"/>
            </a:pPr>
            <a:r>
              <a:rPr lang="en-IN"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Stop</a:t>
            </a:r>
          </a:p>
          <a:p>
            <a:r>
              <a:rPr lang="en-IN" dirty="0">
                <a:solidFill>
                  <a:srgbClr val="FF0000"/>
                </a:solidFill>
              </a:rPr>
              <a:t> </a:t>
            </a:r>
          </a:p>
        </p:txBody>
      </p:sp>
    </p:spTree>
    <p:extLst>
      <p:ext uri="{BB962C8B-B14F-4D97-AF65-F5344CB8AC3E}">
        <p14:creationId xmlns:p14="http://schemas.microsoft.com/office/powerpoint/2010/main" val="136132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3548422" y="1707605"/>
            <a:ext cx="3873457" cy="2247176"/>
          </a:xfrm>
          <a:prstGeom prst="rect">
            <a:avLst/>
          </a:prstGeom>
        </p:spPr>
        <p:txBody>
          <a:bodyPr spcFirstLastPara="1" wrap="square" lIns="91425" tIns="91425" rIns="91425" bIns="91425" anchor="ctr" anchorCtr="0">
            <a:noAutofit/>
          </a:bodyPr>
          <a:lstStyle/>
          <a:p>
            <a:pPr algn="l"/>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r>
              <a:rPr lang="en-IN" b="1" u="none" strike="noStrike" baseline="0" dirty="0">
                <a:solidFill>
                  <a:schemeClr val="tx2">
                    <a:lumMod val="75000"/>
                  </a:schemeClr>
                </a:solidFill>
                <a:latin typeface="Arial" panose="020B0604020202020204" pitchFamily="34" charset="0"/>
                <a:cs typeface="Arial" panose="020B0604020202020204" pitchFamily="34" charset="0"/>
              </a:rPr>
              <a:t>CODE</a:t>
            </a:r>
            <a:r>
              <a:rPr lang="en-IN" b="1" i="0" dirty="0">
                <a:solidFill>
                  <a:schemeClr val="tx2">
                    <a:lumMod val="75000"/>
                  </a:schemeClr>
                </a:solidFill>
                <a:effectLst/>
                <a:latin typeface="Arial" panose="020B0604020202020204" pitchFamily="34" charset="0"/>
                <a:cs typeface="Arial" panose="020B0604020202020204" pitchFamily="34" charset="0"/>
              </a:rPr>
              <a:t>:</a:t>
            </a:r>
            <a:br>
              <a:rPr lang="en-IN" sz="3600" b="1" i="0" dirty="0">
                <a:solidFill>
                  <a:schemeClr val="tx2">
                    <a:lumMod val="75000"/>
                  </a:schemeClr>
                </a:solidFill>
                <a:effectLst/>
                <a:latin typeface="Arial" panose="020B0604020202020204" pitchFamily="34" charset="0"/>
                <a:cs typeface="Arial" panose="020B0604020202020204" pitchFamily="34" charset="0"/>
              </a:rPr>
            </a:br>
            <a:endParaRPr sz="3600" b="1" dirty="0">
              <a:solidFill>
                <a:schemeClr val="tx2">
                  <a:lumMod val="75000"/>
                </a:schemeClr>
              </a:solidFill>
              <a:latin typeface="Arial" panose="020B0604020202020204" pitchFamily="34" charset="0"/>
              <a:cs typeface="Arial" panose="020B0604020202020204" pitchFamily="34" charset="0"/>
            </a:endParaRPr>
          </a:p>
        </p:txBody>
      </p:sp>
      <p:sp>
        <p:nvSpPr>
          <p:cNvPr id="2088" name="Google Shape;2088;p51"/>
          <p:cNvSpPr txBox="1">
            <a:spLocks noGrp="1"/>
          </p:cNvSpPr>
          <p:nvPr>
            <p:ph type="title" idx="2"/>
          </p:nvPr>
        </p:nvSpPr>
        <p:spPr>
          <a:xfrm>
            <a:off x="96982" y="69273"/>
            <a:ext cx="1792778" cy="16383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rPr>
              <a:t>04</a:t>
            </a:r>
            <a:endParaRPr dirty="0">
              <a:solidFill>
                <a:schemeClr val="tx1"/>
              </a:solidFill>
            </a:endParaRPr>
          </a:p>
        </p:txBody>
      </p:sp>
      <p:sp>
        <p:nvSpPr>
          <p:cNvPr id="2" name="AutoShape 4" descr="Electronics Clipart - computer-virus-skull-warning - Classroom Clipart">
            <a:extLst>
              <a:ext uri="{FF2B5EF4-FFF2-40B4-BE49-F238E27FC236}">
                <a16:creationId xmlns:a16="http://schemas.microsoft.com/office/drawing/2014/main" id="{2F9A3543-B6DB-47A9-A32D-D66F7F30AB1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pic>
        <p:nvPicPr>
          <p:cNvPr id="4" name="Picture 3">
            <a:extLst>
              <a:ext uri="{FF2B5EF4-FFF2-40B4-BE49-F238E27FC236}">
                <a16:creationId xmlns:a16="http://schemas.microsoft.com/office/drawing/2014/main" id="{5718D927-8BCC-C5B2-2DC5-118FD302EEC5}"/>
              </a:ext>
            </a:extLst>
          </p:cNvPr>
          <p:cNvPicPr>
            <a:picLocks noChangeAspect="1"/>
          </p:cNvPicPr>
          <p:nvPr/>
        </p:nvPicPr>
        <p:blipFill>
          <a:blip r:embed="rId3"/>
          <a:stretch>
            <a:fillRect/>
          </a:stretch>
        </p:blipFill>
        <p:spPr>
          <a:xfrm>
            <a:off x="307633" y="671946"/>
            <a:ext cx="8635476" cy="44057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 name="TextBox 1">
            <a:extLst>
              <a:ext uri="{FF2B5EF4-FFF2-40B4-BE49-F238E27FC236}">
                <a16:creationId xmlns:a16="http://schemas.microsoft.com/office/drawing/2014/main" id="{103734AA-DA23-2CFB-FCC0-ECCB2D18B52F}"/>
              </a:ext>
            </a:extLst>
          </p:cNvPr>
          <p:cNvSpPr txBox="1"/>
          <p:nvPr/>
        </p:nvSpPr>
        <p:spPr>
          <a:xfrm>
            <a:off x="533400" y="1219200"/>
            <a:ext cx="8229600" cy="1614055"/>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A5E5788E-56E3-F90D-04AC-4CB394585D39}"/>
              </a:ext>
            </a:extLst>
          </p:cNvPr>
          <p:cNvPicPr>
            <a:picLocks noChangeAspect="1"/>
          </p:cNvPicPr>
          <p:nvPr/>
        </p:nvPicPr>
        <p:blipFill>
          <a:blip r:embed="rId3"/>
          <a:stretch>
            <a:fillRect/>
          </a:stretch>
        </p:blipFill>
        <p:spPr>
          <a:xfrm>
            <a:off x="335843" y="678873"/>
            <a:ext cx="8593412" cy="43988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84A35B-78C8-431A-0331-81ECEDF34CDB}"/>
              </a:ext>
            </a:extLst>
          </p:cNvPr>
          <p:cNvPicPr>
            <a:picLocks noChangeAspect="1"/>
          </p:cNvPicPr>
          <p:nvPr/>
        </p:nvPicPr>
        <p:blipFill>
          <a:blip r:embed="rId2"/>
          <a:stretch>
            <a:fillRect/>
          </a:stretch>
        </p:blipFill>
        <p:spPr>
          <a:xfrm>
            <a:off x="131618" y="1482436"/>
            <a:ext cx="8894618" cy="2061556"/>
          </a:xfrm>
          <a:prstGeom prst="rect">
            <a:avLst/>
          </a:prstGeom>
        </p:spPr>
      </p:pic>
    </p:spTree>
    <p:extLst>
      <p:ext uri="{BB962C8B-B14F-4D97-AF65-F5344CB8AC3E}">
        <p14:creationId xmlns:p14="http://schemas.microsoft.com/office/powerpoint/2010/main" val="169248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6107867" y="2001304"/>
            <a:ext cx="2388433" cy="692214"/>
          </a:xfrm>
          <a:prstGeom prst="rect">
            <a:avLst/>
          </a:prstGeom>
        </p:spPr>
        <p:txBody>
          <a:bodyPr spcFirstLastPara="1" wrap="square" lIns="91425" tIns="91425" rIns="91425" bIns="91425" anchor="ctr" anchorCtr="0">
            <a:noAutofit/>
          </a:bodyPr>
          <a:lstStyle/>
          <a:p>
            <a:pPr algn="l"/>
            <a:r>
              <a:rPr lang="en-IN" sz="4000" b="1" dirty="0">
                <a:solidFill>
                  <a:srgbClr val="333333"/>
                </a:solidFill>
                <a:latin typeface="roboto" panose="02000000000000000000" pitchFamily="2" charset="0"/>
              </a:rPr>
              <a:t>OUTPUT</a:t>
            </a:r>
            <a:r>
              <a:rPr lang="en-IN" sz="4000" b="1" i="0" dirty="0">
                <a:solidFill>
                  <a:srgbClr val="333333"/>
                </a:solidFill>
                <a:effectLst/>
                <a:latin typeface="roboto" panose="02000000000000000000" pitchFamily="2" charset="0"/>
              </a:rPr>
              <a:t>:</a:t>
            </a:r>
          </a:p>
        </p:txBody>
      </p:sp>
      <p:sp>
        <p:nvSpPr>
          <p:cNvPr id="2686" name="Google Shape;2686;p56"/>
          <p:cNvSpPr txBox="1">
            <a:spLocks noGrp="1"/>
          </p:cNvSpPr>
          <p:nvPr>
            <p:ph type="title" idx="2"/>
          </p:nvPr>
        </p:nvSpPr>
        <p:spPr>
          <a:xfrm>
            <a:off x="5603494" y="981386"/>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pic>
        <p:nvPicPr>
          <p:cNvPr id="2" name="Picture 1">
            <a:extLst>
              <a:ext uri="{FF2B5EF4-FFF2-40B4-BE49-F238E27FC236}">
                <a16:creationId xmlns:a16="http://schemas.microsoft.com/office/drawing/2014/main" id="{D2D0B022-BF14-0006-315B-97C263EBE1F5}"/>
              </a:ext>
            </a:extLst>
          </p:cNvPr>
          <p:cNvPicPr>
            <a:picLocks noChangeAspect="1"/>
          </p:cNvPicPr>
          <p:nvPr/>
        </p:nvPicPr>
        <p:blipFill>
          <a:blip r:embed="rId3"/>
          <a:stretch>
            <a:fillRect/>
          </a:stretch>
        </p:blipFill>
        <p:spPr>
          <a:xfrm>
            <a:off x="1679864" y="2601191"/>
            <a:ext cx="1905000" cy="2190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E9CB4-0A72-E81D-C5B3-BC9E6B5A0245}"/>
              </a:ext>
            </a:extLst>
          </p:cNvPr>
          <p:cNvPicPr>
            <a:picLocks noChangeAspect="1"/>
          </p:cNvPicPr>
          <p:nvPr/>
        </p:nvPicPr>
        <p:blipFill>
          <a:blip r:embed="rId2"/>
          <a:stretch>
            <a:fillRect/>
          </a:stretch>
        </p:blipFill>
        <p:spPr>
          <a:xfrm>
            <a:off x="284018" y="678873"/>
            <a:ext cx="8575963" cy="4308763"/>
          </a:xfrm>
          <a:prstGeom prst="rect">
            <a:avLst/>
          </a:prstGeom>
        </p:spPr>
      </p:pic>
    </p:spTree>
    <p:extLst>
      <p:ext uri="{BB962C8B-B14F-4D97-AF65-F5344CB8AC3E}">
        <p14:creationId xmlns:p14="http://schemas.microsoft.com/office/powerpoint/2010/main" val="170704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69A416-B688-1EAF-E33E-7A4140E8F341}"/>
              </a:ext>
            </a:extLst>
          </p:cNvPr>
          <p:cNvSpPr txBox="1"/>
          <p:nvPr/>
        </p:nvSpPr>
        <p:spPr>
          <a:xfrm>
            <a:off x="1517904" y="2175173"/>
            <a:ext cx="5583382" cy="461665"/>
          </a:xfrm>
          <a:prstGeom prst="rect">
            <a:avLst/>
          </a:prstGeom>
          <a:noFill/>
        </p:spPr>
        <p:txBody>
          <a:bodyPr wrap="square">
            <a:spAutoFit/>
          </a:bodyPr>
          <a:lstStyle/>
          <a:p>
            <a:r>
              <a:rPr lang="en-US" sz="2400" b="1" dirty="0">
                <a:solidFill>
                  <a:schemeClr val="tx1"/>
                </a:solidFill>
              </a:rPr>
              <a:t>CONCLUSION</a:t>
            </a:r>
          </a:p>
        </p:txBody>
      </p:sp>
      <p:pic>
        <p:nvPicPr>
          <p:cNvPr id="8" name="Picture 7">
            <a:extLst>
              <a:ext uri="{FF2B5EF4-FFF2-40B4-BE49-F238E27FC236}">
                <a16:creationId xmlns:a16="http://schemas.microsoft.com/office/drawing/2014/main" id="{DCDF2F2D-064E-5474-8EF6-B09A30AAE2C5}"/>
              </a:ext>
            </a:extLst>
          </p:cNvPr>
          <p:cNvPicPr>
            <a:picLocks noChangeAspect="1"/>
          </p:cNvPicPr>
          <p:nvPr/>
        </p:nvPicPr>
        <p:blipFill>
          <a:blip r:embed="rId2"/>
          <a:stretch>
            <a:fillRect/>
          </a:stretch>
        </p:blipFill>
        <p:spPr>
          <a:xfrm>
            <a:off x="6044912" y="268745"/>
            <a:ext cx="2762250" cy="1657350"/>
          </a:xfrm>
          <a:prstGeom prst="rect">
            <a:avLst/>
          </a:prstGeom>
        </p:spPr>
      </p:pic>
    </p:spTree>
    <p:extLst>
      <p:ext uri="{BB962C8B-B14F-4D97-AF65-F5344CB8AC3E}">
        <p14:creationId xmlns:p14="http://schemas.microsoft.com/office/powerpoint/2010/main" val="381492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DF7506-B403-2910-CE39-C8BD7E58D9ED}"/>
              </a:ext>
            </a:extLst>
          </p:cNvPr>
          <p:cNvSpPr txBox="1"/>
          <p:nvPr/>
        </p:nvSpPr>
        <p:spPr>
          <a:xfrm>
            <a:off x="365566" y="585216"/>
            <a:ext cx="8095682" cy="4118435"/>
          </a:xfrm>
          <a:prstGeom prst="rect">
            <a:avLst/>
          </a:prstGeom>
          <a:noFill/>
        </p:spPr>
        <p:txBody>
          <a:bodyPr wrap="square">
            <a:spAutoFit/>
          </a:bodyPr>
          <a:lstStyle/>
          <a:p>
            <a:pPr marR="3244215" indent="-6350">
              <a:lnSpc>
                <a:spcPct val="160000"/>
              </a:lnSpc>
              <a:spcAft>
                <a:spcPts val="2075"/>
              </a:spcAft>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The definition of a multilevel feedback queue scheduler makes it the most general CPU-scheduling algorithm. It can be configured to match a specific system under design. Unfortunately, it also requires some means of selecting values for all the parameters to define the best scheduler. Although a multilevel feedback queue is the most general scheme, it is also the most complex.</a:t>
            </a:r>
          </a:p>
          <a:p>
            <a:pPr marR="3244215" indent="-6350">
              <a:lnSpc>
                <a:spcPct val="160000"/>
              </a:lnSpc>
              <a:spcAft>
                <a:spcPts val="2075"/>
              </a:spcAft>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Following are some points to understand the need for such complex scheduling:</a:t>
            </a:r>
          </a:p>
          <a:p>
            <a:pPr marL="342900" marR="3244215" lvl="0" indent="-342900">
              <a:lnSpc>
                <a:spcPct val="160000"/>
              </a:lnSpc>
              <a:spcAft>
                <a:spcPts val="2075"/>
              </a:spcAft>
              <a:buFont typeface="Wingdings" panose="05000000000000000000" pitchFamily="2" charset="2"/>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This scheduling is more flexible than Multilevel queue scheduling.</a:t>
            </a:r>
          </a:p>
          <a:p>
            <a:pPr marL="342900" marR="3244215" lvl="0" indent="-342900">
              <a:lnSpc>
                <a:spcPct val="160000"/>
              </a:lnSpc>
              <a:spcAft>
                <a:spcPts val="2075"/>
              </a:spcAft>
              <a:buFont typeface="Wingdings" panose="05000000000000000000" pitchFamily="2" charset="2"/>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This algorithm helps in reducing the response time.</a:t>
            </a:r>
          </a:p>
        </p:txBody>
      </p:sp>
    </p:spTree>
    <p:extLst>
      <p:ext uri="{BB962C8B-B14F-4D97-AF65-F5344CB8AC3E}">
        <p14:creationId xmlns:p14="http://schemas.microsoft.com/office/powerpoint/2010/main" val="44815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3" name="Text Placeholder 2">
            <a:extLst>
              <a:ext uri="{FF2B5EF4-FFF2-40B4-BE49-F238E27FC236}">
                <a16:creationId xmlns:a16="http://schemas.microsoft.com/office/drawing/2014/main" id="{19496A2E-6222-FF0E-534D-7D0DF65A213F}"/>
              </a:ext>
            </a:extLst>
          </p:cNvPr>
          <p:cNvSpPr>
            <a:spLocks noGrp="1"/>
          </p:cNvSpPr>
          <p:nvPr>
            <p:ph type="body" idx="1"/>
          </p:nvPr>
        </p:nvSpPr>
        <p:spPr>
          <a:xfrm>
            <a:off x="626624" y="1704109"/>
            <a:ext cx="4250175" cy="1163782"/>
          </a:xfrm>
        </p:spPr>
        <p:txBody>
          <a:bodyPr/>
          <a:lstStyle/>
          <a:p>
            <a:pPr>
              <a:buFont typeface="Wingdings" panose="05000000000000000000" pitchFamily="2" charset="2"/>
              <a:buChar char="ü"/>
            </a:pPr>
            <a:r>
              <a:rPr lang="en-IN" sz="2000" dirty="0"/>
              <a:t>M. Karthikeya-AP21110010605,</a:t>
            </a:r>
          </a:p>
          <a:p>
            <a:pPr>
              <a:buFont typeface="Wingdings" panose="05000000000000000000" pitchFamily="2" charset="2"/>
              <a:buChar char="ü"/>
            </a:pPr>
            <a:r>
              <a:rPr lang="en-IN" sz="2000" dirty="0"/>
              <a:t>Y. Sai Bharath-AP21110010606,</a:t>
            </a:r>
          </a:p>
          <a:p>
            <a:pPr>
              <a:buFont typeface="Wingdings" panose="05000000000000000000" pitchFamily="2" charset="2"/>
              <a:buChar char="ü"/>
            </a:pPr>
            <a:r>
              <a:rPr lang="en-IN" sz="2000" dirty="0"/>
              <a:t>Y. Ramana-AP21110010607.</a:t>
            </a:r>
          </a:p>
        </p:txBody>
      </p:sp>
      <p:sp>
        <p:nvSpPr>
          <p:cNvPr id="5" name="Title 4">
            <a:extLst>
              <a:ext uri="{FF2B5EF4-FFF2-40B4-BE49-F238E27FC236}">
                <a16:creationId xmlns:a16="http://schemas.microsoft.com/office/drawing/2014/main" id="{EC5B2AC8-CC8E-A14D-A9EC-BE97F137BE24}"/>
              </a:ext>
            </a:extLst>
          </p:cNvPr>
          <p:cNvSpPr>
            <a:spLocks noGrp="1"/>
          </p:cNvSpPr>
          <p:nvPr>
            <p:ph type="title"/>
          </p:nvPr>
        </p:nvSpPr>
        <p:spPr>
          <a:xfrm>
            <a:off x="626625" y="622300"/>
            <a:ext cx="6084000" cy="876300"/>
          </a:xfrm>
        </p:spPr>
        <p:txBody>
          <a:bodyPr/>
          <a:lstStyle/>
          <a:p>
            <a:r>
              <a:rPr lang="en-IN" dirty="0"/>
              <a:t>Team Members:</a:t>
            </a:r>
          </a:p>
        </p:txBody>
      </p:sp>
      <p:pic>
        <p:nvPicPr>
          <p:cNvPr id="386" name="Picture 385">
            <a:extLst>
              <a:ext uri="{FF2B5EF4-FFF2-40B4-BE49-F238E27FC236}">
                <a16:creationId xmlns:a16="http://schemas.microsoft.com/office/drawing/2014/main" id="{6A447B38-A2F1-FA9F-551C-2691B18A80E2}"/>
              </a:ext>
            </a:extLst>
          </p:cNvPr>
          <p:cNvPicPr>
            <a:picLocks noChangeAspect="1"/>
          </p:cNvPicPr>
          <p:nvPr/>
        </p:nvPicPr>
        <p:blipFill>
          <a:blip r:embed="rId3"/>
          <a:stretch>
            <a:fillRect/>
          </a:stretch>
        </p:blipFill>
        <p:spPr>
          <a:xfrm>
            <a:off x="4945325" y="1047750"/>
            <a:ext cx="3589775" cy="3276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16886" y="2613329"/>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E5812312-FD19-4F54-9FD3-EA5A11B471D0}"/>
              </a:ext>
            </a:extLst>
          </p:cNvPr>
          <p:cNvSpPr/>
          <p:nvPr/>
        </p:nvSpPr>
        <p:spPr>
          <a:xfrm>
            <a:off x="615912" y="3312950"/>
            <a:ext cx="3608212" cy="8293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 sz="4400" dirty="0">
                <a:solidFill>
                  <a:schemeClr val="tx1"/>
                </a:solidFill>
                <a:latin typeface="Imprint MT Shadow" panose="04020605060303030202" pitchFamily="82" charset="0"/>
              </a:rPr>
              <a:t>THANKS!</a:t>
            </a:r>
            <a:r>
              <a:rPr lang="en" dirty="0">
                <a:solidFill>
                  <a:schemeClr val="tx1"/>
                </a:solidFill>
                <a:latin typeface="Imprint MT Shadow" panose="04020605060303030202" pitchFamily="82" charset="0"/>
              </a:rPr>
              <a:t> </a:t>
            </a:r>
            <a:endParaRPr lang="en-IN" dirty="0">
              <a:solidFill>
                <a:schemeClr val="tx1"/>
              </a:solidFill>
              <a:latin typeface="Imprint MT Shadow" panose="04020605060303030202" pitchFamily="8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38676" y="593810"/>
            <a:ext cx="27305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Abstract:   </a:t>
            </a:r>
            <a:endParaRPr dirty="0"/>
          </a:p>
        </p:txBody>
      </p:sp>
      <p:sp>
        <p:nvSpPr>
          <p:cNvPr id="520" name="Google Shape;520;p33"/>
          <p:cNvSpPr txBox="1">
            <a:spLocks noGrp="1"/>
          </p:cNvSpPr>
          <p:nvPr>
            <p:ph type="body" idx="1"/>
          </p:nvPr>
        </p:nvSpPr>
        <p:spPr>
          <a:xfrm>
            <a:off x="2784763" y="863660"/>
            <a:ext cx="6220691" cy="4058104"/>
          </a:xfrm>
          <a:prstGeom prst="rect">
            <a:avLst/>
          </a:prstGeom>
        </p:spPr>
        <p:txBody>
          <a:bodyPr spcFirstLastPara="1" wrap="square" lIns="91425" tIns="91425" rIns="91425" bIns="91425" anchor="t" anchorCtr="0">
            <a:noAutofit/>
          </a:bodyPr>
          <a:lstStyle/>
          <a:p>
            <a:pPr marL="0" indent="0">
              <a:spcAft>
                <a:spcPts val="1600"/>
              </a:spcAft>
              <a:buNone/>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In CPU scheduling various algorithms exist like FCFS (First come first serve), SJF (Shortest job first), SRTF (Shortest remaining time first), Priority Scheduling, Round Robin (RR), MLQ (Multilevel queue), MLFQ (Multilevel feedback queue) scheduling. Multilevel Feedback Queue (MLFQ) algorithm allows the switching of processes between queues depending on their burst time. The processes switch to the next queue when burst time is greater than time quantum. Each queue can define its own scheduling policy. </a:t>
            </a:r>
          </a:p>
          <a:p>
            <a:pPr marL="0" indent="0">
              <a:spcAft>
                <a:spcPts val="1600"/>
              </a:spcAft>
              <a:buNone/>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In a multilevel queue-scheduling algorithm, processes are permanently assigned to a queue on entry to the system. Processes do not move between queues. This setup has the advantage of low scheduling overhead, but the disadvantage of being inflexible</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a:t>
            </a:r>
          </a:p>
          <a:p>
            <a:pPr marL="0" indent="0">
              <a:spcAft>
                <a:spcPts val="1600"/>
              </a:spcAft>
              <a:buNone/>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Multilevel feedback queue scheduling, however, allows a process to move between queues. The idea is to separate processes with different CPU-burst characteristics. If a process uses too much CPU time, it will be moved to a lower-priority queue. Similarly, a process that waits too long in a lower-priority queue may be moved to a higher-priority queue. This form of aging prevents starvation</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a:t>
            </a:r>
          </a:p>
          <a:p>
            <a:pPr marL="0" indent="0">
              <a:spcAft>
                <a:spcPts val="1600"/>
              </a:spcAft>
              <a:buNone/>
            </a:pPr>
            <a:endParaRPr lang="en-US" sz="2000" dirty="0"/>
          </a:p>
        </p:txBody>
      </p:sp>
      <p:sp>
        <p:nvSpPr>
          <p:cNvPr id="521" name="Google Shape;521;p33"/>
          <p:cNvSpPr/>
          <p:nvPr/>
        </p:nvSpPr>
        <p:spPr>
          <a:xfrm rot="2700026">
            <a:off x="-217089" y="1494196"/>
            <a:ext cx="3363976" cy="2622238"/>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0EBA459C-4AAC-2D7B-CCA8-83A6F8454CE9}"/>
              </a:ext>
            </a:extLst>
          </p:cNvPr>
          <p:cNvPicPr>
            <a:picLocks noChangeAspect="1"/>
          </p:cNvPicPr>
          <p:nvPr/>
        </p:nvPicPr>
        <p:blipFill>
          <a:blip r:embed="rId3"/>
          <a:stretch>
            <a:fillRect/>
          </a:stretch>
        </p:blipFill>
        <p:spPr>
          <a:xfrm>
            <a:off x="450274" y="1835727"/>
            <a:ext cx="1752600" cy="1752600"/>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13952" y="728065"/>
            <a:ext cx="2787013" cy="684744"/>
          </a:xfrm>
          <a:prstGeom prst="rect">
            <a:avLst/>
          </a:prstGeom>
        </p:spPr>
        <p:txBody>
          <a:bodyPr spcFirstLastPara="1" wrap="square" lIns="91425" tIns="91425" rIns="91425" bIns="91425" anchor="b" anchorCtr="0">
            <a:noAutofit/>
          </a:bodyPr>
          <a:lstStyle/>
          <a:p>
            <a:r>
              <a:rPr lang="en-IN" sz="2800" b="1" i="0" dirty="0">
                <a:solidFill>
                  <a:srgbClr val="333333"/>
                </a:solidFill>
                <a:effectLst/>
                <a:latin typeface="roboto" panose="020B0604020202020204" pitchFamily="2" charset="0"/>
              </a:rPr>
              <a:t> </a:t>
            </a:r>
            <a:r>
              <a:rPr lang="en-IN" sz="1800" dirty="0">
                <a:effectLst/>
                <a:latin typeface="Viga" panose="020B0604020202020204" charset="0"/>
                <a:ea typeface="Calibri" panose="020F0502020204030204" pitchFamily="34" charset="0"/>
                <a:cs typeface="Times New Roman" panose="02020603050405020304" pitchFamily="18" charset="0"/>
              </a:rPr>
              <a:t> </a:t>
            </a:r>
            <a:br>
              <a:rPr lang="en-IN" sz="1800" dirty="0">
                <a:effectLst/>
                <a:latin typeface="Viga" panose="020B0604020202020204" charset="0"/>
                <a:ea typeface="Calibri" panose="020F0502020204030204" pitchFamily="34" charset="0"/>
                <a:cs typeface="Times New Roman" panose="02020603050405020304" pitchFamily="18" charset="0"/>
              </a:rPr>
            </a:br>
            <a:endParaRPr dirty="0">
              <a:solidFill>
                <a:schemeClr val="lt2"/>
              </a:solidFill>
              <a:latin typeface="Viga" panose="020B0604020202020204" charset="0"/>
            </a:endParaRPr>
          </a:p>
        </p:txBody>
      </p:sp>
      <p:sp>
        <p:nvSpPr>
          <p:cNvPr id="307" name="Google Shape;307;p31"/>
          <p:cNvSpPr txBox="1">
            <a:spLocks noGrp="1"/>
          </p:cNvSpPr>
          <p:nvPr>
            <p:ph type="ctrTitle" idx="2"/>
          </p:nvPr>
        </p:nvSpPr>
        <p:spPr>
          <a:xfrm>
            <a:off x="1198421" y="2148028"/>
            <a:ext cx="2176377" cy="944924"/>
          </a:xfrm>
          <a:prstGeom prst="rect">
            <a:avLst/>
          </a:prstGeom>
        </p:spPr>
        <p:txBody>
          <a:bodyPr spcFirstLastPara="1" wrap="square" lIns="91425" tIns="91425" rIns="91425" bIns="91425" anchor="b" anchorCtr="0">
            <a:noAutofit/>
          </a:bodyPr>
          <a:lstStyle/>
          <a:p>
            <a:r>
              <a:rPr lang="en-IN" dirty="0">
                <a:latin typeface="Viga" panose="020B0604020202020204" charset="0"/>
                <a:ea typeface="Calibri" panose="020F0502020204030204" pitchFamily="34" charset="0"/>
                <a:cs typeface="Times New Roman" panose="02020603050405020304" pitchFamily="18" charset="0"/>
              </a:rPr>
              <a:t>SYSTEM REQUIREMENTS</a:t>
            </a:r>
            <a:r>
              <a:rPr lang="en-IN" sz="1800" dirty="0">
                <a:effectLst/>
                <a:latin typeface="Viga" panose="020B060402020202020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lt2"/>
              </a:solidFill>
            </a:endParaRPr>
          </a:p>
        </p:txBody>
      </p:sp>
      <p:sp>
        <p:nvSpPr>
          <p:cNvPr id="309" name="Google Shape;309;p31"/>
          <p:cNvSpPr txBox="1">
            <a:spLocks noGrp="1"/>
          </p:cNvSpPr>
          <p:nvPr>
            <p:ph type="ctrTitle" idx="4"/>
          </p:nvPr>
        </p:nvSpPr>
        <p:spPr>
          <a:xfrm>
            <a:off x="902249" y="3613600"/>
            <a:ext cx="2374351" cy="790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000000"/>
                </a:solidFill>
                <a:latin typeface="Viga" panose="020B0604020202020204" charset="0"/>
              </a:rPr>
              <a:t>ALGORITHM</a:t>
            </a:r>
            <a:r>
              <a:rPr lang="en-IN" sz="1800" b="0" i="0" u="none" strike="noStrike" dirty="0">
                <a:solidFill>
                  <a:srgbClr val="000000"/>
                </a:solidFill>
                <a:effectLst/>
                <a:latin typeface="Viga" panose="020B0604020202020204" charset="0"/>
              </a:rPr>
              <a:t>:</a:t>
            </a:r>
            <a:endParaRPr dirty="0">
              <a:solidFill>
                <a:schemeClr val="lt2"/>
              </a:solidFill>
              <a:latin typeface="Viga" panose="020B0604020202020204" charset="0"/>
            </a:endParaRPr>
          </a:p>
        </p:txBody>
      </p:sp>
      <p:sp>
        <p:nvSpPr>
          <p:cNvPr id="311" name="Google Shape;311;p31"/>
          <p:cNvSpPr txBox="1">
            <a:spLocks noGrp="1"/>
          </p:cNvSpPr>
          <p:nvPr>
            <p:ph type="title" idx="7"/>
          </p:nvPr>
        </p:nvSpPr>
        <p:spPr>
          <a:xfrm>
            <a:off x="3324887" y="2175125"/>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6" name="Google Shape;316;p31"/>
          <p:cNvSpPr txBox="1">
            <a:spLocks noGrp="1"/>
          </p:cNvSpPr>
          <p:nvPr>
            <p:ph type="ctrTitle" idx="15"/>
          </p:nvPr>
        </p:nvSpPr>
        <p:spPr>
          <a:xfrm>
            <a:off x="5842903" y="739713"/>
            <a:ext cx="1127812" cy="499339"/>
          </a:xfrm>
          <a:prstGeom prst="rect">
            <a:avLst/>
          </a:prstGeom>
        </p:spPr>
        <p:txBody>
          <a:bodyPr spcFirstLastPara="1" wrap="square" lIns="91425" tIns="91425" rIns="91425" bIns="91425" anchor="b" anchorCtr="0">
            <a:noAutofit/>
          </a:bodyPr>
          <a:lstStyle/>
          <a:p>
            <a:pPr algn="l"/>
            <a:r>
              <a:rPr lang="en-IN" b="1" dirty="0">
                <a:solidFill>
                  <a:srgbClr val="333333"/>
                </a:solidFill>
                <a:latin typeface="roboto" panose="02000000000000000000" pitchFamily="2" charset="0"/>
              </a:rPr>
              <a:t>CODE:</a:t>
            </a:r>
            <a:endParaRPr lang="en-IN" b="1" i="0" dirty="0">
              <a:solidFill>
                <a:srgbClr val="333333"/>
              </a:solidFill>
              <a:effectLst/>
              <a:latin typeface="roboto" panose="02000000000000000000" pitchFamily="2" charset="0"/>
            </a:endParaRPr>
          </a:p>
        </p:txBody>
      </p:sp>
      <p:sp>
        <p:nvSpPr>
          <p:cNvPr id="318" name="Google Shape;318;p31"/>
          <p:cNvSpPr txBox="1">
            <a:spLocks noGrp="1"/>
          </p:cNvSpPr>
          <p:nvPr>
            <p:ph type="ctrTitle" idx="17"/>
          </p:nvPr>
        </p:nvSpPr>
        <p:spPr>
          <a:xfrm>
            <a:off x="5842903" y="2225975"/>
            <a:ext cx="1201645" cy="451542"/>
          </a:xfrm>
          <a:prstGeom prst="rect">
            <a:avLst/>
          </a:prstGeom>
        </p:spPr>
        <p:txBody>
          <a:bodyPr spcFirstLastPara="1" wrap="square" lIns="91425" tIns="91425" rIns="91425" bIns="91425" anchor="b" anchorCtr="0">
            <a:noAutofit/>
          </a:bodyPr>
          <a:lstStyle/>
          <a:p>
            <a:pPr algn="l"/>
            <a:r>
              <a:rPr lang="en-IN" b="1" dirty="0">
                <a:solidFill>
                  <a:srgbClr val="333333"/>
                </a:solidFill>
                <a:latin typeface="roboto" panose="02000000000000000000" pitchFamily="2" charset="0"/>
              </a:rPr>
              <a:t>OUTPUT:</a:t>
            </a:r>
            <a:endParaRPr lang="en-IN" b="1" i="0" dirty="0">
              <a:solidFill>
                <a:srgbClr val="333333"/>
              </a:solidFill>
              <a:effectLst/>
              <a:latin typeface="roboto" panose="02000000000000000000" pitchFamily="2" charset="0"/>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2" name="Rectangle 1">
            <a:extLst>
              <a:ext uri="{FF2B5EF4-FFF2-40B4-BE49-F238E27FC236}">
                <a16:creationId xmlns:a16="http://schemas.microsoft.com/office/drawing/2014/main" id="{458E69A4-2226-46A0-9D82-2468AB87DB05}"/>
              </a:ext>
            </a:extLst>
          </p:cNvPr>
          <p:cNvSpPr>
            <a:spLocks noChangeArrowheads="1"/>
          </p:cNvSpPr>
          <p:nvPr/>
        </p:nvSpPr>
        <p:spPr bwMode="auto">
          <a:xfrm>
            <a:off x="0" y="-405883"/>
            <a:ext cx="65" cy="811767"/>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rgbClr val="BDC1C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ubtitle 3">
            <a:extLst>
              <a:ext uri="{FF2B5EF4-FFF2-40B4-BE49-F238E27FC236}">
                <a16:creationId xmlns:a16="http://schemas.microsoft.com/office/drawing/2014/main" id="{A13405A9-D019-7AE1-F368-097F240D114B}"/>
              </a:ext>
            </a:extLst>
          </p:cNvPr>
          <p:cNvSpPr>
            <a:spLocks noGrp="1"/>
          </p:cNvSpPr>
          <p:nvPr>
            <p:ph type="subTitle" idx="1"/>
          </p:nvPr>
        </p:nvSpPr>
        <p:spPr>
          <a:xfrm>
            <a:off x="1320800" y="914400"/>
            <a:ext cx="1980302" cy="585353"/>
          </a:xfrm>
        </p:spPr>
        <p:txBody>
          <a:bodyPr/>
          <a:lstStyle/>
          <a:p>
            <a:r>
              <a:rPr lang="en-IN" sz="1800" dirty="0">
                <a:effectLst/>
                <a:latin typeface="Viga" panose="020B0604020202020204" charset="0"/>
                <a:ea typeface="Calibri" panose="020F0502020204030204" pitchFamily="34" charset="0"/>
                <a:cs typeface="Times New Roman" panose="02020603050405020304" pitchFamily="18" charset="0"/>
              </a:rPr>
              <a:t>INTRODUCTION:</a:t>
            </a:r>
            <a:r>
              <a:rPr lang="en-IN" sz="1400" dirty="0">
                <a:effectLst/>
                <a:latin typeface="Viga" panose="020B0604020202020204" charset="0"/>
                <a:ea typeface="Calibri" panose="020F0502020204030204" pitchFamily="34" charset="0"/>
                <a:cs typeface="Times New Roman" panose="02020603050405020304" pitchFamily="18" charset="0"/>
              </a:rPr>
              <a:t> </a:t>
            </a:r>
            <a:br>
              <a:rPr lang="en-IN" sz="1400" dirty="0">
                <a:effectLst/>
                <a:latin typeface="Viga" panose="020B0604020202020204" charset="0"/>
                <a:ea typeface="Calibri" panose="020F0502020204030204" pitchFamily="34" charset="0"/>
                <a:cs typeface="Times New Roman" panose="02020603050405020304" pitchFamily="18" charset="0"/>
              </a:rPr>
            </a:b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7293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INTRODUCTION:</a:t>
            </a:r>
          </a:p>
        </p:txBody>
      </p:sp>
      <p:sp>
        <p:nvSpPr>
          <p:cNvPr id="530" name="Google Shape;530;p34"/>
          <p:cNvSpPr/>
          <p:nvPr/>
        </p:nvSpPr>
        <p:spPr>
          <a:xfrm>
            <a:off x="4572000" y="792425"/>
            <a:ext cx="4572000" cy="3853026"/>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pic>
        <p:nvPicPr>
          <p:cNvPr id="3" name="Picture 2">
            <a:extLst>
              <a:ext uri="{FF2B5EF4-FFF2-40B4-BE49-F238E27FC236}">
                <a16:creationId xmlns:a16="http://schemas.microsoft.com/office/drawing/2014/main" id="{479EEE68-5DC8-E642-5B96-152F95C3FABC}"/>
              </a:ext>
            </a:extLst>
          </p:cNvPr>
          <p:cNvPicPr>
            <a:picLocks noChangeAspect="1"/>
          </p:cNvPicPr>
          <p:nvPr/>
        </p:nvPicPr>
        <p:blipFill>
          <a:blip r:embed="rId3"/>
          <a:stretch>
            <a:fillRect/>
          </a:stretch>
        </p:blipFill>
        <p:spPr>
          <a:xfrm>
            <a:off x="5676900" y="1667307"/>
            <a:ext cx="2362200" cy="1933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4" name="TextBox 3">
            <a:extLst>
              <a:ext uri="{FF2B5EF4-FFF2-40B4-BE49-F238E27FC236}">
                <a16:creationId xmlns:a16="http://schemas.microsoft.com/office/drawing/2014/main" id="{C5F39F2A-3ADD-2D97-61B0-13801818784E}"/>
              </a:ext>
            </a:extLst>
          </p:cNvPr>
          <p:cNvSpPr txBox="1"/>
          <p:nvPr/>
        </p:nvSpPr>
        <p:spPr>
          <a:xfrm>
            <a:off x="1" y="685800"/>
            <a:ext cx="6286499" cy="4555093"/>
          </a:xfrm>
          <a:prstGeom prst="rect">
            <a:avLst/>
          </a:prstGeom>
          <a:noFill/>
        </p:spPr>
        <p:txBody>
          <a:bodyPr wrap="square">
            <a:spAutoFit/>
          </a:bodyPr>
          <a:lstStyle/>
          <a:p>
            <a:pPr marL="342900" indent="-342900">
              <a:buFont typeface="Arial" panose="020B0604020202020204" pitchFamily="34" charset="0"/>
              <a:buChar char="•"/>
            </a:pP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The efficiency of multitasking operating systems primarily depends on the scheduling algorithm used by the CPU. The selection of scheduling policy affects the process response time (amount of time taken by process to get CPU), average waiting time (amount of time a process waits for its complete execution) and may also have impact on starvation (it occurred if a process is not getting CPU for a long time). Currently, many CPU scheduling algorithms are existing like FCFS, SJF, SRTF, Round Robin Scheduling, Priority Scheduling, MLQ and MLFQ. MLFQ may be one of most powerful strategy for CPU scheduling. It is an extended version of MLQ scheduling algorithm also Multilevel Queue Scheduling is result of combination of scheduling algorithms like FCFS and RR scheduling algorithms.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9981845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031673" y="1458975"/>
            <a:ext cx="4223978"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kumimoji="0" lang="en-IN" sz="4000" b="0" i="0" u="none" strike="noStrike" kern="0" cap="none" spc="0" normalizeH="0" baseline="0" noProof="0" dirty="0">
                <a:ln>
                  <a:noFill/>
                </a:ln>
                <a:solidFill>
                  <a:srgbClr val="1F1C51"/>
                </a:solidFill>
                <a:effectLst/>
                <a:uLnTx/>
                <a:uFillTx/>
                <a:latin typeface="Viga" panose="020B0604020202020204" charset="0"/>
                <a:ea typeface="Calibri" panose="020F0502020204030204" pitchFamily="34" charset="0"/>
                <a:cs typeface="Times New Roman" panose="02020603050405020304" pitchFamily="18" charset="0"/>
                <a:sym typeface="Viga"/>
              </a:rPr>
              <a:t>SYSTEM REQUIREMENTS:</a:t>
            </a:r>
            <a:r>
              <a:rPr lang="en-IN" sz="4000" dirty="0"/>
              <a:t> </a:t>
            </a:r>
            <a:endParaRPr sz="4000" dirty="0"/>
          </a:p>
        </p:txBody>
      </p:sp>
      <p:sp>
        <p:nvSpPr>
          <p:cNvPr id="1024" name="Google Shape;1024;p39"/>
          <p:cNvSpPr txBox="1">
            <a:spLocks noGrp="1"/>
          </p:cNvSpPr>
          <p:nvPr>
            <p:ph type="title" idx="2"/>
          </p:nvPr>
        </p:nvSpPr>
        <p:spPr>
          <a:xfrm>
            <a:off x="7295745" y="415047"/>
            <a:ext cx="959906" cy="81712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32"/>
          <p:cNvSpPr txBox="1">
            <a:spLocks noGrp="1"/>
          </p:cNvSpPr>
          <p:nvPr>
            <p:ph type="body" idx="1"/>
          </p:nvPr>
        </p:nvSpPr>
        <p:spPr>
          <a:xfrm>
            <a:off x="117265" y="806467"/>
            <a:ext cx="7613571" cy="4141355"/>
          </a:xfrm>
          <a:prstGeom prst="rect">
            <a:avLst/>
          </a:prstGeom>
        </p:spPr>
        <p:txBody>
          <a:bodyPr spcFirstLastPara="1" wrap="square" lIns="91425" tIns="91425" rIns="91425" bIns="91425" anchor="t" anchorCtr="0">
            <a:noAutofit/>
          </a:bodyPr>
          <a:lstStyle/>
          <a:p>
            <a:pPr marL="450850" marR="3244215" indent="0">
              <a:lnSpc>
                <a:spcPct val="160000"/>
              </a:lnSpc>
              <a:spcAft>
                <a:spcPts val="1140"/>
              </a:spcAft>
              <a:buNone/>
            </a:pPr>
            <a:r>
              <a:rPr lang="en-IN"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SOFTWARE REQUIREMENTS :</a:t>
            </a:r>
          </a:p>
          <a:p>
            <a:pPr marL="622300" marR="3244215" indent="-171450">
              <a:lnSpc>
                <a:spcPct val="160000"/>
              </a:lnSpc>
              <a:spcAft>
                <a:spcPts val="114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Language used: C</a:t>
            </a:r>
          </a:p>
          <a:p>
            <a:pPr marL="622300" marR="3244215" indent="-171450">
              <a:lnSpc>
                <a:spcPct val="160000"/>
              </a:lnSpc>
              <a:spcAft>
                <a:spcPts val="114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IDE: Dev C++ </a:t>
            </a:r>
          </a:p>
          <a:p>
            <a:pPr marL="450850" marR="3244215" indent="0">
              <a:lnSpc>
                <a:spcPct val="160000"/>
              </a:lnSpc>
              <a:spcAft>
                <a:spcPts val="1140"/>
              </a:spcAft>
              <a:buNone/>
            </a:pPr>
            <a:r>
              <a:rPr lang="en-IN"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HARDWARE REQUIRMENTS :</a:t>
            </a:r>
            <a:endPar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p>
            <a:pPr marL="622300" marR="3244215" indent="-171450">
              <a:lnSpc>
                <a:spcPct val="160000"/>
              </a:lnSpc>
              <a:spcAft>
                <a:spcPts val="114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processor type, memory size, available disk space, and additional .</a:t>
            </a:r>
          </a:p>
          <a:p>
            <a:pPr marL="622300" marR="3244215" indent="-171450">
              <a:lnSpc>
                <a:spcPct val="160000"/>
              </a:lnSpc>
              <a:spcAft>
                <a:spcPts val="114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Operating System: Linux</a:t>
            </a:r>
          </a:p>
          <a:p>
            <a:pPr marL="622300" marR="3244215" indent="-171450">
              <a:lnSpc>
                <a:spcPct val="160000"/>
              </a:lnSpc>
              <a:spcAft>
                <a:spcPts val="1140"/>
              </a:spcAft>
              <a:buFont typeface="Arial" panose="020B0604020202020204" pitchFamily="34" charset="0"/>
              <a:buChar char="•"/>
            </a:pP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Hard Disk: 1 Tb (minimum)</a:t>
            </a:r>
          </a:p>
          <a:p>
            <a:pPr marL="622300" marR="3244215" indent="-171450">
              <a:lnSpc>
                <a:spcPct val="160000"/>
              </a:lnSpc>
              <a:spcAft>
                <a:spcPts val="1140"/>
              </a:spcAft>
              <a:buFont typeface="Arial" panose="020B0604020202020204" pitchFamily="34" charset="0"/>
              <a:buChar char="•"/>
            </a:pPr>
            <a:r>
              <a:rPr lang="en-IN" sz="12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rPr>
              <a:t> </a:t>
            </a:r>
            <a:r>
              <a:rPr lang="en-IN"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Processor: i3 (minimum)</a:t>
            </a:r>
          </a:p>
          <a:p>
            <a:pPr marL="285750" indent="-285750">
              <a:buClr>
                <a:schemeClr val="dk1"/>
              </a:buClr>
              <a:buSzPts val="1100"/>
            </a:pPr>
            <a:endParaRPr sz="2000" dirty="0">
              <a:latin typeface="+mj-lt"/>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5424055" y="360218"/>
            <a:ext cx="3719945" cy="4670174"/>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698279D-A9DE-5024-1F3B-D48986361EDB}"/>
              </a:ext>
            </a:extLst>
          </p:cNvPr>
          <p:cNvPicPr>
            <a:picLocks noChangeAspect="1"/>
          </p:cNvPicPr>
          <p:nvPr/>
        </p:nvPicPr>
        <p:blipFill>
          <a:blip r:embed="rId3"/>
          <a:stretch>
            <a:fillRect/>
          </a:stretch>
        </p:blipFill>
        <p:spPr>
          <a:xfrm>
            <a:off x="6474243" y="1772245"/>
            <a:ext cx="2066925" cy="2209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4696088" y="1150433"/>
            <a:ext cx="4864866" cy="2642792"/>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44"/>
          <p:cNvSpPr txBox="1">
            <a:spLocks noGrp="1"/>
          </p:cNvSpPr>
          <p:nvPr>
            <p:ph type="title"/>
          </p:nvPr>
        </p:nvSpPr>
        <p:spPr>
          <a:xfrm>
            <a:off x="469900" y="1727199"/>
            <a:ext cx="4629805" cy="1945823"/>
          </a:xfrm>
          <a:prstGeom prst="rect">
            <a:avLst/>
          </a:prstGeom>
        </p:spPr>
        <p:txBody>
          <a:bodyPr spcFirstLastPara="1"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tabLst/>
              <a:defRPr/>
            </a:pPr>
            <a:r>
              <a:rPr kumimoji="0" lang="en-IN" sz="4000" b="0" i="0" u="none" strike="noStrike" kern="0" cap="none" spc="0" normalizeH="0" baseline="0" noProof="0" dirty="0">
                <a:ln>
                  <a:noFill/>
                </a:ln>
                <a:solidFill>
                  <a:srgbClr val="000000"/>
                </a:solidFill>
                <a:effectLst/>
                <a:uLnTx/>
                <a:uFillTx/>
                <a:latin typeface="Viga" panose="020B0604020202020204" charset="0"/>
                <a:sym typeface="Viga"/>
              </a:rPr>
              <a:t>ALGORITHM:</a:t>
            </a:r>
            <a:br>
              <a:rPr kumimoji="0" lang="en-IN" sz="4000" b="0" i="0" u="none" strike="noStrike" kern="0" cap="none" spc="0" normalizeH="0" baseline="0" noProof="0" dirty="0">
                <a:ln>
                  <a:noFill/>
                </a:ln>
                <a:solidFill>
                  <a:srgbClr val="1F1C51"/>
                </a:solidFill>
                <a:effectLst/>
                <a:uLnTx/>
                <a:uFillTx/>
                <a:latin typeface="Viga" panose="020B0604020202020204" charset="0"/>
                <a:sym typeface="Viga"/>
              </a:rPr>
            </a:br>
            <a:endParaRPr sz="4000" dirty="0"/>
          </a:p>
        </p:txBody>
      </p:sp>
      <p:sp>
        <p:nvSpPr>
          <p:cNvPr id="1652" name="Google Shape;1652;p44"/>
          <p:cNvSpPr txBox="1">
            <a:spLocks noGrp="1"/>
          </p:cNvSpPr>
          <p:nvPr>
            <p:ph type="title" idx="2"/>
          </p:nvPr>
        </p:nvSpPr>
        <p:spPr>
          <a:xfrm>
            <a:off x="0" y="727750"/>
            <a:ext cx="1428611" cy="7427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2973</TotalTime>
  <Words>723</Words>
  <Application>Microsoft Office PowerPoint</Application>
  <PresentationFormat>On-screen Show (16:9)</PresentationFormat>
  <Paragraphs>58</Paragraphs>
  <Slides>20</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31" baseType="lpstr">
      <vt:lpstr>roboto</vt:lpstr>
      <vt:lpstr>Arial</vt:lpstr>
      <vt:lpstr>Book Antiqua</vt:lpstr>
      <vt:lpstr>Viga</vt:lpstr>
      <vt:lpstr>Imprint MT Shadow</vt:lpstr>
      <vt:lpstr>Calibri</vt:lpstr>
      <vt:lpstr>Wingdings</vt:lpstr>
      <vt:lpstr>Algerian</vt:lpstr>
      <vt:lpstr>DM Sans</vt:lpstr>
      <vt:lpstr>Cyber Security Business Plan</vt:lpstr>
      <vt:lpstr>CPU SCHEDULING ALGORITHM FOR IMPLEMENTING MULTIFEEDBACK QUEUE </vt:lpstr>
      <vt:lpstr>Team Members:</vt:lpstr>
      <vt:lpstr> Abstract:   </vt:lpstr>
      <vt:lpstr>01</vt:lpstr>
      <vt:lpstr>INTRODUCTION:</vt:lpstr>
      <vt:lpstr>PowerPoint Presentation</vt:lpstr>
      <vt:lpstr>SYSTEM REQUIREMENTS: </vt:lpstr>
      <vt:lpstr>PowerPoint Presentation</vt:lpstr>
      <vt:lpstr>ALGORITHM: </vt:lpstr>
      <vt:lpstr>PowerPoint Presentation</vt:lpstr>
      <vt:lpstr>PowerPoint Presentation</vt:lpstr>
      <vt:lpstr>  CODE: </vt:lpstr>
      <vt:lpstr>PowerPoint Presentation</vt:lpstr>
      <vt:lpstr>PowerPoint Presentation</vt:lpstr>
      <vt:lpstr>PowerPoint Presentation</vt:lpstr>
      <vt:lpstr>OUTPUT:</vt:lpstr>
      <vt:lpstr>PowerPoint Presentation</vt:lpstr>
      <vt:lpstr>PowerPoint Presentation</vt:lpstr>
      <vt:lpstr>PowerPoint Presentation</vt:lpstr>
      <vt:lpstr>THANKS!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 AND SECURITY</dc:title>
  <dc:creator>kakarla bhuvanesh</dc:creator>
  <cp:lastModifiedBy>Nandigama Siva Naga Malleswar</cp:lastModifiedBy>
  <cp:revision>17</cp:revision>
  <dcterms:modified xsi:type="dcterms:W3CDTF">2023-05-21T13:17:51Z</dcterms:modified>
</cp:coreProperties>
</file>