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1" r:id="rId4"/>
  </p:sldMasterIdLst>
  <p:notesMasterIdLst>
    <p:notesMasterId r:id="rId19"/>
  </p:notesMasterIdLst>
  <p:sldIdLst>
    <p:sldId id="256" r:id="rId5"/>
    <p:sldId id="257" r:id="rId6"/>
    <p:sldId id="258" r:id="rId7"/>
    <p:sldId id="259" r:id="rId8"/>
    <p:sldId id="261" r:id="rId9"/>
    <p:sldId id="275" r:id="rId10"/>
    <p:sldId id="276" r:id="rId11"/>
    <p:sldId id="278" r:id="rId12"/>
    <p:sldId id="277" r:id="rId13"/>
    <p:sldId id="269" r:id="rId14"/>
    <p:sldId id="279" r:id="rId15"/>
    <p:sldId id="280" r:id="rId16"/>
    <p:sldId id="272" r:id="rId17"/>
    <p:sldId id="274" r:id="rId18"/>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E2FBE1-4768-4DE5-A5B6-7718EB95957D}">
  <a:tblStyle styleId="{80E2FBE1-4768-4DE5-A5B6-7718EB95957D}" styleName="Table_0"/>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43343" cy="46545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0" y="8843646"/>
            <a:ext cx="1536191" cy="46545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709612" y="771525"/>
            <a:ext cx="4652962" cy="3490911"/>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2310" y="4421823"/>
            <a:ext cx="5618480" cy="418909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chemeClr val="dk1"/>
                </a:solidFill>
                <a:latin typeface="Arial"/>
                <a:ea typeface="Arial"/>
                <a:cs typeface="Arial"/>
                <a:sym typeface="Arial"/>
              </a:defRPr>
            </a:lvl1pPr>
            <a:lvl2pPr marL="0" marR="0" lvl="1" indent="0" algn="l" rtl="0">
              <a:spcBef>
                <a:spcPts val="0"/>
              </a:spcBef>
              <a:defRPr sz="1200" b="0" i="0" u="none" strike="noStrike" cap="none">
                <a:solidFill>
                  <a:schemeClr val="dk1"/>
                </a:solidFill>
                <a:latin typeface="Arial"/>
                <a:ea typeface="Arial"/>
                <a:cs typeface="Arial"/>
                <a:sym typeface="Arial"/>
              </a:defRPr>
            </a:lvl2pPr>
            <a:lvl3pPr marL="0" marR="0" lvl="2" indent="0" algn="l" rtl="0">
              <a:spcBef>
                <a:spcPts val="0"/>
              </a:spcBef>
              <a:defRPr sz="1200" b="0" i="0" u="none" strike="noStrike" cap="none">
                <a:solidFill>
                  <a:schemeClr val="dk1"/>
                </a:solidFill>
                <a:latin typeface="Arial"/>
                <a:ea typeface="Arial"/>
                <a:cs typeface="Arial"/>
                <a:sym typeface="Arial"/>
              </a:defRPr>
            </a:lvl3pPr>
            <a:lvl4pPr marL="0" marR="0" lvl="3" indent="0" algn="l" rtl="0">
              <a:spcBef>
                <a:spcPts val="0"/>
              </a:spcBef>
              <a:defRPr sz="1200" b="0" i="0" u="none" strike="noStrike" cap="none">
                <a:solidFill>
                  <a:schemeClr val="dk1"/>
                </a:solidFill>
                <a:latin typeface="Arial"/>
                <a:ea typeface="Arial"/>
                <a:cs typeface="Arial"/>
                <a:sym typeface="Arial"/>
              </a:defRPr>
            </a:lvl4pPr>
            <a:lvl5pPr marL="0" marR="0" lvl="4" indent="0" algn="l" rtl="0">
              <a:spcBef>
                <a:spcPts val="0"/>
              </a:spcBef>
              <a:defRPr sz="1200" b="0" i="0" u="none" strike="noStrike" cap="none">
                <a:solidFill>
                  <a:schemeClr val="dk1"/>
                </a:solidFill>
                <a:latin typeface="Arial"/>
                <a:ea typeface="Arial"/>
                <a:cs typeface="Arial"/>
                <a:sym typeface="Arial"/>
              </a:defRPr>
            </a:lvl5pPr>
            <a:lvl6pPr marL="0" marR="0" lvl="5" indent="0" algn="l" rtl="0">
              <a:spcBef>
                <a:spcPts val="0"/>
              </a:spcBef>
              <a:defRPr sz="1200" b="0" i="0" u="none" strike="noStrike" cap="none">
                <a:solidFill>
                  <a:schemeClr val="dk1"/>
                </a:solidFill>
                <a:latin typeface="Arial"/>
                <a:ea typeface="Arial"/>
                <a:cs typeface="Arial"/>
                <a:sym typeface="Arial"/>
              </a:defRPr>
            </a:lvl6pPr>
            <a:lvl7pPr marL="0" marR="0" lvl="6" indent="0" algn="l" rtl="0">
              <a:spcBef>
                <a:spcPts val="0"/>
              </a:spcBef>
              <a:defRPr sz="1200" b="0" i="0" u="none" strike="noStrike" cap="none">
                <a:solidFill>
                  <a:schemeClr val="dk1"/>
                </a:solidFill>
                <a:latin typeface="Arial"/>
                <a:ea typeface="Arial"/>
                <a:cs typeface="Arial"/>
                <a:sym typeface="Arial"/>
              </a:defRPr>
            </a:lvl7pPr>
            <a:lvl8pPr marL="0" marR="0" lvl="7" indent="0" algn="l" rtl="0">
              <a:spcBef>
                <a:spcPts val="0"/>
              </a:spcBef>
              <a:defRPr sz="1200" b="0" i="0" u="none" strike="noStrike" cap="none">
                <a:solidFill>
                  <a:schemeClr val="dk1"/>
                </a:solidFill>
                <a:latin typeface="Arial"/>
                <a:ea typeface="Arial"/>
                <a:cs typeface="Arial"/>
                <a:sym typeface="Arial"/>
              </a:defRPr>
            </a:lvl8pPr>
            <a:lvl9pPr marL="0" marR="0" lvl="8" indent="0" algn="l" rtl="0">
              <a:spcBef>
                <a:spcPts val="0"/>
              </a:spcBef>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sldNum" idx="12"/>
          </p:nvPr>
        </p:nvSpPr>
        <p:spPr>
          <a:xfrm>
            <a:off x="6023648" y="8842028"/>
            <a:ext cx="997826" cy="465454"/>
          </a:xfrm>
          <a:prstGeom prst="rect">
            <a:avLst/>
          </a:prstGeom>
          <a:noFill/>
          <a:ln>
            <a:noFill/>
          </a:ln>
        </p:spPr>
        <p:txBody>
          <a:bodyPr lIns="91425" tIns="91425" rIns="91425" bIns="91425" anchor="b" anchorCtr="0">
            <a:noAutofit/>
          </a:bodyPr>
          <a:lstStyle/>
          <a:p>
            <a:pPr marL="0" marR="0" lvl="0" indent="88900" algn="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1" indent="88900" algn="l" rtl="0">
              <a:lnSpc>
                <a:spcPct val="100000"/>
              </a:lnSpc>
              <a:spcBef>
                <a:spcPts val="0"/>
              </a:spcBef>
              <a:spcAft>
                <a:spcPts val="0"/>
              </a:spcAft>
              <a:buClr>
                <a:srgbClr val="000000"/>
              </a:buClr>
              <a:buFont typeface="Courier New"/>
              <a:buNone/>
            </a:pPr>
            <a:endParaRPr sz="1400" b="0" i="0" u="none" strike="noStrike" cap="none">
              <a:solidFill>
                <a:srgbClr val="000000"/>
              </a:solidFill>
              <a:latin typeface="Arial"/>
              <a:ea typeface="Arial"/>
              <a:cs typeface="Arial"/>
              <a:sym typeface="Arial"/>
            </a:endParaRPr>
          </a:p>
          <a:p>
            <a:pPr marL="0" marR="0" lvl="2" indent="88900" algn="l" rtl="0">
              <a:lnSpc>
                <a:spcPct val="100000"/>
              </a:lnSpc>
              <a:spcBef>
                <a:spcPts val="0"/>
              </a:spcBef>
              <a:spcAft>
                <a:spcPts val="0"/>
              </a:spcAft>
              <a:buClr>
                <a:srgbClr val="000000"/>
              </a:buClr>
              <a:buFont typeface="Noto Symbol"/>
              <a:buNone/>
            </a:pPr>
            <a:endParaRPr sz="1400" b="0" i="0" u="none" strike="noStrike" cap="none">
              <a:solidFill>
                <a:srgbClr val="000000"/>
              </a:solidFill>
              <a:latin typeface="Arial"/>
              <a:ea typeface="Arial"/>
              <a:cs typeface="Arial"/>
              <a:sym typeface="Arial"/>
            </a:endParaRPr>
          </a:p>
          <a:p>
            <a:pPr marL="0" marR="0" lvl="3" indent="889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4" indent="88900" algn="l" rtl="0">
              <a:lnSpc>
                <a:spcPct val="100000"/>
              </a:lnSpc>
              <a:spcBef>
                <a:spcPts val="0"/>
              </a:spcBef>
              <a:spcAft>
                <a:spcPts val="0"/>
              </a:spcAft>
              <a:buClr>
                <a:srgbClr val="000000"/>
              </a:buClr>
              <a:buFont typeface="Courier New"/>
              <a:buNone/>
            </a:pPr>
            <a:endParaRPr sz="1400" b="0" i="0" u="none" strike="noStrike" cap="none">
              <a:solidFill>
                <a:srgbClr val="000000"/>
              </a:solidFill>
              <a:latin typeface="Arial"/>
              <a:ea typeface="Arial"/>
              <a:cs typeface="Arial"/>
              <a:sym typeface="Arial"/>
            </a:endParaRPr>
          </a:p>
          <a:p>
            <a:pPr marL="0" marR="0" lvl="5" indent="88900" algn="l" rtl="0">
              <a:lnSpc>
                <a:spcPct val="100000"/>
              </a:lnSpc>
              <a:spcBef>
                <a:spcPts val="0"/>
              </a:spcBef>
              <a:spcAft>
                <a:spcPts val="0"/>
              </a:spcAft>
              <a:buClr>
                <a:srgbClr val="000000"/>
              </a:buClr>
              <a:buFont typeface="Noto Symbol"/>
              <a:buNone/>
            </a:pPr>
            <a:endParaRPr sz="1400" b="0" i="0" u="none" strike="noStrike" cap="none">
              <a:solidFill>
                <a:srgbClr val="000000"/>
              </a:solidFill>
              <a:latin typeface="Arial"/>
              <a:ea typeface="Arial"/>
              <a:cs typeface="Arial"/>
              <a:sym typeface="Arial"/>
            </a:endParaRPr>
          </a:p>
          <a:p>
            <a:pPr marL="0" marR="0" lvl="6" indent="889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7" indent="88900" algn="l" rtl="0">
              <a:lnSpc>
                <a:spcPct val="100000"/>
              </a:lnSpc>
              <a:spcBef>
                <a:spcPts val="0"/>
              </a:spcBef>
              <a:spcAft>
                <a:spcPts val="0"/>
              </a:spcAft>
              <a:buClr>
                <a:srgbClr val="000000"/>
              </a:buClr>
              <a:buFont typeface="Courier New"/>
              <a:buNone/>
            </a:pPr>
            <a:endParaRPr sz="1400" b="0" i="0" u="none" strike="noStrike" cap="none">
              <a:solidFill>
                <a:srgbClr val="000000"/>
              </a:solidFill>
              <a:latin typeface="Arial"/>
              <a:ea typeface="Arial"/>
              <a:cs typeface="Arial"/>
              <a:sym typeface="Arial"/>
            </a:endParaRPr>
          </a:p>
          <a:p>
            <a:pPr marL="0" marR="0" lvl="8" indent="88900" algn="l" rtl="0">
              <a:lnSpc>
                <a:spcPct val="100000"/>
              </a:lnSpc>
              <a:spcBef>
                <a:spcPts val="0"/>
              </a:spcBef>
              <a:spcAft>
                <a:spcPts val="0"/>
              </a:spcAft>
              <a:buClr>
                <a:srgbClr val="000000"/>
              </a:buClr>
              <a:buFont typeface="Noto Symbol"/>
              <a:buNone/>
            </a:pPr>
            <a:endParaRPr sz="1400" b="0" i="0" u="none" strike="noStrike" cap="none">
              <a:solidFill>
                <a:srgbClr val="000000"/>
              </a:solidFill>
              <a:latin typeface="Arial"/>
              <a:ea typeface="Arial"/>
              <a:cs typeface="Arial"/>
              <a:sym typeface="Arial"/>
            </a:endParaRPr>
          </a:p>
        </p:txBody>
      </p:sp>
      <p:pic>
        <p:nvPicPr>
          <p:cNvPr id="8" name="Shape 8"/>
          <p:cNvPicPr preferRelativeResize="0"/>
          <p:nvPr/>
        </p:nvPicPr>
        <p:blipFill rotWithShape="1">
          <a:blip r:embed="rId2">
            <a:alphaModFix/>
          </a:blip>
          <a:srcRect/>
          <a:stretch/>
        </p:blipFill>
        <p:spPr>
          <a:xfrm>
            <a:off x="5821294" y="254937"/>
            <a:ext cx="843620" cy="385805"/>
          </a:xfrm>
          <a:prstGeom prst="rect">
            <a:avLst/>
          </a:prstGeom>
          <a:noFill/>
          <a:ln>
            <a:noFill/>
          </a:ln>
        </p:spPr>
      </p:pic>
      <p:sp>
        <p:nvSpPr>
          <p:cNvPr id="9" name="Shape 9"/>
          <p:cNvSpPr txBox="1"/>
          <p:nvPr/>
        </p:nvSpPr>
        <p:spPr>
          <a:xfrm>
            <a:off x="0" y="8869681"/>
            <a:ext cx="7023098" cy="24621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4D4D4D"/>
              </a:buClr>
              <a:buSzPct val="25000"/>
              <a:buFont typeface="Arial"/>
              <a:buNone/>
            </a:pPr>
            <a:r>
              <a:rPr lang="en-US" sz="1000" b="0" i="0" u="none" strike="noStrike" cap="none">
                <a:solidFill>
                  <a:srgbClr val="4D4D4D"/>
                </a:solidFill>
                <a:latin typeface="Arial"/>
                <a:ea typeface="Arial"/>
                <a:cs typeface="Arial"/>
                <a:sym typeface="Arial"/>
              </a:rPr>
              <a:t>www.ngahr.com</a:t>
            </a: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a:spLocks noGrp="1" noRot="1" noChangeAspect="1"/>
          </p:cNvSpPr>
          <p:nvPr>
            <p:ph type="sldImg" idx="2"/>
          </p:nvPr>
        </p:nvSpPr>
        <p:spPr>
          <a:xfrm>
            <a:off x="709613" y="771525"/>
            <a:ext cx="4652962"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1" name="Shape 511"/>
          <p:cNvSpPr txBox="1">
            <a:spLocks noGrp="1"/>
          </p:cNvSpPr>
          <p:nvPr>
            <p:ph type="body" idx="1"/>
          </p:nvPr>
        </p:nvSpPr>
        <p:spPr>
          <a:xfrm>
            <a:off x="702310" y="4421823"/>
            <a:ext cx="5618480" cy="4189095"/>
          </a:xfrm>
          <a:prstGeom prst="rect">
            <a:avLst/>
          </a:prstGeom>
          <a:noFill/>
          <a:ln>
            <a:noFill/>
          </a:ln>
        </p:spPr>
        <p:txBody>
          <a:bodyPr lIns="93600" tIns="46800" rIns="93600" bIns="46800"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512" name="Shape 512"/>
          <p:cNvSpPr txBox="1">
            <a:spLocks noGrp="1"/>
          </p:cNvSpPr>
          <p:nvPr>
            <p:ph type="sldNum" idx="12"/>
          </p:nvPr>
        </p:nvSpPr>
        <p:spPr>
          <a:xfrm>
            <a:off x="6023648" y="8842028"/>
            <a:ext cx="997826" cy="465454"/>
          </a:xfrm>
          <a:prstGeom prst="rect">
            <a:avLst/>
          </a:prstGeom>
          <a:noFill/>
          <a:ln>
            <a:noFill/>
          </a:ln>
        </p:spPr>
        <p:txBody>
          <a:bodyPr lIns="93600" tIns="46800" rIns="93600" bIns="46800" anchor="b" anchorCtr="0">
            <a:noAutofit/>
          </a:bodyPr>
          <a:lstStyle/>
          <a:p>
            <a:pPr marL="0" marR="0" lvl="0" indent="0" algn="r" rtl="0">
              <a:lnSpc>
                <a:spcPct val="100000"/>
              </a:lnSpc>
              <a:spcBef>
                <a:spcPts val="0"/>
              </a:spcBef>
              <a:spcAft>
                <a:spcPts val="0"/>
              </a:spcAft>
              <a:buClr>
                <a:srgbClr val="000000"/>
              </a:buClr>
              <a:buSzPct val="25000"/>
              <a:buFont typeface="Arial"/>
              <a:buNone/>
            </a:pPr>
            <a:r>
              <a:rPr lang="en-US" sz="1000" b="0" i="0" u="none" strike="noStrike" cap="none">
                <a:solidFill>
                  <a:srgbClr val="000000"/>
                </a:solidFill>
                <a:latin typeface="Arial"/>
                <a:ea typeface="Arial"/>
                <a:cs typeface="Arial"/>
                <a:sym typeface="Arial"/>
              </a:rPr>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1184275" y="698500"/>
            <a:ext cx="4654550"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12" name="Shape 612"/>
          <p:cNvSpPr txBox="1">
            <a:spLocks noGrp="1"/>
          </p:cNvSpPr>
          <p:nvPr>
            <p:ph type="body" idx="1"/>
          </p:nvPr>
        </p:nvSpPr>
        <p:spPr>
          <a:xfrm>
            <a:off x="702310" y="4421821"/>
            <a:ext cx="5618397" cy="4189198"/>
          </a:xfrm>
          <a:prstGeom prst="rect">
            <a:avLst/>
          </a:prstGeom>
          <a:noFill/>
          <a:ln>
            <a:noFill/>
          </a:ln>
        </p:spPr>
        <p:txBody>
          <a:bodyPr lIns="93450" tIns="46700" rIns="93450" bIns="46700" anchor="t" anchorCtr="0">
            <a:noAutofit/>
          </a:bodyPr>
          <a:lstStyle/>
          <a:p>
            <a:pPr marL="0" marR="0" lvl="0" indent="0" algn="l" rtl="0">
              <a:spcBef>
                <a:spcPts val="0"/>
              </a:spcBef>
              <a:buClr>
                <a:schemeClr val="dk1"/>
              </a:buClr>
              <a:buSzPct val="25000"/>
              <a:buFont typeface="Calibri"/>
              <a:buNone/>
            </a:pPr>
            <a:endParaRPr sz="1800" b="0" i="0" u="none" strike="noStrike" cap="none">
              <a:solidFill>
                <a:schemeClr val="dk1"/>
              </a:solidFill>
              <a:latin typeface="Calibri"/>
              <a:ea typeface="Calibri"/>
              <a:cs typeface="Calibri"/>
              <a:sym typeface="Calibri"/>
            </a:endParaRPr>
          </a:p>
        </p:txBody>
      </p:sp>
      <p:sp>
        <p:nvSpPr>
          <p:cNvPr id="613" name="Shape 613"/>
          <p:cNvSpPr txBox="1">
            <a:spLocks noGrp="1"/>
          </p:cNvSpPr>
          <p:nvPr>
            <p:ph type="sldNum" idx="12"/>
          </p:nvPr>
        </p:nvSpPr>
        <p:spPr>
          <a:xfrm>
            <a:off x="3978130" y="8842028"/>
            <a:ext cx="3043200" cy="465600"/>
          </a:xfrm>
          <a:prstGeom prst="rect">
            <a:avLst/>
          </a:prstGeom>
          <a:noFill/>
          <a:ln>
            <a:noFill/>
          </a:ln>
        </p:spPr>
        <p:txBody>
          <a:bodyPr lIns="93450" tIns="46700" rIns="93450" bIns="46700" anchor="b"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1184275" y="698500"/>
            <a:ext cx="4654550"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12" name="Shape 612"/>
          <p:cNvSpPr txBox="1">
            <a:spLocks noGrp="1"/>
          </p:cNvSpPr>
          <p:nvPr>
            <p:ph type="body" idx="1"/>
          </p:nvPr>
        </p:nvSpPr>
        <p:spPr>
          <a:xfrm>
            <a:off x="702310" y="4421821"/>
            <a:ext cx="5618397" cy="4189198"/>
          </a:xfrm>
          <a:prstGeom prst="rect">
            <a:avLst/>
          </a:prstGeom>
          <a:noFill/>
          <a:ln>
            <a:noFill/>
          </a:ln>
        </p:spPr>
        <p:txBody>
          <a:bodyPr lIns="93450" tIns="46700" rIns="93450" bIns="46700" anchor="t" anchorCtr="0">
            <a:noAutofit/>
          </a:bodyPr>
          <a:lstStyle/>
          <a:p>
            <a:pPr marL="0" marR="0" lvl="0" indent="0" algn="l" rtl="0">
              <a:spcBef>
                <a:spcPts val="0"/>
              </a:spcBef>
              <a:buClr>
                <a:schemeClr val="dk1"/>
              </a:buClr>
              <a:buSzPct val="25000"/>
              <a:buFont typeface="Calibri"/>
              <a:buNone/>
            </a:pPr>
            <a:endParaRPr sz="1800" b="0" i="0" u="none" strike="noStrike" cap="none">
              <a:solidFill>
                <a:schemeClr val="dk1"/>
              </a:solidFill>
              <a:latin typeface="Calibri"/>
              <a:ea typeface="Calibri"/>
              <a:cs typeface="Calibri"/>
              <a:sym typeface="Calibri"/>
            </a:endParaRPr>
          </a:p>
        </p:txBody>
      </p:sp>
      <p:sp>
        <p:nvSpPr>
          <p:cNvPr id="613" name="Shape 613"/>
          <p:cNvSpPr txBox="1">
            <a:spLocks noGrp="1"/>
          </p:cNvSpPr>
          <p:nvPr>
            <p:ph type="sldNum" idx="12"/>
          </p:nvPr>
        </p:nvSpPr>
        <p:spPr>
          <a:xfrm>
            <a:off x="3978130" y="8842028"/>
            <a:ext cx="3043200" cy="465600"/>
          </a:xfrm>
          <a:prstGeom prst="rect">
            <a:avLst/>
          </a:prstGeom>
          <a:noFill/>
          <a:ln>
            <a:noFill/>
          </a:ln>
        </p:spPr>
        <p:txBody>
          <a:bodyPr lIns="93450" tIns="46700" rIns="93450" bIns="46700" anchor="b"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1353248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1184275" y="698500"/>
            <a:ext cx="4654550"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12" name="Shape 612"/>
          <p:cNvSpPr txBox="1">
            <a:spLocks noGrp="1"/>
          </p:cNvSpPr>
          <p:nvPr>
            <p:ph type="body" idx="1"/>
          </p:nvPr>
        </p:nvSpPr>
        <p:spPr>
          <a:xfrm>
            <a:off x="702310" y="4421821"/>
            <a:ext cx="5618397" cy="4189198"/>
          </a:xfrm>
          <a:prstGeom prst="rect">
            <a:avLst/>
          </a:prstGeom>
          <a:noFill/>
          <a:ln>
            <a:noFill/>
          </a:ln>
        </p:spPr>
        <p:txBody>
          <a:bodyPr lIns="93450" tIns="46700" rIns="93450" bIns="46700" anchor="t" anchorCtr="0">
            <a:noAutofit/>
          </a:bodyPr>
          <a:lstStyle/>
          <a:p>
            <a:pPr marL="0" marR="0" lvl="0" indent="0" algn="l" rtl="0">
              <a:spcBef>
                <a:spcPts val="0"/>
              </a:spcBef>
              <a:buClr>
                <a:schemeClr val="dk1"/>
              </a:buClr>
              <a:buSzPct val="25000"/>
              <a:buFont typeface="Calibri"/>
              <a:buNone/>
            </a:pPr>
            <a:endParaRPr sz="1800" b="0" i="0" u="none" strike="noStrike" cap="none">
              <a:solidFill>
                <a:schemeClr val="dk1"/>
              </a:solidFill>
              <a:latin typeface="Calibri"/>
              <a:ea typeface="Calibri"/>
              <a:cs typeface="Calibri"/>
              <a:sym typeface="Calibri"/>
            </a:endParaRPr>
          </a:p>
        </p:txBody>
      </p:sp>
      <p:sp>
        <p:nvSpPr>
          <p:cNvPr id="613" name="Shape 613"/>
          <p:cNvSpPr txBox="1">
            <a:spLocks noGrp="1"/>
          </p:cNvSpPr>
          <p:nvPr>
            <p:ph type="sldNum" idx="12"/>
          </p:nvPr>
        </p:nvSpPr>
        <p:spPr>
          <a:xfrm>
            <a:off x="3978130" y="8842028"/>
            <a:ext cx="3043200" cy="465600"/>
          </a:xfrm>
          <a:prstGeom prst="rect">
            <a:avLst/>
          </a:prstGeom>
          <a:noFill/>
          <a:ln>
            <a:noFill/>
          </a:ln>
        </p:spPr>
        <p:txBody>
          <a:bodyPr lIns="93450" tIns="46700" rIns="93450" bIns="46700" anchor="b"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1224650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Shape 644"/>
          <p:cNvSpPr>
            <a:spLocks noGrp="1" noRot="1" noChangeAspect="1"/>
          </p:cNvSpPr>
          <p:nvPr>
            <p:ph type="sldImg" idx="2"/>
          </p:nvPr>
        </p:nvSpPr>
        <p:spPr>
          <a:xfrm>
            <a:off x="1184275" y="698500"/>
            <a:ext cx="4654550"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5" name="Shape 645"/>
          <p:cNvSpPr txBox="1">
            <a:spLocks noGrp="1"/>
          </p:cNvSpPr>
          <p:nvPr>
            <p:ph type="body" idx="1"/>
          </p:nvPr>
        </p:nvSpPr>
        <p:spPr>
          <a:xfrm>
            <a:off x="702310" y="4421821"/>
            <a:ext cx="5618399" cy="4189199"/>
          </a:xfrm>
          <a:prstGeom prst="rect">
            <a:avLst/>
          </a:prstGeom>
          <a:noFill/>
          <a:ln>
            <a:noFill/>
          </a:ln>
        </p:spPr>
        <p:txBody>
          <a:bodyPr lIns="93450" tIns="46700" rIns="93450" bIns="46700" anchor="t" anchorCtr="0">
            <a:noAutofit/>
          </a:bodyPr>
          <a:lstStyle/>
          <a:p>
            <a:pPr marL="0" marR="0" lvl="0" indent="0" algn="l" rtl="0">
              <a:spcBef>
                <a:spcPts val="0"/>
              </a:spcBef>
              <a:buClr>
                <a:schemeClr val="dk1"/>
              </a:buClr>
              <a:buSzPct val="25000"/>
              <a:buFont typeface="Calibri"/>
              <a:buNone/>
            </a:pPr>
            <a:r>
              <a:rPr lang="en-US" sz="1800" b="0" i="0" u="none" strike="noStrike" cap="none">
                <a:solidFill>
                  <a:schemeClr val="dk1"/>
                </a:solidFill>
                <a:latin typeface="Calibri"/>
                <a:ea typeface="Calibri"/>
                <a:cs typeface="Calibri"/>
                <a:sym typeface="Calibri"/>
              </a:rPr>
              <a:t>This slide explains the definition of the rating of the factors</a:t>
            </a:r>
          </a:p>
        </p:txBody>
      </p:sp>
      <p:sp>
        <p:nvSpPr>
          <p:cNvPr id="646" name="Shape 646"/>
          <p:cNvSpPr txBox="1">
            <a:spLocks noGrp="1"/>
          </p:cNvSpPr>
          <p:nvPr>
            <p:ph type="sldNum" idx="12"/>
          </p:nvPr>
        </p:nvSpPr>
        <p:spPr>
          <a:xfrm>
            <a:off x="3978130" y="8842028"/>
            <a:ext cx="3043200" cy="465600"/>
          </a:xfrm>
          <a:prstGeom prst="rect">
            <a:avLst/>
          </a:prstGeom>
          <a:noFill/>
          <a:ln>
            <a:noFill/>
          </a:ln>
        </p:spPr>
        <p:txBody>
          <a:bodyPr lIns="93450" tIns="46700" rIns="93450" bIns="46700" anchor="b"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Shape 658"/>
          <p:cNvSpPr>
            <a:spLocks noGrp="1" noRot="1" noChangeAspect="1"/>
          </p:cNvSpPr>
          <p:nvPr>
            <p:ph type="sldImg" idx="2"/>
          </p:nvPr>
        </p:nvSpPr>
        <p:spPr>
          <a:xfrm>
            <a:off x="709613" y="771525"/>
            <a:ext cx="4652962"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9" name="Shape 659"/>
          <p:cNvSpPr txBox="1">
            <a:spLocks noGrp="1"/>
          </p:cNvSpPr>
          <p:nvPr>
            <p:ph type="body" idx="1"/>
          </p:nvPr>
        </p:nvSpPr>
        <p:spPr>
          <a:xfrm>
            <a:off x="702310" y="4421823"/>
            <a:ext cx="5618480" cy="4189095"/>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660" name="Shape 660"/>
          <p:cNvSpPr txBox="1">
            <a:spLocks noGrp="1"/>
          </p:cNvSpPr>
          <p:nvPr>
            <p:ph type="sldNum" idx="12"/>
          </p:nvPr>
        </p:nvSpPr>
        <p:spPr>
          <a:xfrm>
            <a:off x="6023648" y="8842028"/>
            <a:ext cx="997826" cy="465454"/>
          </a:xfrm>
          <a:prstGeom prst="rect">
            <a:avLst/>
          </a:prstGeom>
          <a:noFill/>
          <a:ln>
            <a:noFill/>
          </a:ln>
        </p:spPr>
        <p:txBody>
          <a:bodyPr lIns="91425" tIns="91425" rIns="91425" bIns="91425" anchor="b" anchorCtr="0">
            <a:noAutofit/>
          </a:bodyPr>
          <a:lstStyle/>
          <a:p>
            <a:pPr marL="0" marR="0" lvl="0" indent="88900" algn="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1" indent="88900" algn="l" rtl="0">
              <a:lnSpc>
                <a:spcPct val="100000"/>
              </a:lnSpc>
              <a:spcBef>
                <a:spcPts val="0"/>
              </a:spcBef>
              <a:spcAft>
                <a:spcPts val="0"/>
              </a:spcAft>
              <a:buClr>
                <a:srgbClr val="000000"/>
              </a:buClr>
              <a:buSzPct val="25000"/>
              <a:buFont typeface="Courier New"/>
              <a:buNone/>
            </a:pPr>
            <a:endParaRPr sz="1400" b="0" i="0" u="none" strike="noStrike" cap="none">
              <a:solidFill>
                <a:srgbClr val="000000"/>
              </a:solidFill>
              <a:latin typeface="Arial"/>
              <a:ea typeface="Arial"/>
              <a:cs typeface="Arial"/>
              <a:sym typeface="Arial"/>
            </a:endParaRPr>
          </a:p>
          <a:p>
            <a:pPr marL="0" marR="0" lvl="2" indent="88900" algn="l" rtl="0">
              <a:lnSpc>
                <a:spcPct val="100000"/>
              </a:lnSpc>
              <a:spcBef>
                <a:spcPts val="0"/>
              </a:spcBef>
              <a:spcAft>
                <a:spcPts val="0"/>
              </a:spcAft>
              <a:buClr>
                <a:srgbClr val="000000"/>
              </a:buClr>
              <a:buSzPct val="25000"/>
              <a:buFont typeface="Noto Symbol"/>
              <a:buNone/>
            </a:pPr>
            <a:endParaRPr sz="1400" b="0" i="0" u="none" strike="noStrike" cap="none">
              <a:solidFill>
                <a:srgbClr val="000000"/>
              </a:solidFill>
              <a:latin typeface="Arial"/>
              <a:ea typeface="Arial"/>
              <a:cs typeface="Arial"/>
              <a:sym typeface="Arial"/>
            </a:endParaRPr>
          </a:p>
          <a:p>
            <a:pPr marL="0" marR="0" lvl="3" indent="8890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4" indent="88900" algn="l" rtl="0">
              <a:lnSpc>
                <a:spcPct val="100000"/>
              </a:lnSpc>
              <a:spcBef>
                <a:spcPts val="0"/>
              </a:spcBef>
              <a:spcAft>
                <a:spcPts val="0"/>
              </a:spcAft>
              <a:buClr>
                <a:srgbClr val="000000"/>
              </a:buClr>
              <a:buSzPct val="25000"/>
              <a:buFont typeface="Courier New"/>
              <a:buNone/>
            </a:pPr>
            <a:endParaRPr sz="1400" b="0" i="0" u="none" strike="noStrike" cap="none">
              <a:solidFill>
                <a:srgbClr val="000000"/>
              </a:solidFill>
              <a:latin typeface="Arial"/>
              <a:ea typeface="Arial"/>
              <a:cs typeface="Arial"/>
              <a:sym typeface="Arial"/>
            </a:endParaRPr>
          </a:p>
          <a:p>
            <a:pPr marL="0" marR="0" lvl="5" indent="88900" algn="l" rtl="0">
              <a:lnSpc>
                <a:spcPct val="100000"/>
              </a:lnSpc>
              <a:spcBef>
                <a:spcPts val="0"/>
              </a:spcBef>
              <a:spcAft>
                <a:spcPts val="0"/>
              </a:spcAft>
              <a:buClr>
                <a:srgbClr val="000000"/>
              </a:buClr>
              <a:buSzPct val="25000"/>
              <a:buFont typeface="Noto Symbol"/>
              <a:buNone/>
            </a:pPr>
            <a:endParaRPr sz="1400" b="0" i="0" u="none" strike="noStrike" cap="none">
              <a:solidFill>
                <a:srgbClr val="000000"/>
              </a:solidFill>
              <a:latin typeface="Arial"/>
              <a:ea typeface="Arial"/>
              <a:cs typeface="Arial"/>
              <a:sym typeface="Arial"/>
            </a:endParaRPr>
          </a:p>
          <a:p>
            <a:pPr marL="0" marR="0" lvl="6" indent="8890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7" indent="88900" algn="l" rtl="0">
              <a:lnSpc>
                <a:spcPct val="100000"/>
              </a:lnSpc>
              <a:spcBef>
                <a:spcPts val="0"/>
              </a:spcBef>
              <a:spcAft>
                <a:spcPts val="0"/>
              </a:spcAft>
              <a:buClr>
                <a:srgbClr val="000000"/>
              </a:buClr>
              <a:buSzPct val="25000"/>
              <a:buFont typeface="Courier New"/>
              <a:buNone/>
            </a:pPr>
            <a:endParaRPr sz="1400" b="0" i="0" u="none" strike="noStrike" cap="none">
              <a:solidFill>
                <a:srgbClr val="000000"/>
              </a:solidFill>
              <a:latin typeface="Arial"/>
              <a:ea typeface="Arial"/>
              <a:cs typeface="Arial"/>
              <a:sym typeface="Arial"/>
            </a:endParaRPr>
          </a:p>
          <a:p>
            <a:pPr marL="0" marR="0" lvl="8" indent="88900" algn="l" rtl="0">
              <a:lnSpc>
                <a:spcPct val="100000"/>
              </a:lnSpc>
              <a:spcBef>
                <a:spcPts val="0"/>
              </a:spcBef>
              <a:spcAft>
                <a:spcPts val="0"/>
              </a:spcAft>
              <a:buClr>
                <a:srgbClr val="000000"/>
              </a:buClr>
              <a:buSzPct val="25000"/>
              <a:buFont typeface="Noto Symbol"/>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709613" y="771525"/>
            <a:ext cx="4652962"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702310" y="4421823"/>
            <a:ext cx="5618480" cy="4189095"/>
          </a:xfrm>
          <a:prstGeom prst="rect">
            <a:avLst/>
          </a:prstGeom>
          <a:noFill/>
          <a:ln>
            <a:noFill/>
          </a:ln>
        </p:spPr>
        <p:txBody>
          <a:bodyPr lIns="93600" tIns="46800" rIns="93600" bIns="46800"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519" name="Shape 519"/>
          <p:cNvSpPr txBox="1">
            <a:spLocks noGrp="1"/>
          </p:cNvSpPr>
          <p:nvPr>
            <p:ph type="sldNum" idx="12"/>
          </p:nvPr>
        </p:nvSpPr>
        <p:spPr>
          <a:xfrm>
            <a:off x="6023648" y="8842028"/>
            <a:ext cx="997826" cy="465454"/>
          </a:xfrm>
          <a:prstGeom prst="rect">
            <a:avLst/>
          </a:prstGeom>
          <a:noFill/>
          <a:ln>
            <a:noFill/>
          </a:ln>
        </p:spPr>
        <p:txBody>
          <a:bodyPr lIns="93600" tIns="46800" rIns="93600" bIns="46800" anchor="b" anchorCtr="0">
            <a:noAutofit/>
          </a:bodyPr>
          <a:lstStyle/>
          <a:p>
            <a:pPr marL="0" marR="0" lvl="0" indent="0" algn="r" rtl="0">
              <a:lnSpc>
                <a:spcPct val="100000"/>
              </a:lnSpc>
              <a:spcBef>
                <a:spcPts val="0"/>
              </a:spcBef>
              <a:spcAft>
                <a:spcPts val="0"/>
              </a:spcAft>
              <a:buClr>
                <a:srgbClr val="000000"/>
              </a:buClr>
              <a:buSzPct val="25000"/>
              <a:buFont typeface="Arial"/>
              <a:buNone/>
            </a:pPr>
            <a:r>
              <a:rPr lang="en-US" sz="1000" b="0" i="0" u="none" strike="noStrike" cap="none">
                <a:solidFill>
                  <a:srgbClr val="000000"/>
                </a:solidFill>
                <a:latin typeface="Arial"/>
                <a:ea typeface="Arial"/>
                <a:cs typeface="Arial"/>
                <a:sym typeface="Arial"/>
              </a:rP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Shape 525"/>
          <p:cNvSpPr txBox="1">
            <a:spLocks noGrp="1"/>
          </p:cNvSpPr>
          <p:nvPr>
            <p:ph type="body" idx="1"/>
          </p:nvPr>
        </p:nvSpPr>
        <p:spPr>
          <a:xfrm>
            <a:off x="702310" y="4421823"/>
            <a:ext cx="5618397" cy="4189198"/>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526" name="Shape 526"/>
          <p:cNvSpPr>
            <a:spLocks noGrp="1" noRot="1" noChangeAspect="1"/>
          </p:cNvSpPr>
          <p:nvPr>
            <p:ph type="sldImg" idx="2"/>
          </p:nvPr>
        </p:nvSpPr>
        <p:spPr>
          <a:xfrm>
            <a:off x="709613" y="771525"/>
            <a:ext cx="4652962" cy="34909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1184275" y="698500"/>
            <a:ext cx="4654550"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33" name="Shape 533"/>
          <p:cNvSpPr txBox="1">
            <a:spLocks noGrp="1"/>
          </p:cNvSpPr>
          <p:nvPr>
            <p:ph type="body" idx="1"/>
          </p:nvPr>
        </p:nvSpPr>
        <p:spPr>
          <a:xfrm>
            <a:off x="702310" y="4421821"/>
            <a:ext cx="5618397" cy="4189198"/>
          </a:xfrm>
          <a:prstGeom prst="rect">
            <a:avLst/>
          </a:prstGeom>
          <a:noFill/>
          <a:ln>
            <a:noFill/>
          </a:ln>
        </p:spPr>
        <p:txBody>
          <a:bodyPr lIns="93450" tIns="46700" rIns="93450" bIns="46700" anchor="t" anchorCtr="0">
            <a:noAutofit/>
          </a:bodyPr>
          <a:lstStyle/>
          <a:p>
            <a:pPr marL="0" marR="0" lvl="0" indent="0" algn="l" rtl="0">
              <a:spcBef>
                <a:spcPts val="0"/>
              </a:spcBef>
              <a:buClr>
                <a:schemeClr val="dk1"/>
              </a:buClr>
              <a:buSzPct val="25000"/>
              <a:buFont typeface="Calibri"/>
              <a:buNone/>
            </a:pPr>
            <a:endParaRPr sz="1800" b="0" i="0" u="none" strike="noStrike" cap="none">
              <a:solidFill>
                <a:schemeClr val="dk1"/>
              </a:solidFill>
              <a:latin typeface="Calibri"/>
              <a:ea typeface="Calibri"/>
              <a:cs typeface="Calibri"/>
              <a:sym typeface="Calibri"/>
            </a:endParaRPr>
          </a:p>
        </p:txBody>
      </p:sp>
      <p:sp>
        <p:nvSpPr>
          <p:cNvPr id="534" name="Shape 534"/>
          <p:cNvSpPr txBox="1">
            <a:spLocks noGrp="1"/>
          </p:cNvSpPr>
          <p:nvPr>
            <p:ph type="sldNum" idx="12"/>
          </p:nvPr>
        </p:nvSpPr>
        <p:spPr>
          <a:xfrm>
            <a:off x="3978130" y="8842028"/>
            <a:ext cx="3043200" cy="465600"/>
          </a:xfrm>
          <a:prstGeom prst="rect">
            <a:avLst/>
          </a:prstGeom>
          <a:noFill/>
          <a:ln>
            <a:noFill/>
          </a:ln>
        </p:spPr>
        <p:txBody>
          <a:bodyPr lIns="93450" tIns="46700" rIns="93450" bIns="46700" anchor="b"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84275" y="698500"/>
            <a:ext cx="4654550"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7" name="Shape 547"/>
          <p:cNvSpPr txBox="1">
            <a:spLocks noGrp="1"/>
          </p:cNvSpPr>
          <p:nvPr>
            <p:ph type="body" idx="1"/>
          </p:nvPr>
        </p:nvSpPr>
        <p:spPr>
          <a:xfrm>
            <a:off x="702310" y="4421821"/>
            <a:ext cx="5618397" cy="4189198"/>
          </a:xfrm>
          <a:prstGeom prst="rect">
            <a:avLst/>
          </a:prstGeom>
          <a:noFill/>
          <a:ln>
            <a:noFill/>
          </a:ln>
        </p:spPr>
        <p:txBody>
          <a:bodyPr lIns="93450" tIns="46700" rIns="93450" bIns="46700" anchor="t" anchorCtr="0">
            <a:noAutofit/>
          </a:bodyPr>
          <a:lstStyle/>
          <a:p>
            <a:pPr marL="0" marR="0" lvl="0" indent="0" algn="l" rtl="0">
              <a:spcBef>
                <a:spcPts val="0"/>
              </a:spcBef>
              <a:buClr>
                <a:schemeClr val="dk1"/>
              </a:buClr>
              <a:buSzPct val="25000"/>
              <a:buFont typeface="Calibri"/>
              <a:buNone/>
            </a:pPr>
            <a:r>
              <a:rPr lang="en-US" sz="1800" b="0" i="0" u="none" strike="noStrike" cap="none">
                <a:solidFill>
                  <a:schemeClr val="dk1"/>
                </a:solidFill>
                <a:latin typeface="Calibri"/>
                <a:ea typeface="Calibri"/>
                <a:cs typeface="Calibri"/>
                <a:sym typeface="Calibri"/>
              </a:rPr>
              <a:t>This slide explains the definition of the rating of the factors</a:t>
            </a:r>
          </a:p>
        </p:txBody>
      </p:sp>
      <p:sp>
        <p:nvSpPr>
          <p:cNvPr id="548" name="Shape 548"/>
          <p:cNvSpPr txBox="1">
            <a:spLocks noGrp="1"/>
          </p:cNvSpPr>
          <p:nvPr>
            <p:ph type="sldNum" idx="12"/>
          </p:nvPr>
        </p:nvSpPr>
        <p:spPr>
          <a:xfrm>
            <a:off x="3978130" y="8842028"/>
            <a:ext cx="3043200" cy="465600"/>
          </a:xfrm>
          <a:prstGeom prst="rect">
            <a:avLst/>
          </a:prstGeom>
          <a:noFill/>
          <a:ln>
            <a:noFill/>
          </a:ln>
        </p:spPr>
        <p:txBody>
          <a:bodyPr lIns="93450" tIns="46700" rIns="93450" bIns="46700" anchor="b"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84275" y="698500"/>
            <a:ext cx="4654550"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7" name="Shape 547"/>
          <p:cNvSpPr txBox="1">
            <a:spLocks noGrp="1"/>
          </p:cNvSpPr>
          <p:nvPr>
            <p:ph type="body" idx="1"/>
          </p:nvPr>
        </p:nvSpPr>
        <p:spPr>
          <a:xfrm>
            <a:off x="702310" y="4421821"/>
            <a:ext cx="5618397" cy="4189198"/>
          </a:xfrm>
          <a:prstGeom prst="rect">
            <a:avLst/>
          </a:prstGeom>
          <a:noFill/>
          <a:ln>
            <a:noFill/>
          </a:ln>
        </p:spPr>
        <p:txBody>
          <a:bodyPr lIns="93450" tIns="46700" rIns="93450" bIns="46700" anchor="t" anchorCtr="0">
            <a:noAutofit/>
          </a:bodyPr>
          <a:lstStyle/>
          <a:p>
            <a:pPr marL="0" marR="0" lvl="0" indent="0" algn="l" rtl="0">
              <a:spcBef>
                <a:spcPts val="0"/>
              </a:spcBef>
              <a:buClr>
                <a:schemeClr val="dk1"/>
              </a:buClr>
              <a:buSzPct val="25000"/>
              <a:buFont typeface="Calibri"/>
              <a:buNone/>
            </a:pPr>
            <a:r>
              <a:rPr lang="en-US" sz="1800" b="0" i="0" u="none" strike="noStrike" cap="none">
                <a:solidFill>
                  <a:schemeClr val="dk1"/>
                </a:solidFill>
                <a:latin typeface="Calibri"/>
                <a:ea typeface="Calibri"/>
                <a:cs typeface="Calibri"/>
                <a:sym typeface="Calibri"/>
              </a:rPr>
              <a:t>This slide explains the definition of the rating of the factors</a:t>
            </a:r>
          </a:p>
        </p:txBody>
      </p:sp>
      <p:sp>
        <p:nvSpPr>
          <p:cNvPr id="548" name="Shape 548"/>
          <p:cNvSpPr txBox="1">
            <a:spLocks noGrp="1"/>
          </p:cNvSpPr>
          <p:nvPr>
            <p:ph type="sldNum" idx="12"/>
          </p:nvPr>
        </p:nvSpPr>
        <p:spPr>
          <a:xfrm>
            <a:off x="3978130" y="8842028"/>
            <a:ext cx="3043200" cy="465600"/>
          </a:xfrm>
          <a:prstGeom prst="rect">
            <a:avLst/>
          </a:prstGeom>
          <a:noFill/>
          <a:ln>
            <a:noFill/>
          </a:ln>
        </p:spPr>
        <p:txBody>
          <a:bodyPr lIns="93450" tIns="46700" rIns="93450" bIns="46700" anchor="b"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2380435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84275" y="698500"/>
            <a:ext cx="4654550"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7" name="Shape 547"/>
          <p:cNvSpPr txBox="1">
            <a:spLocks noGrp="1"/>
          </p:cNvSpPr>
          <p:nvPr>
            <p:ph type="body" idx="1"/>
          </p:nvPr>
        </p:nvSpPr>
        <p:spPr>
          <a:xfrm>
            <a:off x="702310" y="4421821"/>
            <a:ext cx="5618397" cy="4189198"/>
          </a:xfrm>
          <a:prstGeom prst="rect">
            <a:avLst/>
          </a:prstGeom>
          <a:noFill/>
          <a:ln>
            <a:noFill/>
          </a:ln>
        </p:spPr>
        <p:txBody>
          <a:bodyPr lIns="93450" tIns="46700" rIns="93450" bIns="46700" anchor="t" anchorCtr="0">
            <a:noAutofit/>
          </a:bodyPr>
          <a:lstStyle/>
          <a:p>
            <a:pPr marL="0" marR="0" lvl="0" indent="0" algn="l" rtl="0">
              <a:spcBef>
                <a:spcPts val="0"/>
              </a:spcBef>
              <a:buClr>
                <a:schemeClr val="dk1"/>
              </a:buClr>
              <a:buSzPct val="25000"/>
              <a:buFont typeface="Calibri"/>
              <a:buNone/>
            </a:pPr>
            <a:r>
              <a:rPr lang="en-US" sz="1800" b="0" i="0" u="none" strike="noStrike" cap="none">
                <a:solidFill>
                  <a:schemeClr val="dk1"/>
                </a:solidFill>
                <a:latin typeface="Calibri"/>
                <a:ea typeface="Calibri"/>
                <a:cs typeface="Calibri"/>
                <a:sym typeface="Calibri"/>
              </a:rPr>
              <a:t>This slide explains the definition of the rating of the factors</a:t>
            </a:r>
          </a:p>
        </p:txBody>
      </p:sp>
      <p:sp>
        <p:nvSpPr>
          <p:cNvPr id="548" name="Shape 548"/>
          <p:cNvSpPr txBox="1">
            <a:spLocks noGrp="1"/>
          </p:cNvSpPr>
          <p:nvPr>
            <p:ph type="sldNum" idx="12"/>
          </p:nvPr>
        </p:nvSpPr>
        <p:spPr>
          <a:xfrm>
            <a:off x="3978130" y="8842028"/>
            <a:ext cx="3043200" cy="465600"/>
          </a:xfrm>
          <a:prstGeom prst="rect">
            <a:avLst/>
          </a:prstGeom>
          <a:noFill/>
          <a:ln>
            <a:noFill/>
          </a:ln>
        </p:spPr>
        <p:txBody>
          <a:bodyPr lIns="93450" tIns="46700" rIns="93450" bIns="46700" anchor="b"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294273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1184275" y="698500"/>
            <a:ext cx="4654550"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0" name="Shape 540"/>
          <p:cNvSpPr txBox="1">
            <a:spLocks noGrp="1"/>
          </p:cNvSpPr>
          <p:nvPr>
            <p:ph type="body" idx="1"/>
          </p:nvPr>
        </p:nvSpPr>
        <p:spPr>
          <a:xfrm>
            <a:off x="702310" y="4421821"/>
            <a:ext cx="5618397" cy="4189198"/>
          </a:xfrm>
          <a:prstGeom prst="rect">
            <a:avLst/>
          </a:prstGeom>
          <a:noFill/>
          <a:ln>
            <a:noFill/>
          </a:ln>
        </p:spPr>
        <p:txBody>
          <a:bodyPr lIns="93450" tIns="46700" rIns="93450" bIns="46700" anchor="t" anchorCtr="0">
            <a:noAutofit/>
          </a:bodyPr>
          <a:lstStyle/>
          <a:p>
            <a:pPr marL="0" marR="0" lvl="0" indent="0" algn="l" rtl="0">
              <a:spcBef>
                <a:spcPts val="0"/>
              </a:spcBef>
              <a:buClr>
                <a:schemeClr val="dk1"/>
              </a:buClr>
              <a:buSzPct val="25000"/>
              <a:buFont typeface="Calibri"/>
              <a:buNone/>
            </a:pPr>
            <a:r>
              <a:rPr lang="en-US" sz="1800" b="0" i="0" u="none" strike="noStrike" cap="none">
                <a:solidFill>
                  <a:schemeClr val="dk1"/>
                </a:solidFill>
                <a:latin typeface="Calibri"/>
                <a:ea typeface="Calibri"/>
                <a:cs typeface="Calibri"/>
                <a:sym typeface="Calibri"/>
              </a:rPr>
              <a:t>This slide explains the definition of the factors and how to estimate/evaluate them</a:t>
            </a:r>
          </a:p>
        </p:txBody>
      </p:sp>
      <p:sp>
        <p:nvSpPr>
          <p:cNvPr id="541" name="Shape 541"/>
          <p:cNvSpPr txBox="1">
            <a:spLocks noGrp="1"/>
          </p:cNvSpPr>
          <p:nvPr>
            <p:ph type="sldNum" idx="12"/>
          </p:nvPr>
        </p:nvSpPr>
        <p:spPr>
          <a:xfrm>
            <a:off x="3978130" y="8842028"/>
            <a:ext cx="3043200" cy="465600"/>
          </a:xfrm>
          <a:prstGeom prst="rect">
            <a:avLst/>
          </a:prstGeom>
          <a:noFill/>
          <a:ln>
            <a:noFill/>
          </a:ln>
        </p:spPr>
        <p:txBody>
          <a:bodyPr lIns="93450" tIns="46700" rIns="93450" bIns="46700" anchor="b"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4054749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1184275" y="698500"/>
            <a:ext cx="4654550"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0" name="Shape 540"/>
          <p:cNvSpPr txBox="1">
            <a:spLocks noGrp="1"/>
          </p:cNvSpPr>
          <p:nvPr>
            <p:ph type="body" idx="1"/>
          </p:nvPr>
        </p:nvSpPr>
        <p:spPr>
          <a:xfrm>
            <a:off x="702310" y="4421821"/>
            <a:ext cx="5618397" cy="4189198"/>
          </a:xfrm>
          <a:prstGeom prst="rect">
            <a:avLst/>
          </a:prstGeom>
          <a:noFill/>
          <a:ln>
            <a:noFill/>
          </a:ln>
        </p:spPr>
        <p:txBody>
          <a:bodyPr lIns="93450" tIns="46700" rIns="93450" bIns="46700" anchor="t" anchorCtr="0">
            <a:noAutofit/>
          </a:bodyPr>
          <a:lstStyle/>
          <a:p>
            <a:pPr marL="0" marR="0" lvl="0" indent="0" algn="l" rtl="0">
              <a:spcBef>
                <a:spcPts val="0"/>
              </a:spcBef>
              <a:buClr>
                <a:schemeClr val="dk1"/>
              </a:buClr>
              <a:buSzPct val="25000"/>
              <a:buFont typeface="Calibri"/>
              <a:buNone/>
            </a:pPr>
            <a:r>
              <a:rPr lang="en-US" sz="1800" b="0" i="0" u="none" strike="noStrike" cap="none">
                <a:solidFill>
                  <a:schemeClr val="dk1"/>
                </a:solidFill>
                <a:latin typeface="Calibri"/>
                <a:ea typeface="Calibri"/>
                <a:cs typeface="Calibri"/>
                <a:sym typeface="Calibri"/>
              </a:rPr>
              <a:t>This slide explains the definition of the factors and how to estimate/evaluate them</a:t>
            </a:r>
          </a:p>
        </p:txBody>
      </p:sp>
      <p:sp>
        <p:nvSpPr>
          <p:cNvPr id="541" name="Shape 541"/>
          <p:cNvSpPr txBox="1">
            <a:spLocks noGrp="1"/>
          </p:cNvSpPr>
          <p:nvPr>
            <p:ph type="sldNum" idx="12"/>
          </p:nvPr>
        </p:nvSpPr>
        <p:spPr>
          <a:xfrm>
            <a:off x="3978130" y="8842028"/>
            <a:ext cx="3043200" cy="465600"/>
          </a:xfrm>
          <a:prstGeom prst="rect">
            <a:avLst/>
          </a:prstGeom>
          <a:noFill/>
          <a:ln>
            <a:noFill/>
          </a:ln>
        </p:spPr>
        <p:txBody>
          <a:bodyPr lIns="93450" tIns="46700" rIns="93450" bIns="46700" anchor="b"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124026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098D-37D5-4A02-A818-B50C5F4B212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C41826F-64B9-41A5-99BA-E59C3309ADD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3370ECC-F924-4B56-B92A-93DA20EB56D4}"/>
              </a:ext>
            </a:extLst>
          </p:cNvPr>
          <p:cNvSpPr>
            <a:spLocks noGrp="1"/>
          </p:cNvSpPr>
          <p:nvPr>
            <p:ph type="dt" sz="half" idx="10"/>
          </p:nvPr>
        </p:nvSpPr>
        <p:spPr/>
        <p:txBody>
          <a:bodyPr/>
          <a:lstStyle/>
          <a:p>
            <a:fld id="{0E7974D9-1C92-476B-8689-FB50B6068725}" type="datetimeFigureOut">
              <a:rPr lang="en-US" smtClean="0"/>
              <a:t>8/30/2018</a:t>
            </a:fld>
            <a:endParaRPr lang="en-US"/>
          </a:p>
        </p:txBody>
      </p:sp>
      <p:sp>
        <p:nvSpPr>
          <p:cNvPr id="5" name="Footer Placeholder 4">
            <a:extLst>
              <a:ext uri="{FF2B5EF4-FFF2-40B4-BE49-F238E27FC236}">
                <a16:creationId xmlns:a16="http://schemas.microsoft.com/office/drawing/2014/main" id="{3A88F996-2EB4-4DF4-AD3A-B2E8C80BB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D56B-703E-458E-9F46-3551D6AF7EF8}"/>
              </a:ext>
            </a:extLst>
          </p:cNvPr>
          <p:cNvSpPr>
            <a:spLocks noGrp="1"/>
          </p:cNvSpPr>
          <p:nvPr>
            <p:ph type="sldNum" sz="quarter" idx="12"/>
          </p:nvPr>
        </p:nvSpPr>
        <p:spPr/>
        <p:txBody>
          <a:bodyPr/>
          <a:lstStyle/>
          <a:p>
            <a:pPr marL="0" marR="0" lvl="0" indent="88900" algn="r"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558073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428C0-D3E5-4736-8D9D-D829D34D69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857BC9-20EE-4B39-8E14-AEC692E1746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A00AE-402A-4460-BB91-40831CCE1C55}"/>
              </a:ext>
            </a:extLst>
          </p:cNvPr>
          <p:cNvSpPr>
            <a:spLocks noGrp="1"/>
          </p:cNvSpPr>
          <p:nvPr>
            <p:ph type="dt" sz="half" idx="10"/>
          </p:nvPr>
        </p:nvSpPr>
        <p:spPr/>
        <p:txBody>
          <a:bodyPr/>
          <a:lstStyle/>
          <a:p>
            <a:fld id="{0E7974D9-1C92-476B-8689-FB50B6068725}" type="datetimeFigureOut">
              <a:rPr lang="en-US" smtClean="0"/>
              <a:t>8/30/2018</a:t>
            </a:fld>
            <a:endParaRPr lang="en-US"/>
          </a:p>
        </p:txBody>
      </p:sp>
      <p:sp>
        <p:nvSpPr>
          <p:cNvPr id="5" name="Footer Placeholder 4">
            <a:extLst>
              <a:ext uri="{FF2B5EF4-FFF2-40B4-BE49-F238E27FC236}">
                <a16:creationId xmlns:a16="http://schemas.microsoft.com/office/drawing/2014/main" id="{D0861AF5-7E62-429B-A61C-AD67B0CDB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AC248F-D841-4FAE-9E4B-389C2ED74BF6}"/>
              </a:ext>
            </a:extLst>
          </p:cNvPr>
          <p:cNvSpPr>
            <a:spLocks noGrp="1"/>
          </p:cNvSpPr>
          <p:nvPr>
            <p:ph type="sldNum" sz="quarter" idx="12"/>
          </p:nvPr>
        </p:nvSpPr>
        <p:spPr/>
        <p:txBody>
          <a:bodyPr/>
          <a:lstStyle/>
          <a:p>
            <a:pPr marL="0" marR="0" lvl="0" indent="88900" algn="r"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83143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65399F-6F1B-4DA5-B664-BAF11D58F9B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DEBC01-31A0-4C61-A706-7E20A511ADF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FE341-7141-4E33-A595-CC38A0C1FCE4}"/>
              </a:ext>
            </a:extLst>
          </p:cNvPr>
          <p:cNvSpPr>
            <a:spLocks noGrp="1"/>
          </p:cNvSpPr>
          <p:nvPr>
            <p:ph type="dt" sz="half" idx="10"/>
          </p:nvPr>
        </p:nvSpPr>
        <p:spPr/>
        <p:txBody>
          <a:bodyPr/>
          <a:lstStyle/>
          <a:p>
            <a:fld id="{0E7974D9-1C92-476B-8689-FB50B6068725}" type="datetimeFigureOut">
              <a:rPr lang="en-US" smtClean="0"/>
              <a:t>8/30/2018</a:t>
            </a:fld>
            <a:endParaRPr lang="en-US"/>
          </a:p>
        </p:txBody>
      </p:sp>
      <p:sp>
        <p:nvSpPr>
          <p:cNvPr id="5" name="Footer Placeholder 4">
            <a:extLst>
              <a:ext uri="{FF2B5EF4-FFF2-40B4-BE49-F238E27FC236}">
                <a16:creationId xmlns:a16="http://schemas.microsoft.com/office/drawing/2014/main" id="{A8D478AB-DF15-4CC6-AE08-EF050F415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BDDB52-FAC6-412A-AB4E-5893F37BD335}"/>
              </a:ext>
            </a:extLst>
          </p:cNvPr>
          <p:cNvSpPr>
            <a:spLocks noGrp="1"/>
          </p:cNvSpPr>
          <p:nvPr>
            <p:ph type="sldNum" sz="quarter" idx="12"/>
          </p:nvPr>
        </p:nvSpPr>
        <p:spPr/>
        <p:txBody>
          <a:bodyPr/>
          <a:lstStyle/>
          <a:p>
            <a:pPr marL="0" marR="0" lvl="0" indent="88900" algn="r"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5741485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GA Title Slide">
    <p:spTree>
      <p:nvGrpSpPr>
        <p:cNvPr id="1" name="Shape 409"/>
        <p:cNvGrpSpPr/>
        <p:nvPr/>
      </p:nvGrpSpPr>
      <p:grpSpPr>
        <a:xfrm>
          <a:off x="0" y="0"/>
          <a:ext cx="0" cy="0"/>
          <a:chOff x="0" y="0"/>
          <a:chExt cx="0" cy="0"/>
        </a:xfrm>
      </p:grpSpPr>
      <p:sp>
        <p:nvSpPr>
          <p:cNvPr id="410" name="Shape 410"/>
          <p:cNvSpPr txBox="1">
            <a:spLocks noGrp="1"/>
          </p:cNvSpPr>
          <p:nvPr>
            <p:ph type="ctrTitle"/>
          </p:nvPr>
        </p:nvSpPr>
        <p:spPr>
          <a:xfrm>
            <a:off x="293687" y="2969883"/>
            <a:ext cx="7780498" cy="495599"/>
          </a:xfrm>
          <a:prstGeom prst="rect">
            <a:avLst/>
          </a:prstGeom>
          <a:noFill/>
          <a:ln>
            <a:noFill/>
          </a:ln>
        </p:spPr>
        <p:txBody>
          <a:bodyPr lIns="91425" tIns="91425" rIns="91425" bIns="91425" anchor="t" anchorCtr="0"/>
          <a:lstStyle>
            <a:lvl1pPr marL="0" marR="0" lvl="0" indent="0" algn="l" rtl="0">
              <a:lnSpc>
                <a:spcPct val="85000"/>
              </a:lnSpc>
              <a:spcBef>
                <a:spcPts val="0"/>
              </a:spcBef>
              <a:spcAft>
                <a:spcPts val="0"/>
              </a:spcAft>
              <a:buClr>
                <a:schemeClr val="accent2"/>
              </a:buClr>
              <a:buFont typeface="Georgia"/>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800" b="0" i="0" u="none" strike="noStrike" cap="none"/>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411" name="Shape 411"/>
          <p:cNvSpPr txBox="1">
            <a:spLocks noGrp="1"/>
          </p:cNvSpPr>
          <p:nvPr>
            <p:ph type="subTitle" idx="1"/>
          </p:nvPr>
        </p:nvSpPr>
        <p:spPr>
          <a:xfrm>
            <a:off x="293687" y="3558148"/>
            <a:ext cx="7780498" cy="369299"/>
          </a:xfrm>
          <a:prstGeom prst="rect">
            <a:avLst/>
          </a:prstGeom>
          <a:noFill/>
          <a:ln>
            <a:noFill/>
          </a:ln>
        </p:spPr>
        <p:txBody>
          <a:bodyPr lIns="91425" tIns="91425" rIns="91425" bIns="91425" anchor="t" anchorCtr="0"/>
          <a:lstStyle>
            <a:lvl1pPr marL="0" marR="0" lvl="0" indent="0" algn="l" rtl="0">
              <a:lnSpc>
                <a:spcPct val="100000"/>
              </a:lnSpc>
              <a:spcBef>
                <a:spcPts val="480"/>
              </a:spcBef>
              <a:spcAft>
                <a:spcPts val="0"/>
              </a:spcAft>
              <a:buClr>
                <a:srgbClr val="492A89"/>
              </a:buClr>
              <a:buFont typeface="Georgia"/>
              <a:buNone/>
              <a:defRPr sz="1400" b="0" i="0" u="none" strike="noStrike" cap="none">
                <a:solidFill>
                  <a:srgbClr val="000000"/>
                </a:solidFill>
                <a:latin typeface="Arial"/>
                <a:ea typeface="Arial"/>
                <a:cs typeface="Arial"/>
                <a:sym typeface="Arial"/>
              </a:defRPr>
            </a:lvl1pPr>
            <a:lvl2pPr marL="457200" marR="0" lvl="1" indent="0" algn="ctr" rtl="0">
              <a:lnSpc>
                <a:spcPct val="100000"/>
              </a:lnSpc>
              <a:spcBef>
                <a:spcPts val="360"/>
              </a:spcBef>
              <a:spcAft>
                <a:spcPts val="0"/>
              </a:spcAft>
              <a:buClr>
                <a:srgbClr val="ACADAF"/>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320"/>
              </a:spcBef>
              <a:spcAft>
                <a:spcPts val="0"/>
              </a:spcAft>
              <a:buClr>
                <a:schemeClr val="dk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320"/>
              </a:spcBef>
              <a:spcAft>
                <a:spcPts val="0"/>
              </a:spcAft>
              <a:buClr>
                <a:srgbClr val="ACADAF"/>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240"/>
              </a:spcBef>
              <a:spcAft>
                <a:spcPts val="0"/>
              </a:spcAft>
              <a:buClr>
                <a:srgbClr val="ACADAF"/>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ACADAF"/>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ACADAF"/>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ACADAF"/>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ACADAF"/>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13" name="Shape 413"/>
          <p:cNvSpPr txBox="1">
            <a:spLocks noGrp="1"/>
          </p:cNvSpPr>
          <p:nvPr>
            <p:ph type="sldNum" idx="12"/>
          </p:nvPr>
        </p:nvSpPr>
        <p:spPr>
          <a:xfrm>
            <a:off x="8457225" y="6584220"/>
            <a:ext cx="386100" cy="107700"/>
          </a:xfrm>
          <a:prstGeom prst="rect">
            <a:avLst/>
          </a:prstGeom>
          <a:noFill/>
          <a:ln>
            <a:noFill/>
          </a:ln>
        </p:spPr>
        <p:txBody>
          <a:bodyPr lIns="91425" tIns="91425" rIns="91425" bIns="91425" anchor="ctr" anchorCtr="0">
            <a:noAutofit/>
          </a:bodyPr>
          <a:lstStyle/>
          <a:p>
            <a:pPr marL="0" marR="0" lvl="0" indent="88900" algn="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Courier New"/>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Noto Symbo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Courier New"/>
              <a:buNone/>
            </a:pP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ct val="25000"/>
              <a:buFont typeface="Noto Symbol"/>
              <a:buNone/>
            </a:pPr>
            <a:endParaRPr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SzPct val="25000"/>
              <a:buFont typeface="Courier New"/>
              <a:buNone/>
            </a:pPr>
            <a:endParaRPr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SzPct val="25000"/>
              <a:buFont typeface="Noto Symbo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59317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GA Agenda Slide">
    <p:spTree>
      <p:nvGrpSpPr>
        <p:cNvPr id="1" name="Shape 449"/>
        <p:cNvGrpSpPr/>
        <p:nvPr/>
      </p:nvGrpSpPr>
      <p:grpSpPr>
        <a:xfrm>
          <a:off x="0" y="0"/>
          <a:ext cx="0" cy="0"/>
          <a:chOff x="0" y="0"/>
          <a:chExt cx="0" cy="0"/>
        </a:xfrm>
      </p:grpSpPr>
      <p:sp>
        <p:nvSpPr>
          <p:cNvPr id="450" name="Shape 450"/>
          <p:cNvSpPr txBox="1">
            <a:spLocks noGrp="1"/>
          </p:cNvSpPr>
          <p:nvPr>
            <p:ph type="title"/>
          </p:nvPr>
        </p:nvSpPr>
        <p:spPr>
          <a:xfrm>
            <a:off x="885370" y="1916597"/>
            <a:ext cx="6255600" cy="549300"/>
          </a:xfrm>
          <a:prstGeom prst="rect">
            <a:avLst/>
          </a:prstGeom>
          <a:noFill/>
          <a:ln>
            <a:noFill/>
          </a:ln>
        </p:spPr>
        <p:txBody>
          <a:bodyPr lIns="91425" tIns="91425" rIns="91425" bIns="91425"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51" name="Shape 451"/>
          <p:cNvSpPr txBox="1">
            <a:spLocks noGrp="1"/>
          </p:cNvSpPr>
          <p:nvPr>
            <p:ph type="sldNum" idx="12"/>
          </p:nvPr>
        </p:nvSpPr>
        <p:spPr>
          <a:xfrm>
            <a:off x="8457225" y="6584220"/>
            <a:ext cx="386100" cy="107700"/>
          </a:xfrm>
          <a:prstGeom prst="rect">
            <a:avLst/>
          </a:prstGeom>
          <a:noFill/>
          <a:ln>
            <a:noFill/>
          </a:ln>
        </p:spPr>
        <p:txBody>
          <a:bodyPr lIns="91425" tIns="91425" rIns="91425" bIns="91425" anchor="ctr" anchorCtr="0">
            <a:noAutofit/>
          </a:bodyPr>
          <a:lstStyle/>
          <a:p>
            <a:pPr marL="0" marR="0" lvl="0" indent="88900" algn="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Courier New"/>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Noto Symbo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Courier New"/>
              <a:buNone/>
            </a:pP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ct val="25000"/>
              <a:buFont typeface="Noto Symbol"/>
              <a:buNone/>
            </a:pPr>
            <a:endParaRPr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SzPct val="25000"/>
              <a:buFont typeface="Courier New"/>
              <a:buNone/>
            </a:pPr>
            <a:endParaRPr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SzPct val="25000"/>
              <a:buFont typeface="Noto Symbol"/>
              <a:buNone/>
            </a:pPr>
            <a:endParaRPr sz="1400" b="0" i="0" u="none" strike="noStrike" cap="none">
              <a:solidFill>
                <a:srgbClr val="000000"/>
              </a:solidFill>
              <a:latin typeface="Arial"/>
              <a:ea typeface="Arial"/>
              <a:cs typeface="Arial"/>
              <a:sym typeface="Arial"/>
            </a:endParaRPr>
          </a:p>
        </p:txBody>
      </p:sp>
      <p:sp>
        <p:nvSpPr>
          <p:cNvPr id="453" name="Shape 453"/>
          <p:cNvSpPr txBox="1">
            <a:spLocks noGrp="1"/>
          </p:cNvSpPr>
          <p:nvPr>
            <p:ph type="body" idx="1"/>
          </p:nvPr>
        </p:nvSpPr>
        <p:spPr>
          <a:xfrm>
            <a:off x="928912" y="2946400"/>
            <a:ext cx="6183000" cy="3406798"/>
          </a:xfrm>
          <a:prstGeom prst="rect">
            <a:avLst/>
          </a:prstGeom>
          <a:noFill/>
          <a:ln>
            <a:noFill/>
          </a:ln>
        </p:spPr>
        <p:txBody>
          <a:bodyPr lIns="91425" tIns="91425" rIns="91425" bIns="91425" anchor="t" anchorCtr="0"/>
          <a:lstStyle>
            <a:lvl1pPr marL="0" lvl="0" indent="0" rtl="0">
              <a:lnSpc>
                <a:spcPct val="140000"/>
              </a:lnSpc>
              <a:spcBef>
                <a:spcPts val="0"/>
              </a:spcBef>
              <a:buClr>
                <a:srgbClr val="4D4D4D"/>
              </a:buClr>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extLst>
      <p:ext uri="{BB962C8B-B14F-4D97-AF65-F5344CB8AC3E}">
        <p14:creationId xmlns:p14="http://schemas.microsoft.com/office/powerpoint/2010/main" val="3951055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NGA Content Slide">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281784" y="466039"/>
            <a:ext cx="7126800" cy="352800"/>
          </a:xfrm>
          <a:prstGeom prst="rect">
            <a:avLst/>
          </a:prstGeom>
          <a:noFill/>
          <a:ln>
            <a:noFill/>
          </a:ln>
        </p:spPr>
        <p:txBody>
          <a:bodyPr lIns="91425" tIns="91425" rIns="91425" bIns="91425" anchor="t" anchorCtr="0"/>
          <a:lstStyle>
            <a:lvl1pPr lvl="0" algn="l" rtl="0">
              <a:lnSpc>
                <a:spcPct val="90000"/>
              </a:lnSpc>
              <a:spcBef>
                <a:spcPts val="0"/>
              </a:spcBef>
              <a:buClr>
                <a:schemeClr val="accent1"/>
              </a:buClr>
              <a:buFont typeface="Georgia"/>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4" name="Shape 234"/>
          <p:cNvSpPr txBox="1">
            <a:spLocks noGrp="1"/>
          </p:cNvSpPr>
          <p:nvPr>
            <p:ph type="body" idx="1"/>
          </p:nvPr>
        </p:nvSpPr>
        <p:spPr>
          <a:xfrm>
            <a:off x="281784" y="1170429"/>
            <a:ext cx="8566499" cy="50826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600"/>
              </a:spcBef>
              <a:defRPr/>
            </a:lvl3pPr>
            <a:lvl4pPr lvl="3" rtl="0">
              <a:spcBef>
                <a:spcPts val="600"/>
              </a:spcBef>
              <a:defRPr/>
            </a:lvl4pPr>
            <a:lvl5pPr lvl="4" rtl="0">
              <a:spcBef>
                <a:spcPts val="60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5" name="Shape 235"/>
          <p:cNvSpPr txBox="1">
            <a:spLocks noGrp="1"/>
          </p:cNvSpPr>
          <p:nvPr>
            <p:ph type="sldNum" idx="12"/>
          </p:nvPr>
        </p:nvSpPr>
        <p:spPr>
          <a:xfrm>
            <a:off x="8457225" y="6584220"/>
            <a:ext cx="386100" cy="107700"/>
          </a:xfrm>
          <a:prstGeom prst="rect">
            <a:avLst/>
          </a:prstGeom>
          <a:noFill/>
          <a:ln>
            <a:noFill/>
          </a:ln>
        </p:spPr>
        <p:txBody>
          <a:bodyPr lIns="91425" tIns="91425" rIns="91425" bIns="91425" anchor="ctr" anchorCtr="0">
            <a:noAutofit/>
          </a:bodyPr>
          <a:lstStyle/>
          <a:p>
            <a:pPr marL="0" marR="0" lvl="0" indent="88900" algn="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Courier New"/>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Noto Symbo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Courier New"/>
              <a:buNone/>
            </a:pP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ct val="25000"/>
              <a:buFont typeface="Noto Symbol"/>
              <a:buNone/>
            </a:pPr>
            <a:endParaRPr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SzPct val="25000"/>
              <a:buFont typeface="Courier New"/>
              <a:buNone/>
            </a:pPr>
            <a:endParaRPr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SzPct val="25000"/>
              <a:buFont typeface="Noto Symbo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30267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NGA Thank You Slide">
    <p:spTree>
      <p:nvGrpSpPr>
        <p:cNvPr id="1" name="Shape 382"/>
        <p:cNvGrpSpPr/>
        <p:nvPr/>
      </p:nvGrpSpPr>
      <p:grpSpPr>
        <a:xfrm>
          <a:off x="0" y="0"/>
          <a:ext cx="0" cy="0"/>
          <a:chOff x="0" y="0"/>
          <a:chExt cx="0" cy="0"/>
        </a:xfrm>
      </p:grpSpPr>
      <p:sp>
        <p:nvSpPr>
          <p:cNvPr id="385" name="Shape 385"/>
          <p:cNvSpPr txBox="1">
            <a:spLocks noGrp="1"/>
          </p:cNvSpPr>
          <p:nvPr>
            <p:ph type="title"/>
          </p:nvPr>
        </p:nvSpPr>
        <p:spPr>
          <a:xfrm>
            <a:off x="486535" y="676656"/>
            <a:ext cx="4860300" cy="936298"/>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6" name="Shape 386"/>
          <p:cNvSpPr txBox="1">
            <a:spLocks noGrp="1"/>
          </p:cNvSpPr>
          <p:nvPr>
            <p:ph type="body" idx="1"/>
          </p:nvPr>
        </p:nvSpPr>
        <p:spPr>
          <a:xfrm>
            <a:off x="486535" y="1664991"/>
            <a:ext cx="4860300" cy="1586099"/>
          </a:xfrm>
          <a:prstGeom prst="rect">
            <a:avLst/>
          </a:prstGeom>
          <a:noFill/>
          <a:ln>
            <a:noFill/>
          </a:ln>
        </p:spPr>
        <p:txBody>
          <a:bodyPr lIns="91425" tIns="91425" rIns="91425" bIns="91425" anchor="t" anchorCtr="0"/>
          <a:lstStyle>
            <a:lvl1pPr marL="0" lvl="0" indent="0" rtl="0">
              <a:spcBef>
                <a:spcPts val="0"/>
              </a:spcBef>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98" name="Shape 398"/>
          <p:cNvSpPr txBox="1">
            <a:spLocks noGrp="1"/>
          </p:cNvSpPr>
          <p:nvPr>
            <p:ph type="sldNum" idx="12"/>
          </p:nvPr>
        </p:nvSpPr>
        <p:spPr>
          <a:xfrm>
            <a:off x="8457225" y="6584220"/>
            <a:ext cx="386100" cy="107700"/>
          </a:xfrm>
          <a:prstGeom prst="rect">
            <a:avLst/>
          </a:prstGeom>
          <a:noFill/>
          <a:ln>
            <a:noFill/>
          </a:ln>
        </p:spPr>
        <p:txBody>
          <a:bodyPr lIns="91425" tIns="91425" rIns="91425" bIns="91425" anchor="ctr" anchorCtr="0">
            <a:noAutofit/>
          </a:bodyPr>
          <a:lstStyle/>
          <a:p>
            <a:pPr marL="0" marR="0" lvl="0" indent="88900" algn="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Courier New"/>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Noto Symbo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Courier New"/>
              <a:buNone/>
            </a:pP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ct val="25000"/>
              <a:buFont typeface="Noto Symbol"/>
              <a:buNone/>
            </a:pPr>
            <a:endParaRPr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SzPct val="25000"/>
              <a:buFont typeface="Courier New"/>
              <a:buNone/>
            </a:pPr>
            <a:endParaRPr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SzPct val="25000"/>
              <a:buFont typeface="Noto Symbo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13232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83CE8-EE1E-4498-B47A-76198ED38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F451BD-4F25-4DF5-B184-BCB290BE82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F86670-FD99-425B-8A95-C3BF1DC4C7F3}"/>
              </a:ext>
            </a:extLst>
          </p:cNvPr>
          <p:cNvSpPr>
            <a:spLocks noGrp="1"/>
          </p:cNvSpPr>
          <p:nvPr>
            <p:ph type="dt" sz="half" idx="10"/>
          </p:nvPr>
        </p:nvSpPr>
        <p:spPr/>
        <p:txBody>
          <a:bodyPr/>
          <a:lstStyle/>
          <a:p>
            <a:fld id="{0E7974D9-1C92-476B-8689-FB50B6068725}" type="datetimeFigureOut">
              <a:rPr lang="en-US" smtClean="0"/>
              <a:t>8/30/2018</a:t>
            </a:fld>
            <a:endParaRPr lang="en-US"/>
          </a:p>
        </p:txBody>
      </p:sp>
      <p:sp>
        <p:nvSpPr>
          <p:cNvPr id="5" name="Footer Placeholder 4">
            <a:extLst>
              <a:ext uri="{FF2B5EF4-FFF2-40B4-BE49-F238E27FC236}">
                <a16:creationId xmlns:a16="http://schemas.microsoft.com/office/drawing/2014/main" id="{F0E944E5-4263-4FB6-BF13-75111198AD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6906A-2D15-45FC-8E20-B4D384C9F23B}"/>
              </a:ext>
            </a:extLst>
          </p:cNvPr>
          <p:cNvSpPr>
            <a:spLocks noGrp="1"/>
          </p:cNvSpPr>
          <p:nvPr>
            <p:ph type="sldNum" sz="quarter" idx="12"/>
          </p:nvPr>
        </p:nvSpPr>
        <p:spPr/>
        <p:txBody>
          <a:bodyPr/>
          <a:lstStyle/>
          <a:p>
            <a:fld id="{681A0093-CD1D-476D-9E37-F74AE258DD4D}" type="slidenum">
              <a:rPr lang="en-US" smtClean="0"/>
              <a:t>‹#›</a:t>
            </a:fld>
            <a:endParaRPr lang="en-US"/>
          </a:p>
        </p:txBody>
      </p:sp>
    </p:spTree>
    <p:extLst>
      <p:ext uri="{BB962C8B-B14F-4D97-AF65-F5344CB8AC3E}">
        <p14:creationId xmlns:p14="http://schemas.microsoft.com/office/powerpoint/2010/main" val="400730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F4F79-C905-4DBC-9D0E-8404D05B2BB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40EA55E-1534-4D20-B51D-ECE74986B68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4F5BD8-05E8-4E75-80AA-1EA26974E799}"/>
              </a:ext>
            </a:extLst>
          </p:cNvPr>
          <p:cNvSpPr>
            <a:spLocks noGrp="1"/>
          </p:cNvSpPr>
          <p:nvPr>
            <p:ph type="dt" sz="half" idx="10"/>
          </p:nvPr>
        </p:nvSpPr>
        <p:spPr/>
        <p:txBody>
          <a:bodyPr/>
          <a:lstStyle/>
          <a:p>
            <a:fld id="{0E7974D9-1C92-476B-8689-FB50B6068725}" type="datetimeFigureOut">
              <a:rPr lang="en-US" smtClean="0"/>
              <a:t>8/30/2018</a:t>
            </a:fld>
            <a:endParaRPr lang="en-US"/>
          </a:p>
        </p:txBody>
      </p:sp>
      <p:sp>
        <p:nvSpPr>
          <p:cNvPr id="5" name="Footer Placeholder 4">
            <a:extLst>
              <a:ext uri="{FF2B5EF4-FFF2-40B4-BE49-F238E27FC236}">
                <a16:creationId xmlns:a16="http://schemas.microsoft.com/office/drawing/2014/main" id="{E1D61FAE-A3CF-492E-8CC9-E2F554B00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ECC88-0DE7-409C-B18E-8B5860B427B9}"/>
              </a:ext>
            </a:extLst>
          </p:cNvPr>
          <p:cNvSpPr>
            <a:spLocks noGrp="1"/>
          </p:cNvSpPr>
          <p:nvPr>
            <p:ph type="sldNum" sz="quarter" idx="12"/>
          </p:nvPr>
        </p:nvSpPr>
        <p:spPr/>
        <p:txBody>
          <a:bodyPr/>
          <a:lstStyle/>
          <a:p>
            <a:pPr marL="0" marR="0" lvl="0" indent="88900" algn="r"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7562316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BC9E4-1E47-4532-AE47-CEFF311BC0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2D8474-73CA-48A2-ACA1-D093A8AA101E}"/>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CCB858-1E7B-4534-BB26-250C97F0A928}"/>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6E81E7-F9F1-439B-984D-946EA71FBA45}"/>
              </a:ext>
            </a:extLst>
          </p:cNvPr>
          <p:cNvSpPr>
            <a:spLocks noGrp="1"/>
          </p:cNvSpPr>
          <p:nvPr>
            <p:ph type="dt" sz="half" idx="10"/>
          </p:nvPr>
        </p:nvSpPr>
        <p:spPr/>
        <p:txBody>
          <a:bodyPr/>
          <a:lstStyle/>
          <a:p>
            <a:fld id="{0E7974D9-1C92-476B-8689-FB50B6068725}" type="datetimeFigureOut">
              <a:rPr lang="en-US" smtClean="0"/>
              <a:t>8/30/2018</a:t>
            </a:fld>
            <a:endParaRPr lang="en-US"/>
          </a:p>
        </p:txBody>
      </p:sp>
      <p:sp>
        <p:nvSpPr>
          <p:cNvPr id="6" name="Footer Placeholder 5">
            <a:extLst>
              <a:ext uri="{FF2B5EF4-FFF2-40B4-BE49-F238E27FC236}">
                <a16:creationId xmlns:a16="http://schemas.microsoft.com/office/drawing/2014/main" id="{93028872-551F-4370-A36B-8683E7F855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F1237F-0CFF-41F3-B369-E1028BF461F5}"/>
              </a:ext>
            </a:extLst>
          </p:cNvPr>
          <p:cNvSpPr>
            <a:spLocks noGrp="1"/>
          </p:cNvSpPr>
          <p:nvPr>
            <p:ph type="sldNum" sz="quarter" idx="12"/>
          </p:nvPr>
        </p:nvSpPr>
        <p:spPr/>
        <p:txBody>
          <a:bodyPr/>
          <a:lstStyle/>
          <a:p>
            <a:pPr marL="0" marR="0" lvl="0" indent="88900" algn="r"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218980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6125C-4C3B-4DBC-A208-E022F0539778}"/>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C21B4C-6030-4A0A-A7DB-0CE8510FC53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5268D9DA-E58C-4408-A0AC-1B7DD1F04A04}"/>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F52FDB-9FC4-4003-A2FE-672A5901F54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DA695385-DF1C-4CD0-811B-8327AE22A261}"/>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6BAE8E-7C33-4126-81E7-0A266D9A8BD5}"/>
              </a:ext>
            </a:extLst>
          </p:cNvPr>
          <p:cNvSpPr>
            <a:spLocks noGrp="1"/>
          </p:cNvSpPr>
          <p:nvPr>
            <p:ph type="dt" sz="half" idx="10"/>
          </p:nvPr>
        </p:nvSpPr>
        <p:spPr/>
        <p:txBody>
          <a:bodyPr/>
          <a:lstStyle/>
          <a:p>
            <a:fld id="{0E7974D9-1C92-476B-8689-FB50B6068725}" type="datetimeFigureOut">
              <a:rPr lang="en-US" smtClean="0"/>
              <a:t>8/30/2018</a:t>
            </a:fld>
            <a:endParaRPr lang="en-US"/>
          </a:p>
        </p:txBody>
      </p:sp>
      <p:sp>
        <p:nvSpPr>
          <p:cNvPr id="8" name="Footer Placeholder 7">
            <a:extLst>
              <a:ext uri="{FF2B5EF4-FFF2-40B4-BE49-F238E27FC236}">
                <a16:creationId xmlns:a16="http://schemas.microsoft.com/office/drawing/2014/main" id="{C50418BC-00FC-4BAA-91C0-2693D88589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0FE789-E6D3-4295-8EC5-D06D281F8CF9}"/>
              </a:ext>
            </a:extLst>
          </p:cNvPr>
          <p:cNvSpPr>
            <a:spLocks noGrp="1"/>
          </p:cNvSpPr>
          <p:nvPr>
            <p:ph type="sldNum" sz="quarter" idx="12"/>
          </p:nvPr>
        </p:nvSpPr>
        <p:spPr/>
        <p:txBody>
          <a:bodyPr/>
          <a:lstStyle/>
          <a:p>
            <a:pPr marL="0" marR="0" lvl="0" indent="88900" algn="r"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5992429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5F07-FDF7-432F-A05B-EB42AE73B3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3AA9A6-6EFE-42D0-A92E-F4B16E4E2106}"/>
              </a:ext>
            </a:extLst>
          </p:cNvPr>
          <p:cNvSpPr>
            <a:spLocks noGrp="1"/>
          </p:cNvSpPr>
          <p:nvPr>
            <p:ph type="dt" sz="half" idx="10"/>
          </p:nvPr>
        </p:nvSpPr>
        <p:spPr/>
        <p:txBody>
          <a:bodyPr/>
          <a:lstStyle/>
          <a:p>
            <a:fld id="{0E7974D9-1C92-476B-8689-FB50B6068725}" type="datetimeFigureOut">
              <a:rPr lang="en-US" smtClean="0"/>
              <a:t>8/30/2018</a:t>
            </a:fld>
            <a:endParaRPr lang="en-US"/>
          </a:p>
        </p:txBody>
      </p:sp>
      <p:sp>
        <p:nvSpPr>
          <p:cNvPr id="4" name="Footer Placeholder 3">
            <a:extLst>
              <a:ext uri="{FF2B5EF4-FFF2-40B4-BE49-F238E27FC236}">
                <a16:creationId xmlns:a16="http://schemas.microsoft.com/office/drawing/2014/main" id="{DF85F254-D3AE-46FB-A160-DAA0B7BB24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163AA8-C0D4-4DFE-9256-640F2EBA5E7A}"/>
              </a:ext>
            </a:extLst>
          </p:cNvPr>
          <p:cNvSpPr>
            <a:spLocks noGrp="1"/>
          </p:cNvSpPr>
          <p:nvPr>
            <p:ph type="sldNum" sz="quarter" idx="12"/>
          </p:nvPr>
        </p:nvSpPr>
        <p:spPr/>
        <p:txBody>
          <a:bodyPr/>
          <a:lstStyle/>
          <a:p>
            <a:pPr marL="0" marR="0" lvl="0" indent="88900" algn="r" rtl="0">
              <a:lnSpc>
                <a:spcPct val="100000"/>
              </a:lnSpc>
              <a:spcBef>
                <a:spcPts val="0"/>
              </a:spcBef>
              <a:spcAft>
                <a:spcPts val="0"/>
              </a:spcAft>
              <a:buClr>
                <a:srgbClr val="000000"/>
              </a:buClr>
              <a:buSzPct val="25000"/>
              <a:buFont typeface="Arial"/>
              <a:buNone/>
            </a:pPr>
            <a:endParaRPr lang="en-US"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Courier New"/>
              <a:buNone/>
            </a:pPr>
            <a:endParaRPr lang="en-US"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Noto Symbol"/>
              <a:buNone/>
            </a:pPr>
            <a:endParaRPr lang="en-US"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lang="en-US"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Courier New"/>
              <a:buNone/>
            </a:pPr>
            <a:endParaRPr lang="en-US"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ct val="25000"/>
              <a:buFont typeface="Noto Symbol"/>
              <a:buNone/>
            </a:pPr>
            <a:endParaRPr lang="en-US"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SzPct val="25000"/>
              <a:buFont typeface="Arial"/>
              <a:buNone/>
            </a:pPr>
            <a:endParaRPr lang="en-US"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SzPct val="25000"/>
              <a:buFont typeface="Courier New"/>
              <a:buNone/>
            </a:pPr>
            <a:endParaRPr lang="en-US"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SzPct val="25000"/>
              <a:buFont typeface="Noto Symbol"/>
              <a:buNone/>
            </a:pPr>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72965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8952A5-2052-47FC-BA69-0E0AD3C37925}"/>
              </a:ext>
            </a:extLst>
          </p:cNvPr>
          <p:cNvSpPr>
            <a:spLocks noGrp="1"/>
          </p:cNvSpPr>
          <p:nvPr>
            <p:ph type="dt" sz="half" idx="10"/>
          </p:nvPr>
        </p:nvSpPr>
        <p:spPr/>
        <p:txBody>
          <a:bodyPr/>
          <a:lstStyle/>
          <a:p>
            <a:fld id="{0E7974D9-1C92-476B-8689-FB50B6068725}" type="datetimeFigureOut">
              <a:rPr lang="en-US" smtClean="0"/>
              <a:t>8/30/2018</a:t>
            </a:fld>
            <a:endParaRPr lang="en-US"/>
          </a:p>
        </p:txBody>
      </p:sp>
      <p:sp>
        <p:nvSpPr>
          <p:cNvPr id="3" name="Footer Placeholder 2">
            <a:extLst>
              <a:ext uri="{FF2B5EF4-FFF2-40B4-BE49-F238E27FC236}">
                <a16:creationId xmlns:a16="http://schemas.microsoft.com/office/drawing/2014/main" id="{AEB3DD06-D453-4896-B129-D4E001F88C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62E79D-3CF4-442A-A45E-4330368122A0}"/>
              </a:ext>
            </a:extLst>
          </p:cNvPr>
          <p:cNvSpPr>
            <a:spLocks noGrp="1"/>
          </p:cNvSpPr>
          <p:nvPr>
            <p:ph type="sldNum" sz="quarter" idx="12"/>
          </p:nvPr>
        </p:nvSpPr>
        <p:spPr/>
        <p:txBody>
          <a:bodyPr/>
          <a:lstStyle/>
          <a:p>
            <a:pPr marL="0" marR="0" lvl="0" indent="88900" algn="r" rtl="0">
              <a:lnSpc>
                <a:spcPct val="100000"/>
              </a:lnSpc>
              <a:spcBef>
                <a:spcPts val="0"/>
              </a:spcBef>
              <a:spcAft>
                <a:spcPts val="0"/>
              </a:spcAft>
              <a:buClr>
                <a:srgbClr val="000000"/>
              </a:buClr>
              <a:buSzPct val="25000"/>
              <a:buFont typeface="Arial"/>
              <a:buNone/>
            </a:pPr>
            <a:endParaRPr lang="en-US"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Courier New"/>
              <a:buNone/>
            </a:pPr>
            <a:endParaRPr lang="en-US"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Noto Symbol"/>
              <a:buNone/>
            </a:pPr>
            <a:endParaRPr lang="en-US"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lang="en-US"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Courier New"/>
              <a:buNone/>
            </a:pPr>
            <a:endParaRPr lang="en-US"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ct val="25000"/>
              <a:buFont typeface="Noto Symbol"/>
              <a:buNone/>
            </a:pPr>
            <a:endParaRPr lang="en-US"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SzPct val="25000"/>
              <a:buFont typeface="Arial"/>
              <a:buNone/>
            </a:pPr>
            <a:endParaRPr lang="en-US"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SzPct val="25000"/>
              <a:buFont typeface="Courier New"/>
              <a:buNone/>
            </a:pPr>
            <a:endParaRPr lang="en-US"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SzPct val="25000"/>
              <a:buFont typeface="Noto Symbol"/>
              <a:buNone/>
            </a:pPr>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4349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DA48-29B6-477E-B50B-3869C0DD136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1D0B0FF-3CD9-4F02-BB45-8C670A3A584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E4AF30-082D-4CD3-A4F5-DFECD52A1CD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87B06B8A-F9BE-4DBE-AB41-66DB5E15E3C1}"/>
              </a:ext>
            </a:extLst>
          </p:cNvPr>
          <p:cNvSpPr>
            <a:spLocks noGrp="1"/>
          </p:cNvSpPr>
          <p:nvPr>
            <p:ph type="dt" sz="half" idx="10"/>
          </p:nvPr>
        </p:nvSpPr>
        <p:spPr/>
        <p:txBody>
          <a:bodyPr/>
          <a:lstStyle/>
          <a:p>
            <a:fld id="{0E7974D9-1C92-476B-8689-FB50B6068725}" type="datetimeFigureOut">
              <a:rPr lang="en-US" smtClean="0"/>
              <a:t>8/30/2018</a:t>
            </a:fld>
            <a:endParaRPr lang="en-US"/>
          </a:p>
        </p:txBody>
      </p:sp>
      <p:sp>
        <p:nvSpPr>
          <p:cNvPr id="6" name="Footer Placeholder 5">
            <a:extLst>
              <a:ext uri="{FF2B5EF4-FFF2-40B4-BE49-F238E27FC236}">
                <a16:creationId xmlns:a16="http://schemas.microsoft.com/office/drawing/2014/main" id="{4287323B-79A2-46B9-B4A3-13BDD47092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51C1B-C803-4428-A3A2-17074034A3B1}"/>
              </a:ext>
            </a:extLst>
          </p:cNvPr>
          <p:cNvSpPr>
            <a:spLocks noGrp="1"/>
          </p:cNvSpPr>
          <p:nvPr>
            <p:ph type="sldNum" sz="quarter" idx="12"/>
          </p:nvPr>
        </p:nvSpPr>
        <p:spPr/>
        <p:txBody>
          <a:bodyPr/>
          <a:lstStyle/>
          <a:p>
            <a:pPr marL="0" marR="0" lvl="0" indent="88900" algn="r"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0361241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3B29-2FE2-40B7-916F-5265D8B9F04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321E881-4C88-4499-A1DF-DDF33249786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0E2EDB4-E537-4211-A476-1E8B7E144D5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1B621427-1C7C-465F-A25C-BD07F878B38E}"/>
              </a:ext>
            </a:extLst>
          </p:cNvPr>
          <p:cNvSpPr>
            <a:spLocks noGrp="1"/>
          </p:cNvSpPr>
          <p:nvPr>
            <p:ph type="dt" sz="half" idx="10"/>
          </p:nvPr>
        </p:nvSpPr>
        <p:spPr/>
        <p:txBody>
          <a:bodyPr/>
          <a:lstStyle/>
          <a:p>
            <a:fld id="{0E7974D9-1C92-476B-8689-FB50B6068725}" type="datetimeFigureOut">
              <a:rPr lang="en-US" smtClean="0"/>
              <a:t>8/30/2018</a:t>
            </a:fld>
            <a:endParaRPr lang="en-US"/>
          </a:p>
        </p:txBody>
      </p:sp>
      <p:sp>
        <p:nvSpPr>
          <p:cNvPr id="6" name="Footer Placeholder 5">
            <a:extLst>
              <a:ext uri="{FF2B5EF4-FFF2-40B4-BE49-F238E27FC236}">
                <a16:creationId xmlns:a16="http://schemas.microsoft.com/office/drawing/2014/main" id="{00E2A4E0-2913-4DD7-B927-079C3FE794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D9EC64-6883-4AAC-9DB0-C13B8B3B0D1C}"/>
              </a:ext>
            </a:extLst>
          </p:cNvPr>
          <p:cNvSpPr>
            <a:spLocks noGrp="1"/>
          </p:cNvSpPr>
          <p:nvPr>
            <p:ph type="sldNum" sz="quarter" idx="12"/>
          </p:nvPr>
        </p:nvSpPr>
        <p:spPr/>
        <p:txBody>
          <a:bodyPr/>
          <a:lstStyle/>
          <a:p>
            <a:pPr marL="0" marR="0" lvl="0" indent="88900" algn="r"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565154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5806FA-FD82-43C7-AB61-91FDA5F7EA5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5D00F-AB4F-40F1-AB81-C099C8B3EA3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DC03E4-B4AA-426D-9DAA-ABE98774172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E7974D9-1C92-476B-8689-FB50B6068725}" type="datetimeFigureOut">
              <a:rPr lang="en-US" smtClean="0"/>
              <a:t>8/30/2018</a:t>
            </a:fld>
            <a:endParaRPr lang="en-US"/>
          </a:p>
        </p:txBody>
      </p:sp>
      <p:sp>
        <p:nvSpPr>
          <p:cNvPr id="5" name="Footer Placeholder 4">
            <a:extLst>
              <a:ext uri="{FF2B5EF4-FFF2-40B4-BE49-F238E27FC236}">
                <a16:creationId xmlns:a16="http://schemas.microsoft.com/office/drawing/2014/main" id="{73AF33A9-41B6-4933-A52D-03CF44E16E6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6402B6-855E-48A9-8657-047100F8E90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88900" algn="r"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Font typeface="Courier New"/>
              <a:buNone/>
            </a:pPr>
            <a:endParaRPr lang="en-US"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Font typeface="Noto Symbol"/>
              <a:buNone/>
            </a:pPr>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55622718"/>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Shape 514"/>
          <p:cNvSpPr txBox="1">
            <a:spLocks noGrp="1"/>
          </p:cNvSpPr>
          <p:nvPr>
            <p:ph type="ctrTitle"/>
          </p:nvPr>
        </p:nvSpPr>
        <p:spPr>
          <a:xfrm>
            <a:off x="293675" y="2969875"/>
            <a:ext cx="8549700" cy="495599"/>
          </a:xfrm>
          <a:prstGeom prst="rect">
            <a:avLst/>
          </a:prstGeom>
          <a:noFill/>
          <a:ln>
            <a:noFill/>
          </a:ln>
        </p:spPr>
        <p:txBody>
          <a:bodyPr lIns="0" tIns="0" rIns="0" bIns="0" anchor="t" anchorCtr="0">
            <a:noAutofit/>
          </a:bodyPr>
          <a:lstStyle/>
          <a:p>
            <a:pPr marL="0" marR="0" lvl="0" indent="0" algn="l" rtl="0">
              <a:lnSpc>
                <a:spcPct val="85000"/>
              </a:lnSpc>
              <a:spcBef>
                <a:spcPts val="0"/>
              </a:spcBef>
              <a:spcAft>
                <a:spcPts val="0"/>
              </a:spcAft>
              <a:buClr>
                <a:schemeClr val="accent2"/>
              </a:buClr>
              <a:buSzPct val="25000"/>
              <a:buFont typeface="Georgia"/>
              <a:buNone/>
            </a:pPr>
            <a:r>
              <a:rPr lang="en-US" sz="3600" b="0" i="0" u="none" strike="noStrike" cap="none" dirty="0">
                <a:solidFill>
                  <a:schemeClr val="accent2"/>
                </a:solidFill>
                <a:latin typeface="Georgia"/>
                <a:ea typeface="Georgia"/>
                <a:cs typeface="Georgia"/>
                <a:sym typeface="Georgia"/>
              </a:rPr>
              <a:t>PQAC Test Automation Estimation</a:t>
            </a:r>
          </a:p>
          <a:p>
            <a:pPr marL="0" marR="0" lvl="0" indent="0" algn="l" rtl="0">
              <a:lnSpc>
                <a:spcPct val="85000"/>
              </a:lnSpc>
              <a:spcBef>
                <a:spcPts val="0"/>
              </a:spcBef>
              <a:spcAft>
                <a:spcPts val="0"/>
              </a:spcAft>
              <a:buClr>
                <a:schemeClr val="accent2"/>
              </a:buClr>
              <a:buSzPct val="25000"/>
              <a:buFont typeface="Georgia"/>
              <a:buNone/>
            </a:pPr>
            <a:endParaRPr sz="1400" b="0" i="0" u="none" strike="noStrike" cap="none" dirty="0">
              <a:solidFill>
                <a:srgbClr val="000000"/>
              </a:solidFill>
              <a:latin typeface="Arial"/>
              <a:ea typeface="Arial"/>
              <a:cs typeface="Arial"/>
              <a:sym typeface="Arial"/>
            </a:endParaRPr>
          </a:p>
        </p:txBody>
      </p:sp>
      <p:sp>
        <p:nvSpPr>
          <p:cNvPr id="515" name="Shape 515"/>
          <p:cNvSpPr txBox="1">
            <a:spLocks noGrp="1"/>
          </p:cNvSpPr>
          <p:nvPr>
            <p:ph type="sldNum" idx="12"/>
          </p:nvPr>
        </p:nvSpPr>
        <p:spPr>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dk1"/>
              </a:buClr>
              <a:buSzPct val="25000"/>
              <a:buFont typeface="Arial"/>
              <a:buNone/>
            </a:pPr>
            <a:r>
              <a:rPr lang="en-US" sz="700" b="0" i="0" u="none" strike="noStrike" cap="none">
                <a:solidFill>
                  <a:schemeClr val="dk1"/>
                </a:solidFill>
                <a:latin typeface="Arial"/>
                <a:ea typeface="Arial"/>
                <a:cs typeface="Arial"/>
                <a:sym typeface="Arial"/>
              </a:rPr>
              <a:t> </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Shape 615"/>
          <p:cNvSpPr txBox="1">
            <a:spLocks noGrp="1"/>
          </p:cNvSpPr>
          <p:nvPr>
            <p:ph type="title"/>
          </p:nvPr>
        </p:nvSpPr>
        <p:spPr>
          <a:xfrm>
            <a:off x="284042" y="466039"/>
            <a:ext cx="7140300" cy="507355"/>
          </a:xfrm>
          <a:prstGeom prst="rect">
            <a:avLst/>
          </a:prstGeom>
          <a:noFill/>
          <a:ln>
            <a:noFill/>
          </a:ln>
        </p:spPr>
        <p:txBody>
          <a:bodyPr lIns="91425" tIns="91425" rIns="91425" bIns="91425" anchor="t" anchorCtr="0">
            <a:noAutofit/>
          </a:bodyPr>
          <a:lstStyle/>
          <a:p>
            <a:pPr marL="0" marR="0" lvl="0" indent="0" algn="l" rtl="0">
              <a:lnSpc>
                <a:spcPct val="90000"/>
              </a:lnSpc>
              <a:spcBef>
                <a:spcPts val="0"/>
              </a:spcBef>
              <a:spcAft>
                <a:spcPts val="0"/>
              </a:spcAft>
              <a:buClr>
                <a:schemeClr val="accent1"/>
              </a:buClr>
              <a:buSzPct val="25000"/>
              <a:buFont typeface="Georgia"/>
              <a:buNone/>
            </a:pPr>
            <a:r>
              <a:rPr lang="en-US" sz="2400" dirty="0">
                <a:solidFill>
                  <a:schemeClr val="accent1"/>
                </a:solidFill>
                <a:latin typeface="Georgia"/>
                <a:sym typeface="Georgia"/>
              </a:rPr>
              <a:t>Use Of Estimation Tool - Detail Sheet</a:t>
            </a:r>
          </a:p>
        </p:txBody>
      </p:sp>
      <p:sp>
        <p:nvSpPr>
          <p:cNvPr id="616" name="Shape 616"/>
          <p:cNvSpPr txBox="1">
            <a:spLocks noGrp="1"/>
          </p:cNvSpPr>
          <p:nvPr>
            <p:ph idx="1"/>
          </p:nvPr>
        </p:nvSpPr>
        <p:spPr>
          <a:prstGeom prst="rect">
            <a:avLst/>
          </a:prstGeom>
          <a:noFill/>
          <a:ln>
            <a:noFill/>
          </a:ln>
        </p:spPr>
        <p:txBody>
          <a:bodyPr lIns="91425" tIns="91425" rIns="91425" bIns="91425" anchor="t" anchorCtr="0">
            <a:noAutofit/>
          </a:bodyPr>
          <a:lstStyle/>
          <a:p>
            <a:pPr marL="139700" marR="0" lvl="0" indent="0" algn="l" rtl="0">
              <a:lnSpc>
                <a:spcPct val="100000"/>
              </a:lnSpc>
              <a:spcBef>
                <a:spcPts val="0"/>
              </a:spcBef>
              <a:spcAft>
                <a:spcPts val="0"/>
              </a:spcAft>
              <a:buClr>
                <a:srgbClr val="000000"/>
              </a:buClr>
              <a:buSzPct val="100000"/>
              <a:buNone/>
            </a:pPr>
            <a:r>
              <a:rPr lang="en-US" sz="1600" dirty="0"/>
              <a:t>Open the estimation tool, got to details worksheet. For a given Product Subcategory; enter Number of Tests cases fall as Low, Medium and High complexity</a:t>
            </a:r>
            <a:endParaRPr lang="en-US" sz="1600" dirty="0">
              <a:solidFill>
                <a:schemeClr val="lt2"/>
              </a:solidFill>
            </a:endParaRPr>
          </a:p>
          <a:p>
            <a:pPr marL="0" marR="0" lvl="0" indent="0" algn="l" rtl="0">
              <a:lnSpc>
                <a:spcPct val="100000"/>
              </a:lnSpc>
              <a:spcBef>
                <a:spcPts val="0"/>
              </a:spcBef>
              <a:spcAft>
                <a:spcPts val="0"/>
              </a:spcAft>
              <a:buNone/>
            </a:pPr>
            <a:endParaRPr lang="en-US" dirty="0">
              <a:solidFill>
                <a:schemeClr val="lt2"/>
              </a:solidFill>
            </a:endParaRPr>
          </a:p>
          <a:p>
            <a:pPr marL="0" marR="0" lvl="0" indent="0" algn="l" rtl="0">
              <a:lnSpc>
                <a:spcPct val="100000"/>
              </a:lnSpc>
              <a:spcBef>
                <a:spcPts val="0"/>
              </a:spcBef>
              <a:spcAft>
                <a:spcPts val="0"/>
              </a:spcAft>
              <a:buNone/>
            </a:pPr>
            <a:endParaRPr lang="en-US" dirty="0">
              <a:solidFill>
                <a:schemeClr val="lt2"/>
              </a:solidFill>
            </a:endParaRPr>
          </a:p>
          <a:p>
            <a:pPr marL="0" marR="0" lvl="0" indent="0" algn="l" rtl="0">
              <a:lnSpc>
                <a:spcPct val="100000"/>
              </a:lnSpc>
              <a:spcBef>
                <a:spcPts val="0"/>
              </a:spcBef>
              <a:spcAft>
                <a:spcPts val="0"/>
              </a:spcAft>
              <a:buNone/>
            </a:pPr>
            <a:endParaRPr dirty="0">
              <a:solidFill>
                <a:schemeClr val="lt2"/>
              </a:solidFill>
            </a:endParaRPr>
          </a:p>
          <a:p>
            <a:pPr marL="0" marR="0" lvl="0" indent="0" algn="l" rtl="0">
              <a:lnSpc>
                <a:spcPct val="100000"/>
              </a:lnSpc>
              <a:spcBef>
                <a:spcPts val="0"/>
              </a:spcBef>
              <a:spcAft>
                <a:spcPts val="0"/>
              </a:spcAft>
              <a:buNone/>
            </a:pPr>
            <a:endParaRPr dirty="0">
              <a:solidFill>
                <a:schemeClr val="lt2"/>
              </a:solidFill>
            </a:endParaRPr>
          </a:p>
          <a:p>
            <a:pPr marL="0" marR="0" lvl="0" indent="0" algn="l" rtl="0">
              <a:lnSpc>
                <a:spcPct val="100000"/>
              </a:lnSpc>
              <a:spcBef>
                <a:spcPts val="0"/>
              </a:spcBef>
              <a:spcAft>
                <a:spcPts val="0"/>
              </a:spcAft>
              <a:buNone/>
            </a:pPr>
            <a:endParaRPr dirty="0">
              <a:solidFill>
                <a:schemeClr val="lt2"/>
              </a:solidFill>
            </a:endParaRPr>
          </a:p>
          <a:p>
            <a:pPr marL="0" marR="0" lvl="0" indent="0" algn="l" rtl="0">
              <a:lnSpc>
                <a:spcPct val="100000"/>
              </a:lnSpc>
              <a:spcBef>
                <a:spcPts val="0"/>
              </a:spcBef>
              <a:spcAft>
                <a:spcPts val="0"/>
              </a:spcAft>
              <a:buNone/>
            </a:pPr>
            <a:endParaRPr dirty="0">
              <a:solidFill>
                <a:schemeClr val="lt2"/>
              </a:solidFill>
            </a:endParaRPr>
          </a:p>
        </p:txBody>
      </p:sp>
      <p:pic>
        <p:nvPicPr>
          <p:cNvPr id="2" name="Picture 1">
            <a:extLst>
              <a:ext uri="{FF2B5EF4-FFF2-40B4-BE49-F238E27FC236}">
                <a16:creationId xmlns:a16="http://schemas.microsoft.com/office/drawing/2014/main" id="{59C080DC-C0D7-49A9-969D-E7D86811CC2F}"/>
              </a:ext>
            </a:extLst>
          </p:cNvPr>
          <p:cNvPicPr>
            <a:picLocks noChangeAspect="1"/>
          </p:cNvPicPr>
          <p:nvPr/>
        </p:nvPicPr>
        <p:blipFill>
          <a:blip r:embed="rId3"/>
          <a:stretch>
            <a:fillRect/>
          </a:stretch>
        </p:blipFill>
        <p:spPr>
          <a:xfrm>
            <a:off x="929149" y="2431487"/>
            <a:ext cx="6790864" cy="1993029"/>
          </a:xfrm>
          <a:prstGeom prst="rect">
            <a:avLst/>
          </a:prstGeom>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Shape 615"/>
          <p:cNvSpPr txBox="1">
            <a:spLocks noGrp="1"/>
          </p:cNvSpPr>
          <p:nvPr>
            <p:ph type="title"/>
          </p:nvPr>
        </p:nvSpPr>
        <p:spPr>
          <a:xfrm>
            <a:off x="284042" y="466039"/>
            <a:ext cx="7140300" cy="507355"/>
          </a:xfrm>
          <a:prstGeom prst="rect">
            <a:avLst/>
          </a:prstGeom>
          <a:noFill/>
          <a:ln>
            <a:noFill/>
          </a:ln>
        </p:spPr>
        <p:txBody>
          <a:bodyPr lIns="91425" tIns="91425" rIns="91425" bIns="91425" anchor="t" anchorCtr="0">
            <a:noAutofit/>
          </a:bodyPr>
          <a:lstStyle/>
          <a:p>
            <a:pPr lvl="0">
              <a:buSzPct val="25000"/>
            </a:pPr>
            <a:r>
              <a:rPr lang="en-US" sz="2400" dirty="0">
                <a:solidFill>
                  <a:schemeClr val="accent1"/>
                </a:solidFill>
                <a:latin typeface="Georgia"/>
                <a:sym typeface="Georgia"/>
              </a:rPr>
              <a:t>Use Of Estimation Tool– Summary Sheet</a:t>
            </a:r>
          </a:p>
        </p:txBody>
      </p:sp>
      <p:sp>
        <p:nvSpPr>
          <p:cNvPr id="616" name="Shape 616"/>
          <p:cNvSpPr txBox="1">
            <a:spLocks noGrp="1"/>
          </p:cNvSpPr>
          <p:nvPr>
            <p:ph idx="1"/>
          </p:nvPr>
        </p:nvSpPr>
        <p:spPr>
          <a:prstGeom prst="rect">
            <a:avLst/>
          </a:prstGeom>
          <a:noFill/>
          <a:ln>
            <a:noFill/>
          </a:ln>
        </p:spPr>
        <p:txBody>
          <a:bodyPr lIns="91425" tIns="91425" rIns="91425" bIns="91425" anchor="t" anchorCtr="0">
            <a:noAutofit/>
          </a:bodyPr>
          <a:lstStyle/>
          <a:p>
            <a:pPr marL="139700" marR="0" lvl="0" indent="0" algn="l" rtl="0">
              <a:lnSpc>
                <a:spcPct val="100000"/>
              </a:lnSpc>
              <a:spcBef>
                <a:spcPts val="0"/>
              </a:spcBef>
              <a:spcAft>
                <a:spcPts val="0"/>
              </a:spcAft>
              <a:buClr>
                <a:srgbClr val="000000"/>
              </a:buClr>
              <a:buSzPct val="100000"/>
              <a:buNone/>
            </a:pPr>
            <a:r>
              <a:rPr lang="en-US" sz="1600" dirty="0"/>
              <a:t>Go to Summary Sheet and Enter Number of Hours for </a:t>
            </a:r>
          </a:p>
          <a:p>
            <a:pPr marL="939800" lvl="1" indent="-342900">
              <a:buClr>
                <a:srgbClr val="000000"/>
              </a:buClr>
              <a:buSzPct val="100000"/>
              <a:buFont typeface="+mj-lt"/>
              <a:buAutoNum type="arabicPeriod"/>
            </a:pPr>
            <a:r>
              <a:rPr lang="en-US" sz="1600" dirty="0"/>
              <a:t>Test Preparation</a:t>
            </a:r>
          </a:p>
          <a:p>
            <a:pPr marL="939800" lvl="1" indent="-342900">
              <a:buClr>
                <a:srgbClr val="000000"/>
              </a:buClr>
              <a:buSzPct val="100000"/>
              <a:buFont typeface="+mj-lt"/>
              <a:buAutoNum type="arabicPeriod"/>
            </a:pPr>
            <a:r>
              <a:rPr lang="en-US" sz="1600" dirty="0"/>
              <a:t>Framework Preparation</a:t>
            </a:r>
          </a:p>
          <a:p>
            <a:pPr marL="0" marR="0" lvl="0" indent="0" algn="l" rtl="0">
              <a:lnSpc>
                <a:spcPct val="100000"/>
              </a:lnSpc>
              <a:spcBef>
                <a:spcPts val="0"/>
              </a:spcBef>
              <a:spcAft>
                <a:spcPts val="0"/>
              </a:spcAft>
              <a:buNone/>
            </a:pPr>
            <a:endParaRPr lang="en-US" dirty="0">
              <a:solidFill>
                <a:schemeClr val="lt2"/>
              </a:solidFill>
            </a:endParaRPr>
          </a:p>
          <a:p>
            <a:pPr marL="0" marR="0" lvl="0" indent="0" algn="l" rtl="0">
              <a:lnSpc>
                <a:spcPct val="100000"/>
              </a:lnSpc>
              <a:spcBef>
                <a:spcPts val="0"/>
              </a:spcBef>
              <a:spcAft>
                <a:spcPts val="0"/>
              </a:spcAft>
              <a:buNone/>
            </a:pPr>
            <a:endParaRPr lang="en-US" dirty="0">
              <a:solidFill>
                <a:schemeClr val="lt2"/>
              </a:solidFill>
            </a:endParaRPr>
          </a:p>
          <a:p>
            <a:pPr marL="0" marR="0" lvl="0" indent="0" algn="l" rtl="0">
              <a:lnSpc>
                <a:spcPct val="100000"/>
              </a:lnSpc>
              <a:spcBef>
                <a:spcPts val="0"/>
              </a:spcBef>
              <a:spcAft>
                <a:spcPts val="0"/>
              </a:spcAft>
              <a:buNone/>
            </a:pPr>
            <a:endParaRPr dirty="0">
              <a:solidFill>
                <a:schemeClr val="lt2"/>
              </a:solidFill>
            </a:endParaRPr>
          </a:p>
          <a:p>
            <a:pPr marL="0" marR="0" lvl="0" indent="0" algn="l" rtl="0">
              <a:lnSpc>
                <a:spcPct val="100000"/>
              </a:lnSpc>
              <a:spcBef>
                <a:spcPts val="0"/>
              </a:spcBef>
              <a:spcAft>
                <a:spcPts val="0"/>
              </a:spcAft>
              <a:buNone/>
            </a:pPr>
            <a:endParaRPr dirty="0">
              <a:solidFill>
                <a:schemeClr val="lt2"/>
              </a:solidFill>
            </a:endParaRPr>
          </a:p>
          <a:p>
            <a:pPr marL="0" marR="0" lvl="0" indent="0" algn="l" rtl="0">
              <a:lnSpc>
                <a:spcPct val="100000"/>
              </a:lnSpc>
              <a:spcBef>
                <a:spcPts val="0"/>
              </a:spcBef>
              <a:spcAft>
                <a:spcPts val="0"/>
              </a:spcAft>
              <a:buNone/>
            </a:pPr>
            <a:endParaRPr dirty="0">
              <a:solidFill>
                <a:schemeClr val="lt2"/>
              </a:solidFill>
            </a:endParaRPr>
          </a:p>
          <a:p>
            <a:pPr marL="0" marR="0" lvl="0" indent="0" algn="l" rtl="0">
              <a:lnSpc>
                <a:spcPct val="100000"/>
              </a:lnSpc>
              <a:spcBef>
                <a:spcPts val="0"/>
              </a:spcBef>
              <a:spcAft>
                <a:spcPts val="0"/>
              </a:spcAft>
              <a:buNone/>
            </a:pPr>
            <a:endParaRPr dirty="0">
              <a:solidFill>
                <a:schemeClr val="lt2"/>
              </a:solidFill>
            </a:endParaRPr>
          </a:p>
        </p:txBody>
      </p:sp>
      <p:pic>
        <p:nvPicPr>
          <p:cNvPr id="4" name="Picture 3">
            <a:extLst>
              <a:ext uri="{FF2B5EF4-FFF2-40B4-BE49-F238E27FC236}">
                <a16:creationId xmlns:a16="http://schemas.microsoft.com/office/drawing/2014/main" id="{E30F6E7C-E0A3-4127-AC58-4A809EC575C0}"/>
              </a:ext>
            </a:extLst>
          </p:cNvPr>
          <p:cNvPicPr>
            <a:picLocks noChangeAspect="1"/>
          </p:cNvPicPr>
          <p:nvPr/>
        </p:nvPicPr>
        <p:blipFill>
          <a:blip r:embed="rId3"/>
          <a:stretch>
            <a:fillRect/>
          </a:stretch>
        </p:blipFill>
        <p:spPr>
          <a:xfrm>
            <a:off x="1017637" y="2370342"/>
            <a:ext cx="6268065" cy="3234045"/>
          </a:xfrm>
          <a:prstGeom prst="rect">
            <a:avLst/>
          </a:prstGeom>
        </p:spPr>
      </p:pic>
    </p:spTree>
    <p:extLst>
      <p:ext uri="{BB962C8B-B14F-4D97-AF65-F5344CB8AC3E}">
        <p14:creationId xmlns:p14="http://schemas.microsoft.com/office/powerpoint/2010/main" val="3933498903"/>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Shape 615"/>
          <p:cNvSpPr txBox="1">
            <a:spLocks noGrp="1"/>
          </p:cNvSpPr>
          <p:nvPr>
            <p:ph type="title"/>
          </p:nvPr>
        </p:nvSpPr>
        <p:spPr>
          <a:xfrm>
            <a:off x="284042" y="466039"/>
            <a:ext cx="7140300" cy="507355"/>
          </a:xfrm>
          <a:prstGeom prst="rect">
            <a:avLst/>
          </a:prstGeom>
          <a:noFill/>
          <a:ln>
            <a:noFill/>
          </a:ln>
        </p:spPr>
        <p:txBody>
          <a:bodyPr lIns="91425" tIns="91425" rIns="91425" bIns="91425" anchor="t" anchorCtr="0">
            <a:noAutofit/>
          </a:bodyPr>
          <a:lstStyle/>
          <a:p>
            <a:pPr marL="0" marR="0" lvl="0" indent="0" algn="l" rtl="0">
              <a:lnSpc>
                <a:spcPct val="90000"/>
              </a:lnSpc>
              <a:spcBef>
                <a:spcPts val="0"/>
              </a:spcBef>
              <a:spcAft>
                <a:spcPts val="0"/>
              </a:spcAft>
              <a:buClr>
                <a:schemeClr val="accent1"/>
              </a:buClr>
              <a:buSzPct val="25000"/>
              <a:buFont typeface="Georgia"/>
              <a:buNone/>
            </a:pPr>
            <a:r>
              <a:rPr lang="en-US" sz="2400" dirty="0">
                <a:solidFill>
                  <a:schemeClr val="accent1"/>
                </a:solidFill>
                <a:latin typeface="Georgia"/>
                <a:sym typeface="Georgia"/>
              </a:rPr>
              <a:t>Use Of Estimation Tool – Summary Sheet</a:t>
            </a:r>
          </a:p>
        </p:txBody>
      </p:sp>
      <p:sp>
        <p:nvSpPr>
          <p:cNvPr id="616" name="Shape 616"/>
          <p:cNvSpPr txBox="1">
            <a:spLocks noGrp="1"/>
          </p:cNvSpPr>
          <p:nvPr>
            <p:ph idx="1"/>
          </p:nvPr>
        </p:nvSpPr>
        <p:spPr>
          <a:prstGeom prst="rect">
            <a:avLst/>
          </a:prstGeom>
          <a:noFill/>
          <a:ln>
            <a:noFill/>
          </a:ln>
        </p:spPr>
        <p:txBody>
          <a:bodyPr lIns="91425" tIns="91425" rIns="91425" bIns="91425" anchor="t" anchorCtr="0">
            <a:noAutofit/>
          </a:bodyPr>
          <a:lstStyle/>
          <a:p>
            <a:pPr marL="139700" marR="0" lvl="0" indent="0" algn="l" rtl="0">
              <a:lnSpc>
                <a:spcPct val="100000"/>
              </a:lnSpc>
              <a:spcBef>
                <a:spcPts val="0"/>
              </a:spcBef>
              <a:spcAft>
                <a:spcPts val="0"/>
              </a:spcAft>
              <a:buClr>
                <a:srgbClr val="000000"/>
              </a:buClr>
              <a:buSzPct val="100000"/>
              <a:buNone/>
            </a:pPr>
            <a:r>
              <a:rPr lang="en-US" sz="1600" dirty="0"/>
              <a:t>Go to Summary Sheet and Enter Number of Resources available  with their skill level and finally  Verify “Total Man Days” and “Total Business Days”</a:t>
            </a:r>
          </a:p>
          <a:p>
            <a:pPr marL="0" marR="0" lvl="0" indent="0" algn="l" rtl="0">
              <a:lnSpc>
                <a:spcPct val="100000"/>
              </a:lnSpc>
              <a:spcBef>
                <a:spcPts val="0"/>
              </a:spcBef>
              <a:spcAft>
                <a:spcPts val="0"/>
              </a:spcAft>
              <a:buNone/>
            </a:pPr>
            <a:endParaRPr lang="en-US" dirty="0">
              <a:solidFill>
                <a:schemeClr val="lt2"/>
              </a:solidFill>
            </a:endParaRPr>
          </a:p>
          <a:p>
            <a:pPr marL="0" marR="0" lvl="0" indent="0" algn="l" rtl="0">
              <a:lnSpc>
                <a:spcPct val="100000"/>
              </a:lnSpc>
              <a:spcBef>
                <a:spcPts val="0"/>
              </a:spcBef>
              <a:spcAft>
                <a:spcPts val="0"/>
              </a:spcAft>
              <a:buNone/>
            </a:pPr>
            <a:endParaRPr dirty="0">
              <a:solidFill>
                <a:schemeClr val="lt2"/>
              </a:solidFill>
            </a:endParaRPr>
          </a:p>
          <a:p>
            <a:pPr marL="0" marR="0" lvl="0" indent="0" algn="l" rtl="0">
              <a:lnSpc>
                <a:spcPct val="100000"/>
              </a:lnSpc>
              <a:spcBef>
                <a:spcPts val="0"/>
              </a:spcBef>
              <a:spcAft>
                <a:spcPts val="0"/>
              </a:spcAft>
              <a:buNone/>
            </a:pPr>
            <a:endParaRPr dirty="0">
              <a:solidFill>
                <a:schemeClr val="lt2"/>
              </a:solidFill>
            </a:endParaRPr>
          </a:p>
          <a:p>
            <a:pPr marL="0" marR="0" lvl="0" indent="0" algn="l" rtl="0">
              <a:lnSpc>
                <a:spcPct val="100000"/>
              </a:lnSpc>
              <a:spcBef>
                <a:spcPts val="0"/>
              </a:spcBef>
              <a:spcAft>
                <a:spcPts val="0"/>
              </a:spcAft>
              <a:buNone/>
            </a:pPr>
            <a:endParaRPr dirty="0">
              <a:solidFill>
                <a:schemeClr val="lt2"/>
              </a:solidFill>
            </a:endParaRPr>
          </a:p>
          <a:p>
            <a:pPr marL="0" marR="0" lvl="0" indent="0" algn="l" rtl="0">
              <a:lnSpc>
                <a:spcPct val="100000"/>
              </a:lnSpc>
              <a:spcBef>
                <a:spcPts val="0"/>
              </a:spcBef>
              <a:spcAft>
                <a:spcPts val="0"/>
              </a:spcAft>
              <a:buNone/>
            </a:pPr>
            <a:endParaRPr dirty="0">
              <a:solidFill>
                <a:schemeClr val="lt2"/>
              </a:solidFill>
            </a:endParaRPr>
          </a:p>
        </p:txBody>
      </p:sp>
      <p:pic>
        <p:nvPicPr>
          <p:cNvPr id="2" name="Picture 1">
            <a:extLst>
              <a:ext uri="{FF2B5EF4-FFF2-40B4-BE49-F238E27FC236}">
                <a16:creationId xmlns:a16="http://schemas.microsoft.com/office/drawing/2014/main" id="{09EFAC71-E164-4447-A8EA-17230E52F442}"/>
              </a:ext>
            </a:extLst>
          </p:cNvPr>
          <p:cNvPicPr>
            <a:picLocks noChangeAspect="1"/>
          </p:cNvPicPr>
          <p:nvPr/>
        </p:nvPicPr>
        <p:blipFill>
          <a:blip r:embed="rId3"/>
          <a:stretch>
            <a:fillRect/>
          </a:stretch>
        </p:blipFill>
        <p:spPr>
          <a:xfrm>
            <a:off x="366712" y="2168014"/>
            <a:ext cx="8410575" cy="3052915"/>
          </a:xfrm>
          <a:prstGeom prst="rect">
            <a:avLst/>
          </a:prstGeom>
        </p:spPr>
      </p:pic>
    </p:spTree>
    <p:extLst>
      <p:ext uri="{BB962C8B-B14F-4D97-AF65-F5344CB8AC3E}">
        <p14:creationId xmlns:p14="http://schemas.microsoft.com/office/powerpoint/2010/main" val="22829248"/>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a:spLocks noGrp="1"/>
          </p:cNvSpPr>
          <p:nvPr>
            <p:ph type="title"/>
          </p:nvPr>
        </p:nvSpPr>
        <p:spPr>
          <a:xfrm>
            <a:off x="284042" y="466039"/>
            <a:ext cx="7140300" cy="522103"/>
          </a:xfrm>
          <a:prstGeom prst="rect">
            <a:avLst/>
          </a:prstGeom>
          <a:noFill/>
          <a:ln>
            <a:noFill/>
          </a:ln>
        </p:spPr>
        <p:txBody>
          <a:bodyPr lIns="91425" tIns="91425" rIns="91425" bIns="91425" anchor="t" anchorCtr="0">
            <a:noAutofit/>
          </a:bodyPr>
          <a:lstStyle/>
          <a:p>
            <a:pPr marL="0" marR="0" lvl="0" indent="0" algn="l" rtl="0">
              <a:lnSpc>
                <a:spcPct val="90000"/>
              </a:lnSpc>
              <a:spcBef>
                <a:spcPts val="0"/>
              </a:spcBef>
              <a:spcAft>
                <a:spcPts val="0"/>
              </a:spcAft>
              <a:buClr>
                <a:schemeClr val="accent1"/>
              </a:buClr>
              <a:buSzPct val="25000"/>
              <a:buFont typeface="Georgia"/>
              <a:buNone/>
            </a:pPr>
            <a:r>
              <a:rPr lang="en-US" sz="2400" dirty="0">
                <a:solidFill>
                  <a:schemeClr val="accent1"/>
                </a:solidFill>
                <a:latin typeface="Georgia"/>
                <a:sym typeface="Georgia"/>
              </a:rPr>
              <a:t>Implementation</a:t>
            </a:r>
          </a:p>
        </p:txBody>
      </p:sp>
      <p:sp>
        <p:nvSpPr>
          <p:cNvPr id="649" name="Shape 649"/>
          <p:cNvSpPr txBox="1">
            <a:spLocks noGrp="1"/>
          </p:cNvSpPr>
          <p:nvPr>
            <p:ph idx="1"/>
          </p:nvPr>
        </p:nvSpPr>
        <p:spPr>
          <a:prstGeom prst="rect">
            <a:avLst/>
          </a:prstGeom>
          <a:noFill/>
          <a:ln>
            <a:noFill/>
          </a:ln>
        </p:spPr>
        <p:txBody>
          <a:bodyPr lIns="91425" tIns="91425" rIns="91425" bIns="91425" anchor="t" anchorCtr="0">
            <a:noAutofit/>
          </a:bodyPr>
          <a:lstStyle/>
          <a:p>
            <a:pPr marL="457200" marR="0" lvl="0" indent="-342900" algn="l" rtl="0">
              <a:lnSpc>
                <a:spcPct val="100000"/>
              </a:lnSpc>
              <a:spcBef>
                <a:spcPts val="0"/>
              </a:spcBef>
              <a:spcAft>
                <a:spcPts val="0"/>
              </a:spcAft>
              <a:buClr>
                <a:schemeClr val="dk1"/>
              </a:buClr>
              <a:buSzPct val="100000"/>
              <a:buFont typeface="Arial"/>
              <a:buAutoNum type="arabicPeriod"/>
            </a:pPr>
            <a:r>
              <a:rPr lang="en-US" sz="1600" dirty="0"/>
              <a:t>Once agreed by the PQA&amp;C Management, the latest version of the tool shall be cascaded to all Product Automation teams</a:t>
            </a:r>
          </a:p>
          <a:p>
            <a:pPr marL="457200" marR="0" lvl="0" indent="-342900" algn="l" rtl="0">
              <a:lnSpc>
                <a:spcPct val="100000"/>
              </a:lnSpc>
              <a:spcBef>
                <a:spcPts val="0"/>
              </a:spcBef>
              <a:spcAft>
                <a:spcPts val="0"/>
              </a:spcAft>
              <a:buClr>
                <a:schemeClr val="dk1"/>
              </a:buClr>
              <a:buSzPct val="100000"/>
              <a:buFont typeface="Arial"/>
              <a:buAutoNum type="arabicPeriod"/>
            </a:pPr>
            <a:r>
              <a:rPr lang="en-US" sz="1600" dirty="0"/>
              <a:t>Each managers of the teams above shall cascade the tool to their respective team leads / teams</a:t>
            </a:r>
          </a:p>
          <a:p>
            <a:pPr marL="457200" marR="0" lvl="0" indent="-342900" algn="l" rtl="0">
              <a:lnSpc>
                <a:spcPct val="100000"/>
              </a:lnSpc>
              <a:spcBef>
                <a:spcPts val="0"/>
              </a:spcBef>
              <a:spcAft>
                <a:spcPts val="0"/>
              </a:spcAft>
              <a:buClr>
                <a:schemeClr val="dk1"/>
              </a:buClr>
              <a:buSzPct val="100000"/>
              <a:buFont typeface="Arial"/>
              <a:buAutoNum type="arabicPeriod"/>
            </a:pPr>
            <a:r>
              <a:rPr lang="en-US" sz="1600" dirty="0"/>
              <a:t>The tool will be used in their next release under test</a:t>
            </a:r>
          </a:p>
          <a:p>
            <a:pPr marL="457200" marR="0" lvl="0" indent="-342900" algn="l" rtl="0">
              <a:lnSpc>
                <a:spcPct val="100000"/>
              </a:lnSpc>
              <a:spcBef>
                <a:spcPts val="0"/>
              </a:spcBef>
              <a:spcAft>
                <a:spcPts val="0"/>
              </a:spcAft>
              <a:buClr>
                <a:schemeClr val="dk1"/>
              </a:buClr>
              <a:buSzPct val="100000"/>
              <a:buFont typeface="Arial"/>
              <a:buAutoNum type="arabicPeriod"/>
            </a:pPr>
            <a:r>
              <a:rPr lang="en-US" sz="1600" dirty="0"/>
              <a:t>Monthly meetings can be set-up to get feedback and re-calibrate the tool</a:t>
            </a: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a:p>
            <a:pPr marL="228600" marR="0" lvl="0" indent="-25400" algn="l" rtl="0">
              <a:lnSpc>
                <a:spcPct val="100000"/>
              </a:lnSpc>
              <a:spcBef>
                <a:spcPts val="0"/>
              </a:spcBef>
              <a:spcAft>
                <a:spcPts val="0"/>
              </a:spcAft>
              <a:buClr>
                <a:schemeClr val="dk1"/>
              </a:buClr>
              <a:buSzPct val="250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Shape 662"/>
          <p:cNvSpPr txBox="1">
            <a:spLocks noGrp="1"/>
          </p:cNvSpPr>
          <p:nvPr>
            <p:ph type="title"/>
          </p:nvPr>
        </p:nvSpPr>
        <p:spPr>
          <a:prstGeom prst="rect">
            <a:avLst/>
          </a:prstGeom>
          <a:noFill/>
          <a:ln>
            <a:noFill/>
          </a:ln>
        </p:spPr>
        <p:txBody>
          <a:bodyPr lIns="91425" tIns="91425" rIns="91425" bIns="91425" anchor="t" anchorCtr="0">
            <a:noAutofit/>
          </a:bodyPr>
          <a:lstStyle/>
          <a:p>
            <a:pPr marL="0" marR="0" lvl="0" indent="0" algn="l" rtl="0">
              <a:lnSpc>
                <a:spcPct val="90000"/>
              </a:lnSpc>
              <a:spcBef>
                <a:spcPts val="0"/>
              </a:spcBef>
              <a:spcAft>
                <a:spcPts val="0"/>
              </a:spcAft>
              <a:buClr>
                <a:schemeClr val="accent1"/>
              </a:buClr>
              <a:buSzPct val="25000"/>
              <a:buFont typeface="Georgia"/>
              <a:buNone/>
            </a:pPr>
            <a:r>
              <a:rPr lang="en-US" sz="1800" dirty="0">
                <a:solidFill>
                  <a:schemeClr val="accent1"/>
                </a:solidFill>
                <a:latin typeface="Georgia"/>
              </a:rPr>
              <a:t>Thank You!</a:t>
            </a:r>
            <a:endParaRPr sz="1800" dirty="0">
              <a:solidFill>
                <a:schemeClr val="accent1"/>
              </a:solidFill>
              <a:latin typeface="Georgia"/>
            </a:endParaRPr>
          </a:p>
        </p:txBody>
      </p:sp>
      <p:sp>
        <p:nvSpPr>
          <p:cNvPr id="663" name="Shape 663"/>
          <p:cNvSpPr txBox="1">
            <a:spLocks noGrp="1"/>
          </p:cNvSpPr>
          <p:nvPr>
            <p:ph type="body" idx="1"/>
          </p:nvPr>
        </p:nvSpPr>
        <p:spPr>
          <a:xfrm>
            <a:off x="486535" y="1664992"/>
            <a:ext cx="4860300" cy="112245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dirty="0">
                <a:solidFill>
                  <a:schemeClr val="accent1"/>
                </a:solidFill>
                <a:latin typeface="Georgia"/>
              </a:rPr>
              <a:t>Mohan Kumar Panigrahi</a:t>
            </a:r>
          </a:p>
          <a:p>
            <a:pPr marL="0" marR="0" lvl="0" indent="0" algn="l" rtl="0">
              <a:lnSpc>
                <a:spcPct val="100000"/>
              </a:lnSpc>
              <a:spcBef>
                <a:spcPts val="0"/>
              </a:spcBef>
              <a:spcAft>
                <a:spcPts val="0"/>
              </a:spcAft>
              <a:buClr>
                <a:schemeClr val="dk1"/>
              </a:buClr>
              <a:buSzPct val="25000"/>
              <a:buFont typeface="Arial"/>
              <a:buNone/>
            </a:pPr>
            <a:r>
              <a:rPr lang="en-US" sz="1800" dirty="0">
                <a:solidFill>
                  <a:schemeClr val="accent1"/>
                </a:solidFill>
                <a:latin typeface="Georgia"/>
              </a:rPr>
              <a:t>Mohan.Panigrahi@gmail.com</a:t>
            </a:r>
          </a:p>
          <a:p>
            <a:pPr marL="0" marR="0" lvl="0" indent="0" algn="l" rtl="0">
              <a:lnSpc>
                <a:spcPct val="100000"/>
              </a:lnSpc>
              <a:spcBef>
                <a:spcPts val="0"/>
              </a:spcBef>
              <a:spcAft>
                <a:spcPts val="0"/>
              </a:spcAft>
              <a:buClr>
                <a:schemeClr val="dk1"/>
              </a:buClr>
              <a:buSzPct val="25000"/>
              <a:buFont typeface="Arial"/>
              <a:buNone/>
            </a:pPr>
            <a:r>
              <a:rPr lang="en-US" sz="1800" dirty="0">
                <a:solidFill>
                  <a:schemeClr val="accent1"/>
                </a:solidFill>
                <a:latin typeface="Georgia"/>
              </a:rPr>
              <a:t>Date: 30 July 2017</a:t>
            </a:r>
          </a:p>
          <a:p>
            <a:pPr marL="0" marR="0" lvl="0" indent="0" algn="l" rtl="0">
              <a:lnSpc>
                <a:spcPct val="100000"/>
              </a:lnSpc>
              <a:spcBef>
                <a:spcPts val="0"/>
              </a:spcBef>
              <a:spcAft>
                <a:spcPts val="0"/>
              </a:spcAft>
              <a:buClr>
                <a:schemeClr val="dk1"/>
              </a:buClr>
              <a:buSzPct val="25000"/>
              <a:buFont typeface="Arial"/>
              <a:buNone/>
            </a:pPr>
            <a:endParaRPr sz="1800" dirty="0">
              <a:solidFill>
                <a:schemeClr val="accent1"/>
              </a:solidFill>
              <a:latin typeface="Georgia"/>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892612" y="1651141"/>
            <a:ext cx="6255600" cy="549300"/>
          </a:xfrm>
          <a:prstGeom prst="rect">
            <a:avLst/>
          </a:prstGeom>
          <a:noFill/>
          <a:ln>
            <a:noFill/>
          </a:ln>
        </p:spPr>
        <p:txBody>
          <a:bodyPr lIns="0" tIns="0" rIns="0" bIns="0" anchor="t" anchorCtr="0">
            <a:noAutofit/>
          </a:bodyPr>
          <a:lstStyle/>
          <a:p>
            <a:pPr marL="0" marR="0" lvl="0" indent="0" algn="l" rtl="0">
              <a:lnSpc>
                <a:spcPct val="85000"/>
              </a:lnSpc>
              <a:spcBef>
                <a:spcPts val="0"/>
              </a:spcBef>
              <a:spcAft>
                <a:spcPts val="0"/>
              </a:spcAft>
              <a:buClr>
                <a:schemeClr val="accent2"/>
              </a:buClr>
              <a:buSzPct val="25000"/>
              <a:buFont typeface="Georgia"/>
              <a:buNone/>
            </a:pPr>
            <a:r>
              <a:rPr lang="en-US" sz="2800" b="0" i="0" u="none" strike="noStrike" cap="none" dirty="0">
                <a:solidFill>
                  <a:schemeClr val="accent2"/>
                </a:solidFill>
                <a:latin typeface="Georgia"/>
                <a:ea typeface="Georgia"/>
                <a:cs typeface="Georgia"/>
                <a:sym typeface="Georgia"/>
              </a:rPr>
              <a:t>PQAC Test Automation Estimation</a:t>
            </a:r>
            <a:br>
              <a:rPr lang="en-US" sz="3600" b="0" i="0" u="none" strike="noStrike" cap="none" dirty="0">
                <a:solidFill>
                  <a:schemeClr val="accent2"/>
                </a:solidFill>
                <a:latin typeface="Georgia"/>
                <a:ea typeface="Georgia"/>
                <a:cs typeface="Georgia"/>
                <a:sym typeface="Georgia"/>
              </a:rPr>
            </a:br>
            <a:endParaRPr lang="en-US" sz="3600" b="0" i="0" u="none" strike="noStrike" cap="none" dirty="0">
              <a:solidFill>
                <a:schemeClr val="accent2"/>
              </a:solidFill>
              <a:latin typeface="Georgia"/>
              <a:ea typeface="Georgia"/>
              <a:cs typeface="Georgia"/>
              <a:sym typeface="Georgia"/>
            </a:endParaRPr>
          </a:p>
          <a:p>
            <a:pPr marL="0" marR="0" lvl="0" indent="0" algn="l" rtl="0">
              <a:lnSpc>
                <a:spcPct val="85000"/>
              </a:lnSpc>
              <a:spcBef>
                <a:spcPts val="0"/>
              </a:spcBef>
              <a:spcAft>
                <a:spcPts val="0"/>
              </a:spcAft>
              <a:buClr>
                <a:schemeClr val="accent2"/>
              </a:buClr>
              <a:buSzPct val="25000"/>
              <a:buFont typeface="Georgia"/>
              <a:buNone/>
            </a:pPr>
            <a:endParaRPr sz="1400" b="0" i="0" u="none" strike="noStrike" cap="none" dirty="0">
              <a:solidFill>
                <a:srgbClr val="000000"/>
              </a:solidFill>
              <a:latin typeface="Arial"/>
              <a:ea typeface="Arial"/>
              <a:cs typeface="Arial"/>
              <a:sym typeface="Arial"/>
            </a:endParaRPr>
          </a:p>
        </p:txBody>
      </p:sp>
      <p:sp>
        <p:nvSpPr>
          <p:cNvPr id="522" name="Shape 522"/>
          <p:cNvSpPr txBox="1">
            <a:spLocks noGrp="1"/>
          </p:cNvSpPr>
          <p:nvPr>
            <p:ph type="sldNum" idx="12"/>
          </p:nvPr>
        </p:nvSpPr>
        <p:spPr>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dk1"/>
              </a:buClr>
              <a:buSzPct val="25000"/>
              <a:buFont typeface="Arial"/>
              <a:buNone/>
            </a:pPr>
            <a:r>
              <a:rPr lang="en-US" sz="700" b="0" i="0" u="none" strike="noStrike" cap="none">
                <a:solidFill>
                  <a:schemeClr val="dk1"/>
                </a:solidFill>
                <a:latin typeface="Arial"/>
                <a:ea typeface="Arial"/>
                <a:cs typeface="Arial"/>
                <a:sym typeface="Arial"/>
              </a:rPr>
              <a:t> </a:t>
            </a:r>
          </a:p>
        </p:txBody>
      </p:sp>
      <p:sp>
        <p:nvSpPr>
          <p:cNvPr id="523" name="Shape 523"/>
          <p:cNvSpPr txBox="1">
            <a:spLocks noGrp="1"/>
          </p:cNvSpPr>
          <p:nvPr>
            <p:ph type="body" idx="1"/>
          </p:nvPr>
        </p:nvSpPr>
        <p:spPr>
          <a:xfrm>
            <a:off x="928912" y="2946400"/>
            <a:ext cx="6183000" cy="2775974"/>
          </a:xfrm>
          <a:prstGeom prst="rect">
            <a:avLst/>
          </a:prstGeom>
          <a:noFill/>
          <a:ln>
            <a:noFill/>
          </a:ln>
        </p:spPr>
        <p:txBody>
          <a:bodyPr lIns="91425" tIns="91425" rIns="91425" bIns="91425" anchor="t" anchorCtr="0">
            <a:noAutofit/>
          </a:bodyPr>
          <a:lstStyle/>
          <a:p>
            <a:pPr marL="317500" lvl="0" indent="-342900">
              <a:buSzPct val="100000"/>
              <a:buFont typeface="Arial" panose="020B0604020202020204" pitchFamily="34" charset="0"/>
              <a:buChar char="•"/>
            </a:pPr>
            <a:r>
              <a:rPr lang="en-US" sz="1400" b="0" i="0" u="none" strike="noStrike" cap="none" dirty="0">
                <a:solidFill>
                  <a:srgbClr val="000000"/>
                </a:solidFill>
                <a:latin typeface="Arial"/>
                <a:ea typeface="Arial"/>
                <a:cs typeface="Arial"/>
                <a:sym typeface="Arial"/>
              </a:rPr>
              <a:t> </a:t>
            </a:r>
            <a:r>
              <a:rPr lang="en-US" sz="1800" dirty="0">
                <a:solidFill>
                  <a:schemeClr val="accent1"/>
                </a:solidFill>
                <a:latin typeface="Georgia"/>
              </a:rPr>
              <a:t>Objectives</a:t>
            </a:r>
          </a:p>
          <a:p>
            <a:pPr marL="317500" indent="-342900">
              <a:buSzPct val="100000"/>
              <a:buFont typeface="Arial" panose="020B0604020202020204" pitchFamily="34" charset="0"/>
              <a:buChar char="•"/>
            </a:pPr>
            <a:r>
              <a:rPr lang="en-US" sz="1800" dirty="0"/>
              <a:t> </a:t>
            </a:r>
            <a:r>
              <a:rPr lang="en-US" sz="1800" dirty="0">
                <a:solidFill>
                  <a:schemeClr val="accent1"/>
                </a:solidFill>
                <a:latin typeface="Georgia"/>
              </a:rPr>
              <a:t>Activities of Test Automation</a:t>
            </a:r>
          </a:p>
          <a:p>
            <a:pPr marL="317500" lvl="0" indent="-342900">
              <a:buSzPct val="100000"/>
              <a:buFont typeface="Arial" panose="020B0604020202020204" pitchFamily="34" charset="0"/>
              <a:buChar char="•"/>
            </a:pPr>
            <a:r>
              <a:rPr lang="en-US" sz="1800" dirty="0"/>
              <a:t> </a:t>
            </a:r>
            <a:r>
              <a:rPr lang="en-US" sz="1800" dirty="0">
                <a:solidFill>
                  <a:schemeClr val="accent1"/>
                </a:solidFill>
                <a:latin typeface="Georgia"/>
                <a:sym typeface="Georgia"/>
              </a:rPr>
              <a:t>Evaluating Complexity Factors</a:t>
            </a:r>
            <a:endParaRPr lang="en-US" sz="1800" dirty="0">
              <a:solidFill>
                <a:schemeClr val="accent1"/>
              </a:solidFill>
              <a:latin typeface="Georgia"/>
            </a:endParaRPr>
          </a:p>
          <a:p>
            <a:pPr marL="317500" indent="-342900">
              <a:buSzPct val="100000"/>
              <a:buFont typeface="Arial" panose="020B0604020202020204" pitchFamily="34" charset="0"/>
              <a:buChar char="•"/>
            </a:pPr>
            <a:r>
              <a:rPr lang="en-US" sz="1800" b="0" i="0" u="none" strike="noStrike" cap="none" dirty="0">
                <a:solidFill>
                  <a:srgbClr val="000000"/>
                </a:solidFill>
                <a:latin typeface="Arial"/>
                <a:ea typeface="Arial"/>
                <a:cs typeface="Arial"/>
                <a:sym typeface="Arial"/>
              </a:rPr>
              <a:t> </a:t>
            </a:r>
            <a:r>
              <a:rPr lang="en-US" sz="1800" dirty="0">
                <a:solidFill>
                  <a:schemeClr val="accent1"/>
                </a:solidFill>
                <a:latin typeface="Georgia"/>
                <a:sym typeface="Georgia"/>
              </a:rPr>
              <a:t>Factors</a:t>
            </a:r>
            <a:r>
              <a:rPr lang="en-US" sz="1800" dirty="0">
                <a:solidFill>
                  <a:srgbClr val="C00000"/>
                </a:solidFill>
                <a:latin typeface="Georgia"/>
                <a:ea typeface="Georgia"/>
                <a:cs typeface="Georgia"/>
                <a:sym typeface="Georgia"/>
              </a:rPr>
              <a:t> </a:t>
            </a:r>
            <a:r>
              <a:rPr lang="en-US" sz="1800" dirty="0">
                <a:solidFill>
                  <a:schemeClr val="accent1"/>
                </a:solidFill>
                <a:latin typeface="Georgia"/>
                <a:sym typeface="Georgia"/>
              </a:rPr>
              <a:t>Affecting Test Automation Estimation</a:t>
            </a:r>
            <a:endParaRPr lang="en-US" sz="1800" b="0" i="0" u="none" strike="noStrike" cap="none" dirty="0">
              <a:solidFill>
                <a:srgbClr val="000000"/>
              </a:solidFill>
              <a:latin typeface="Arial"/>
              <a:ea typeface="Arial"/>
              <a:cs typeface="Arial"/>
              <a:sym typeface="Arial"/>
            </a:endParaRPr>
          </a:p>
          <a:p>
            <a:pPr marL="317500" lvl="1" indent="-342900">
              <a:lnSpc>
                <a:spcPct val="140000"/>
              </a:lnSpc>
              <a:buClr>
                <a:srgbClr val="4D4D4D"/>
              </a:buClr>
              <a:buSzPct val="100000"/>
              <a:buFont typeface="Arial" panose="020B0604020202020204" pitchFamily="34" charset="0"/>
              <a:buChar char="•"/>
            </a:pPr>
            <a:r>
              <a:rPr lang="en-US" sz="1800" dirty="0">
                <a:solidFill>
                  <a:schemeClr val="accent1"/>
                </a:solidFill>
                <a:latin typeface="Georgia"/>
              </a:rPr>
              <a:t> Use of Test Estimation Tool</a:t>
            </a:r>
          </a:p>
          <a:p>
            <a:pPr marL="317500" lvl="1" indent="-342900">
              <a:lnSpc>
                <a:spcPct val="140000"/>
              </a:lnSpc>
              <a:buClr>
                <a:srgbClr val="4D4D4D"/>
              </a:buClr>
              <a:buSzPct val="100000"/>
              <a:buFont typeface="Arial" panose="020B0604020202020204" pitchFamily="34" charset="0"/>
              <a:buChar char="•"/>
            </a:pPr>
            <a:r>
              <a:rPr lang="en-US" sz="1800" dirty="0">
                <a:solidFill>
                  <a:schemeClr val="accent1"/>
                </a:solidFill>
                <a:latin typeface="Georgia"/>
              </a:rPr>
              <a:t> Implementation</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Shape 528"/>
          <p:cNvSpPr txBox="1">
            <a:spLocks noGrp="1"/>
          </p:cNvSpPr>
          <p:nvPr>
            <p:ph type="title"/>
          </p:nvPr>
        </p:nvSpPr>
        <p:spPr>
          <a:xfrm>
            <a:off x="281784" y="466039"/>
            <a:ext cx="7126800" cy="332399"/>
          </a:xfrm>
          <a:prstGeom prst="rect">
            <a:avLst/>
          </a:prstGeom>
          <a:noFill/>
          <a:ln>
            <a:noFill/>
          </a:ln>
        </p:spPr>
        <p:txBody>
          <a:bodyPr lIns="0" tIns="0" rIns="0" bIns="0" anchor="t" anchorCtr="0">
            <a:noAutofit/>
          </a:bodyPr>
          <a:lstStyle/>
          <a:p>
            <a:pPr marL="0" marR="0" lvl="0" indent="0" algn="l" rtl="0">
              <a:lnSpc>
                <a:spcPct val="90000"/>
              </a:lnSpc>
              <a:spcBef>
                <a:spcPts val="0"/>
              </a:spcBef>
              <a:spcAft>
                <a:spcPts val="0"/>
              </a:spcAft>
              <a:buClr>
                <a:schemeClr val="accent1"/>
              </a:buClr>
              <a:buSzPct val="25000"/>
              <a:buFont typeface="Georgia"/>
              <a:buNone/>
            </a:pPr>
            <a:r>
              <a:rPr lang="en-US" sz="2400" b="0" i="0" u="none" strike="noStrike" cap="none" dirty="0">
                <a:solidFill>
                  <a:schemeClr val="accent1"/>
                </a:solidFill>
                <a:latin typeface="Georgia"/>
                <a:ea typeface="Georgia"/>
                <a:cs typeface="Georgia"/>
                <a:sym typeface="Georgia"/>
              </a:rPr>
              <a:t>Objectives</a:t>
            </a:r>
          </a:p>
        </p:txBody>
      </p:sp>
      <p:sp>
        <p:nvSpPr>
          <p:cNvPr id="530" name="Shape 530"/>
          <p:cNvSpPr txBox="1">
            <a:spLocks noGrp="1"/>
          </p:cNvSpPr>
          <p:nvPr>
            <p:ph type="body" idx="1"/>
          </p:nvPr>
        </p:nvSpPr>
        <p:spPr>
          <a:prstGeom prst="rect">
            <a:avLst/>
          </a:prstGeom>
          <a:noFill/>
          <a:ln>
            <a:noFill/>
          </a:ln>
        </p:spPr>
        <p:txBody>
          <a:bodyPr lIns="0" tIns="0" rIns="0" bIns="0" anchor="t" anchorCtr="0">
            <a:noAutofit/>
          </a:bodyPr>
          <a:lstStyle/>
          <a:p>
            <a:pPr marL="457200" marR="0" lvl="0" indent="-330200" algn="l" rtl="0">
              <a:lnSpc>
                <a:spcPct val="100000"/>
              </a:lnSpc>
              <a:spcBef>
                <a:spcPts val="0"/>
              </a:spcBef>
              <a:spcAft>
                <a:spcPts val="0"/>
              </a:spcAft>
              <a:buClr>
                <a:schemeClr val="dk1"/>
              </a:buClr>
              <a:buSzPct val="100000"/>
              <a:buFont typeface="Arial"/>
              <a:buChar char="➔"/>
            </a:pPr>
            <a:endParaRPr lang="en-US" sz="1600" b="0" i="0" u="none" strike="noStrike" cap="none" dirty="0">
              <a:solidFill>
                <a:schemeClr val="dk1"/>
              </a:solidFill>
              <a:latin typeface="Arial"/>
              <a:ea typeface="Arial"/>
              <a:cs typeface="Arial"/>
              <a:sym typeface="Arial"/>
            </a:endParaRPr>
          </a:p>
          <a:p>
            <a:pPr marL="457200" marR="0" lvl="0" indent="-330200" algn="l" rtl="0">
              <a:lnSpc>
                <a:spcPct val="100000"/>
              </a:lnSpc>
              <a:spcBef>
                <a:spcPts val="0"/>
              </a:spcBef>
              <a:spcAft>
                <a:spcPts val="0"/>
              </a:spcAft>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Create a unified </a:t>
            </a:r>
            <a:r>
              <a:rPr lang="en-US" sz="1600" dirty="0">
                <a:solidFill>
                  <a:schemeClr val="dk1"/>
                </a:solidFill>
              </a:rPr>
              <a:t>automation </a:t>
            </a:r>
            <a:r>
              <a:rPr lang="en-US" sz="1600" b="0" i="0" u="none" strike="noStrike" cap="none" dirty="0">
                <a:solidFill>
                  <a:schemeClr val="dk1"/>
                </a:solidFill>
                <a:latin typeface="Arial"/>
                <a:ea typeface="Arial"/>
                <a:cs typeface="Arial"/>
                <a:sym typeface="Arial"/>
              </a:rPr>
              <a:t>test estimation methodology across QA&amp;C.</a:t>
            </a:r>
          </a:p>
          <a:p>
            <a:pPr marL="285750" indent="-285750">
              <a:spcBef>
                <a:spcPts val="320"/>
              </a:spcBef>
              <a:buSzPct val="25000"/>
            </a:pPr>
            <a:endParaRPr sz="1600" b="0" i="0" u="none" strike="noStrike" cap="none" dirty="0">
              <a:solidFill>
                <a:schemeClr val="dk1"/>
              </a:solidFill>
              <a:latin typeface="Arial"/>
              <a:ea typeface="Arial"/>
              <a:cs typeface="Arial"/>
              <a:sym typeface="Arial"/>
            </a:endParaRPr>
          </a:p>
          <a:p>
            <a:pPr marL="457200" marR="0" lvl="0" indent="-330200" algn="l" rtl="0">
              <a:lnSpc>
                <a:spcPct val="100000"/>
              </a:lnSpc>
              <a:spcBef>
                <a:spcPts val="320"/>
              </a:spcBef>
              <a:spcAft>
                <a:spcPts val="0"/>
              </a:spcAft>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Use various complexity factors applicable to Test automation</a:t>
            </a:r>
          </a:p>
          <a:p>
            <a:pPr marL="457200" indent="-330200">
              <a:spcBef>
                <a:spcPts val="320"/>
              </a:spcBef>
              <a:buSzPct val="25000"/>
            </a:pPr>
            <a:r>
              <a:rPr lang="en-US" sz="1600" b="0" i="0" u="none" strike="noStrike" cap="none" dirty="0">
                <a:solidFill>
                  <a:schemeClr val="dk1"/>
                </a:solidFill>
                <a:latin typeface="Arial"/>
                <a:ea typeface="Arial"/>
                <a:cs typeface="Arial"/>
                <a:sym typeface="Arial"/>
              </a:rPr>
              <a:t> </a:t>
            </a:r>
          </a:p>
          <a:p>
            <a:pPr marL="457200" marR="0" lvl="0" indent="-330200" algn="l" rtl="0">
              <a:lnSpc>
                <a:spcPct val="100000"/>
              </a:lnSpc>
              <a:spcBef>
                <a:spcPts val="320"/>
              </a:spcBef>
              <a:spcAft>
                <a:spcPts val="0"/>
              </a:spcAft>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Have a pre-defined estimate (effort in hours) corresponding to the complexity of test automation</a:t>
            </a:r>
          </a:p>
          <a:p>
            <a:pPr marL="0" marR="0" lvl="0" indent="0" algn="l" rtl="0">
              <a:lnSpc>
                <a:spcPct val="100000"/>
              </a:lnSpc>
              <a:spcBef>
                <a:spcPts val="320"/>
              </a:spcBef>
              <a:spcAft>
                <a:spcPts val="0"/>
              </a:spcAft>
              <a:buClr>
                <a:schemeClr val="dk1"/>
              </a:buClr>
              <a:buSzPct val="25000"/>
              <a:buFont typeface="Arial"/>
              <a:buNone/>
            </a:pPr>
            <a:endParaRPr sz="1600" b="0" i="0" u="none" strike="noStrike" cap="none" dirty="0">
              <a:solidFill>
                <a:schemeClr val="dk1"/>
              </a:solidFill>
              <a:latin typeface="Arial"/>
              <a:ea typeface="Arial"/>
              <a:cs typeface="Arial"/>
              <a:sym typeface="Arial"/>
            </a:endParaRPr>
          </a:p>
          <a:p>
            <a:pPr marL="0" marR="0" lvl="0" indent="0" algn="l" rtl="0">
              <a:lnSpc>
                <a:spcPct val="100000"/>
              </a:lnSpc>
              <a:spcBef>
                <a:spcPts val="320"/>
              </a:spcBef>
              <a:spcAft>
                <a:spcPts val="0"/>
              </a:spcAft>
              <a:buClr>
                <a:schemeClr val="dk1"/>
              </a:buClr>
              <a:buSzPct val="25000"/>
              <a:buFont typeface="Arial"/>
              <a:buNone/>
            </a:pPr>
            <a:endParaRPr sz="1600" b="0" i="0" u="none" strike="noStrike" cap="none" dirty="0">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lt2"/>
              </a:buClr>
              <a:buSzPct val="25000"/>
              <a:buFont typeface="Arial"/>
              <a:buNone/>
            </a:pPr>
            <a:endParaRPr sz="1100" b="0" i="0" u="none" strike="noStrike" cap="none" dirty="0">
              <a:solidFill>
                <a:srgbClr val="4E0064"/>
              </a:solidFill>
              <a:latin typeface="Arial"/>
              <a:ea typeface="Arial"/>
              <a:cs typeface="Arial"/>
              <a:sym typeface="Arial"/>
            </a:endParaRPr>
          </a:p>
          <a:p>
            <a:pPr marL="0" marR="0" lvl="0" indent="0" algn="l" rtl="0">
              <a:lnSpc>
                <a:spcPct val="100000"/>
              </a:lnSpc>
              <a:spcBef>
                <a:spcPts val="0"/>
              </a:spcBef>
              <a:spcAft>
                <a:spcPts val="800"/>
              </a:spcAft>
              <a:buClr>
                <a:schemeClr val="dk1"/>
              </a:buClr>
              <a:buSzPct val="25000"/>
              <a:buFont typeface="Arial"/>
              <a:buNone/>
            </a:pPr>
            <a:endParaRPr sz="1800" b="1" i="0" u="none" strike="noStrike" cap="none" dirty="0">
              <a:solidFill>
                <a:schemeClr val="accent1"/>
              </a:solidFill>
              <a:latin typeface="Arial"/>
              <a:ea typeface="Arial"/>
              <a:cs typeface="Arial"/>
              <a:sym typeface="Arial"/>
            </a:endParaRPr>
          </a:p>
        </p:txBody>
      </p:sp>
      <p:sp>
        <p:nvSpPr>
          <p:cNvPr id="529" name="Shape 529"/>
          <p:cNvSpPr txBox="1">
            <a:spLocks noGrp="1"/>
          </p:cNvSpPr>
          <p:nvPr>
            <p:ph type="sldNum" idx="12"/>
          </p:nvPr>
        </p:nvSpPr>
        <p:spPr>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txBox="1">
            <a:spLocks noGrp="1"/>
          </p:cNvSpPr>
          <p:nvPr>
            <p:ph type="title"/>
          </p:nvPr>
        </p:nvSpPr>
        <p:spPr>
          <a:xfrm>
            <a:off x="284042" y="466039"/>
            <a:ext cx="7140300" cy="477858"/>
          </a:xfrm>
          <a:prstGeom prst="rect">
            <a:avLst/>
          </a:prstGeom>
          <a:noFill/>
          <a:ln>
            <a:noFill/>
          </a:ln>
        </p:spPr>
        <p:txBody>
          <a:bodyPr lIns="91425" tIns="91425" rIns="91425" bIns="91425" anchor="t" anchorCtr="0">
            <a:noAutofit/>
          </a:bodyPr>
          <a:lstStyle/>
          <a:p>
            <a:pPr marL="0" marR="0" lvl="0" indent="0" algn="l" rtl="0">
              <a:lnSpc>
                <a:spcPct val="90000"/>
              </a:lnSpc>
              <a:spcBef>
                <a:spcPts val="0"/>
              </a:spcBef>
              <a:spcAft>
                <a:spcPts val="0"/>
              </a:spcAft>
              <a:buClr>
                <a:schemeClr val="accent1"/>
              </a:buClr>
              <a:buSzPct val="25000"/>
              <a:buFont typeface="Georgia"/>
              <a:buNone/>
            </a:pPr>
            <a:r>
              <a:rPr lang="en-US" sz="2400" dirty="0">
                <a:solidFill>
                  <a:schemeClr val="accent1"/>
                </a:solidFill>
                <a:latin typeface="Georgia"/>
                <a:sym typeface="Georgia"/>
              </a:rPr>
              <a:t>Activities of Test Automation</a:t>
            </a:r>
          </a:p>
        </p:txBody>
      </p:sp>
      <p:sp>
        <p:nvSpPr>
          <p:cNvPr id="537" name="Shape 537"/>
          <p:cNvSpPr txBox="1">
            <a:spLocks noGrp="1"/>
          </p:cNvSpPr>
          <p:nvPr>
            <p:ph idx="1"/>
          </p:nvPr>
        </p:nvSpPr>
        <p:spPr>
          <a:xfrm>
            <a:off x="614582" y="967501"/>
            <a:ext cx="7886700" cy="435133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Th</a:t>
            </a:r>
            <a:r>
              <a:rPr lang="en-US" dirty="0"/>
              <a:t>e</a:t>
            </a:r>
            <a:r>
              <a:rPr lang="en-US" sz="1400" b="0" i="0" u="none" strike="noStrike" cap="none" dirty="0">
                <a:solidFill>
                  <a:srgbClr val="000000"/>
                </a:solidFill>
                <a:latin typeface="Arial"/>
                <a:ea typeface="Arial"/>
                <a:cs typeface="Arial"/>
                <a:sym typeface="Arial"/>
              </a:rPr>
              <a:t> following 4 activities have been identified as being done by the Automation QA team:</a:t>
            </a:r>
          </a:p>
          <a:p>
            <a:pPr marL="0" marR="0" lvl="0" indent="0" algn="l" rtl="0">
              <a:lnSpc>
                <a:spcPct val="100000"/>
              </a:lnSpc>
              <a:spcBef>
                <a:spcPts val="0"/>
              </a:spcBef>
              <a:spcAft>
                <a:spcPts val="0"/>
              </a:spcAft>
              <a:buNone/>
            </a:pPr>
            <a:endParaRPr dirty="0"/>
          </a:p>
          <a:p>
            <a:pPr marL="914400" marR="0" lvl="1" indent="-342900" algn="l" rtl="0">
              <a:lnSpc>
                <a:spcPct val="100000"/>
              </a:lnSpc>
              <a:spcBef>
                <a:spcPts val="0"/>
              </a:spcBef>
              <a:spcAft>
                <a:spcPts val="0"/>
              </a:spcAft>
              <a:buClr>
                <a:schemeClr val="dk1"/>
              </a:buClr>
              <a:buSzPct val="100000"/>
              <a:buFont typeface="+mj-lt"/>
              <a:buAutoNum type="arabicPeriod"/>
            </a:pPr>
            <a:r>
              <a:rPr lang="en-US" sz="1400" b="0" i="0" u="none" strike="noStrike" cap="none" dirty="0">
                <a:solidFill>
                  <a:srgbClr val="000000"/>
                </a:solidFill>
                <a:latin typeface="Arial"/>
                <a:ea typeface="Arial"/>
                <a:cs typeface="Arial"/>
                <a:sym typeface="Arial"/>
              </a:rPr>
              <a:t>Test Preparation</a:t>
            </a:r>
          </a:p>
          <a:p>
            <a:pPr marL="1371600" marR="0" lvl="2" indent="-342900" algn="l" rtl="0">
              <a:lnSpc>
                <a:spcPct val="100000"/>
              </a:lnSpc>
              <a:spcBef>
                <a:spcPts val="0"/>
              </a:spcBef>
              <a:spcAft>
                <a:spcPts val="0"/>
              </a:spcAft>
              <a:buClr>
                <a:schemeClr val="dk1"/>
              </a:buClr>
              <a:buSzPct val="100000"/>
              <a:buFont typeface="+mj-lt"/>
              <a:buAutoNum type="arabicPeriod"/>
            </a:pPr>
            <a:r>
              <a:rPr lang="en-US" sz="1400" b="0" i="0" u="none" strike="noStrike" cap="none" dirty="0">
                <a:solidFill>
                  <a:srgbClr val="000000"/>
                </a:solidFill>
                <a:latin typeface="Arial"/>
                <a:ea typeface="Arial"/>
                <a:cs typeface="Arial"/>
                <a:sym typeface="Arial"/>
              </a:rPr>
              <a:t>Analyze Functional Specification of Test case</a:t>
            </a:r>
          </a:p>
          <a:p>
            <a:pPr marL="1371600" lvl="2" indent="-342900">
              <a:buSzPct val="100000"/>
              <a:buFont typeface="+mj-lt"/>
              <a:buAutoNum type="arabicPeriod"/>
            </a:pPr>
            <a:r>
              <a:rPr lang="en-US" dirty="0"/>
              <a:t>Analysis of Automation Scope</a:t>
            </a:r>
            <a:endParaRPr lang="en-US" sz="1400" b="0" i="0" u="none" strike="noStrike" cap="none" dirty="0">
              <a:solidFill>
                <a:srgbClr val="000000"/>
              </a:solidFill>
              <a:latin typeface="Arial"/>
              <a:ea typeface="Arial"/>
              <a:cs typeface="Arial"/>
              <a:sym typeface="Arial"/>
            </a:endParaRPr>
          </a:p>
          <a:p>
            <a:pPr marL="1371600" marR="0" lvl="2" indent="-342900" algn="l" rtl="0">
              <a:lnSpc>
                <a:spcPct val="100000"/>
              </a:lnSpc>
              <a:spcBef>
                <a:spcPts val="0"/>
              </a:spcBef>
              <a:spcAft>
                <a:spcPts val="0"/>
              </a:spcAft>
              <a:buClr>
                <a:schemeClr val="dk1"/>
              </a:buClr>
              <a:buSzPct val="100000"/>
              <a:buFont typeface="+mj-lt"/>
              <a:buAutoNum type="arabicPeriod"/>
            </a:pPr>
            <a:r>
              <a:rPr lang="en-US" dirty="0"/>
              <a:t>Define Pre, Post condition for repeatable execution </a:t>
            </a:r>
            <a:endParaRPr lang="en-US" sz="1400" b="0" i="0" u="none" strike="noStrike" cap="none" dirty="0">
              <a:solidFill>
                <a:srgbClr val="000000"/>
              </a:solidFill>
              <a:latin typeface="Arial"/>
              <a:ea typeface="Arial"/>
              <a:cs typeface="Arial"/>
              <a:sym typeface="Arial"/>
            </a:endParaRPr>
          </a:p>
          <a:p>
            <a:pPr marL="1371600" marR="0" lvl="2" indent="-342900" algn="l" rtl="0">
              <a:lnSpc>
                <a:spcPct val="100000"/>
              </a:lnSpc>
              <a:spcBef>
                <a:spcPts val="0"/>
              </a:spcBef>
              <a:spcAft>
                <a:spcPts val="0"/>
              </a:spcAft>
              <a:buClr>
                <a:schemeClr val="dk1"/>
              </a:buClr>
              <a:buSzPct val="100000"/>
              <a:buFont typeface="+mj-lt"/>
              <a:buAutoNum type="arabicPeriod"/>
            </a:pPr>
            <a:r>
              <a:rPr lang="en-US" sz="1400" b="0" i="0" u="none" strike="noStrike" cap="none" dirty="0">
                <a:solidFill>
                  <a:srgbClr val="000000"/>
                </a:solidFill>
                <a:latin typeface="Arial"/>
                <a:ea typeface="Arial"/>
                <a:cs typeface="Arial"/>
                <a:sym typeface="Arial"/>
              </a:rPr>
              <a:t>Design High Level Flows</a:t>
            </a:r>
          </a:p>
          <a:p>
            <a:pPr marL="1371600" lvl="2" indent="-342900">
              <a:buSzPct val="100000"/>
              <a:buFont typeface="+mj-lt"/>
              <a:buAutoNum type="arabicPeriod"/>
            </a:pPr>
            <a:r>
              <a:rPr lang="en-US" dirty="0"/>
              <a:t>Define Automation design strategy</a:t>
            </a:r>
            <a:endParaRPr lang="en-US" sz="1400" b="0" i="0" u="none" strike="noStrike" cap="none" dirty="0">
              <a:solidFill>
                <a:srgbClr val="000000"/>
              </a:solidFill>
              <a:latin typeface="Arial"/>
              <a:ea typeface="Arial"/>
              <a:cs typeface="Arial"/>
              <a:sym typeface="Arial"/>
            </a:endParaRPr>
          </a:p>
          <a:p>
            <a:pPr marL="1828800" lvl="3" indent="-342900">
              <a:buSzPct val="100000"/>
              <a:buFont typeface="+mj-lt"/>
              <a:buAutoNum type="arabicPeriod"/>
            </a:pPr>
            <a:endParaRPr lang="en-US" dirty="0"/>
          </a:p>
          <a:p>
            <a:pPr marL="914400" lvl="1" indent="-342900">
              <a:buSzPct val="100000"/>
              <a:buFont typeface="+mj-lt"/>
              <a:buAutoNum type="arabicPeriod"/>
            </a:pPr>
            <a:r>
              <a:rPr lang="en-US" dirty="0"/>
              <a:t>Framework Preparation</a:t>
            </a:r>
          </a:p>
          <a:p>
            <a:pPr marL="1371600" lvl="2" indent="-342900">
              <a:buSzPct val="100000"/>
              <a:buFont typeface="+mj-lt"/>
              <a:buAutoNum type="arabicPeriod"/>
            </a:pPr>
            <a:r>
              <a:rPr lang="en-US" dirty="0"/>
              <a:t>Create and maintain low-level Keyword and Flows</a:t>
            </a:r>
          </a:p>
          <a:p>
            <a:pPr marL="1371600" lvl="2" indent="-342900">
              <a:buSzPct val="100000"/>
              <a:buFont typeface="+mj-lt"/>
              <a:buAutoNum type="arabicPeriod"/>
            </a:pPr>
            <a:r>
              <a:rPr lang="en-US" dirty="0"/>
              <a:t>Create and maintain  unit, acceptance tests for Keyword</a:t>
            </a:r>
          </a:p>
          <a:p>
            <a:pPr marL="1371600" marR="0" lvl="2" indent="-342900" algn="l" rtl="0">
              <a:lnSpc>
                <a:spcPct val="100000"/>
              </a:lnSpc>
              <a:spcBef>
                <a:spcPts val="0"/>
              </a:spcBef>
              <a:spcAft>
                <a:spcPts val="0"/>
              </a:spcAft>
              <a:buClr>
                <a:schemeClr val="dk1"/>
              </a:buClr>
              <a:buSzPct val="100000"/>
              <a:buFont typeface="+mj-lt"/>
              <a:buAutoNum type="arabicPeriod"/>
            </a:pPr>
            <a:endParaRPr lang="en-US" dirty="0"/>
          </a:p>
          <a:p>
            <a:pPr marL="1371600" marR="0" lvl="2" indent="-342900" algn="l" rtl="0">
              <a:lnSpc>
                <a:spcPct val="100000"/>
              </a:lnSpc>
              <a:spcBef>
                <a:spcPts val="0"/>
              </a:spcBef>
              <a:spcAft>
                <a:spcPts val="0"/>
              </a:spcAft>
              <a:buClr>
                <a:schemeClr val="dk1"/>
              </a:buClr>
              <a:buSzPct val="100000"/>
              <a:buFont typeface="+mj-lt"/>
              <a:buAutoNum type="arabicPeriod"/>
            </a:pPr>
            <a:endParaRPr lang="en-US" sz="1400" b="0" i="0" u="none" strike="noStrike" cap="none" dirty="0">
              <a:solidFill>
                <a:srgbClr val="000000"/>
              </a:solidFill>
              <a:latin typeface="Arial"/>
              <a:ea typeface="Arial"/>
              <a:cs typeface="Arial"/>
              <a:sym typeface="Arial"/>
            </a:endParaRPr>
          </a:p>
          <a:p>
            <a:pPr marL="914400" marR="0" lvl="1" indent="-342900" algn="l" rtl="0">
              <a:lnSpc>
                <a:spcPct val="100000"/>
              </a:lnSpc>
              <a:spcBef>
                <a:spcPts val="0"/>
              </a:spcBef>
              <a:spcAft>
                <a:spcPts val="0"/>
              </a:spcAft>
              <a:buClr>
                <a:schemeClr val="dk1"/>
              </a:buClr>
              <a:buSzPct val="100000"/>
              <a:buFont typeface="+mj-lt"/>
              <a:buAutoNum type="arabicPeriod"/>
            </a:pPr>
            <a:r>
              <a:rPr lang="en-US" sz="1400" b="0" i="0" u="none" strike="noStrike" cap="none" dirty="0">
                <a:solidFill>
                  <a:srgbClr val="000000"/>
                </a:solidFill>
                <a:latin typeface="Arial"/>
                <a:ea typeface="Arial"/>
                <a:cs typeface="Arial"/>
                <a:sym typeface="Arial"/>
              </a:rPr>
              <a:t>Test Scripting</a:t>
            </a:r>
          </a:p>
          <a:p>
            <a:pPr marL="1371600" lvl="2" indent="-342900">
              <a:buSzPct val="100000"/>
              <a:buFont typeface="+mj-lt"/>
              <a:buAutoNum type="arabicPeriod"/>
            </a:pPr>
            <a:r>
              <a:rPr lang="en-US" dirty="0"/>
              <a:t>Identify locators</a:t>
            </a:r>
          </a:p>
          <a:p>
            <a:pPr marL="1371600" lvl="2" indent="-342900">
              <a:buSzPct val="100000"/>
              <a:buFont typeface="+mj-lt"/>
              <a:buAutoNum type="arabicPeriod"/>
            </a:pPr>
            <a:r>
              <a:rPr lang="en-US" dirty="0"/>
              <a:t>Automation synchronization points</a:t>
            </a:r>
          </a:p>
          <a:p>
            <a:pPr marL="1371600" lvl="2" indent="-342900">
              <a:buSzPct val="100000"/>
              <a:buFont typeface="+mj-lt"/>
              <a:buAutoNum type="arabicPeriod"/>
            </a:pPr>
            <a:r>
              <a:rPr lang="en-US" dirty="0"/>
              <a:t>Documentation</a:t>
            </a:r>
          </a:p>
          <a:p>
            <a:pPr marL="1371600" marR="0" lvl="2" indent="-342900" algn="l" rtl="0">
              <a:lnSpc>
                <a:spcPct val="100000"/>
              </a:lnSpc>
              <a:spcBef>
                <a:spcPts val="0"/>
              </a:spcBef>
              <a:spcAft>
                <a:spcPts val="0"/>
              </a:spcAft>
              <a:buClr>
                <a:schemeClr val="dk1"/>
              </a:buClr>
              <a:buSzPct val="100000"/>
              <a:buFont typeface="+mj-lt"/>
              <a:buAutoNum type="arabicPeriod"/>
            </a:pPr>
            <a:endParaRPr lang="en-US" dirty="0"/>
          </a:p>
          <a:p>
            <a:pPr marL="1371600" marR="0" lvl="2" indent="-342900" algn="l" rtl="0">
              <a:lnSpc>
                <a:spcPct val="100000"/>
              </a:lnSpc>
              <a:spcBef>
                <a:spcPts val="0"/>
              </a:spcBef>
              <a:spcAft>
                <a:spcPts val="0"/>
              </a:spcAft>
              <a:buClr>
                <a:schemeClr val="dk1"/>
              </a:buClr>
              <a:buSzPct val="100000"/>
              <a:buFont typeface="+mj-lt"/>
              <a:buAutoNum type="arabicPeriod"/>
            </a:pPr>
            <a:endParaRPr lang="en-US" sz="1400" b="0" i="0" u="none" strike="noStrike" cap="none" dirty="0">
              <a:solidFill>
                <a:srgbClr val="000000"/>
              </a:solidFill>
              <a:latin typeface="Arial"/>
              <a:ea typeface="Arial"/>
              <a:cs typeface="Arial"/>
              <a:sym typeface="Arial"/>
            </a:endParaRPr>
          </a:p>
          <a:p>
            <a:pPr marL="914400" marR="0" lvl="1" indent="-342900" algn="l" rtl="0">
              <a:lnSpc>
                <a:spcPct val="100000"/>
              </a:lnSpc>
              <a:spcBef>
                <a:spcPts val="0"/>
              </a:spcBef>
              <a:spcAft>
                <a:spcPts val="0"/>
              </a:spcAft>
              <a:buClr>
                <a:schemeClr val="dk1"/>
              </a:buClr>
              <a:buSzPct val="100000"/>
              <a:buFont typeface="+mj-lt"/>
              <a:buAutoNum type="arabicPeriod"/>
            </a:pPr>
            <a:r>
              <a:rPr lang="en-US" sz="1400" b="0" i="0" u="none" strike="noStrike" cap="none" dirty="0">
                <a:solidFill>
                  <a:srgbClr val="000000"/>
                </a:solidFill>
                <a:latin typeface="Arial"/>
                <a:ea typeface="Arial"/>
                <a:cs typeface="Arial"/>
                <a:sym typeface="Arial"/>
              </a:rPr>
              <a:t>Test Execution / Re-execution</a:t>
            </a:r>
          </a:p>
          <a:p>
            <a:pPr marL="1371600" marR="0" lvl="2" indent="-342900" algn="l" rtl="0">
              <a:lnSpc>
                <a:spcPct val="100000"/>
              </a:lnSpc>
              <a:spcBef>
                <a:spcPts val="0"/>
              </a:spcBef>
              <a:spcAft>
                <a:spcPts val="0"/>
              </a:spcAft>
              <a:buClr>
                <a:schemeClr val="dk1"/>
              </a:buClr>
              <a:buSzPct val="100000"/>
              <a:buFont typeface="+mj-lt"/>
              <a:buAutoNum type="arabicPeriod"/>
            </a:pPr>
            <a:r>
              <a:rPr lang="en-US" sz="1400" b="0" i="0" u="none" strike="noStrike" cap="none" dirty="0">
                <a:solidFill>
                  <a:srgbClr val="000000"/>
                </a:solidFill>
                <a:latin typeface="Arial"/>
                <a:ea typeface="Arial"/>
                <a:cs typeface="Arial"/>
                <a:sym typeface="Arial"/>
              </a:rPr>
              <a:t>Run </a:t>
            </a:r>
            <a:r>
              <a:rPr lang="en-US" dirty="0"/>
              <a:t>script </a:t>
            </a:r>
            <a:r>
              <a:rPr lang="en-US" sz="1400" b="0" i="0" u="none" strike="noStrike" cap="none" dirty="0">
                <a:solidFill>
                  <a:srgbClr val="000000"/>
                </a:solidFill>
                <a:latin typeface="Arial"/>
                <a:ea typeface="Arial"/>
                <a:cs typeface="Arial"/>
                <a:sym typeface="Arial"/>
              </a:rPr>
              <a:t>on Jenkins</a:t>
            </a:r>
          </a:p>
          <a:p>
            <a:pPr marL="0" marR="0" lvl="0" indent="0" algn="l" rtl="0">
              <a:lnSpc>
                <a:spcPct val="100000"/>
              </a:lnSpc>
              <a:spcBef>
                <a:spcPts val="0"/>
              </a:spcBef>
              <a:spcAft>
                <a:spcPts val="0"/>
              </a:spcAft>
              <a:buClr>
                <a:schemeClr val="dk1"/>
              </a:buClr>
              <a:buSzPct val="250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107061" y="510284"/>
            <a:ext cx="7140300" cy="477858"/>
          </a:xfrm>
          <a:prstGeom prst="rect">
            <a:avLst/>
          </a:prstGeom>
          <a:noFill/>
          <a:ln>
            <a:noFill/>
          </a:ln>
        </p:spPr>
        <p:txBody>
          <a:bodyPr lIns="91425" tIns="91425" rIns="91425" bIns="91425" anchor="t" anchorCtr="0">
            <a:noAutofit/>
          </a:bodyPr>
          <a:lstStyle/>
          <a:p>
            <a:pPr marL="0" marR="0" lvl="0" indent="0" algn="l" rtl="0">
              <a:lnSpc>
                <a:spcPct val="90000"/>
              </a:lnSpc>
              <a:spcBef>
                <a:spcPts val="0"/>
              </a:spcBef>
              <a:spcAft>
                <a:spcPts val="0"/>
              </a:spcAft>
              <a:buClr>
                <a:schemeClr val="accent1"/>
              </a:buClr>
              <a:buSzPct val="25000"/>
              <a:buFont typeface="Georgia"/>
              <a:buNone/>
            </a:pPr>
            <a:r>
              <a:rPr lang="en-US" sz="2400" dirty="0">
                <a:solidFill>
                  <a:schemeClr val="accent1"/>
                </a:solidFill>
                <a:latin typeface="Georgia"/>
                <a:sym typeface="Georgia"/>
              </a:rPr>
              <a:t>Evaluating Complexity Factors</a:t>
            </a:r>
          </a:p>
        </p:txBody>
      </p:sp>
      <p:sp>
        <p:nvSpPr>
          <p:cNvPr id="551" name="Shape 551"/>
          <p:cNvSpPr txBox="1">
            <a:spLocks noGrp="1"/>
          </p:cNvSpPr>
          <p:nvPr>
            <p:ph idx="1"/>
          </p:nvPr>
        </p:nvSpPr>
        <p:spPr>
          <a:prstGeom prst="rect">
            <a:avLst/>
          </a:prstGeom>
          <a:noFill/>
          <a:ln>
            <a:noFill/>
          </a:ln>
        </p:spPr>
        <p:txBody>
          <a:bodyPr lIns="91425" tIns="91425" rIns="91425" bIns="91425" anchor="t" anchorCtr="0">
            <a:noAutofit/>
          </a:bodyPr>
          <a:lstStyle/>
          <a:p>
            <a:pPr marL="114300" marR="0" lvl="0" indent="0" algn="l" rtl="0">
              <a:lnSpc>
                <a:spcPct val="100000"/>
              </a:lnSpc>
              <a:spcBef>
                <a:spcPts val="0"/>
              </a:spcBef>
              <a:spcAft>
                <a:spcPts val="0"/>
              </a:spcAft>
              <a:buClr>
                <a:schemeClr val="dk1"/>
              </a:buClr>
              <a:buSzPct val="100000"/>
              <a:buNone/>
            </a:pPr>
            <a:r>
              <a:rPr lang="en-US" sz="1600" dirty="0"/>
              <a:t>The </a:t>
            </a:r>
            <a:r>
              <a:rPr lang="en-US" sz="1600" b="0" i="0" u="none" strike="noStrike" cap="none" dirty="0">
                <a:solidFill>
                  <a:srgbClr val="000000"/>
                </a:solidFill>
                <a:latin typeface="Arial"/>
                <a:ea typeface="Arial"/>
                <a:cs typeface="Arial"/>
                <a:sym typeface="Arial"/>
              </a:rPr>
              <a:t>complexity is defined in 3 main levels:</a:t>
            </a:r>
          </a:p>
          <a:p>
            <a:pPr marL="457200" marR="0" lvl="0" indent="-342900" algn="l" rtl="0">
              <a:lnSpc>
                <a:spcPct val="100000"/>
              </a:lnSpc>
              <a:spcBef>
                <a:spcPts val="0"/>
              </a:spcBef>
              <a:spcAft>
                <a:spcPts val="0"/>
              </a:spcAft>
              <a:buClr>
                <a:schemeClr val="dk1"/>
              </a:buClr>
              <a:buSzPct val="100000"/>
              <a:buFont typeface="Arial"/>
              <a:buAutoNum type="arabicPeriod"/>
            </a:pPr>
            <a:endParaRPr lang="en-US" sz="1600" b="0" i="0" u="none" strike="noStrike" cap="none" dirty="0">
              <a:solidFill>
                <a:srgbClr val="000000"/>
              </a:solidFill>
              <a:latin typeface="Arial"/>
              <a:ea typeface="Arial"/>
              <a:cs typeface="Arial"/>
              <a:sym typeface="Arial"/>
            </a:endParaRPr>
          </a:p>
          <a:p>
            <a:pPr marL="914400" marR="0" lvl="1" indent="-342900" algn="l" rtl="0">
              <a:lnSpc>
                <a:spcPct val="100000"/>
              </a:lnSpc>
              <a:spcBef>
                <a:spcPts val="0"/>
              </a:spcBef>
              <a:spcAft>
                <a:spcPts val="0"/>
              </a:spcAft>
              <a:buClr>
                <a:schemeClr val="dk1"/>
              </a:buClr>
              <a:buSzPct val="100000"/>
              <a:buFont typeface="Arial"/>
              <a:buChar char="•"/>
            </a:pPr>
            <a:r>
              <a:rPr lang="en-US" sz="1600" dirty="0"/>
              <a:t>L1 – Low </a:t>
            </a:r>
          </a:p>
          <a:p>
            <a:pPr marL="914400" marR="0" lvl="1" indent="-342900" algn="l" rtl="0">
              <a:lnSpc>
                <a:spcPct val="100000"/>
              </a:lnSpc>
              <a:spcBef>
                <a:spcPts val="0"/>
              </a:spcBef>
              <a:spcAft>
                <a:spcPts val="0"/>
              </a:spcAft>
              <a:buClr>
                <a:schemeClr val="dk1"/>
              </a:buClr>
              <a:buSzPct val="100000"/>
              <a:buFont typeface="Arial"/>
              <a:buChar char="•"/>
            </a:pPr>
            <a:r>
              <a:rPr lang="en-US" sz="1600" dirty="0"/>
              <a:t>L2 – Medium </a:t>
            </a:r>
            <a:endParaRPr lang="en-US" sz="1600" b="0" i="0" u="none" strike="noStrike" cap="none" dirty="0">
              <a:solidFill>
                <a:srgbClr val="000000"/>
              </a:solidFill>
              <a:latin typeface="Arial"/>
              <a:ea typeface="Arial"/>
              <a:cs typeface="Arial"/>
              <a:sym typeface="Arial"/>
            </a:endParaRPr>
          </a:p>
          <a:p>
            <a:pPr marL="914400" marR="0" lvl="1" indent="-342900" algn="l" rtl="0">
              <a:lnSpc>
                <a:spcPct val="100000"/>
              </a:lnSpc>
              <a:spcBef>
                <a:spcPts val="0"/>
              </a:spcBef>
              <a:spcAft>
                <a:spcPts val="0"/>
              </a:spcAft>
              <a:buClr>
                <a:schemeClr val="dk1"/>
              </a:buClr>
              <a:buSzPct val="100000"/>
              <a:buFont typeface="Arial"/>
              <a:buChar char="•"/>
            </a:pPr>
            <a:r>
              <a:rPr lang="en-US" sz="1600" dirty="0"/>
              <a:t>L3 – High </a:t>
            </a:r>
          </a:p>
          <a:p>
            <a:pPr marL="914400" marR="0" lvl="1" indent="-342900" algn="l" rtl="0">
              <a:lnSpc>
                <a:spcPct val="100000"/>
              </a:lnSpc>
              <a:spcBef>
                <a:spcPts val="0"/>
              </a:spcBef>
              <a:spcAft>
                <a:spcPts val="0"/>
              </a:spcAft>
              <a:buClr>
                <a:schemeClr val="dk1"/>
              </a:buClr>
              <a:buSzPct val="100000"/>
              <a:buFont typeface="Arial"/>
              <a:buChar char="•"/>
            </a:pPr>
            <a:endParaRPr lang="en-US" sz="1600" dirty="0"/>
          </a:p>
          <a:p>
            <a:pPr marL="800100" lvl="1" indent="-342900">
              <a:buFont typeface="+mj-lt"/>
              <a:buAutoNum type="arabicPeriod"/>
            </a:pPr>
            <a:r>
              <a:rPr lang="en-US" sz="1800" dirty="0"/>
              <a:t>01-10 Lines of Actions or Verifications =&gt; Low</a:t>
            </a:r>
          </a:p>
          <a:p>
            <a:pPr marL="800100" lvl="1" indent="-342900">
              <a:buFont typeface="+mj-lt"/>
              <a:buAutoNum type="arabicPeriod"/>
            </a:pPr>
            <a:r>
              <a:rPr lang="en-US" sz="1800" dirty="0"/>
              <a:t>11-20 Lines of Actions or Verifications =&gt; Med</a:t>
            </a:r>
          </a:p>
          <a:p>
            <a:pPr marL="800100" lvl="1" indent="-342900">
              <a:buFont typeface="+mj-lt"/>
              <a:buAutoNum type="arabicPeriod"/>
            </a:pPr>
            <a:r>
              <a:rPr lang="en-US" sz="1800" dirty="0"/>
              <a:t>21-30 Lines of Actions or Verifications =&gt; High</a:t>
            </a:r>
            <a:endParaRPr sz="1800" dirty="0"/>
          </a:p>
          <a:p>
            <a:pPr marL="0" marR="0" lvl="0" indent="0" algn="l" rtl="0">
              <a:lnSpc>
                <a:spcPct val="100000"/>
              </a:lnSpc>
              <a:spcBef>
                <a:spcPts val="0"/>
              </a:spcBef>
              <a:spcAft>
                <a:spcPts val="0"/>
              </a:spcAft>
              <a:buNone/>
            </a:pPr>
            <a:endParaRPr dirty="0"/>
          </a:p>
          <a:p>
            <a:pPr marL="228600" marR="0" lvl="0" indent="-25400" algn="l" rtl="0">
              <a:lnSpc>
                <a:spcPct val="100000"/>
              </a:lnSpc>
              <a:spcBef>
                <a:spcPts val="0"/>
              </a:spcBef>
              <a:spcAft>
                <a:spcPts val="0"/>
              </a:spcAft>
              <a:buClr>
                <a:schemeClr val="dk1"/>
              </a:buClr>
              <a:buSzPct val="250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284042" y="466039"/>
            <a:ext cx="7140300" cy="507355"/>
          </a:xfrm>
          <a:prstGeom prst="rect">
            <a:avLst/>
          </a:prstGeom>
          <a:noFill/>
          <a:ln>
            <a:noFill/>
          </a:ln>
        </p:spPr>
        <p:txBody>
          <a:bodyPr lIns="91425" tIns="91425" rIns="91425" bIns="91425" anchor="t" anchorCtr="0">
            <a:noAutofit/>
          </a:bodyPr>
          <a:lstStyle/>
          <a:p>
            <a:pPr>
              <a:buSzPct val="25000"/>
            </a:pPr>
            <a:r>
              <a:rPr lang="en-US" sz="2400" dirty="0">
                <a:solidFill>
                  <a:schemeClr val="accent1"/>
                </a:solidFill>
                <a:latin typeface="Georgia"/>
                <a:sym typeface="Georgia"/>
              </a:rPr>
              <a:t>Example of RF Actions</a:t>
            </a:r>
          </a:p>
        </p:txBody>
      </p:sp>
      <p:sp>
        <p:nvSpPr>
          <p:cNvPr id="551" name="Shape 551"/>
          <p:cNvSpPr txBox="1">
            <a:spLocks noGrp="1"/>
          </p:cNvSpPr>
          <p:nvPr>
            <p:ph idx="1"/>
          </p:nvPr>
        </p:nvSpPr>
        <p:spPr>
          <a:xfrm>
            <a:off x="417635" y="939359"/>
            <a:ext cx="7886700" cy="4351338"/>
          </a:xfrm>
          <a:prstGeom prst="rect">
            <a:avLst/>
          </a:prstGeom>
          <a:noFill/>
          <a:ln>
            <a:noFill/>
          </a:ln>
        </p:spPr>
        <p:txBody>
          <a:bodyPr lIns="91425" tIns="91425" rIns="91425" bIns="91425" anchor="t" anchorCtr="0">
            <a:noAutofit/>
          </a:bodyPr>
          <a:lstStyle/>
          <a:p>
            <a:pPr marL="0" lvl="0" indent="0">
              <a:buNone/>
            </a:pPr>
            <a:r>
              <a:rPr lang="en-US" sz="1400" i="1" dirty="0">
                <a:solidFill>
                  <a:srgbClr val="00AA00"/>
                </a:solidFill>
                <a:latin typeface="Consolas" panose="020B0609020204030204" pitchFamily="49" charset="0"/>
              </a:rPr>
              <a:t>Example of Lines Of Actions</a:t>
            </a:r>
          </a:p>
          <a:p>
            <a:pPr marL="0" lvl="0" indent="0">
              <a:buNone/>
            </a:pPr>
            <a:endParaRPr lang="en-US" sz="1800" dirty="0"/>
          </a:p>
          <a:p>
            <a:pPr marL="0" lvl="0" indent="0">
              <a:buNone/>
            </a:pPr>
            <a:r>
              <a:rPr lang="en-US" sz="1800" i="1" dirty="0"/>
              <a:t>#Reusable Flows</a:t>
            </a:r>
          </a:p>
          <a:p>
            <a:pPr marL="0" lvl="0" indent="0">
              <a:buNone/>
            </a:pPr>
            <a:r>
              <a:rPr lang="en-US" sz="1800" b="1" dirty="0">
                <a:solidFill>
                  <a:srgbClr val="D49500"/>
                </a:solidFill>
                <a:latin typeface="Consolas" panose="020B0609020204030204" pitchFamily="49" charset="0"/>
                <a:cs typeface="Times New Roman" panose="02020603050405020304" pitchFamily="18" charset="0"/>
              </a:rPr>
              <a:t>RLMVD Login</a:t>
            </a:r>
            <a:r>
              <a:rPr lang="en-US" sz="1800" dirty="0"/>
              <a:t>	 	</a:t>
            </a:r>
            <a:r>
              <a:rPr lang="en-US" sz="1800" b="1" dirty="0">
                <a:solidFill>
                  <a:srgbClr val="800000"/>
                </a:solidFill>
                <a:latin typeface="Consolas" panose="020B0609020204030204" pitchFamily="49" charset="0"/>
                <a:cs typeface="Times New Roman" panose="02020603050405020304" pitchFamily="18" charset="0"/>
              </a:rPr>
              <a:t>${MVD_UID}	</a:t>
            </a:r>
            <a:r>
              <a:rPr lang="en-US" sz="1800" b="1" dirty="0">
                <a:solidFill>
                  <a:srgbClr val="FF6400"/>
                </a:solidFill>
                <a:latin typeface="Consolas" panose="020B0609020204030204" pitchFamily="49" charset="0"/>
                <a:cs typeface="Times New Roman" panose="02020603050405020304" pitchFamily="18" charset="0"/>
              </a:rPr>
              <a:t>menu</a:t>
            </a:r>
            <a:r>
              <a:rPr lang="en-US" sz="1800" b="1" dirty="0">
                <a:solidFill>
                  <a:srgbClr val="800000"/>
                </a:solidFill>
                <a:latin typeface="Consolas" panose="020B0609020204030204" pitchFamily="49" charset="0"/>
                <a:cs typeface="Times New Roman" panose="02020603050405020304" pitchFamily="18" charset="0"/>
              </a:rPr>
              <a:t>=${</a:t>
            </a:r>
            <a:r>
              <a:rPr lang="en-US" sz="1800" b="1" dirty="0" err="1">
                <a:solidFill>
                  <a:srgbClr val="800000"/>
                </a:solidFill>
                <a:latin typeface="Consolas" panose="020B0609020204030204" pitchFamily="49" charset="0"/>
                <a:cs typeface="Times New Roman" panose="02020603050405020304" pitchFamily="18" charset="0"/>
              </a:rPr>
              <a:t>Module_Name</a:t>
            </a:r>
            <a:r>
              <a:rPr lang="en-US" sz="1800" b="1" dirty="0">
                <a:solidFill>
                  <a:srgbClr val="800000"/>
                </a:solidFill>
                <a:latin typeface="Consolas" panose="020B0609020204030204" pitchFamily="49" charset="0"/>
                <a:cs typeface="Times New Roman" panose="02020603050405020304" pitchFamily="18" charset="0"/>
              </a:rPr>
              <a:t>}</a:t>
            </a:r>
          </a:p>
          <a:p>
            <a:pPr marL="0" indent="0">
              <a:buNone/>
            </a:pPr>
            <a:r>
              <a:rPr lang="en-US" sz="1800" b="1" dirty="0">
                <a:solidFill>
                  <a:srgbClr val="D49500"/>
                </a:solidFill>
                <a:latin typeface="Consolas" panose="020B0609020204030204" pitchFamily="49" charset="0"/>
                <a:cs typeface="Times New Roman" panose="02020603050405020304" pitchFamily="18" charset="0"/>
              </a:rPr>
              <a:t>RLMVD Logoff</a:t>
            </a:r>
          </a:p>
          <a:p>
            <a:pPr marL="0" lvl="0" indent="0">
              <a:buNone/>
            </a:pPr>
            <a:endParaRPr lang="en-US" sz="1800" dirty="0"/>
          </a:p>
          <a:p>
            <a:pPr marL="0" lvl="0" indent="0">
              <a:buNone/>
            </a:pPr>
            <a:r>
              <a:rPr lang="en-US" sz="1800" i="1" dirty="0"/>
              <a:t>#Actions on GUI Elements</a:t>
            </a:r>
          </a:p>
          <a:p>
            <a:pPr marL="0" lvl="0" indent="0">
              <a:buNone/>
            </a:pPr>
            <a:r>
              <a:rPr lang="en-US" sz="1800" b="1" dirty="0">
                <a:solidFill>
                  <a:srgbClr val="D49500"/>
                </a:solidFill>
                <a:latin typeface="Consolas" panose="020B0609020204030204" pitchFamily="49" charset="0"/>
                <a:cs typeface="Times New Roman" panose="02020603050405020304" pitchFamily="18" charset="0"/>
              </a:rPr>
              <a:t>RLMVD Click Link </a:t>
            </a:r>
            <a:r>
              <a:rPr lang="en-US" sz="1800" dirty="0"/>
              <a:t>		</a:t>
            </a:r>
            <a:r>
              <a:rPr lang="en-US" sz="1800" b="1" dirty="0">
                <a:solidFill>
                  <a:srgbClr val="800000"/>
                </a:solidFill>
                <a:latin typeface="Consolas" panose="020B0609020204030204" pitchFamily="49" charset="0"/>
                <a:cs typeface="Times New Roman" panose="02020603050405020304" pitchFamily="18" charset="0"/>
              </a:rPr>
              <a:t>Add Attainment</a:t>
            </a:r>
          </a:p>
          <a:p>
            <a:pPr marL="0" lvl="0" indent="0">
              <a:buNone/>
            </a:pPr>
            <a:r>
              <a:rPr lang="en-US" sz="1800" b="1" dirty="0">
                <a:solidFill>
                  <a:srgbClr val="D49500"/>
                </a:solidFill>
                <a:latin typeface="Consolas" panose="020B0609020204030204" pitchFamily="49" charset="0"/>
                <a:cs typeface="Times New Roman" panose="02020603050405020304" pitchFamily="18" charset="0"/>
              </a:rPr>
              <a:t>RLMVD Select Dropdown</a:t>
            </a:r>
            <a:r>
              <a:rPr lang="en-US" sz="1800" dirty="0"/>
              <a:t>	</a:t>
            </a:r>
            <a:r>
              <a:rPr lang="en-US" sz="1800" b="1" dirty="0">
                <a:solidFill>
                  <a:srgbClr val="800000"/>
                </a:solidFill>
                <a:latin typeface="Consolas" panose="020B0609020204030204" pitchFamily="49" charset="0"/>
                <a:cs typeface="Times New Roman" panose="02020603050405020304" pitchFamily="18" charset="0"/>
              </a:rPr>
              <a:t>Group</a:t>
            </a:r>
            <a:r>
              <a:rPr lang="en-US" sz="1800" dirty="0"/>
              <a:t>		</a:t>
            </a:r>
            <a:r>
              <a:rPr lang="en-US" sz="1800" b="1" dirty="0">
                <a:solidFill>
                  <a:srgbClr val="800000"/>
                </a:solidFill>
                <a:latin typeface="Consolas" panose="020B0609020204030204" pitchFamily="49" charset="0"/>
                <a:cs typeface="Times New Roman" panose="02020603050405020304" pitchFamily="18" charset="0"/>
              </a:rPr>
              <a:t>${</a:t>
            </a:r>
            <a:r>
              <a:rPr lang="en-US" sz="1800" b="1" dirty="0" err="1">
                <a:solidFill>
                  <a:srgbClr val="800000"/>
                </a:solidFill>
                <a:latin typeface="Consolas" panose="020B0609020204030204" pitchFamily="49" charset="0"/>
                <a:cs typeface="Times New Roman" panose="02020603050405020304" pitchFamily="18" charset="0"/>
              </a:rPr>
              <a:t>Group_Value</a:t>
            </a:r>
            <a:r>
              <a:rPr lang="en-US" sz="1800" b="1" dirty="0">
                <a:solidFill>
                  <a:srgbClr val="800000"/>
                </a:solidFill>
                <a:latin typeface="Consolas" panose="020B0609020204030204" pitchFamily="49" charset="0"/>
                <a:cs typeface="Times New Roman" panose="02020603050405020304" pitchFamily="18" charset="0"/>
              </a:rPr>
              <a:t>}</a:t>
            </a:r>
          </a:p>
          <a:p>
            <a:pPr marL="0" lvl="0" indent="0">
              <a:buNone/>
            </a:pPr>
            <a:r>
              <a:rPr lang="en-US" sz="1800" b="1" dirty="0">
                <a:solidFill>
                  <a:srgbClr val="D49500"/>
                </a:solidFill>
                <a:latin typeface="Consolas" panose="020B0609020204030204" pitchFamily="49" charset="0"/>
                <a:cs typeface="Times New Roman" panose="02020603050405020304" pitchFamily="18" charset="0"/>
              </a:rPr>
              <a:t>RLMVD Set Textbox</a:t>
            </a:r>
            <a:r>
              <a:rPr lang="en-US" sz="1800" dirty="0"/>
              <a:t>		</a:t>
            </a:r>
            <a:r>
              <a:rPr lang="en-US" sz="1800" b="1" dirty="0">
                <a:solidFill>
                  <a:srgbClr val="800000"/>
                </a:solidFill>
                <a:latin typeface="Consolas" panose="020B0609020204030204" pitchFamily="49" charset="0"/>
                <a:cs typeface="Times New Roman" panose="02020603050405020304" pitchFamily="18" charset="0"/>
              </a:rPr>
              <a:t>Attainment</a:t>
            </a:r>
            <a:r>
              <a:rPr lang="en-US" sz="1800" dirty="0"/>
              <a:t> </a:t>
            </a:r>
            <a:r>
              <a:rPr lang="en-US" sz="1800" b="1" dirty="0">
                <a:solidFill>
                  <a:srgbClr val="800000"/>
                </a:solidFill>
                <a:latin typeface="Consolas" panose="020B0609020204030204" pitchFamily="49" charset="0"/>
                <a:cs typeface="Times New Roman" panose="02020603050405020304" pitchFamily="18" charset="0"/>
              </a:rPr>
              <a:t>Date</a:t>
            </a:r>
            <a:r>
              <a:rPr lang="en-US" sz="1800" dirty="0"/>
              <a:t>	</a:t>
            </a:r>
            <a:r>
              <a:rPr lang="en-US" sz="1800" b="1" dirty="0">
                <a:solidFill>
                  <a:srgbClr val="800000"/>
                </a:solidFill>
                <a:latin typeface="Consolas" panose="020B0609020204030204" pitchFamily="49" charset="0"/>
                <a:cs typeface="Times New Roman" panose="02020603050405020304" pitchFamily="18" charset="0"/>
              </a:rPr>
              <a:t>${</a:t>
            </a:r>
            <a:r>
              <a:rPr lang="en-US" sz="1800" b="1" dirty="0" err="1">
                <a:solidFill>
                  <a:srgbClr val="800000"/>
                </a:solidFill>
                <a:latin typeface="Consolas" panose="020B0609020204030204" pitchFamily="49" charset="0"/>
                <a:cs typeface="Times New Roman" panose="02020603050405020304" pitchFamily="18" charset="0"/>
              </a:rPr>
              <a:t>Attainment_Date</a:t>
            </a:r>
            <a:r>
              <a:rPr lang="en-US" sz="1800" b="1" dirty="0">
                <a:solidFill>
                  <a:srgbClr val="800000"/>
                </a:solidFill>
                <a:latin typeface="Consolas" panose="020B0609020204030204" pitchFamily="49" charset="0"/>
                <a:cs typeface="Times New Roman" panose="02020603050405020304" pitchFamily="18" charset="0"/>
              </a:rPr>
              <a:t>}</a:t>
            </a:r>
          </a:p>
          <a:p>
            <a:pPr marL="0" lvl="0" indent="0">
              <a:buNone/>
            </a:pPr>
            <a:r>
              <a:rPr lang="en-US" sz="1800" b="1" dirty="0">
                <a:solidFill>
                  <a:srgbClr val="D49500"/>
                </a:solidFill>
                <a:latin typeface="Consolas" panose="020B0609020204030204" pitchFamily="49" charset="0"/>
                <a:cs typeface="Times New Roman" panose="02020603050405020304" pitchFamily="18" charset="0"/>
              </a:rPr>
              <a:t>RLMVD Set Textarea	</a:t>
            </a:r>
            <a:r>
              <a:rPr lang="en-US" sz="1800" dirty="0"/>
              <a:t>	</a:t>
            </a:r>
            <a:r>
              <a:rPr lang="en-US" sz="1800" b="1" dirty="0">
                <a:solidFill>
                  <a:srgbClr val="800000"/>
                </a:solidFill>
                <a:latin typeface="Consolas" panose="020B0609020204030204" pitchFamily="49" charset="0"/>
                <a:cs typeface="Times New Roman" panose="02020603050405020304" pitchFamily="18" charset="0"/>
              </a:rPr>
              <a:t>Notes</a:t>
            </a:r>
            <a:r>
              <a:rPr lang="en-US" sz="1800" dirty="0"/>
              <a:t>		</a:t>
            </a:r>
            <a:r>
              <a:rPr lang="en-US" sz="1800" b="1" dirty="0">
                <a:solidFill>
                  <a:srgbClr val="800000"/>
                </a:solidFill>
                <a:latin typeface="Consolas" panose="020B0609020204030204" pitchFamily="49" charset="0"/>
                <a:cs typeface="Times New Roman" panose="02020603050405020304" pitchFamily="18" charset="0"/>
              </a:rPr>
              <a:t>${Notes}</a:t>
            </a:r>
          </a:p>
          <a:p>
            <a:pPr marL="0" lvl="0" indent="0">
              <a:buNone/>
            </a:pPr>
            <a:endParaRPr lang="en-US" sz="1800" b="1" dirty="0">
              <a:solidFill>
                <a:srgbClr val="800000"/>
              </a:solidFill>
              <a:latin typeface="Consolas" panose="020B0609020204030204" pitchFamily="49" charset="0"/>
              <a:cs typeface="Times New Roman" panose="02020603050405020304" pitchFamily="18" charset="0"/>
            </a:endParaRPr>
          </a:p>
          <a:p>
            <a:pPr marL="0" lvl="0" indent="0">
              <a:buNone/>
            </a:pPr>
            <a:r>
              <a:rPr lang="en-US" sz="1800" i="1" dirty="0"/>
              <a:t>#Synchronization statements</a:t>
            </a:r>
          </a:p>
          <a:p>
            <a:pPr marL="0" lvl="0" indent="0">
              <a:buNone/>
            </a:pPr>
            <a:r>
              <a:rPr lang="en-US" sz="1800" b="1" dirty="0">
                <a:solidFill>
                  <a:srgbClr val="D49500"/>
                </a:solidFill>
                <a:latin typeface="Consolas" panose="020B0609020204030204" pitchFamily="49" charset="0"/>
                <a:cs typeface="Times New Roman" panose="02020603050405020304" pitchFamily="18" charset="0"/>
              </a:rPr>
              <a:t>RLMVD Wait Until Element Is Present</a:t>
            </a:r>
            <a:r>
              <a:rPr lang="en-US" sz="1800" dirty="0"/>
              <a:t>	</a:t>
            </a:r>
            <a:r>
              <a:rPr lang="en-US" sz="1800" b="1" dirty="0">
                <a:solidFill>
                  <a:srgbClr val="800000"/>
                </a:solidFill>
                <a:latin typeface="Consolas" panose="020B0609020204030204" pitchFamily="49" charset="0"/>
                <a:cs typeface="Times New Roman" panose="02020603050405020304" pitchFamily="18" charset="0"/>
              </a:rPr>
              <a:t>Attainment</a:t>
            </a:r>
            <a:r>
              <a:rPr lang="en-US" sz="1800" dirty="0"/>
              <a:t>	</a:t>
            </a:r>
            <a:r>
              <a:rPr lang="en-US" sz="1800" b="1" dirty="0">
                <a:solidFill>
                  <a:srgbClr val="800000"/>
                </a:solidFill>
                <a:latin typeface="Consolas" panose="020B0609020204030204" pitchFamily="49" charset="0"/>
                <a:cs typeface="Times New Roman" panose="02020603050405020304" pitchFamily="18" charset="0"/>
              </a:rPr>
              <a:t>Employee</a:t>
            </a:r>
            <a:r>
              <a:rPr lang="en-US" sz="1800" dirty="0"/>
              <a:t> </a:t>
            </a:r>
            <a:r>
              <a:rPr lang="en-US" sz="1800" b="1" dirty="0">
                <a:solidFill>
                  <a:srgbClr val="800000"/>
                </a:solidFill>
                <a:latin typeface="Consolas" panose="020B0609020204030204" pitchFamily="49" charset="0"/>
                <a:cs typeface="Times New Roman" panose="02020603050405020304" pitchFamily="18" charset="0"/>
              </a:rPr>
              <a:t>Post</a:t>
            </a:r>
          </a:p>
          <a:p>
            <a:pPr marL="0" indent="0">
              <a:buNone/>
            </a:pPr>
            <a:r>
              <a:rPr lang="en-US" sz="1800" b="1" dirty="0">
                <a:solidFill>
                  <a:srgbClr val="D49500"/>
                </a:solidFill>
                <a:latin typeface="Consolas" panose="020B0609020204030204" pitchFamily="49" charset="0"/>
                <a:ea typeface="Times New Roman" panose="02020603050405020304" pitchFamily="18" charset="0"/>
                <a:cs typeface="Times New Roman" panose="02020603050405020304" pitchFamily="18" charset="0"/>
              </a:rPr>
              <a:t>RLMVD Wait Until Loaded </a:t>
            </a:r>
            <a:r>
              <a:rPr lang="en-US" sz="1800" b="1" dirty="0">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FF6400"/>
                </a:solidFill>
                <a:latin typeface="Consolas" panose="020B0609020204030204" pitchFamily="49" charset="0"/>
                <a:ea typeface="Times New Roman" panose="02020603050405020304" pitchFamily="18" charset="0"/>
                <a:cs typeface="Times New Roman" panose="02020603050405020304" pitchFamily="18" charset="0"/>
              </a:rPr>
              <a:t>timeout=</a:t>
            </a:r>
            <a:r>
              <a:rPr lang="en-US" sz="1800" b="1" dirty="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20.0 </a:t>
            </a:r>
            <a:endParaRPr lang="en-US" sz="16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buNone/>
            </a:pPr>
            <a:r>
              <a:rPr lang="en-US" dirty="0">
                <a:latin typeface="Consolas" panose="020B0609020204030204" pitchFamily="49" charset="0"/>
              </a:rPr>
              <a:t>	</a:t>
            </a:r>
          </a:p>
          <a:p>
            <a:pPr marL="0" lvl="0" indent="0">
              <a:buNone/>
            </a:pPr>
            <a:endParaRPr lang="en-US" dirty="0"/>
          </a:p>
          <a:p>
            <a:pPr marL="0" marR="0" lvl="0" indent="0" algn="l" rtl="0">
              <a:lnSpc>
                <a:spcPct val="100000"/>
              </a:lnSpc>
              <a:spcBef>
                <a:spcPts val="0"/>
              </a:spcBef>
              <a:spcAft>
                <a:spcPts val="0"/>
              </a:spcAft>
              <a:buNone/>
            </a:pPr>
            <a:endParaRPr dirty="0"/>
          </a:p>
          <a:p>
            <a:pPr marL="228600" marR="0" lvl="0" indent="-25400" algn="l" rtl="0">
              <a:lnSpc>
                <a:spcPct val="100000"/>
              </a:lnSpc>
              <a:spcBef>
                <a:spcPts val="0"/>
              </a:spcBef>
              <a:spcAft>
                <a:spcPts val="0"/>
              </a:spcAft>
              <a:buClr>
                <a:schemeClr val="dk1"/>
              </a:buClr>
              <a:buSzPct val="25000"/>
              <a:buFont typeface="Arial"/>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668646800"/>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284042" y="466039"/>
            <a:ext cx="7140300" cy="507355"/>
          </a:xfrm>
          <a:prstGeom prst="rect">
            <a:avLst/>
          </a:prstGeom>
          <a:noFill/>
          <a:ln>
            <a:noFill/>
          </a:ln>
        </p:spPr>
        <p:txBody>
          <a:bodyPr lIns="91425" tIns="91425" rIns="91425" bIns="91425" anchor="t" anchorCtr="0">
            <a:noAutofit/>
          </a:bodyPr>
          <a:lstStyle/>
          <a:p>
            <a:pPr>
              <a:buSzPct val="25000"/>
            </a:pPr>
            <a:r>
              <a:rPr lang="en-US" sz="2400" dirty="0">
                <a:solidFill>
                  <a:schemeClr val="accent1"/>
                </a:solidFill>
                <a:latin typeface="Georgia"/>
                <a:sym typeface="Georgia"/>
              </a:rPr>
              <a:t>Example of RF Verifications</a:t>
            </a:r>
          </a:p>
        </p:txBody>
      </p:sp>
      <p:sp>
        <p:nvSpPr>
          <p:cNvPr id="551" name="Shape 551"/>
          <p:cNvSpPr txBox="1">
            <a:spLocks noGrp="1"/>
          </p:cNvSpPr>
          <p:nvPr>
            <p:ph idx="1"/>
          </p:nvPr>
        </p:nvSpPr>
        <p:spPr>
          <a:xfrm>
            <a:off x="628650" y="1530201"/>
            <a:ext cx="7886700" cy="4351338"/>
          </a:xfrm>
          <a:prstGeom prst="rect">
            <a:avLst/>
          </a:prstGeom>
          <a:noFill/>
          <a:ln>
            <a:noFill/>
          </a:ln>
        </p:spPr>
        <p:txBody>
          <a:bodyPr lIns="91425" tIns="91425" rIns="91425" bIns="91425" anchor="t" anchorCtr="0">
            <a:noAutofit/>
          </a:bodyPr>
          <a:lstStyle/>
          <a:p>
            <a:pPr marL="0" lvl="0" indent="0">
              <a:buNone/>
            </a:pPr>
            <a:r>
              <a:rPr lang="en-US" sz="1600" i="1" dirty="0">
                <a:solidFill>
                  <a:srgbClr val="00AA00"/>
                </a:solidFill>
                <a:latin typeface="Consolas" panose="020B0609020204030204" pitchFamily="49" charset="0"/>
              </a:rPr>
              <a:t>Example of Lines Of Verification</a:t>
            </a:r>
          </a:p>
          <a:p>
            <a:pPr marL="0" lvl="0" indent="0">
              <a:buNone/>
            </a:pPr>
            <a:endParaRPr lang="en-US" sz="2000" dirty="0"/>
          </a:p>
          <a:p>
            <a:pPr marL="0" lvl="0" indent="0">
              <a:buNone/>
            </a:pPr>
            <a:endParaRPr lang="en-US" sz="2000" dirty="0"/>
          </a:p>
          <a:p>
            <a:pPr marL="0" lvl="0" indent="0">
              <a:buNone/>
            </a:pPr>
            <a:r>
              <a:rPr lang="en-US" sz="2000" i="1" dirty="0"/>
              <a:t>#Verification on GUI Elements</a:t>
            </a:r>
          </a:p>
          <a:p>
            <a:pPr marL="0" lvl="0" indent="0">
              <a:buNone/>
            </a:pPr>
            <a:r>
              <a:rPr lang="en-US" sz="2000" b="1" dirty="0">
                <a:solidFill>
                  <a:srgbClr val="D49500"/>
                </a:solidFill>
                <a:latin typeface="Consolas" panose="020B0609020204030204" pitchFamily="49" charset="0"/>
                <a:cs typeface="Times New Roman" panose="02020603050405020304" pitchFamily="18" charset="0"/>
              </a:rPr>
              <a:t>RLMVD Verify Dropdown		</a:t>
            </a:r>
            <a:r>
              <a:rPr lang="en-US" sz="2000" b="1" dirty="0">
                <a:solidFill>
                  <a:srgbClr val="800000"/>
                </a:solidFill>
                <a:latin typeface="Consolas" panose="020B0609020204030204" pitchFamily="49" charset="0"/>
                <a:cs typeface="Times New Roman" panose="02020603050405020304" pitchFamily="18" charset="0"/>
              </a:rPr>
              <a:t>Group</a:t>
            </a:r>
            <a:r>
              <a:rPr lang="en-US" sz="2000" i="1" dirty="0"/>
              <a:t>		</a:t>
            </a:r>
            <a:r>
              <a:rPr lang="en-US" sz="2000" b="1" dirty="0">
                <a:solidFill>
                  <a:srgbClr val="800000"/>
                </a:solidFill>
                <a:latin typeface="Consolas" panose="020B0609020204030204" pitchFamily="49" charset="0"/>
                <a:cs typeface="Times New Roman" panose="02020603050405020304" pitchFamily="18" charset="0"/>
              </a:rPr>
              <a:t>${</a:t>
            </a:r>
            <a:r>
              <a:rPr lang="en-US" sz="2000" b="1" dirty="0" err="1">
                <a:solidFill>
                  <a:srgbClr val="800000"/>
                </a:solidFill>
                <a:latin typeface="Consolas" panose="020B0609020204030204" pitchFamily="49" charset="0"/>
                <a:cs typeface="Times New Roman" panose="02020603050405020304" pitchFamily="18" charset="0"/>
              </a:rPr>
              <a:t>Group_Value</a:t>
            </a:r>
            <a:r>
              <a:rPr lang="en-US" sz="2000" b="1" dirty="0">
                <a:solidFill>
                  <a:srgbClr val="800000"/>
                </a:solidFill>
                <a:latin typeface="Consolas" panose="020B0609020204030204" pitchFamily="49" charset="0"/>
                <a:cs typeface="Times New Roman" panose="02020603050405020304" pitchFamily="18" charset="0"/>
              </a:rPr>
              <a:t>}</a:t>
            </a:r>
          </a:p>
          <a:p>
            <a:pPr marL="0" lvl="0" indent="0">
              <a:buNone/>
            </a:pPr>
            <a:r>
              <a:rPr lang="en-US" sz="2000" b="1" dirty="0">
                <a:solidFill>
                  <a:srgbClr val="D49500"/>
                </a:solidFill>
                <a:latin typeface="Consolas" panose="020B0609020204030204" pitchFamily="49" charset="0"/>
                <a:cs typeface="Times New Roman" panose="02020603050405020304" pitchFamily="18" charset="0"/>
              </a:rPr>
              <a:t>RLMVD Verify Textbox		</a:t>
            </a:r>
            <a:r>
              <a:rPr lang="en-US" sz="2000" b="1" dirty="0">
                <a:solidFill>
                  <a:srgbClr val="800000"/>
                </a:solidFill>
                <a:latin typeface="Consolas" panose="020B0609020204030204" pitchFamily="49" charset="0"/>
                <a:cs typeface="Times New Roman" panose="02020603050405020304" pitchFamily="18" charset="0"/>
              </a:rPr>
              <a:t>Attainment</a:t>
            </a:r>
            <a:r>
              <a:rPr lang="en-US" sz="2000" i="1" dirty="0"/>
              <a:t> </a:t>
            </a:r>
            <a:r>
              <a:rPr lang="en-US" sz="2000" b="1" dirty="0">
                <a:solidFill>
                  <a:srgbClr val="800000"/>
                </a:solidFill>
                <a:latin typeface="Consolas" panose="020B0609020204030204" pitchFamily="49" charset="0"/>
                <a:cs typeface="Times New Roman" panose="02020603050405020304" pitchFamily="18" charset="0"/>
              </a:rPr>
              <a:t>Date</a:t>
            </a:r>
            <a:r>
              <a:rPr lang="en-US" sz="2000" i="1" dirty="0"/>
              <a:t>	</a:t>
            </a:r>
            <a:r>
              <a:rPr lang="en-US" sz="2000" b="1" dirty="0">
                <a:solidFill>
                  <a:srgbClr val="800000"/>
                </a:solidFill>
                <a:latin typeface="Consolas" panose="020B0609020204030204" pitchFamily="49" charset="0"/>
                <a:cs typeface="Times New Roman" panose="02020603050405020304" pitchFamily="18" charset="0"/>
              </a:rPr>
              <a:t>${</a:t>
            </a:r>
            <a:r>
              <a:rPr lang="en-US" sz="2000" b="1" dirty="0" err="1">
                <a:solidFill>
                  <a:srgbClr val="800000"/>
                </a:solidFill>
                <a:latin typeface="Consolas" panose="020B0609020204030204" pitchFamily="49" charset="0"/>
                <a:cs typeface="Times New Roman" panose="02020603050405020304" pitchFamily="18" charset="0"/>
              </a:rPr>
              <a:t>Attainment_Date</a:t>
            </a:r>
            <a:r>
              <a:rPr lang="en-US" sz="2000" b="1" dirty="0">
                <a:solidFill>
                  <a:srgbClr val="800000"/>
                </a:solidFill>
                <a:latin typeface="Consolas" panose="020B0609020204030204" pitchFamily="49" charset="0"/>
                <a:cs typeface="Times New Roman" panose="02020603050405020304" pitchFamily="18" charset="0"/>
              </a:rPr>
              <a:t>}</a:t>
            </a:r>
          </a:p>
          <a:p>
            <a:pPr marL="0" lvl="0" indent="0">
              <a:buNone/>
            </a:pPr>
            <a:r>
              <a:rPr lang="en-US" sz="2000" b="1" dirty="0">
                <a:solidFill>
                  <a:srgbClr val="D49500"/>
                </a:solidFill>
                <a:latin typeface="Consolas" panose="020B0609020204030204" pitchFamily="49" charset="0"/>
                <a:cs typeface="Times New Roman" panose="02020603050405020304" pitchFamily="18" charset="0"/>
              </a:rPr>
              <a:t>RLMVD Verify Textarea</a:t>
            </a:r>
            <a:r>
              <a:rPr lang="en-US" sz="2000" i="1" dirty="0"/>
              <a:t>		</a:t>
            </a:r>
            <a:r>
              <a:rPr lang="en-US" sz="2000" b="1" dirty="0">
                <a:solidFill>
                  <a:srgbClr val="800000"/>
                </a:solidFill>
                <a:latin typeface="Consolas" panose="020B0609020204030204" pitchFamily="49" charset="0"/>
                <a:cs typeface="Times New Roman" panose="02020603050405020304" pitchFamily="18" charset="0"/>
              </a:rPr>
              <a:t>Notes</a:t>
            </a:r>
            <a:r>
              <a:rPr lang="en-US" sz="2000" i="1" dirty="0"/>
              <a:t>		</a:t>
            </a:r>
            <a:r>
              <a:rPr lang="en-US" sz="2000" b="1" dirty="0">
                <a:solidFill>
                  <a:srgbClr val="800000"/>
                </a:solidFill>
                <a:latin typeface="Consolas" panose="020B0609020204030204" pitchFamily="49" charset="0"/>
                <a:cs typeface="Times New Roman" panose="02020603050405020304" pitchFamily="18" charset="0"/>
              </a:rPr>
              <a:t>${Notes}</a:t>
            </a:r>
          </a:p>
          <a:p>
            <a:pPr marL="0" lvl="0" indent="0">
              <a:buNone/>
            </a:pPr>
            <a:r>
              <a:rPr lang="en-US" sz="2000" b="1" dirty="0">
                <a:solidFill>
                  <a:srgbClr val="D49500"/>
                </a:solidFill>
                <a:latin typeface="Consolas" panose="020B0609020204030204" pitchFamily="49" charset="0"/>
                <a:cs typeface="Times New Roman" panose="02020603050405020304" pitchFamily="18" charset="0"/>
              </a:rPr>
              <a:t>RLMVD Verify Labels Displayed</a:t>
            </a:r>
            <a:r>
              <a:rPr lang="en-US" sz="2000" i="1" dirty="0"/>
              <a:t>	</a:t>
            </a:r>
            <a:r>
              <a:rPr lang="en-US" sz="2000" b="1" dirty="0">
                <a:solidFill>
                  <a:srgbClr val="800000"/>
                </a:solidFill>
                <a:latin typeface="Consolas" panose="020B0609020204030204" pitchFamily="49" charset="0"/>
                <a:cs typeface="Times New Roman" panose="02020603050405020304" pitchFamily="18" charset="0"/>
              </a:rPr>
              <a:t>Open</a:t>
            </a:r>
          </a:p>
          <a:p>
            <a:pPr marL="0" lvl="0" indent="0">
              <a:buNone/>
            </a:pPr>
            <a:r>
              <a:rPr lang="en-US" sz="2000" b="1" dirty="0">
                <a:solidFill>
                  <a:srgbClr val="D49500"/>
                </a:solidFill>
                <a:latin typeface="Consolas" panose="020B0609020204030204" pitchFamily="49" charset="0"/>
                <a:cs typeface="Times New Roman" panose="02020603050405020304" pitchFamily="18" charset="0"/>
              </a:rPr>
              <a:t>RLMVD Verify Button Enabled 	</a:t>
            </a:r>
            <a:r>
              <a:rPr lang="en-US" sz="2000" b="1" dirty="0">
                <a:solidFill>
                  <a:srgbClr val="800000"/>
                </a:solidFill>
                <a:latin typeface="Consolas" panose="020B0609020204030204" pitchFamily="49" charset="0"/>
                <a:cs typeface="Times New Roman" panose="02020603050405020304" pitchFamily="18" charset="0"/>
              </a:rPr>
              <a:t>Ok</a:t>
            </a:r>
            <a:r>
              <a:rPr lang="en-US" sz="2000" i="1" dirty="0"/>
              <a:t> 	 </a:t>
            </a:r>
            <a:r>
              <a:rPr lang="en-US" sz="2000" b="1" dirty="0">
                <a:solidFill>
                  <a:srgbClr val="FF6400"/>
                </a:solidFill>
                <a:latin typeface="Consolas" panose="020B0609020204030204" pitchFamily="49" charset="0"/>
                <a:cs typeface="Times New Roman" panose="02020603050405020304" pitchFamily="18" charset="0"/>
              </a:rPr>
              <a:t>index</a:t>
            </a:r>
            <a:r>
              <a:rPr lang="en-US" sz="2000" i="1" dirty="0"/>
              <a:t>=</a:t>
            </a:r>
            <a:r>
              <a:rPr lang="en-US" sz="2000" b="1" dirty="0">
                <a:solidFill>
                  <a:srgbClr val="800000"/>
                </a:solidFill>
                <a:latin typeface="Consolas" panose="020B0609020204030204" pitchFamily="49" charset="0"/>
                <a:cs typeface="Times New Roman" panose="02020603050405020304" pitchFamily="18" charset="0"/>
              </a:rPr>
              <a:t>0 </a:t>
            </a:r>
            <a:r>
              <a:rPr lang="en-US" sz="2000" i="1" dirty="0"/>
              <a:t>	 </a:t>
            </a:r>
            <a:r>
              <a:rPr lang="en-US" sz="2000" b="1" dirty="0">
                <a:solidFill>
                  <a:srgbClr val="FF6400"/>
                </a:solidFill>
                <a:latin typeface="Consolas" panose="020B0609020204030204" pitchFamily="49" charset="0"/>
                <a:cs typeface="Times New Roman" panose="02020603050405020304" pitchFamily="18" charset="0"/>
              </a:rPr>
              <a:t>required</a:t>
            </a:r>
            <a:r>
              <a:rPr lang="en-US" sz="2000" i="1" dirty="0"/>
              <a:t>=</a:t>
            </a:r>
            <a:r>
              <a:rPr lang="en-US" sz="2000" b="1" dirty="0">
                <a:solidFill>
                  <a:srgbClr val="800000"/>
                </a:solidFill>
                <a:latin typeface="Consolas" panose="020B0609020204030204" pitchFamily="49" charset="0"/>
                <a:cs typeface="Times New Roman" panose="02020603050405020304" pitchFamily="18" charset="0"/>
              </a:rPr>
              <a:t>True</a:t>
            </a:r>
          </a:p>
          <a:p>
            <a:pPr marL="0" lvl="0" indent="0">
              <a:buNone/>
            </a:pPr>
            <a:r>
              <a:rPr lang="en-US" sz="2000" b="1" dirty="0">
                <a:solidFill>
                  <a:srgbClr val="D49500"/>
                </a:solidFill>
                <a:latin typeface="Consolas" panose="020B0609020204030204" pitchFamily="49" charset="0"/>
                <a:cs typeface="Times New Roman" panose="02020603050405020304" pitchFamily="18" charset="0"/>
              </a:rPr>
              <a:t>RLMVD Verify Link Button Displayed </a:t>
            </a:r>
            <a:r>
              <a:rPr lang="en-US" sz="2000" b="1" i="1" dirty="0">
                <a:solidFill>
                  <a:srgbClr val="D49500"/>
                </a:solidFill>
                <a:latin typeface="Consolas" panose="020B0609020204030204" pitchFamily="49" charset="0"/>
                <a:cs typeface="Times New Roman" panose="02020603050405020304" pitchFamily="18" charset="0"/>
              </a:rPr>
              <a:t>	</a:t>
            </a:r>
            <a:r>
              <a:rPr lang="en-US" sz="2000" b="1" dirty="0">
                <a:solidFill>
                  <a:srgbClr val="800000"/>
                </a:solidFill>
                <a:latin typeface="Consolas" panose="020B0609020204030204" pitchFamily="49" charset="0"/>
                <a:cs typeface="Times New Roman" panose="02020603050405020304" pitchFamily="18" charset="0"/>
              </a:rPr>
              <a:t>Next</a:t>
            </a:r>
            <a:endParaRPr lang="en-US" b="1" dirty="0">
              <a:solidFill>
                <a:srgbClr val="800000"/>
              </a:solidFill>
              <a:latin typeface="Consolas" panose="020B0609020204030204" pitchFamily="49" charset="0"/>
              <a:cs typeface="Times New Roman" panose="02020603050405020304" pitchFamily="18" charset="0"/>
            </a:endParaRPr>
          </a:p>
          <a:p>
            <a:pPr marL="0" lvl="0" indent="0">
              <a:buNone/>
            </a:pPr>
            <a:endParaRPr lang="en-US" b="1" dirty="0">
              <a:solidFill>
                <a:srgbClr val="800000"/>
              </a:solidFill>
              <a:latin typeface="Consolas" panose="020B0609020204030204" pitchFamily="49" charset="0"/>
              <a:cs typeface="Times New Roman" panose="02020603050405020304" pitchFamily="18" charset="0"/>
            </a:endParaRPr>
          </a:p>
          <a:p>
            <a:pPr marL="0" lvl="0" indent="0">
              <a:buNone/>
            </a:pPr>
            <a:r>
              <a:rPr lang="en-US" dirty="0">
                <a:latin typeface="Consolas" panose="020B0609020204030204" pitchFamily="49" charset="0"/>
              </a:rPr>
              <a:t>	</a:t>
            </a:r>
          </a:p>
          <a:p>
            <a:pPr marL="0" lvl="0" indent="0">
              <a:buNone/>
            </a:pPr>
            <a:endParaRPr lang="en-US" dirty="0"/>
          </a:p>
          <a:p>
            <a:pPr marL="0" marR="0" lvl="0" indent="0" algn="l" rtl="0">
              <a:lnSpc>
                <a:spcPct val="100000"/>
              </a:lnSpc>
              <a:spcBef>
                <a:spcPts val="0"/>
              </a:spcBef>
              <a:spcAft>
                <a:spcPts val="0"/>
              </a:spcAft>
              <a:buNone/>
            </a:pPr>
            <a:endParaRPr dirty="0"/>
          </a:p>
          <a:p>
            <a:pPr marL="228600" marR="0" lvl="0" indent="-25400" algn="l" rtl="0">
              <a:lnSpc>
                <a:spcPct val="100000"/>
              </a:lnSpc>
              <a:spcBef>
                <a:spcPts val="0"/>
              </a:spcBef>
              <a:spcAft>
                <a:spcPts val="0"/>
              </a:spcAft>
              <a:buClr>
                <a:schemeClr val="dk1"/>
              </a:buClr>
              <a:buSzPct val="25000"/>
              <a:buFont typeface="Arial"/>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193353043"/>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xfrm>
            <a:off x="284042" y="466039"/>
            <a:ext cx="7140300" cy="536851"/>
          </a:xfrm>
          <a:prstGeom prst="rect">
            <a:avLst/>
          </a:prstGeom>
          <a:noFill/>
          <a:ln>
            <a:noFill/>
          </a:ln>
        </p:spPr>
        <p:txBody>
          <a:bodyPr lIns="91425" tIns="91425" rIns="91425" bIns="91425" anchor="t" anchorCtr="0">
            <a:noAutofit/>
          </a:bodyPr>
          <a:lstStyle/>
          <a:p>
            <a:pPr marL="0" marR="0" lvl="0" indent="0" algn="l" rtl="0">
              <a:lnSpc>
                <a:spcPct val="90000"/>
              </a:lnSpc>
              <a:spcBef>
                <a:spcPts val="0"/>
              </a:spcBef>
              <a:spcAft>
                <a:spcPts val="0"/>
              </a:spcAft>
              <a:buClr>
                <a:schemeClr val="accent1"/>
              </a:buClr>
              <a:buSzPct val="25000"/>
              <a:buFont typeface="Georgia"/>
              <a:buNone/>
            </a:pPr>
            <a:r>
              <a:rPr lang="en-US" sz="2400" dirty="0">
                <a:solidFill>
                  <a:schemeClr val="accent1"/>
                </a:solidFill>
                <a:latin typeface="Georgia"/>
                <a:sym typeface="Georgia"/>
              </a:rPr>
              <a:t>Factors</a:t>
            </a:r>
            <a:r>
              <a:rPr lang="en-US" sz="2400" b="0" i="0" u="none" strike="noStrike" cap="none" dirty="0">
                <a:solidFill>
                  <a:srgbClr val="C00000"/>
                </a:solidFill>
                <a:latin typeface="Georgia"/>
                <a:ea typeface="Georgia"/>
                <a:cs typeface="Georgia"/>
                <a:sym typeface="Georgia"/>
              </a:rPr>
              <a:t> </a:t>
            </a:r>
            <a:r>
              <a:rPr lang="en-US" sz="2400" dirty="0">
                <a:solidFill>
                  <a:schemeClr val="accent1"/>
                </a:solidFill>
                <a:latin typeface="Georgia"/>
                <a:sym typeface="Georgia"/>
              </a:rPr>
              <a:t>Affecting Test Automation Estimation</a:t>
            </a:r>
          </a:p>
        </p:txBody>
      </p:sp>
      <p:sp>
        <p:nvSpPr>
          <p:cNvPr id="544" name="Shape 544"/>
          <p:cNvSpPr txBox="1">
            <a:spLocks noGrp="1"/>
          </p:cNvSpPr>
          <p:nvPr>
            <p:ph idx="1"/>
          </p:nvPr>
        </p:nvSpPr>
        <p:spPr>
          <a:prstGeom prst="rect">
            <a:avLst/>
          </a:prstGeom>
          <a:noFill/>
          <a:ln>
            <a:noFill/>
          </a:ln>
        </p:spPr>
        <p:txBody>
          <a:bodyPr lIns="91425" tIns="91425" rIns="91425" bIns="91425" anchor="t" anchorCtr="0">
            <a:noAutofit/>
          </a:bodyPr>
          <a:lstStyle/>
          <a:p>
            <a:pPr marL="228600" marR="0" lvl="0" indent="-25400" algn="l" rtl="0">
              <a:lnSpc>
                <a:spcPct val="100000"/>
              </a:lnSpc>
              <a:spcBef>
                <a:spcPts val="0"/>
              </a:spcBef>
              <a:spcAft>
                <a:spcPts val="0"/>
              </a:spcAft>
              <a:buClr>
                <a:schemeClr val="dk1"/>
              </a:buClr>
              <a:buSzPct val="25000"/>
              <a:buFont typeface="Arial"/>
              <a:buNone/>
            </a:pPr>
            <a:endParaRPr sz="1400" b="0" i="0" u="none" strike="noStrike" cap="none" dirty="0">
              <a:solidFill>
                <a:srgbClr val="000000"/>
              </a:solidFill>
              <a:latin typeface="Arial"/>
              <a:ea typeface="Arial"/>
              <a:cs typeface="Arial"/>
              <a:sym typeface="Arial"/>
            </a:endParaRPr>
          </a:p>
        </p:txBody>
      </p:sp>
      <p:graphicFrame>
        <p:nvGraphicFramePr>
          <p:cNvPr id="2" name="Table 1">
            <a:extLst>
              <a:ext uri="{FF2B5EF4-FFF2-40B4-BE49-F238E27FC236}">
                <a16:creationId xmlns:a16="http://schemas.microsoft.com/office/drawing/2014/main" id="{3DF31994-FB99-4F19-A41B-7F0D6868D730}"/>
              </a:ext>
            </a:extLst>
          </p:cNvPr>
          <p:cNvGraphicFramePr>
            <a:graphicFrameLocks noGrp="1"/>
          </p:cNvGraphicFramePr>
          <p:nvPr>
            <p:extLst>
              <p:ext uri="{D42A27DB-BD31-4B8C-83A1-F6EECF244321}">
                <p14:modId xmlns:p14="http://schemas.microsoft.com/office/powerpoint/2010/main" val="2042501466"/>
              </p:ext>
            </p:extLst>
          </p:nvPr>
        </p:nvGraphicFramePr>
        <p:xfrm>
          <a:off x="255643" y="984057"/>
          <a:ext cx="8667133" cy="5387246"/>
        </p:xfrm>
        <a:graphic>
          <a:graphicData uri="http://schemas.openxmlformats.org/drawingml/2006/table">
            <a:tbl>
              <a:tblPr firstRow="1" bandRow="1">
                <a:tableStyleId>{3C2FFA5D-87B4-456A-9821-1D502468CF0F}</a:tableStyleId>
              </a:tblPr>
              <a:tblGrid>
                <a:gridCol w="481776">
                  <a:extLst>
                    <a:ext uri="{9D8B030D-6E8A-4147-A177-3AD203B41FA5}">
                      <a16:colId xmlns:a16="http://schemas.microsoft.com/office/drawing/2014/main" val="2625075687"/>
                    </a:ext>
                  </a:extLst>
                </a:gridCol>
                <a:gridCol w="1150376">
                  <a:extLst>
                    <a:ext uri="{9D8B030D-6E8A-4147-A177-3AD203B41FA5}">
                      <a16:colId xmlns:a16="http://schemas.microsoft.com/office/drawing/2014/main" val="4270824568"/>
                    </a:ext>
                  </a:extLst>
                </a:gridCol>
                <a:gridCol w="1315922">
                  <a:extLst>
                    <a:ext uri="{9D8B030D-6E8A-4147-A177-3AD203B41FA5}">
                      <a16:colId xmlns:a16="http://schemas.microsoft.com/office/drawing/2014/main" val="277108591"/>
                    </a:ext>
                  </a:extLst>
                </a:gridCol>
                <a:gridCol w="822594">
                  <a:extLst>
                    <a:ext uri="{9D8B030D-6E8A-4147-A177-3AD203B41FA5}">
                      <a16:colId xmlns:a16="http://schemas.microsoft.com/office/drawing/2014/main" val="1141082760"/>
                    </a:ext>
                  </a:extLst>
                </a:gridCol>
                <a:gridCol w="4896465">
                  <a:extLst>
                    <a:ext uri="{9D8B030D-6E8A-4147-A177-3AD203B41FA5}">
                      <a16:colId xmlns:a16="http://schemas.microsoft.com/office/drawing/2014/main" val="1540035750"/>
                    </a:ext>
                  </a:extLst>
                </a:gridCol>
              </a:tblGrid>
              <a:tr h="550149">
                <a:tc>
                  <a:txBody>
                    <a:bodyPr/>
                    <a:lstStyle/>
                    <a:p>
                      <a:pPr algn="ctr"/>
                      <a:r>
                        <a:rPr lang="en-US" sz="1400" u="none" strike="noStrike" cap="none" baseline="0" dirty="0">
                          <a:sym typeface="Arial"/>
                        </a:rPr>
                        <a:t>Sl. No</a:t>
                      </a:r>
                      <a:endParaRPr lang="en-US" dirty="0"/>
                    </a:p>
                  </a:txBody>
                  <a:tcPr/>
                </a:tc>
                <a:tc>
                  <a:txBody>
                    <a:bodyPr/>
                    <a:lstStyle/>
                    <a:p>
                      <a:pPr algn="ctr"/>
                      <a:r>
                        <a:rPr lang="en-US" sz="1400" u="none" strike="noStrike" cap="none" baseline="0" dirty="0">
                          <a:sym typeface="Arial"/>
                        </a:rPr>
                        <a:t>Factor</a:t>
                      </a:r>
                      <a:endParaRPr lang="en-US" dirty="0"/>
                    </a:p>
                  </a:txBody>
                  <a:tcPr/>
                </a:tc>
                <a:tc>
                  <a:txBody>
                    <a:bodyPr/>
                    <a:lstStyle/>
                    <a:p>
                      <a:pPr algn="ctr"/>
                      <a:r>
                        <a:rPr lang="en-US" sz="1400" u="none" strike="noStrike" cap="none" baseline="0" dirty="0">
                          <a:sym typeface="Arial"/>
                        </a:rPr>
                        <a:t>Type</a:t>
                      </a:r>
                      <a:endParaRPr lang="en-US" dirty="0"/>
                    </a:p>
                  </a:txBody>
                  <a:tcPr/>
                </a:tc>
                <a:tc>
                  <a:txBody>
                    <a:bodyPr/>
                    <a:lstStyle/>
                    <a:p>
                      <a:pPr algn="ctr"/>
                      <a:r>
                        <a:rPr lang="en-US" sz="1400" u="none" strike="noStrike" cap="none" baseline="0" dirty="0">
                          <a:sym typeface="Arial"/>
                        </a:rPr>
                        <a:t>Impact</a:t>
                      </a:r>
                      <a:endParaRPr lang="en-US" dirty="0"/>
                    </a:p>
                  </a:txBody>
                  <a:tcPr/>
                </a:tc>
                <a:tc>
                  <a:txBody>
                    <a:bodyPr/>
                    <a:lstStyle/>
                    <a:p>
                      <a:pPr algn="ctr"/>
                      <a:r>
                        <a:rPr lang="en-US" sz="1400" u="none" strike="noStrike" cap="none" baseline="0" dirty="0">
                          <a:sym typeface="Arial"/>
                        </a:rPr>
                        <a:t>Remarks</a:t>
                      </a:r>
                      <a:endParaRPr lang="en-US" dirty="0"/>
                    </a:p>
                  </a:txBody>
                  <a:tcPr/>
                </a:tc>
                <a:extLst>
                  <a:ext uri="{0D108BD9-81ED-4DB2-BD59-A6C34878D82A}">
                    <a16:rowId xmlns:a16="http://schemas.microsoft.com/office/drawing/2014/main" val="2073873617"/>
                  </a:ext>
                </a:extLst>
              </a:tr>
              <a:tr h="583971">
                <a:tc>
                  <a:txBody>
                    <a:bodyPr/>
                    <a:lstStyle/>
                    <a:p>
                      <a:pPr algn="l"/>
                      <a:r>
                        <a:rPr lang="en-US" dirty="0">
                          <a:solidFill>
                            <a:schemeClr val="tx2"/>
                          </a:solidFill>
                        </a:rPr>
                        <a:t>1</a:t>
                      </a:r>
                    </a:p>
                  </a:txBody>
                  <a:tcPr/>
                </a:tc>
                <a:tc>
                  <a:txBody>
                    <a:bodyPr/>
                    <a:lstStyle/>
                    <a:p>
                      <a:pPr algn="l"/>
                      <a:r>
                        <a:rPr lang="en-US" sz="1400" u="none" strike="noStrike" cap="none" baseline="0" dirty="0">
                          <a:solidFill>
                            <a:schemeClr val="tx2"/>
                          </a:solidFill>
                          <a:sym typeface="Arial"/>
                        </a:rPr>
                        <a:t>Framework</a:t>
                      </a:r>
                      <a:endParaRPr lang="en-US" dirty="0">
                        <a:solidFill>
                          <a:schemeClr val="tx2"/>
                        </a:solidFill>
                      </a:endParaRPr>
                    </a:p>
                  </a:txBody>
                  <a:tcPr/>
                </a:tc>
                <a:tc>
                  <a:txBody>
                    <a:bodyPr/>
                    <a:lstStyle/>
                    <a:p>
                      <a:pPr algn="l"/>
                      <a:r>
                        <a:rPr lang="en-US" sz="1400" u="none" strike="noStrike" cap="none" baseline="0" dirty="0">
                          <a:solidFill>
                            <a:schemeClr val="tx2"/>
                          </a:solidFill>
                          <a:sym typeface="Arial"/>
                        </a:rPr>
                        <a:t>Availability</a:t>
                      </a:r>
                      <a:endParaRPr lang="en-US" dirty="0">
                        <a:solidFill>
                          <a:schemeClr val="tx2"/>
                        </a:solidFill>
                      </a:endParaRPr>
                    </a:p>
                  </a:txBody>
                  <a:tcPr/>
                </a:tc>
                <a:tc>
                  <a:txBody>
                    <a:bodyPr/>
                    <a:lstStyle/>
                    <a:p>
                      <a:pPr algn="l"/>
                      <a:r>
                        <a:rPr lang="en-US" sz="1400" u="none" strike="noStrike" cap="none" baseline="0" dirty="0">
                          <a:solidFill>
                            <a:schemeClr val="tx2"/>
                          </a:solidFill>
                          <a:sym typeface="Arial"/>
                        </a:rPr>
                        <a:t>High</a:t>
                      </a:r>
                      <a:endParaRPr lang="en-US" dirty="0">
                        <a:solidFill>
                          <a:schemeClr val="tx2"/>
                        </a:solidFill>
                      </a:endParaRPr>
                    </a:p>
                  </a:txBody>
                  <a:tcPr/>
                </a:tc>
                <a:tc>
                  <a:txBody>
                    <a:bodyPr/>
                    <a:lstStyle/>
                    <a:p>
                      <a:pPr algn="l"/>
                      <a:r>
                        <a:rPr lang="en-US" sz="1400" b="0" i="0" u="none" strike="noStrike" cap="none" baseline="0" dirty="0">
                          <a:solidFill>
                            <a:schemeClr val="tx2"/>
                          </a:solidFill>
                          <a:latin typeface="+mn-lt"/>
                          <a:ea typeface="+mn-ea"/>
                          <a:cs typeface="+mn-cs"/>
                          <a:sym typeface="Arial"/>
                        </a:rPr>
                        <a:t>Good framework makes scripting, debugging and maintenance easier. Framework needs continuous updating across the script development</a:t>
                      </a:r>
                      <a:endParaRPr lang="en-US" dirty="0">
                        <a:solidFill>
                          <a:schemeClr val="tx2"/>
                        </a:solidFill>
                      </a:endParaRPr>
                    </a:p>
                  </a:txBody>
                  <a:tcPr/>
                </a:tc>
                <a:extLst>
                  <a:ext uri="{0D108BD9-81ED-4DB2-BD59-A6C34878D82A}">
                    <a16:rowId xmlns:a16="http://schemas.microsoft.com/office/drawing/2014/main" val="1913485101"/>
                  </a:ext>
                </a:extLst>
              </a:tr>
              <a:tr h="630864">
                <a:tc>
                  <a:txBody>
                    <a:bodyPr/>
                    <a:lstStyle/>
                    <a:p>
                      <a:pPr algn="l"/>
                      <a:r>
                        <a:rPr lang="en-US" dirty="0">
                          <a:solidFill>
                            <a:schemeClr val="tx2"/>
                          </a:solidFill>
                        </a:rPr>
                        <a:t>2</a:t>
                      </a:r>
                    </a:p>
                  </a:txBody>
                  <a:tcPr/>
                </a:tc>
                <a:tc>
                  <a:txBody>
                    <a:bodyPr/>
                    <a:lstStyle/>
                    <a:p>
                      <a:pPr algn="l"/>
                      <a:r>
                        <a:rPr lang="en-US" sz="1400" u="none" strike="noStrike" cap="none" baseline="0" dirty="0">
                          <a:solidFill>
                            <a:schemeClr val="tx2"/>
                          </a:solidFill>
                          <a:sym typeface="Arial"/>
                        </a:rPr>
                        <a:t>Scripter</a:t>
                      </a:r>
                      <a:endParaRPr lang="en-US" dirty="0">
                        <a:solidFill>
                          <a:schemeClr val="tx2"/>
                        </a:solidFill>
                      </a:endParaRPr>
                    </a:p>
                  </a:txBody>
                  <a:tcPr/>
                </a:tc>
                <a:tc>
                  <a:txBody>
                    <a:bodyPr/>
                    <a:lstStyle/>
                    <a:p>
                      <a:pPr algn="l"/>
                      <a:r>
                        <a:rPr lang="en-US" sz="1400" u="none" strike="noStrike" cap="none" baseline="0" dirty="0">
                          <a:solidFill>
                            <a:schemeClr val="tx2"/>
                          </a:solidFill>
                          <a:sym typeface="Arial"/>
                        </a:rPr>
                        <a:t>Skill</a:t>
                      </a:r>
                      <a:endParaRPr lang="en-US" dirty="0">
                        <a:solidFill>
                          <a:schemeClr val="tx2"/>
                        </a:solidFill>
                      </a:endParaRPr>
                    </a:p>
                  </a:txBody>
                  <a:tcPr/>
                </a:tc>
                <a:tc>
                  <a:txBody>
                    <a:bodyPr/>
                    <a:lstStyle/>
                    <a:p>
                      <a:pPr algn="l"/>
                      <a:r>
                        <a:rPr lang="en-US" sz="1400" u="none" strike="noStrike" cap="none" baseline="0" dirty="0">
                          <a:solidFill>
                            <a:schemeClr val="tx2"/>
                          </a:solidFill>
                          <a:sym typeface="Arial"/>
                        </a:rPr>
                        <a:t>High</a:t>
                      </a:r>
                      <a:endParaRPr lang="en-US" dirty="0">
                        <a:solidFill>
                          <a:schemeClr val="tx2"/>
                        </a:solidFill>
                      </a:endParaRPr>
                    </a:p>
                  </a:txBody>
                  <a:tcPr/>
                </a:tc>
                <a:tc>
                  <a:txBody>
                    <a:bodyPr/>
                    <a:lstStyle/>
                    <a:p>
                      <a:pPr algn="l"/>
                      <a:r>
                        <a:rPr lang="en-US" sz="1400" b="0" i="0" u="none" strike="noStrike" cap="none" baseline="0" dirty="0">
                          <a:solidFill>
                            <a:schemeClr val="tx2"/>
                          </a:solidFill>
                          <a:latin typeface="+mn-lt"/>
                          <a:ea typeface="+mn-ea"/>
                          <a:cs typeface="+mn-cs"/>
                          <a:sym typeface="Arial"/>
                        </a:rPr>
                        <a:t>The right skill packages of the scripter are very</a:t>
                      </a:r>
                    </a:p>
                    <a:p>
                      <a:pPr algn="l"/>
                      <a:r>
                        <a:rPr lang="en-US" sz="1400" b="0" i="0" u="none" strike="noStrike" cap="none" baseline="0" dirty="0">
                          <a:solidFill>
                            <a:schemeClr val="tx2"/>
                          </a:solidFill>
                          <a:latin typeface="+mn-lt"/>
                          <a:ea typeface="+mn-ea"/>
                          <a:cs typeface="+mn-cs"/>
                          <a:sym typeface="Arial"/>
                        </a:rPr>
                        <a:t>essential for any good test automation</a:t>
                      </a:r>
                      <a:endParaRPr lang="en-US" dirty="0">
                        <a:solidFill>
                          <a:schemeClr val="tx2"/>
                        </a:solidFill>
                      </a:endParaRPr>
                    </a:p>
                  </a:txBody>
                  <a:tcPr/>
                </a:tc>
                <a:extLst>
                  <a:ext uri="{0D108BD9-81ED-4DB2-BD59-A6C34878D82A}">
                    <a16:rowId xmlns:a16="http://schemas.microsoft.com/office/drawing/2014/main" val="3454732237"/>
                  </a:ext>
                </a:extLst>
              </a:tr>
              <a:tr h="737420">
                <a:tc>
                  <a:txBody>
                    <a:bodyPr/>
                    <a:lstStyle/>
                    <a:p>
                      <a:pPr marR="0" algn="l" rtl="0">
                        <a:lnSpc>
                          <a:spcPct val="100000"/>
                        </a:lnSpc>
                        <a:spcBef>
                          <a:spcPts val="0"/>
                        </a:spcBef>
                        <a:spcAft>
                          <a:spcPts val="0"/>
                        </a:spcAft>
                        <a:buNone/>
                      </a:pPr>
                      <a:r>
                        <a:rPr lang="en-US" sz="1400" b="0" i="0" u="none" strike="noStrike" cap="none" dirty="0">
                          <a:solidFill>
                            <a:schemeClr val="tx2"/>
                          </a:solidFill>
                          <a:latin typeface="+mn-lt"/>
                          <a:ea typeface="+mn-ea"/>
                          <a:cs typeface="+mn-cs"/>
                          <a:sym typeface="Arial"/>
                        </a:rPr>
                        <a:t>3</a:t>
                      </a:r>
                    </a:p>
                  </a:txBody>
                  <a:tcPr/>
                </a:tc>
                <a:tc>
                  <a:txBody>
                    <a:bodyPr/>
                    <a:lstStyle/>
                    <a:p>
                      <a:pPr marR="0" algn="l" rtl="0">
                        <a:lnSpc>
                          <a:spcPct val="100000"/>
                        </a:lnSpc>
                        <a:spcBef>
                          <a:spcPts val="0"/>
                        </a:spcBef>
                        <a:spcAft>
                          <a:spcPts val="0"/>
                        </a:spcAft>
                        <a:buNone/>
                      </a:pPr>
                      <a:r>
                        <a:rPr lang="en-US" sz="1400" b="0" i="0" u="none" strike="noStrike" cap="none" dirty="0">
                          <a:solidFill>
                            <a:schemeClr val="tx2"/>
                          </a:solidFill>
                          <a:latin typeface="+mn-lt"/>
                          <a:ea typeface="+mn-ea"/>
                          <a:cs typeface="+mn-cs"/>
                          <a:sym typeface="Arial"/>
                        </a:rPr>
                        <a:t>Project</a:t>
                      </a:r>
                    </a:p>
                  </a:txBody>
                  <a:tcPr/>
                </a:tc>
                <a:tc>
                  <a:txBody>
                    <a:bodyPr/>
                    <a:lstStyle/>
                    <a:p>
                      <a:pPr marR="0" algn="l" rtl="0">
                        <a:lnSpc>
                          <a:spcPct val="100000"/>
                        </a:lnSpc>
                        <a:spcBef>
                          <a:spcPts val="0"/>
                        </a:spcBef>
                        <a:spcAft>
                          <a:spcPts val="0"/>
                        </a:spcAft>
                        <a:buNone/>
                      </a:pPr>
                      <a:r>
                        <a:rPr lang="en-US" sz="1400" b="0" i="0" u="none" strike="noStrike" cap="none" dirty="0">
                          <a:solidFill>
                            <a:schemeClr val="tx2"/>
                          </a:solidFill>
                          <a:latin typeface="+mn-lt"/>
                          <a:ea typeface="+mn-ea"/>
                          <a:cs typeface="+mn-cs"/>
                          <a:sym typeface="Arial"/>
                        </a:rPr>
                        <a:t>Test Scope</a:t>
                      </a:r>
                    </a:p>
                  </a:txBody>
                  <a:tcPr/>
                </a:tc>
                <a:tc>
                  <a:txBody>
                    <a:bodyPr/>
                    <a:lstStyle/>
                    <a:p>
                      <a:pPr marR="0" algn="l" rtl="0">
                        <a:lnSpc>
                          <a:spcPct val="100000"/>
                        </a:lnSpc>
                        <a:spcBef>
                          <a:spcPts val="0"/>
                        </a:spcBef>
                        <a:spcAft>
                          <a:spcPts val="0"/>
                        </a:spcAft>
                        <a:buNone/>
                      </a:pPr>
                      <a:r>
                        <a:rPr lang="en-US" sz="1400" b="0" i="0" u="none" strike="noStrike" cap="none" dirty="0">
                          <a:solidFill>
                            <a:schemeClr val="tx2"/>
                          </a:solidFill>
                          <a:latin typeface="+mn-lt"/>
                          <a:ea typeface="+mn-ea"/>
                          <a:cs typeface="+mn-cs"/>
                          <a:sym typeface="Arial"/>
                        </a:rPr>
                        <a:t>High</a:t>
                      </a:r>
                    </a:p>
                  </a:txBody>
                  <a:tcPr/>
                </a:tc>
                <a:tc>
                  <a:txBody>
                    <a:bodyPr/>
                    <a:lstStyle/>
                    <a:p>
                      <a:pPr marR="0" algn="l" rtl="0">
                        <a:lnSpc>
                          <a:spcPct val="100000"/>
                        </a:lnSpc>
                        <a:spcBef>
                          <a:spcPts val="0"/>
                        </a:spcBef>
                        <a:spcAft>
                          <a:spcPts val="0"/>
                        </a:spcAft>
                        <a:buNone/>
                      </a:pPr>
                      <a:r>
                        <a:rPr lang="en-US" sz="1400" b="0" i="0" u="none" strike="noStrike" cap="none" dirty="0">
                          <a:solidFill>
                            <a:schemeClr val="tx2"/>
                          </a:solidFill>
                          <a:latin typeface="+mn-lt"/>
                          <a:ea typeface="+mn-ea"/>
                          <a:cs typeface="+mn-cs"/>
                          <a:sym typeface="Arial"/>
                        </a:rPr>
                        <a:t>If the complexity of application as well as the test scope is complex in nature, then it would consume huge efforts to automate each test case.</a:t>
                      </a:r>
                    </a:p>
                  </a:txBody>
                  <a:tcPr/>
                </a:tc>
                <a:extLst>
                  <a:ext uri="{0D108BD9-81ED-4DB2-BD59-A6C34878D82A}">
                    <a16:rowId xmlns:a16="http://schemas.microsoft.com/office/drawing/2014/main" val="2681501993"/>
                  </a:ext>
                </a:extLst>
              </a:tr>
              <a:tr h="790513">
                <a:tc>
                  <a:txBody>
                    <a:bodyPr/>
                    <a:lstStyle/>
                    <a:p>
                      <a:pPr algn="l"/>
                      <a:r>
                        <a:rPr lang="en-US" dirty="0">
                          <a:solidFill>
                            <a:schemeClr val="tx2"/>
                          </a:solidFill>
                        </a:rPr>
                        <a:t>4</a:t>
                      </a:r>
                    </a:p>
                  </a:txBody>
                  <a:tcPr/>
                </a:tc>
                <a:tc>
                  <a:txBody>
                    <a:bodyPr/>
                    <a:lstStyle/>
                    <a:p>
                      <a:pPr algn="l"/>
                      <a:r>
                        <a:rPr lang="en-US" sz="1400" u="none" strike="noStrike" cap="none" baseline="0" dirty="0">
                          <a:solidFill>
                            <a:schemeClr val="tx2"/>
                          </a:solidFill>
                          <a:sym typeface="Arial"/>
                        </a:rPr>
                        <a:t>Application</a:t>
                      </a:r>
                      <a:endParaRPr lang="en-US" dirty="0">
                        <a:solidFill>
                          <a:schemeClr val="tx2"/>
                        </a:solidFill>
                      </a:endParaRPr>
                    </a:p>
                  </a:txBody>
                  <a:tcPr/>
                </a:tc>
                <a:tc>
                  <a:txBody>
                    <a:bodyPr/>
                    <a:lstStyle/>
                    <a:p>
                      <a:pPr algn="l"/>
                      <a:r>
                        <a:rPr lang="en-US" sz="1400" b="0" i="0" u="none" strike="noStrike" cap="none" baseline="0" dirty="0">
                          <a:solidFill>
                            <a:schemeClr val="tx2"/>
                          </a:solidFill>
                          <a:latin typeface="+mn-lt"/>
                          <a:ea typeface="+mn-ea"/>
                          <a:cs typeface="+mn-cs"/>
                          <a:sym typeface="Arial"/>
                        </a:rPr>
                        <a:t>UI Design,</a:t>
                      </a:r>
                    </a:p>
                    <a:p>
                      <a:r>
                        <a:rPr lang="en-US" sz="1400" b="0" i="0" u="none" strike="noStrike" cap="none" baseline="0" dirty="0">
                          <a:solidFill>
                            <a:schemeClr val="tx2"/>
                          </a:solidFill>
                          <a:latin typeface="+mn-lt"/>
                          <a:ea typeface="+mn-ea"/>
                          <a:cs typeface="+mn-cs"/>
                          <a:sym typeface="Arial"/>
                        </a:rPr>
                        <a:t>Application Developed Language</a:t>
                      </a:r>
                    </a:p>
                  </a:txBody>
                  <a:tcPr/>
                </a:tc>
                <a:tc>
                  <a:txBody>
                    <a:bodyPr/>
                    <a:lstStyle/>
                    <a:p>
                      <a:pPr algn="l"/>
                      <a:r>
                        <a:rPr lang="en-US" sz="1400" u="none" strike="noStrike" cap="none" baseline="0" dirty="0">
                          <a:solidFill>
                            <a:schemeClr val="tx2"/>
                          </a:solidFill>
                          <a:sym typeface="Arial"/>
                        </a:rPr>
                        <a:t>High</a:t>
                      </a:r>
                      <a:endParaRPr lang="en-US" dirty="0">
                        <a:solidFill>
                          <a:schemeClr val="tx2"/>
                        </a:solidFill>
                      </a:endParaRPr>
                    </a:p>
                  </a:txBody>
                  <a:tcPr/>
                </a:tc>
                <a:tc>
                  <a:txBody>
                    <a:bodyPr/>
                    <a:lstStyle/>
                    <a:p>
                      <a:pPr algn="l"/>
                      <a:r>
                        <a:rPr lang="en-US" sz="1400" b="0" i="0" u="none" strike="noStrike" cap="none" baseline="0" dirty="0">
                          <a:solidFill>
                            <a:schemeClr val="tx2"/>
                          </a:solidFill>
                          <a:latin typeface="+mn-lt"/>
                          <a:ea typeface="+mn-ea"/>
                          <a:cs typeface="+mn-cs"/>
                          <a:sym typeface="Arial"/>
                        </a:rPr>
                        <a:t>The HTML UI design  and use of custom objects in the application matters a lot as it becomes overhead for the test automation team to built and maintain the libraries for them.</a:t>
                      </a:r>
                      <a:endParaRPr lang="en-US" dirty="0">
                        <a:solidFill>
                          <a:schemeClr val="tx2"/>
                        </a:solidFill>
                      </a:endParaRPr>
                    </a:p>
                  </a:txBody>
                  <a:tcPr/>
                </a:tc>
                <a:extLst>
                  <a:ext uri="{0D108BD9-81ED-4DB2-BD59-A6C34878D82A}">
                    <a16:rowId xmlns:a16="http://schemas.microsoft.com/office/drawing/2014/main" val="1510753751"/>
                  </a:ext>
                </a:extLst>
              </a:tr>
              <a:tr h="917201">
                <a:tc>
                  <a:txBody>
                    <a:bodyPr/>
                    <a:lstStyle/>
                    <a:p>
                      <a:pPr marR="0" algn="l" rtl="0">
                        <a:lnSpc>
                          <a:spcPct val="100000"/>
                        </a:lnSpc>
                        <a:spcBef>
                          <a:spcPts val="0"/>
                        </a:spcBef>
                        <a:spcAft>
                          <a:spcPts val="0"/>
                        </a:spcAft>
                        <a:buNone/>
                      </a:pPr>
                      <a:r>
                        <a:rPr lang="en-US" sz="1400" b="0" i="0" u="none" strike="noStrike" cap="none" dirty="0">
                          <a:solidFill>
                            <a:schemeClr val="tx2"/>
                          </a:solidFill>
                          <a:latin typeface="+mn-lt"/>
                          <a:ea typeface="+mn-ea"/>
                          <a:cs typeface="+mn-cs"/>
                          <a:sym typeface="Arial"/>
                        </a:rPr>
                        <a:t>5</a:t>
                      </a:r>
                    </a:p>
                  </a:txBody>
                  <a:tcPr/>
                </a:tc>
                <a:tc>
                  <a:txBody>
                    <a:bodyPr/>
                    <a:lstStyle/>
                    <a:p>
                      <a:pPr marR="0" algn="l" rtl="0">
                        <a:lnSpc>
                          <a:spcPct val="100000"/>
                        </a:lnSpc>
                        <a:spcBef>
                          <a:spcPts val="0"/>
                        </a:spcBef>
                        <a:spcAft>
                          <a:spcPts val="0"/>
                        </a:spcAft>
                        <a:buNone/>
                      </a:pPr>
                      <a:r>
                        <a:rPr lang="en-US" sz="1400" b="0" i="0" u="none" strike="noStrike" cap="none" dirty="0">
                          <a:solidFill>
                            <a:schemeClr val="tx2"/>
                          </a:solidFill>
                          <a:latin typeface="+mn-lt"/>
                          <a:ea typeface="+mn-ea"/>
                          <a:cs typeface="+mn-cs"/>
                          <a:sym typeface="Arial"/>
                        </a:rPr>
                        <a:t>Application</a:t>
                      </a:r>
                    </a:p>
                  </a:txBody>
                  <a:tcPr/>
                </a:tc>
                <a:tc>
                  <a:txBody>
                    <a:bodyPr/>
                    <a:lstStyle/>
                    <a:p>
                      <a:pPr marR="0" algn="l" rtl="0">
                        <a:lnSpc>
                          <a:spcPct val="100000"/>
                        </a:lnSpc>
                        <a:spcBef>
                          <a:spcPts val="0"/>
                        </a:spcBef>
                        <a:spcAft>
                          <a:spcPts val="0"/>
                        </a:spcAft>
                        <a:buNone/>
                      </a:pPr>
                      <a:r>
                        <a:rPr lang="en-US" sz="1400" b="0" i="0" u="none" strike="noStrike" cap="none" dirty="0">
                          <a:solidFill>
                            <a:schemeClr val="tx2"/>
                          </a:solidFill>
                          <a:latin typeface="+mn-lt"/>
                          <a:ea typeface="+mn-ea"/>
                          <a:cs typeface="+mn-cs"/>
                          <a:sym typeface="Arial"/>
                        </a:rPr>
                        <a:t>Repeat Functionality</a:t>
                      </a:r>
                    </a:p>
                  </a:txBody>
                  <a:tcPr/>
                </a:tc>
                <a:tc>
                  <a:txBody>
                    <a:bodyPr/>
                    <a:lstStyle/>
                    <a:p>
                      <a:pPr marR="0" algn="l" rtl="0">
                        <a:lnSpc>
                          <a:spcPct val="100000"/>
                        </a:lnSpc>
                        <a:spcBef>
                          <a:spcPts val="0"/>
                        </a:spcBef>
                        <a:spcAft>
                          <a:spcPts val="0"/>
                        </a:spcAft>
                        <a:buNone/>
                      </a:pPr>
                      <a:r>
                        <a:rPr lang="en-US" sz="1400" b="0" i="0" u="none" strike="noStrike" cap="none" dirty="0">
                          <a:solidFill>
                            <a:schemeClr val="tx2"/>
                          </a:solidFill>
                          <a:latin typeface="+mn-lt"/>
                          <a:ea typeface="+mn-ea"/>
                          <a:cs typeface="+mn-cs"/>
                          <a:sym typeface="Arial"/>
                        </a:rPr>
                        <a:t>Medium</a:t>
                      </a:r>
                    </a:p>
                  </a:txBody>
                  <a:tcPr/>
                </a:tc>
                <a:tc>
                  <a:txBody>
                    <a:bodyPr/>
                    <a:lstStyle/>
                    <a:p>
                      <a:pPr marR="0" algn="l" rtl="0">
                        <a:lnSpc>
                          <a:spcPct val="100000"/>
                        </a:lnSpc>
                        <a:spcBef>
                          <a:spcPts val="0"/>
                        </a:spcBef>
                        <a:spcAft>
                          <a:spcPts val="0"/>
                        </a:spcAft>
                        <a:buNone/>
                      </a:pPr>
                      <a:r>
                        <a:rPr lang="en-US" sz="1400" b="0" i="0" u="none" strike="noStrike" cap="none" dirty="0">
                          <a:solidFill>
                            <a:schemeClr val="tx2"/>
                          </a:solidFill>
                          <a:latin typeface="+mn-lt"/>
                          <a:ea typeface="+mn-ea"/>
                          <a:cs typeface="+mn-cs"/>
                          <a:sym typeface="Arial"/>
                        </a:rPr>
                        <a:t>It is quite easier to automate incase the functionality repeats across the application (Recommend to use keyword driven in such cases, as you do not end up in writing more action/verification based methods). If NOT, then the effort of building libraries and/or scripts is more linear in nature.</a:t>
                      </a:r>
                    </a:p>
                  </a:txBody>
                  <a:tcPr/>
                </a:tc>
                <a:extLst>
                  <a:ext uri="{0D108BD9-81ED-4DB2-BD59-A6C34878D82A}">
                    <a16:rowId xmlns:a16="http://schemas.microsoft.com/office/drawing/2014/main" val="919774309"/>
                  </a:ext>
                </a:extLst>
              </a:tr>
              <a:tr h="634173">
                <a:tc>
                  <a:txBody>
                    <a:bodyPr/>
                    <a:lstStyle/>
                    <a:p>
                      <a:pPr marR="0" algn="l" rtl="0">
                        <a:lnSpc>
                          <a:spcPct val="100000"/>
                        </a:lnSpc>
                        <a:spcBef>
                          <a:spcPts val="0"/>
                        </a:spcBef>
                        <a:spcAft>
                          <a:spcPts val="0"/>
                        </a:spcAft>
                        <a:buNone/>
                      </a:pPr>
                      <a:r>
                        <a:rPr lang="en-US" sz="1400" b="0" i="0" u="none" strike="noStrike" cap="none" dirty="0">
                          <a:solidFill>
                            <a:schemeClr val="tx2"/>
                          </a:solidFill>
                          <a:latin typeface="+mn-lt"/>
                          <a:ea typeface="+mn-ea"/>
                          <a:cs typeface="+mn-cs"/>
                          <a:sym typeface="Arial"/>
                        </a:rPr>
                        <a:t>6</a:t>
                      </a:r>
                    </a:p>
                  </a:txBody>
                  <a:tcPr/>
                </a:tc>
                <a:tc>
                  <a:txBody>
                    <a:bodyPr/>
                    <a:lstStyle/>
                    <a:p>
                      <a:pPr marR="0" algn="l" rtl="0">
                        <a:lnSpc>
                          <a:spcPct val="100000"/>
                        </a:lnSpc>
                        <a:spcBef>
                          <a:spcPts val="0"/>
                        </a:spcBef>
                        <a:spcAft>
                          <a:spcPts val="0"/>
                        </a:spcAft>
                        <a:buNone/>
                      </a:pPr>
                      <a:r>
                        <a:rPr lang="en-US" sz="1400" b="0" i="0" u="none" strike="noStrike" cap="none" dirty="0">
                          <a:solidFill>
                            <a:schemeClr val="tx2"/>
                          </a:solidFill>
                          <a:latin typeface="+mn-lt"/>
                          <a:ea typeface="+mn-ea"/>
                          <a:cs typeface="+mn-cs"/>
                          <a:sym typeface="Arial"/>
                        </a:rPr>
                        <a:t>Browser</a:t>
                      </a:r>
                    </a:p>
                  </a:txBody>
                  <a:tcPr/>
                </a:tc>
                <a:tc>
                  <a:txBody>
                    <a:bodyPr/>
                    <a:lstStyle/>
                    <a:p>
                      <a:pPr marR="0" algn="l" rtl="0">
                        <a:lnSpc>
                          <a:spcPct val="100000"/>
                        </a:lnSpc>
                        <a:spcBef>
                          <a:spcPts val="0"/>
                        </a:spcBef>
                        <a:spcAft>
                          <a:spcPts val="0"/>
                        </a:spcAft>
                        <a:buNone/>
                      </a:pPr>
                      <a:r>
                        <a:rPr lang="en-US" sz="1400" b="0" i="0" u="none" strike="noStrike" cap="none" dirty="0">
                          <a:solidFill>
                            <a:schemeClr val="tx2"/>
                          </a:solidFill>
                          <a:latin typeface="+mn-lt"/>
                          <a:ea typeface="+mn-ea"/>
                          <a:cs typeface="+mn-cs"/>
                          <a:sym typeface="Arial"/>
                        </a:rPr>
                        <a:t>FF, Chrome, IE</a:t>
                      </a:r>
                    </a:p>
                  </a:txBody>
                  <a:tcPr/>
                </a:tc>
                <a:tc>
                  <a:txBody>
                    <a:bodyPr/>
                    <a:lstStyle/>
                    <a:p>
                      <a:pPr marR="0" algn="l" rtl="0">
                        <a:lnSpc>
                          <a:spcPct val="100000"/>
                        </a:lnSpc>
                        <a:spcBef>
                          <a:spcPts val="0"/>
                        </a:spcBef>
                        <a:spcAft>
                          <a:spcPts val="0"/>
                        </a:spcAft>
                        <a:buNone/>
                      </a:pPr>
                      <a:r>
                        <a:rPr lang="en-US" sz="1400" b="0" i="0" u="none" strike="noStrike" cap="none" dirty="0">
                          <a:solidFill>
                            <a:schemeClr val="tx2"/>
                          </a:solidFill>
                          <a:latin typeface="+mn-lt"/>
                          <a:ea typeface="+mn-ea"/>
                          <a:cs typeface="+mn-cs"/>
                          <a:sym typeface="Arial"/>
                        </a:rPr>
                        <a:t>Medium</a:t>
                      </a:r>
                    </a:p>
                  </a:txBody>
                  <a:tcPr/>
                </a:tc>
                <a:tc>
                  <a:txBody>
                    <a:bodyPr/>
                    <a:lstStyle/>
                    <a:p>
                      <a:pPr marR="0" algn="l" rtl="0">
                        <a:lnSpc>
                          <a:spcPct val="100000"/>
                        </a:lnSpc>
                        <a:spcBef>
                          <a:spcPts val="0"/>
                        </a:spcBef>
                        <a:spcAft>
                          <a:spcPts val="0"/>
                        </a:spcAft>
                        <a:buNone/>
                      </a:pPr>
                      <a:r>
                        <a:rPr lang="en-US" sz="1400" b="0" i="0" u="none" strike="noStrike" cap="none" dirty="0">
                          <a:solidFill>
                            <a:schemeClr val="tx2"/>
                          </a:solidFill>
                          <a:latin typeface="+mn-lt"/>
                          <a:ea typeface="+mn-ea"/>
                          <a:cs typeface="+mn-cs"/>
                          <a:sym typeface="Arial"/>
                        </a:rPr>
                        <a:t>Type of browser and version support is additional factor to the complexity of automation</a:t>
                      </a:r>
                    </a:p>
                  </a:txBody>
                  <a:tcPr/>
                </a:tc>
                <a:extLst>
                  <a:ext uri="{0D108BD9-81ED-4DB2-BD59-A6C34878D82A}">
                    <a16:rowId xmlns:a16="http://schemas.microsoft.com/office/drawing/2014/main" val="2564971650"/>
                  </a:ext>
                </a:extLst>
              </a:tr>
            </a:tbl>
          </a:graphicData>
        </a:graphic>
      </p:graphicFrame>
    </p:spTree>
    <p:extLst>
      <p:ext uri="{BB962C8B-B14F-4D97-AF65-F5344CB8AC3E}">
        <p14:creationId xmlns:p14="http://schemas.microsoft.com/office/powerpoint/2010/main" val="217875968"/>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xfrm>
            <a:off x="284042" y="466039"/>
            <a:ext cx="7635842" cy="551600"/>
          </a:xfrm>
          <a:prstGeom prst="rect">
            <a:avLst/>
          </a:prstGeom>
          <a:noFill/>
          <a:ln>
            <a:noFill/>
          </a:ln>
        </p:spPr>
        <p:txBody>
          <a:bodyPr lIns="91425" tIns="91425" rIns="91425" bIns="91425" anchor="t" anchorCtr="0">
            <a:noAutofit/>
          </a:bodyPr>
          <a:lstStyle/>
          <a:p>
            <a:pPr marL="0" marR="0" lvl="0" indent="0" algn="l" rtl="0">
              <a:lnSpc>
                <a:spcPct val="90000"/>
              </a:lnSpc>
              <a:spcBef>
                <a:spcPts val="0"/>
              </a:spcBef>
              <a:spcAft>
                <a:spcPts val="0"/>
              </a:spcAft>
              <a:buClr>
                <a:schemeClr val="accent1"/>
              </a:buClr>
              <a:buSzPct val="25000"/>
              <a:buFont typeface="Georgia"/>
              <a:buNone/>
            </a:pPr>
            <a:r>
              <a:rPr lang="en-US" sz="2400" dirty="0">
                <a:solidFill>
                  <a:schemeClr val="accent1"/>
                </a:solidFill>
                <a:latin typeface="Georgia"/>
                <a:sym typeface="Georgia"/>
              </a:rPr>
              <a:t>Factors Affecting Test Automation Estimation (Cont.)</a:t>
            </a:r>
          </a:p>
        </p:txBody>
      </p:sp>
      <p:sp>
        <p:nvSpPr>
          <p:cNvPr id="544" name="Shape 544"/>
          <p:cNvSpPr txBox="1">
            <a:spLocks noGrp="1"/>
          </p:cNvSpPr>
          <p:nvPr>
            <p:ph idx="1"/>
          </p:nvPr>
        </p:nvSpPr>
        <p:spPr>
          <a:xfrm>
            <a:off x="281783" y="1008637"/>
            <a:ext cx="8551800" cy="5347921"/>
          </a:xfrm>
          <a:prstGeom prst="rect">
            <a:avLst/>
          </a:prstGeom>
          <a:noFill/>
          <a:ln>
            <a:noFill/>
          </a:ln>
        </p:spPr>
        <p:txBody>
          <a:bodyPr lIns="91425" tIns="91425" rIns="91425" bIns="91425" anchor="t" anchorCtr="0">
            <a:noAutofit/>
          </a:bodyPr>
          <a:lstStyle/>
          <a:p>
            <a:pPr marL="457200" lvl="0" indent="-342900" rtl="0">
              <a:spcBef>
                <a:spcPts val="0"/>
              </a:spcBef>
              <a:buClr>
                <a:schemeClr val="dk1"/>
              </a:buClr>
              <a:buSzPct val="100000"/>
              <a:buFont typeface="Arial"/>
              <a:buAutoNum type="arabicPeriod"/>
            </a:pPr>
            <a:r>
              <a:rPr lang="en-US" sz="1600" dirty="0"/>
              <a:t>Application Complexity - The type of application design affect the complexity of test automation.</a:t>
            </a:r>
          </a:p>
          <a:p>
            <a:pPr marL="914400" lvl="1" indent="-342900">
              <a:buSzPct val="100000"/>
            </a:pPr>
            <a:r>
              <a:rPr lang="en-US" sz="1200" dirty="0"/>
              <a:t>RL WebView Application is designed in PROIV Language and it is quite difficult to locate element based on labels displayed on UI. Also the Payroll screen UI Operation are complex which involves data in grid operations</a:t>
            </a:r>
          </a:p>
          <a:p>
            <a:pPr marL="914400" lvl="1" indent="-342900">
              <a:buSzPct val="100000"/>
            </a:pPr>
            <a:r>
              <a:rPr lang="en-US" sz="1200" dirty="0"/>
              <a:t>RL MVD Application design is relatively simpler than WebView as it is built on AngularJS. This makes Automation easier.</a:t>
            </a:r>
          </a:p>
          <a:p>
            <a:pPr marL="914400" lvl="1" indent="-342900">
              <a:buSzPct val="100000"/>
            </a:pPr>
            <a:r>
              <a:rPr lang="en-US" sz="1200" dirty="0"/>
              <a:t>RL Web Recruitment is lot easier than above two as it’s based on standard HTML Objects used in Application</a:t>
            </a:r>
          </a:p>
          <a:p>
            <a:pPr marL="914400" lvl="1" indent="-342900">
              <a:buSzPct val="100000"/>
            </a:pPr>
            <a:endParaRPr lang="en-US" sz="1200" dirty="0">
              <a:solidFill>
                <a:schemeClr val="lt2"/>
              </a:solidFill>
            </a:endParaRPr>
          </a:p>
          <a:p>
            <a:pPr lvl="0" indent="-25400">
              <a:buSzPct val="25000"/>
              <a:buNone/>
            </a:pPr>
            <a:r>
              <a:rPr lang="en-US" sz="1050" b="0" i="0" u="none" strike="noStrike" cap="none" dirty="0">
                <a:solidFill>
                  <a:srgbClr val="000000"/>
                </a:solidFill>
                <a:latin typeface="Arial"/>
                <a:ea typeface="Arial"/>
                <a:cs typeface="Arial"/>
                <a:sym typeface="Arial"/>
              </a:rPr>
              <a:t>2</a:t>
            </a:r>
            <a:r>
              <a:rPr lang="en-US" sz="1600" dirty="0"/>
              <a:t>. Test Scope – The Scope of test affect the test complexity test automation</a:t>
            </a:r>
          </a:p>
          <a:p>
            <a:pPr marL="914400" lvl="1" indent="-342900">
              <a:buSzPct val="100000"/>
            </a:pPr>
            <a:r>
              <a:rPr lang="en-US" sz="1600" dirty="0"/>
              <a:t>If the scope of test includes operations such as PDF, Excel, XML report verification,  data verification in Pay Advise, Gross and NI screens then it requires low level Python keyword for such operations</a:t>
            </a:r>
          </a:p>
          <a:p>
            <a:pPr marL="914400" lvl="1" indent="-342900">
              <a:buSzPct val="100000"/>
            </a:pPr>
            <a:r>
              <a:rPr lang="en-US" sz="1600" dirty="0"/>
              <a:t>If the scope include more repeated functionality then automation of tests would be easier</a:t>
            </a:r>
          </a:p>
          <a:p>
            <a:pPr marL="914400" lvl="1" indent="-342900">
              <a:buSzPct val="100000"/>
            </a:pPr>
            <a:endParaRPr lang="en-US" sz="1200" dirty="0">
              <a:solidFill>
                <a:schemeClr val="lt2"/>
              </a:solidFill>
            </a:endParaRPr>
          </a:p>
          <a:p>
            <a:pPr marL="203200" marR="0" lvl="0" indent="0" algn="l" rtl="0">
              <a:lnSpc>
                <a:spcPct val="100000"/>
              </a:lnSpc>
              <a:spcBef>
                <a:spcPts val="0"/>
              </a:spcBef>
              <a:spcAft>
                <a:spcPts val="0"/>
              </a:spcAft>
              <a:buClr>
                <a:schemeClr val="dk1"/>
              </a:buClr>
              <a:buSzPct val="25000"/>
              <a:buNone/>
            </a:pPr>
            <a:r>
              <a:rPr lang="en-US" sz="1050" b="0" i="0" u="none" strike="noStrike" cap="none" dirty="0">
                <a:solidFill>
                  <a:srgbClr val="000000"/>
                </a:solidFill>
                <a:latin typeface="Arial"/>
                <a:ea typeface="Arial"/>
                <a:cs typeface="Arial"/>
                <a:sym typeface="Arial"/>
              </a:rPr>
              <a:t>3. Framework – Framework design is directly proportional to Application complexity and Test scope</a:t>
            </a:r>
          </a:p>
          <a:p>
            <a:pPr marL="914400" lvl="1" indent="-342900">
              <a:buSzPct val="100000"/>
            </a:pPr>
            <a:r>
              <a:rPr lang="en-US" sz="1600" dirty="0"/>
              <a:t>Pure Webpage or require file generation, file comparison etc.</a:t>
            </a:r>
          </a:p>
          <a:p>
            <a:pPr marL="914400" lvl="1" indent="-342900">
              <a:buSzPct val="100000"/>
            </a:pPr>
            <a:r>
              <a:rPr lang="en-US" sz="1600" dirty="0"/>
              <a:t>Automation software upgrade</a:t>
            </a:r>
          </a:p>
          <a:p>
            <a:pPr marL="914400" lvl="1" indent="-342900">
              <a:buSzPct val="100000"/>
            </a:pPr>
            <a:r>
              <a:rPr lang="en-US" sz="1600" dirty="0"/>
              <a:t>Jenkins Job Maintenance</a:t>
            </a:r>
          </a:p>
          <a:p>
            <a:pPr marL="914400" lvl="1" indent="-342900">
              <a:buSzPct val="100000"/>
            </a:pPr>
            <a:r>
              <a:rPr lang="en-US" sz="1600" dirty="0"/>
              <a:t>Documentation and Training</a:t>
            </a:r>
          </a:p>
          <a:p>
            <a:pPr marL="914400" lvl="1" indent="-342900">
              <a:buSzPct val="100000"/>
            </a:pPr>
            <a:endParaRPr lang="en-US" sz="1200" dirty="0">
              <a:solidFill>
                <a:schemeClr val="lt2"/>
              </a:solidFill>
            </a:endParaRPr>
          </a:p>
          <a:p>
            <a:pPr lvl="0" indent="-25400">
              <a:buSzPct val="25000"/>
              <a:buNone/>
            </a:pPr>
            <a:r>
              <a:rPr lang="en-US" sz="1600" dirty="0"/>
              <a:t>4. </a:t>
            </a:r>
            <a:r>
              <a:rPr lang="en-US" sz="1050" b="0" i="0" u="none" strike="noStrike" cap="none" dirty="0">
                <a:solidFill>
                  <a:srgbClr val="000000"/>
                </a:solidFill>
                <a:latin typeface="Arial"/>
                <a:ea typeface="Arial"/>
                <a:cs typeface="Arial"/>
                <a:sym typeface="Arial"/>
              </a:rPr>
              <a:t> </a:t>
            </a:r>
            <a:r>
              <a:rPr lang="en-US" sz="1600" dirty="0"/>
              <a:t>Skill Level – Skill level of Automator can be Junior, Mid Senior and Senior.</a:t>
            </a:r>
          </a:p>
          <a:p>
            <a:pPr lvl="0" indent="-25400">
              <a:buSzPct val="25000"/>
              <a:buNone/>
            </a:pPr>
            <a:endParaRPr lang="en-US" sz="1050" b="0" i="0" u="none" strike="noStrike" cap="none" dirty="0">
              <a:solidFill>
                <a:srgbClr val="000000"/>
              </a:solidFill>
              <a:latin typeface="Arial"/>
              <a:ea typeface="Arial"/>
              <a:cs typeface="Arial"/>
              <a:sym typeface="Arial"/>
            </a:endParaRPr>
          </a:p>
          <a:p>
            <a:pPr indent="-25400">
              <a:buSzPct val="25000"/>
              <a:buNone/>
            </a:pPr>
            <a:r>
              <a:rPr lang="en-US" sz="1600" dirty="0"/>
              <a:t>5.  Browser – Browser Compatibility testing is additional factor</a:t>
            </a:r>
          </a:p>
          <a:p>
            <a:pPr indent="-25400">
              <a:buSzPct val="25000"/>
              <a:buNone/>
            </a:pPr>
            <a:endParaRPr lang="en-US" sz="1600" dirty="0"/>
          </a:p>
          <a:p>
            <a:pPr lvl="0" indent="-25400">
              <a:buSzPct val="25000"/>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959686647"/>
      </p:ext>
    </p:extLst>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deec5dba-a71b-4b3d-b2da-64e5b0eeb0fc">
      <UserInfo>
        <DisplayName>Dwight Jr Cadelinia</DisplayName>
        <AccountId>49</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55D695EE311854AA5B130AAC6504984" ma:contentTypeVersion="6" ma:contentTypeDescription="Create a new document." ma:contentTypeScope="" ma:versionID="94f918600d07935c569fead41c9621a0">
  <xsd:schema xmlns:xsd="http://www.w3.org/2001/XMLSchema" xmlns:xs="http://www.w3.org/2001/XMLSchema" xmlns:p="http://schemas.microsoft.com/office/2006/metadata/properties" xmlns:ns2="deec5dba-a71b-4b3d-b2da-64e5b0eeb0fc" xmlns:ns3="429c0b6b-37bc-4685-8899-155cfe2c54be" targetNamespace="http://schemas.microsoft.com/office/2006/metadata/properties" ma:root="true" ma:fieldsID="37b7ed4fe5e2772bb9df6ee44f2ba56d" ns2:_="" ns3:_="">
    <xsd:import namespace="deec5dba-a71b-4b3d-b2da-64e5b0eeb0fc"/>
    <xsd:import namespace="429c0b6b-37bc-4685-8899-155cfe2c54be"/>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c5dba-a71b-4b3d-b2da-64e5b0eeb0f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29c0b6b-37bc-4685-8899-155cfe2c54be"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A81D94-A91C-43E6-AC25-BC10787C9609}">
  <ds:schemaRefs>
    <ds:schemaRef ds:uri="http://purl.org/dc/dcmitype/"/>
    <ds:schemaRef ds:uri="http://www.w3.org/XML/1998/namespace"/>
    <ds:schemaRef ds:uri="http://schemas.microsoft.com/office/2006/documentManagement/types"/>
    <ds:schemaRef ds:uri="http://schemas.microsoft.com/office/2006/metadata/properties"/>
    <ds:schemaRef ds:uri="429c0b6b-37bc-4685-8899-155cfe2c54be"/>
    <ds:schemaRef ds:uri="http://schemas.microsoft.com/office/infopath/2007/PartnerControls"/>
    <ds:schemaRef ds:uri="http://purl.org/dc/elements/1.1/"/>
    <ds:schemaRef ds:uri="http://purl.org/dc/terms/"/>
    <ds:schemaRef ds:uri="http://schemas.openxmlformats.org/package/2006/metadata/core-properties"/>
    <ds:schemaRef ds:uri="deec5dba-a71b-4b3d-b2da-64e5b0eeb0fc"/>
  </ds:schemaRefs>
</ds:datastoreItem>
</file>

<file path=customXml/itemProps2.xml><?xml version="1.0" encoding="utf-8"?>
<ds:datastoreItem xmlns:ds="http://schemas.openxmlformats.org/officeDocument/2006/customXml" ds:itemID="{06F0E5B8-7ED1-4237-96AA-7F047CAEE62F}">
  <ds:schemaRefs>
    <ds:schemaRef ds:uri="http://schemas.microsoft.com/sharepoint/v3/contenttype/forms"/>
  </ds:schemaRefs>
</ds:datastoreItem>
</file>

<file path=customXml/itemProps3.xml><?xml version="1.0" encoding="utf-8"?>
<ds:datastoreItem xmlns:ds="http://schemas.openxmlformats.org/officeDocument/2006/customXml" ds:itemID="{A7B9A7E5-3C92-4B9D-BA31-37147D3076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c5dba-a71b-4b3d-b2da-64e5b0eeb0fc"/>
    <ds:schemaRef ds:uri="429c0b6b-37bc-4685-8899-155cfe2c54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1403</TotalTime>
  <Words>933</Words>
  <Application>Microsoft Office PowerPoint</Application>
  <PresentationFormat>On-screen Show (4:3)</PresentationFormat>
  <Paragraphs>197</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Consolas</vt:lpstr>
      <vt:lpstr>Courier New</vt:lpstr>
      <vt:lpstr>Georgia</vt:lpstr>
      <vt:lpstr>Noto Symbol</vt:lpstr>
      <vt:lpstr>Times New Roman</vt:lpstr>
      <vt:lpstr>Office Theme</vt:lpstr>
      <vt:lpstr>PQAC Test Automation Estimation </vt:lpstr>
      <vt:lpstr>PQAC Test Automation Estimation  </vt:lpstr>
      <vt:lpstr>Objectives</vt:lpstr>
      <vt:lpstr>Activities of Test Automation</vt:lpstr>
      <vt:lpstr>Evaluating Complexity Factors</vt:lpstr>
      <vt:lpstr>Example of RF Actions</vt:lpstr>
      <vt:lpstr>Example of RF Verifications</vt:lpstr>
      <vt:lpstr>Factors Affecting Test Automation Estimation</vt:lpstr>
      <vt:lpstr>Factors Affecting Test Automation Estimation (Cont.)</vt:lpstr>
      <vt:lpstr>Use Of Estimation Tool - Detail Sheet</vt:lpstr>
      <vt:lpstr>Use Of Estimation Tool– Summary Sheet</vt:lpstr>
      <vt:lpstr>Use Of Estimation Tool – Summary Sheet</vt:lpstr>
      <vt:lpstr>Implementation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QAC RF Test Estimation Tool </dc:title>
  <cp:lastModifiedBy>Mohan Kumar Panigrahi</cp:lastModifiedBy>
  <cp:revision>41</cp:revision>
  <dcterms:modified xsi:type="dcterms:W3CDTF">2018-08-30T04:50:59Z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0x010100855D695EE311854AA5B130AAC6504984</vt:lpwstr>
  </property>
</Properties>
</file>