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3"/>
  </p:notesMasterIdLst>
  <p:sldIdLst>
    <p:sldId id="256" r:id="rId3"/>
    <p:sldId id="257" r:id="rId4"/>
    <p:sldId id="267" r:id="rId5"/>
    <p:sldId id="268" r:id="rId6"/>
    <p:sldId id="269" r:id="rId7"/>
    <p:sldId id="270" r:id="rId8"/>
    <p:sldId id="271" r:id="rId9"/>
    <p:sldId id="273" r:id="rId10"/>
    <p:sldId id="274" r:id="rId11"/>
    <p:sldId id="275" r:id="rId12"/>
    <p:sldId id="276" r:id="rId13"/>
    <p:sldId id="279" r:id="rId14"/>
    <p:sldId id="280" r:id="rId15"/>
    <p:sldId id="278" r:id="rId16"/>
    <p:sldId id="286" r:id="rId17"/>
    <p:sldId id="289" r:id="rId18"/>
    <p:sldId id="272" r:id="rId19"/>
    <p:sldId id="288" r:id="rId20"/>
    <p:sldId id="287" r:id="rId21"/>
    <p:sldId id="266" r:id="rId22"/>
  </p:sldIdLst>
  <p:sldSz cx="9144000" cy="6858000" type="screen4x3"/>
  <p:notesSz cx="7315200" cy="9601200"/>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18" autoAdjust="0"/>
  </p:normalViewPr>
  <p:slideViewPr>
    <p:cSldViewPr>
      <p:cViewPr varScale="1">
        <p:scale>
          <a:sx n="70" d="100"/>
          <a:sy n="70" d="100"/>
        </p:scale>
        <p:origin x="-1170" y="-10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360" cap="sq">
            <a:noFill/>
            <a:miter lim="800000"/>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7315200" cy="9601200"/>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5" name="Rectangle 3"/>
          <p:cNvSpPr>
            <a:spLocks noGrp="1" noChangeArrowheads="1"/>
          </p:cNvSpPr>
          <p:nvPr>
            <p:ph type="hdr"/>
          </p:nvPr>
        </p:nvSpPr>
        <p:spPr bwMode="auto">
          <a:xfrm>
            <a:off x="4041775" y="87313"/>
            <a:ext cx="3167063" cy="476250"/>
          </a:xfrm>
          <a:prstGeom prst="rect">
            <a:avLst/>
          </a:prstGeom>
          <a:noFill/>
          <a:ln w="9525" cap="flat">
            <a:noFill/>
            <a:round/>
            <a:headEnd/>
            <a:tailEnd/>
          </a:ln>
          <a:effectLst/>
        </p:spPr>
        <p:txBody>
          <a:bodyPr vert="horz" wrap="square" lIns="96840" tIns="48240" rIns="96840" bIns="48240" numCol="1" anchor="t" anchorCtr="0" compatLnSpc="1">
            <a:prstTxWarp prst="textNoShape">
              <a:avLst/>
            </a:prstTxWarp>
          </a:bodyPr>
          <a:lstStyle>
            <a:lvl1pPr algn="r">
              <a:buClrTx/>
              <a:buSzPct val="45000"/>
              <a:buFontTx/>
              <a:buNone/>
              <a:tabLst>
                <a:tab pos="723900" algn="l"/>
                <a:tab pos="1447800" algn="l"/>
                <a:tab pos="2171700" algn="l"/>
                <a:tab pos="2895600" algn="l"/>
              </a:tabLst>
              <a:defRPr sz="1100" smtClean="0">
                <a:solidFill>
                  <a:srgbClr val="000000"/>
                </a:solidFill>
                <a:latin typeface="Times New Roman" pitchFamily="16" charset="0"/>
                <a:cs typeface="Lucida Sans Unicode" charset="0"/>
              </a:defRPr>
            </a:lvl1pPr>
          </a:lstStyle>
          <a:p>
            <a:pPr>
              <a:defRPr/>
            </a:pPr>
            <a:r>
              <a:rPr lang="en-US"/>
              <a:t>www.ngahr.com</a:t>
            </a:r>
          </a:p>
        </p:txBody>
      </p:sp>
      <p:sp>
        <p:nvSpPr>
          <p:cNvPr id="14341" name="Rectangle 4"/>
          <p:cNvSpPr>
            <a:spLocks noGrp="1" noRot="1" noChangeAspect="1" noChangeArrowheads="1"/>
          </p:cNvSpPr>
          <p:nvPr>
            <p:ph type="sldImg"/>
          </p:nvPr>
        </p:nvSpPr>
        <p:spPr bwMode="auto">
          <a:xfrm>
            <a:off x="1257300" y="720725"/>
            <a:ext cx="4797425" cy="3597275"/>
          </a:xfrm>
          <a:prstGeom prst="rect">
            <a:avLst/>
          </a:prstGeom>
          <a:noFill/>
          <a:ln w="9360" cap="sq">
            <a:solidFill>
              <a:srgbClr val="000000"/>
            </a:solidFill>
            <a:miter lim="800000"/>
            <a:headEnd/>
            <a:tailEnd/>
          </a:ln>
        </p:spPr>
      </p:sp>
      <p:sp>
        <p:nvSpPr>
          <p:cNvPr id="3077" name="Rectangle 5"/>
          <p:cNvSpPr>
            <a:spLocks noGrp="1" noChangeArrowheads="1"/>
          </p:cNvSpPr>
          <p:nvPr>
            <p:ph type="body"/>
          </p:nvPr>
        </p:nvSpPr>
        <p:spPr bwMode="auto">
          <a:xfrm>
            <a:off x="731838" y="4560888"/>
            <a:ext cx="5848350" cy="4316412"/>
          </a:xfrm>
          <a:prstGeom prst="rect">
            <a:avLst/>
          </a:prstGeom>
          <a:noFill/>
          <a:ln w="9525" cap="flat">
            <a:noFill/>
            <a:round/>
            <a:headEnd/>
            <a:tailEnd/>
          </a:ln>
          <a:effectLst/>
        </p:spPr>
        <p:txBody>
          <a:bodyPr vert="horz" wrap="square" lIns="96840" tIns="48240" rIns="96840" bIns="48240"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103188" y="9034463"/>
            <a:ext cx="3167062" cy="476250"/>
          </a:xfrm>
          <a:prstGeom prst="rect">
            <a:avLst/>
          </a:prstGeom>
          <a:noFill/>
          <a:ln w="9525" cap="flat">
            <a:noFill/>
            <a:round/>
            <a:headEnd/>
            <a:tailEnd/>
          </a:ln>
          <a:effectLst/>
        </p:spPr>
        <p:txBody>
          <a:bodyPr vert="horz" wrap="square" lIns="96840" tIns="48240" rIns="96840" bIns="48240" numCol="1" anchor="b" anchorCtr="0" compatLnSpc="1">
            <a:prstTxWarp prst="textNoShape">
              <a:avLst/>
            </a:prstTxWarp>
          </a:bodyPr>
          <a:lstStyle>
            <a:lvl1pPr>
              <a:buClrTx/>
              <a:buFontTx/>
              <a:buNone/>
              <a:tabLst>
                <a:tab pos="723900" algn="l"/>
                <a:tab pos="1447800" algn="l"/>
                <a:tab pos="2171700" algn="l"/>
                <a:tab pos="2895600" algn="l"/>
              </a:tabLst>
              <a:defRPr sz="800" smtClean="0">
                <a:solidFill>
                  <a:srgbClr val="808080"/>
                </a:solidFill>
                <a:latin typeface="Times New Roman" pitchFamily="16" charset="0"/>
                <a:cs typeface="Lucida Sans Unicode" charset="0"/>
              </a:defRPr>
            </a:lvl1pPr>
          </a:lstStyle>
          <a:p>
            <a:pPr>
              <a:defRPr/>
            </a:pPr>
            <a:r>
              <a:rPr lang="en-US"/>
              <a:t>Copyright NorthgateArinso. All rights reserved.</a:t>
            </a:r>
          </a:p>
        </p:txBody>
      </p:sp>
      <p:sp>
        <p:nvSpPr>
          <p:cNvPr id="3079" name="Rectangle 7"/>
          <p:cNvSpPr>
            <a:spLocks noGrp="1" noChangeArrowheads="1"/>
          </p:cNvSpPr>
          <p:nvPr>
            <p:ph type="sldNum"/>
          </p:nvPr>
        </p:nvSpPr>
        <p:spPr bwMode="auto">
          <a:xfrm>
            <a:off x="4041775" y="9034463"/>
            <a:ext cx="3167063" cy="476250"/>
          </a:xfrm>
          <a:prstGeom prst="rect">
            <a:avLst/>
          </a:prstGeom>
          <a:noFill/>
          <a:ln w="9525" cap="flat">
            <a:noFill/>
            <a:round/>
            <a:headEnd/>
            <a:tailEnd/>
          </a:ln>
          <a:effectLst/>
        </p:spPr>
        <p:txBody>
          <a:bodyPr vert="horz" wrap="square" lIns="96840" tIns="48240" rIns="96840" bIns="48240" numCol="1" anchor="b" anchorCtr="0" compatLnSpc="1">
            <a:prstTxWarp prst="textNoShape">
              <a:avLst/>
            </a:prstTxWarp>
          </a:bodyPr>
          <a:lstStyle>
            <a:lvl1pPr algn="r">
              <a:buClrTx/>
              <a:buFontTx/>
              <a:buNone/>
              <a:tabLst>
                <a:tab pos="723900" algn="l"/>
                <a:tab pos="1447800" algn="l"/>
                <a:tab pos="2171700" algn="l"/>
                <a:tab pos="2895600" algn="l"/>
              </a:tabLst>
              <a:defRPr sz="800" smtClean="0">
                <a:solidFill>
                  <a:srgbClr val="808080"/>
                </a:solidFill>
                <a:latin typeface="Times New Roman" pitchFamily="16" charset="0"/>
                <a:cs typeface="Lucida Sans Unicode" charset="0"/>
              </a:defRPr>
            </a:lvl1pPr>
          </a:lstStyle>
          <a:p>
            <a:pPr>
              <a:defRPr/>
            </a:pPr>
            <a:fld id="{CE4B05E9-568A-48D6-B2FE-603CE5045075}" type="slidenum">
              <a:rPr lang="en-US"/>
              <a:pPr>
                <a:defRPr/>
              </a:pPr>
              <a:t>‹#›</a:t>
            </a:fld>
            <a:endParaRPr lang="en-US"/>
          </a:p>
        </p:txBody>
      </p:sp>
      <p:pic>
        <p:nvPicPr>
          <p:cNvPr id="14345" name="Picture 8"/>
          <p:cNvPicPr>
            <a:picLocks noChangeAspect="1" noChangeArrowheads="1"/>
          </p:cNvPicPr>
          <p:nvPr/>
        </p:nvPicPr>
        <p:blipFill>
          <a:blip r:embed="rId2"/>
          <a:srcRect/>
          <a:stretch>
            <a:fillRect/>
          </a:stretch>
        </p:blipFill>
        <p:spPr bwMode="auto">
          <a:xfrm>
            <a:off x="152400" y="152400"/>
            <a:ext cx="2057400" cy="452438"/>
          </a:xfrm>
          <a:prstGeom prst="rect">
            <a:avLst/>
          </a:prstGeom>
          <a:noFill/>
          <a:ln w="9525">
            <a:noFill/>
            <a:round/>
            <a:headEnd/>
            <a:tailEnd/>
          </a:ln>
        </p:spPr>
      </p:pic>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
          <p:cNvSpPr>
            <a:spLocks noGrp="1" noChangeArrowheads="1"/>
          </p:cNvSpPr>
          <p:nvPr>
            <p:ph type="hdr" sz="quarter"/>
          </p:nvPr>
        </p:nvSpPr>
        <p:spPr>
          <a:noFill/>
          <a:ln/>
        </p:spPr>
        <p:txBody>
          <a:bodyPr/>
          <a:lstStyle/>
          <a:p>
            <a:r>
              <a:rPr lang="en-US"/>
              <a:t>www.ngahr.com</a:t>
            </a:r>
          </a:p>
        </p:txBody>
      </p:sp>
      <p:sp>
        <p:nvSpPr>
          <p:cNvPr id="15363" name="Rectangle 6"/>
          <p:cNvSpPr>
            <a:spLocks noGrp="1" noChangeArrowheads="1"/>
          </p:cNvSpPr>
          <p:nvPr>
            <p:ph type="ftr" sz="quarter"/>
          </p:nvPr>
        </p:nvSpPr>
        <p:spPr>
          <a:noFill/>
          <a:ln/>
        </p:spPr>
        <p:txBody>
          <a:bodyPr/>
          <a:lstStyle/>
          <a:p>
            <a:r>
              <a:rPr lang="en-US"/>
              <a:t>Copyright NorthgateArinso. All rights reserved.</a:t>
            </a:r>
          </a:p>
        </p:txBody>
      </p:sp>
      <p:sp>
        <p:nvSpPr>
          <p:cNvPr id="15364" name="Rectangle 7"/>
          <p:cNvSpPr>
            <a:spLocks noGrp="1" noChangeArrowheads="1"/>
          </p:cNvSpPr>
          <p:nvPr>
            <p:ph type="sldNum" sz="quarter"/>
          </p:nvPr>
        </p:nvSpPr>
        <p:spPr>
          <a:noFill/>
          <a:ln/>
        </p:spPr>
        <p:txBody>
          <a:bodyPr/>
          <a:lstStyle/>
          <a:p>
            <a:fld id="{D99C61E4-B13C-4CF1-9B01-A7D211F34C44}" type="slidenum">
              <a:rPr lang="en-US"/>
              <a:pPr/>
              <a:t>1</a:t>
            </a:fld>
            <a:endParaRPr lang="en-US"/>
          </a:p>
        </p:txBody>
      </p:sp>
      <p:sp>
        <p:nvSpPr>
          <p:cNvPr id="15365" name="Rectangle 1"/>
          <p:cNvSpPr txBox="1">
            <a:spLocks noGrp="1" noRot="1" noChangeAspect="1" noChangeArrowheads="1" noTextEdit="1"/>
          </p:cNvSpPr>
          <p:nvPr>
            <p:ph type="sldImg"/>
          </p:nvPr>
        </p:nvSpPr>
        <p:spPr>
          <a:xfrm>
            <a:off x="1257300" y="720725"/>
            <a:ext cx="4800600" cy="3600450"/>
          </a:xfrm>
          <a:solidFill>
            <a:srgbClr val="FFFFFF"/>
          </a:solidFill>
          <a:ln/>
        </p:spPr>
      </p:sp>
      <p:sp>
        <p:nvSpPr>
          <p:cNvPr id="15366" name="Rectangle 2"/>
          <p:cNvSpPr txBox="1">
            <a:spLocks noGrp="1" noChangeArrowheads="1"/>
          </p:cNvSpPr>
          <p:nvPr>
            <p:ph type="body" idx="1"/>
          </p:nvPr>
        </p:nvSpPr>
        <p:spPr>
          <a:xfrm>
            <a:off x="731838" y="4560888"/>
            <a:ext cx="5851525" cy="4319587"/>
          </a:xfrm>
          <a:noFill/>
          <a:ln/>
        </p:spPr>
        <p:txBody>
          <a:bodyPr wrap="none" anchor="ctr"/>
          <a:lstStyle/>
          <a:p>
            <a:endParaRPr lang="en-US" smtClean="0"/>
          </a:p>
        </p:txBody>
      </p:sp>
      <p:sp>
        <p:nvSpPr>
          <p:cNvPr id="15367" name="Text Box 3"/>
          <p:cNvSpPr txBox="1">
            <a:spLocks noChangeArrowheads="1"/>
          </p:cNvSpPr>
          <p:nvPr/>
        </p:nvSpPr>
        <p:spPr bwMode="auto">
          <a:xfrm>
            <a:off x="4041775" y="87313"/>
            <a:ext cx="3170238" cy="479425"/>
          </a:xfrm>
          <a:prstGeom prst="rect">
            <a:avLst/>
          </a:prstGeom>
          <a:noFill/>
          <a:ln w="9525">
            <a:noFill/>
            <a:round/>
            <a:headEnd/>
            <a:tailEnd/>
          </a:ln>
        </p:spPr>
        <p:txBody>
          <a:bodyPr lIns="96840" tIns="48240" rIns="96840" bIns="48240"/>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100">
                <a:solidFill>
                  <a:srgbClr val="4E0064"/>
                </a:solidFill>
                <a:ea typeface="Microsoft YaHei" charset="0"/>
                <a:cs typeface="Microsoft YaHei" charset="0"/>
              </a:rPr>
              <a:t>www.northgatearinso.com</a:t>
            </a:r>
          </a:p>
        </p:txBody>
      </p:sp>
      <p:sp>
        <p:nvSpPr>
          <p:cNvPr id="15368" name="Text Box 4"/>
          <p:cNvSpPr txBox="1">
            <a:spLocks noChangeArrowheads="1"/>
          </p:cNvSpPr>
          <p:nvPr/>
        </p:nvSpPr>
        <p:spPr bwMode="auto">
          <a:xfrm>
            <a:off x="103188" y="9034463"/>
            <a:ext cx="3170237" cy="479425"/>
          </a:xfrm>
          <a:prstGeom prst="rect">
            <a:avLst/>
          </a:prstGeom>
          <a:noFill/>
          <a:ln w="9525">
            <a:noFill/>
            <a:round/>
            <a:headEnd/>
            <a:tailEnd/>
          </a:ln>
        </p:spPr>
        <p:txBody>
          <a:bodyPr lIns="96840" tIns="48240" rIns="96840" bIns="4824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rgbClr val="808080"/>
                </a:solidFill>
                <a:ea typeface="Microsoft YaHei" charset="0"/>
                <a:cs typeface="Microsoft YaHei" charset="0"/>
              </a:rPr>
              <a:t>Copyright NorthgateArinso. All rights reserved.</a:t>
            </a:r>
          </a:p>
        </p:txBody>
      </p:sp>
      <p:sp>
        <p:nvSpPr>
          <p:cNvPr id="15369" name="Text Box 5"/>
          <p:cNvSpPr txBox="1">
            <a:spLocks noChangeArrowheads="1"/>
          </p:cNvSpPr>
          <p:nvPr/>
        </p:nvSpPr>
        <p:spPr bwMode="auto">
          <a:xfrm>
            <a:off x="4041775" y="9034463"/>
            <a:ext cx="3170238" cy="479425"/>
          </a:xfrm>
          <a:prstGeom prst="rect">
            <a:avLst/>
          </a:prstGeom>
          <a:noFill/>
          <a:ln w="9525">
            <a:noFill/>
            <a:round/>
            <a:headEnd/>
            <a:tailEnd/>
          </a:ln>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268F7D3-58D4-4CA8-8AA9-D98F45412E10}" type="slidenum">
              <a:rPr lang="en-US" sz="800">
                <a:solidFill>
                  <a:srgbClr val="808080"/>
                </a:solidFill>
                <a:ea typeface="Microsoft YaHei" charset="0"/>
                <a:cs typeface="Microsoft YaHei"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sz="800">
              <a:solidFill>
                <a:srgbClr val="808080"/>
              </a:solidFill>
              <a:ea typeface="Microsoft YaHei" charset="0"/>
              <a:cs typeface="Microsoft YaHe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hdr" sz="quarter"/>
          </p:nvPr>
        </p:nvSpPr>
        <p:spPr>
          <a:noFill/>
          <a:ln/>
        </p:spPr>
        <p:txBody>
          <a:bodyPr/>
          <a:lstStyle/>
          <a:p>
            <a:r>
              <a:rPr lang="en-US"/>
              <a:t>www.ngahr.com</a:t>
            </a:r>
          </a:p>
        </p:txBody>
      </p:sp>
      <p:sp>
        <p:nvSpPr>
          <p:cNvPr id="16387" name="Rectangle 6"/>
          <p:cNvSpPr>
            <a:spLocks noGrp="1" noChangeArrowheads="1"/>
          </p:cNvSpPr>
          <p:nvPr>
            <p:ph type="ftr" sz="quarter"/>
          </p:nvPr>
        </p:nvSpPr>
        <p:spPr>
          <a:noFill/>
          <a:ln/>
        </p:spPr>
        <p:txBody>
          <a:bodyPr/>
          <a:lstStyle/>
          <a:p>
            <a:r>
              <a:rPr lang="en-US"/>
              <a:t>Copyright NorthgateArinso. All rights reserved.</a:t>
            </a:r>
          </a:p>
        </p:txBody>
      </p:sp>
      <p:sp>
        <p:nvSpPr>
          <p:cNvPr id="16388" name="Rectangle 7"/>
          <p:cNvSpPr>
            <a:spLocks noGrp="1" noChangeArrowheads="1"/>
          </p:cNvSpPr>
          <p:nvPr>
            <p:ph type="sldNum" sz="quarter"/>
          </p:nvPr>
        </p:nvSpPr>
        <p:spPr>
          <a:noFill/>
          <a:ln/>
        </p:spPr>
        <p:txBody>
          <a:bodyPr/>
          <a:lstStyle/>
          <a:p>
            <a:fld id="{108AC735-03F7-42CE-9D52-9E979AFFC43E}" type="slidenum">
              <a:rPr lang="en-US"/>
              <a:pPr/>
              <a:t>2</a:t>
            </a:fld>
            <a:endParaRPr lang="en-US"/>
          </a:p>
        </p:txBody>
      </p:sp>
      <p:sp>
        <p:nvSpPr>
          <p:cNvPr id="16389" name="Rectangle 1"/>
          <p:cNvSpPr txBox="1">
            <a:spLocks noGrp="1" noRot="1" noChangeAspect="1" noChangeArrowheads="1" noTextEdit="1"/>
          </p:cNvSpPr>
          <p:nvPr>
            <p:ph type="sldImg"/>
          </p:nvPr>
        </p:nvSpPr>
        <p:spPr>
          <a:xfrm>
            <a:off x="1257300" y="720725"/>
            <a:ext cx="4800600" cy="3600450"/>
          </a:xfrm>
          <a:solidFill>
            <a:srgbClr val="FFFFFF"/>
          </a:solidFill>
          <a:ln/>
        </p:spPr>
      </p:sp>
      <p:sp>
        <p:nvSpPr>
          <p:cNvPr id="16390" name="Rectangle 2"/>
          <p:cNvSpPr txBox="1">
            <a:spLocks noGrp="1" noChangeArrowheads="1"/>
          </p:cNvSpPr>
          <p:nvPr>
            <p:ph type="body" idx="1"/>
          </p:nvPr>
        </p:nvSpPr>
        <p:spPr>
          <a:xfrm>
            <a:off x="731838" y="4560888"/>
            <a:ext cx="5851525" cy="4319587"/>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3"/>
          <p:cNvSpPr>
            <a:spLocks noGrp="1" noChangeArrowheads="1"/>
          </p:cNvSpPr>
          <p:nvPr>
            <p:ph type="hdr" sz="quarter"/>
          </p:nvPr>
        </p:nvSpPr>
        <p:spPr>
          <a:noFill/>
          <a:ln/>
        </p:spPr>
        <p:txBody>
          <a:bodyPr/>
          <a:lstStyle/>
          <a:p>
            <a:r>
              <a:rPr lang="en-US"/>
              <a:t>www.ngahr.com</a:t>
            </a:r>
          </a:p>
        </p:txBody>
      </p:sp>
      <p:sp>
        <p:nvSpPr>
          <p:cNvPr id="25603" name="Rectangle 6"/>
          <p:cNvSpPr>
            <a:spLocks noGrp="1" noChangeArrowheads="1"/>
          </p:cNvSpPr>
          <p:nvPr>
            <p:ph type="ftr" sz="quarter"/>
          </p:nvPr>
        </p:nvSpPr>
        <p:spPr>
          <a:noFill/>
          <a:ln/>
        </p:spPr>
        <p:txBody>
          <a:bodyPr/>
          <a:lstStyle/>
          <a:p>
            <a:r>
              <a:rPr lang="en-US"/>
              <a:t>Copyright NorthgateArinso. All rights reserved.</a:t>
            </a:r>
          </a:p>
        </p:txBody>
      </p:sp>
      <p:sp>
        <p:nvSpPr>
          <p:cNvPr id="25604" name="Rectangle 7"/>
          <p:cNvSpPr>
            <a:spLocks noGrp="1" noChangeArrowheads="1"/>
          </p:cNvSpPr>
          <p:nvPr>
            <p:ph type="sldNum" sz="quarter"/>
          </p:nvPr>
        </p:nvSpPr>
        <p:spPr>
          <a:noFill/>
          <a:ln/>
        </p:spPr>
        <p:txBody>
          <a:bodyPr/>
          <a:lstStyle/>
          <a:p>
            <a:fld id="{6D75F5AE-3FBC-419F-8269-00080A17E720}" type="slidenum">
              <a:rPr lang="en-US"/>
              <a:pPr/>
              <a:t>20</a:t>
            </a:fld>
            <a:endParaRPr lang="en-US"/>
          </a:p>
        </p:txBody>
      </p:sp>
      <p:sp>
        <p:nvSpPr>
          <p:cNvPr id="25605" name="Rectangle 1"/>
          <p:cNvSpPr txBox="1">
            <a:spLocks noGrp="1" noRot="1" noChangeAspect="1" noChangeArrowheads="1" noTextEdit="1"/>
          </p:cNvSpPr>
          <p:nvPr>
            <p:ph type="sldImg"/>
          </p:nvPr>
        </p:nvSpPr>
        <p:spPr>
          <a:xfrm>
            <a:off x="1257300" y="720725"/>
            <a:ext cx="4800600" cy="3600450"/>
          </a:xfrm>
          <a:solidFill>
            <a:srgbClr val="FFFFFF"/>
          </a:solidFill>
          <a:ln/>
        </p:spPr>
      </p:sp>
      <p:sp>
        <p:nvSpPr>
          <p:cNvPr id="25606" name="Rectangle 2"/>
          <p:cNvSpPr txBox="1">
            <a:spLocks noGrp="1" noChangeArrowheads="1"/>
          </p:cNvSpPr>
          <p:nvPr>
            <p:ph type="body" idx="1"/>
          </p:nvPr>
        </p:nvSpPr>
        <p:spPr>
          <a:xfrm>
            <a:off x="731838" y="4560888"/>
            <a:ext cx="5851525" cy="4319587"/>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EA9CFB0C-49AF-44EC-A894-323DAE0E6D0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BA30525D-F363-4EC2-94A9-0FD629DD2C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260350"/>
            <a:ext cx="2071687"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642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787BA2E7-E2F7-4674-BFC0-B232A3D132B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268413"/>
            <a:ext cx="4067175"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7888" y="1268413"/>
            <a:ext cx="4068762"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1C214852-9914-45C2-BEC7-B2FE91259D1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260350"/>
            <a:ext cx="2071687"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642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idx="10"/>
          </p:nvPr>
        </p:nvSpPr>
        <p:spPr>
          <a:ln/>
        </p:spPr>
        <p:txBody>
          <a:bodyPr/>
          <a:lstStyle>
            <a:lvl1pPr>
              <a:defRPr/>
            </a:lvl1pPr>
          </a:lstStyle>
          <a:p>
            <a:pPr>
              <a:defRPr/>
            </a:pPr>
            <a:fld id="{BCB8011B-60CB-41A5-9D06-76E4D204F63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268413"/>
            <a:ext cx="4067175"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7888" y="1268413"/>
            <a:ext cx="4068762"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pPr>
              <a:defRPr/>
            </a:pPr>
            <a:fld id="{5497DD25-B321-4B9F-A5DB-7341E345A0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idx="10"/>
          </p:nvPr>
        </p:nvSpPr>
        <p:spPr>
          <a:ln/>
        </p:spPr>
        <p:txBody>
          <a:bodyPr/>
          <a:lstStyle>
            <a:lvl1pPr>
              <a:defRPr/>
            </a:lvl1pPr>
          </a:lstStyle>
          <a:p>
            <a:pPr>
              <a:defRPr/>
            </a:pPr>
            <a:fld id="{1D5EBF22-4488-4BC4-ADE4-D3B0388FB77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pPr>
              <a:defRPr/>
            </a:pPr>
            <a:fld id="{07A464A1-86B4-42EE-A584-7F46DAE9AB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pPr>
              <a:defRPr/>
            </a:pPr>
            <a:fld id="{6CA20BF9-E9D3-4DC0-8995-64C43491FF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3313EC5D-0DB5-4C5B-A6C9-E32E14497F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176F7B2A-06C0-448A-8BC9-26931A5DAE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srcRect/>
          <a:stretch>
            <a:fillRect/>
          </a:stretch>
        </p:blipFill>
        <p:spPr bwMode="auto">
          <a:xfrm>
            <a:off x="6477000" y="228600"/>
            <a:ext cx="2609850" cy="695325"/>
          </a:xfrm>
          <a:prstGeom prst="rect">
            <a:avLst/>
          </a:prstGeom>
          <a:noFill/>
          <a:ln w="9525">
            <a:noFill/>
            <a:round/>
            <a:headEnd/>
            <a:tailEnd/>
          </a:ln>
        </p:spPr>
      </p:pic>
      <p:sp>
        <p:nvSpPr>
          <p:cNvPr id="1027" name="Rectangle 2"/>
          <p:cNvSpPr>
            <a:spLocks noGrp="1" noChangeArrowheads="1"/>
          </p:cNvSpPr>
          <p:nvPr>
            <p:ph type="title"/>
          </p:nvPr>
        </p:nvSpPr>
        <p:spPr bwMode="auto">
          <a:xfrm>
            <a:off x="468313" y="260350"/>
            <a:ext cx="6045200" cy="573088"/>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468313" y="1268413"/>
            <a:ext cx="8288337" cy="49657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4"/>
          <p:cNvSpPr>
            <a:spLocks noGrp="1" noChangeArrowheads="1"/>
          </p:cNvSpPr>
          <p:nvPr>
            <p:ph type="sldNum"/>
          </p:nvPr>
        </p:nvSpPr>
        <p:spPr bwMode="auto">
          <a:xfrm>
            <a:off x="7091363" y="6351588"/>
            <a:ext cx="1870075" cy="366712"/>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mtClean="0">
                <a:solidFill>
                  <a:srgbClr val="4E0064"/>
                </a:solidFill>
                <a:ea typeface="+mn-ea"/>
                <a:cs typeface="+mn-cs"/>
              </a:defRPr>
            </a:lvl1pPr>
          </a:lstStyle>
          <a:p>
            <a:pPr>
              <a:defRPr/>
            </a:pPr>
            <a:fld id="{0EA7029E-40A0-46C1-9271-7CD27CCFA79A}" type="slidenum">
              <a:rPr lang="en-US"/>
              <a:pPr>
                <a:defRPr/>
              </a:pPr>
              <a:t>‹#›</a:t>
            </a:fld>
            <a:endParaRPr lang="en-US"/>
          </a:p>
        </p:txBody>
      </p:sp>
      <p:sp>
        <p:nvSpPr>
          <p:cNvPr id="1029" name="Line 5"/>
          <p:cNvSpPr>
            <a:spLocks noChangeShapeType="1"/>
          </p:cNvSpPr>
          <p:nvPr/>
        </p:nvSpPr>
        <p:spPr bwMode="auto">
          <a:xfrm flipH="1">
            <a:off x="-184150" y="1268413"/>
            <a:ext cx="150812" cy="1587"/>
          </a:xfrm>
          <a:prstGeom prst="line">
            <a:avLst/>
          </a:prstGeom>
          <a:noFill/>
          <a:ln w="3240" cap="sq">
            <a:solidFill>
              <a:srgbClr val="B2B4B3"/>
            </a:solidFill>
            <a:miter lim="800000"/>
            <a:headEnd/>
            <a:tailEnd/>
          </a:ln>
          <a:effectLst/>
        </p:spPr>
        <p:txBody>
          <a:bodyPr/>
          <a:lstStyle/>
          <a:p>
            <a:pPr>
              <a:defRPr/>
            </a:pPr>
            <a:endParaRPr lang="en-US"/>
          </a:p>
        </p:txBody>
      </p:sp>
      <p:sp>
        <p:nvSpPr>
          <p:cNvPr id="1030" name="Line 6"/>
          <p:cNvSpPr>
            <a:spLocks noChangeShapeType="1"/>
          </p:cNvSpPr>
          <p:nvPr/>
        </p:nvSpPr>
        <p:spPr bwMode="auto">
          <a:xfrm flipH="1">
            <a:off x="-184150" y="6237288"/>
            <a:ext cx="150812" cy="1587"/>
          </a:xfrm>
          <a:prstGeom prst="line">
            <a:avLst/>
          </a:prstGeom>
          <a:noFill/>
          <a:ln w="3240" cap="sq">
            <a:solidFill>
              <a:srgbClr val="B2B4B3"/>
            </a:solidFill>
            <a:miter lim="800000"/>
            <a:headEnd/>
            <a:tailEnd/>
          </a:ln>
          <a:effectLst/>
        </p:spPr>
        <p:txBody>
          <a:bodyPr/>
          <a:lstStyle/>
          <a:p>
            <a:pPr>
              <a:defRPr/>
            </a:pPr>
            <a:endParaRPr lang="en-US"/>
          </a:p>
        </p:txBody>
      </p:sp>
      <p:sp>
        <p:nvSpPr>
          <p:cNvPr id="1031" name="Line 7"/>
          <p:cNvSpPr>
            <a:spLocks noChangeShapeType="1"/>
          </p:cNvSpPr>
          <p:nvPr/>
        </p:nvSpPr>
        <p:spPr bwMode="auto">
          <a:xfrm>
            <a:off x="468313" y="-198438"/>
            <a:ext cx="1587" cy="171450"/>
          </a:xfrm>
          <a:prstGeom prst="line">
            <a:avLst/>
          </a:prstGeom>
          <a:noFill/>
          <a:ln w="9360" cap="sq">
            <a:solidFill>
              <a:srgbClr val="B2B4B3"/>
            </a:solidFill>
            <a:miter lim="800000"/>
            <a:headEnd/>
            <a:tailEnd/>
          </a:ln>
          <a:effectLst/>
        </p:spPr>
        <p:txBody>
          <a:bodyPr/>
          <a:lstStyle/>
          <a:p>
            <a:pPr>
              <a:defRPr/>
            </a:pPr>
            <a:endParaRPr lang="en-US"/>
          </a:p>
        </p:txBody>
      </p:sp>
      <p:sp>
        <p:nvSpPr>
          <p:cNvPr id="1032" name="Line 8"/>
          <p:cNvSpPr>
            <a:spLocks noChangeShapeType="1"/>
          </p:cNvSpPr>
          <p:nvPr/>
        </p:nvSpPr>
        <p:spPr bwMode="auto">
          <a:xfrm>
            <a:off x="9109075" y="-198438"/>
            <a:ext cx="1588" cy="171450"/>
          </a:xfrm>
          <a:prstGeom prst="line">
            <a:avLst/>
          </a:prstGeom>
          <a:noFill/>
          <a:ln w="9360" cap="sq">
            <a:solidFill>
              <a:srgbClr val="B2B4B3"/>
            </a:solidFill>
            <a:miter lim="800000"/>
            <a:headEnd/>
            <a:tailEnd/>
          </a:ln>
          <a:effectLst/>
        </p:spPr>
        <p:txBody>
          <a:bodyPr/>
          <a:lstStyle/>
          <a:p>
            <a:pPr>
              <a:defRPr/>
            </a:pPr>
            <a:endParaRPr lang="en-US"/>
          </a:p>
        </p:txBody>
      </p:sp>
      <p:sp>
        <p:nvSpPr>
          <p:cNvPr id="1033" name="Line 9"/>
          <p:cNvSpPr>
            <a:spLocks noChangeShapeType="1"/>
          </p:cNvSpPr>
          <p:nvPr/>
        </p:nvSpPr>
        <p:spPr bwMode="auto">
          <a:xfrm>
            <a:off x="-180975" y="1268413"/>
            <a:ext cx="1587" cy="4968875"/>
          </a:xfrm>
          <a:prstGeom prst="line">
            <a:avLst/>
          </a:prstGeom>
          <a:noFill/>
          <a:ln w="9360" cap="sq">
            <a:solidFill>
              <a:srgbClr val="B2B4B3"/>
            </a:solidFill>
            <a:miter lim="800000"/>
            <a:headEnd/>
            <a:tailEnd/>
          </a:ln>
          <a:effectLst/>
        </p:spPr>
        <p:txBody>
          <a:bodyPr/>
          <a:lstStyle/>
          <a:p>
            <a:pPr>
              <a:defRPr/>
            </a:pPr>
            <a:endParaRPr lang="en-US"/>
          </a:p>
        </p:txBody>
      </p:sp>
      <p:sp>
        <p:nvSpPr>
          <p:cNvPr id="1034" name="AutoShape 10"/>
          <p:cNvSpPr>
            <a:spLocks noChangeArrowheads="1"/>
          </p:cNvSpPr>
          <p:nvPr/>
        </p:nvSpPr>
        <p:spPr bwMode="auto">
          <a:xfrm>
            <a:off x="468313" y="-214313"/>
            <a:ext cx="8636000" cy="15875"/>
          </a:xfrm>
          <a:custGeom>
            <a:avLst/>
            <a:gdLst>
              <a:gd name="G0" fmla="+- 5450 0 0"/>
              <a:gd name="G1" fmla="+- 4 0 0"/>
              <a:gd name="T0" fmla="*/ 0 w 5440"/>
              <a:gd name="T1" fmla="*/ 2147483647 h 10"/>
              <a:gd name="T2" fmla="*/ 2147483647 w 5440"/>
              <a:gd name="T3" fmla="*/ 0 h 10"/>
              <a:gd name="T4" fmla="*/ 0 w 5440"/>
              <a:gd name="T5" fmla="*/ 0 h 10"/>
              <a:gd name="T6" fmla="*/ 5440 w 5440"/>
              <a:gd name="T7" fmla="*/ 10 h 10"/>
            </a:gdLst>
            <a:ahLst/>
            <a:cxnLst>
              <a:cxn ang="0">
                <a:pos x="T0" y="T1"/>
              </a:cxn>
              <a:cxn ang="0">
                <a:pos x="T2" y="T3"/>
              </a:cxn>
            </a:cxnLst>
            <a:rect l="T4" t="T5" r="T6" b="T7"/>
            <a:pathLst>
              <a:path w="5440" h="10">
                <a:moveTo>
                  <a:pt x="0" y="10"/>
                </a:moveTo>
                <a:lnTo>
                  <a:pt x="5440" y="0"/>
                </a:lnTo>
              </a:path>
            </a:pathLst>
          </a:custGeom>
          <a:noFill/>
          <a:ln w="9360" cap="sq">
            <a:solidFill>
              <a:srgbClr val="B2B4B3"/>
            </a:solidFill>
            <a:round/>
            <a:headEnd/>
            <a:tailEnd/>
          </a:ln>
          <a:effectLst/>
        </p:spPr>
        <p:txBody>
          <a:bodyPr wrap="none" anchor="ctr"/>
          <a:lstStyle/>
          <a:p>
            <a:pPr>
              <a:defRPr/>
            </a:pPr>
            <a:endParaRPr lang="en-US"/>
          </a:p>
        </p:txBody>
      </p:sp>
      <p:sp>
        <p:nvSpPr>
          <p:cNvPr id="1035" name="Line 11"/>
          <p:cNvSpPr>
            <a:spLocks noChangeShapeType="1"/>
          </p:cNvSpPr>
          <p:nvPr/>
        </p:nvSpPr>
        <p:spPr bwMode="auto">
          <a:xfrm flipH="1">
            <a:off x="-184150" y="260350"/>
            <a:ext cx="150812" cy="1588"/>
          </a:xfrm>
          <a:prstGeom prst="line">
            <a:avLst/>
          </a:prstGeom>
          <a:noFill/>
          <a:ln w="3240" cap="sq">
            <a:solidFill>
              <a:srgbClr val="B2B4B3"/>
            </a:solidFill>
            <a:miter lim="800000"/>
            <a:headEnd/>
            <a:tailEnd/>
          </a:ln>
          <a:effectLst/>
        </p:spPr>
        <p:txBody>
          <a:bodyPr/>
          <a:lstStyle/>
          <a:p>
            <a:pPr>
              <a:defRPr/>
            </a:pPr>
            <a:endParaRPr lang="en-US"/>
          </a:p>
        </p:txBody>
      </p:sp>
      <p:sp>
        <p:nvSpPr>
          <p:cNvPr id="1036" name="Line 12"/>
          <p:cNvSpPr>
            <a:spLocks noChangeShapeType="1"/>
          </p:cNvSpPr>
          <p:nvPr/>
        </p:nvSpPr>
        <p:spPr bwMode="auto">
          <a:xfrm flipH="1">
            <a:off x="-184150" y="836613"/>
            <a:ext cx="150812" cy="1587"/>
          </a:xfrm>
          <a:prstGeom prst="line">
            <a:avLst/>
          </a:prstGeom>
          <a:noFill/>
          <a:ln w="3240" cap="sq">
            <a:solidFill>
              <a:srgbClr val="B2B4B3"/>
            </a:solidFill>
            <a:miter lim="800000"/>
            <a:headEnd/>
            <a:tailEnd/>
          </a:ln>
          <a:effectLst/>
        </p:spPr>
        <p:txBody>
          <a:bodyPr/>
          <a:lstStyle/>
          <a:p>
            <a:pPr>
              <a:defRPr/>
            </a:pPr>
            <a:endParaRPr lang="en-US"/>
          </a:p>
        </p:txBody>
      </p:sp>
      <p:sp>
        <p:nvSpPr>
          <p:cNvPr id="1037" name="Line 13"/>
          <p:cNvSpPr>
            <a:spLocks noChangeShapeType="1"/>
          </p:cNvSpPr>
          <p:nvPr/>
        </p:nvSpPr>
        <p:spPr bwMode="auto">
          <a:xfrm>
            <a:off x="6588125" y="-198438"/>
            <a:ext cx="1588" cy="171450"/>
          </a:xfrm>
          <a:prstGeom prst="line">
            <a:avLst/>
          </a:prstGeom>
          <a:noFill/>
          <a:ln w="9360" cap="sq">
            <a:solidFill>
              <a:srgbClr val="B2B4B3"/>
            </a:solidFill>
            <a:miter lim="800000"/>
            <a:headEnd/>
            <a:tailEnd/>
          </a:ln>
          <a:effectLst/>
        </p:spPr>
        <p:txBody>
          <a:bodyPr/>
          <a:lstStyle/>
          <a:p>
            <a:pPr>
              <a:defRPr/>
            </a:pPr>
            <a:endParaRPr lang="en-US"/>
          </a:p>
        </p:txBody>
      </p:sp>
      <p:sp>
        <p:nvSpPr>
          <p:cNvPr id="1038" name="Line 14"/>
          <p:cNvSpPr>
            <a:spLocks noChangeShapeType="1"/>
          </p:cNvSpPr>
          <p:nvPr/>
        </p:nvSpPr>
        <p:spPr bwMode="auto">
          <a:xfrm>
            <a:off x="-180975" y="260350"/>
            <a:ext cx="1587" cy="576263"/>
          </a:xfrm>
          <a:prstGeom prst="line">
            <a:avLst/>
          </a:prstGeom>
          <a:noFill/>
          <a:ln w="9360" cap="sq">
            <a:solidFill>
              <a:srgbClr val="B2B4B3"/>
            </a:solidFill>
            <a:miter lim="800000"/>
            <a:headEnd/>
            <a:tailEnd/>
          </a:ln>
          <a:effectLst/>
        </p:spPr>
        <p:txBody>
          <a:bodyPr/>
          <a:lstStyle/>
          <a:p>
            <a:pPr>
              <a:defRPr/>
            </a:pPr>
            <a:endParaRPr lang="en-US"/>
          </a:p>
        </p:txBody>
      </p:sp>
      <p:sp>
        <p:nvSpPr>
          <p:cNvPr id="1039" name="Line 15"/>
          <p:cNvSpPr>
            <a:spLocks noChangeShapeType="1"/>
          </p:cNvSpPr>
          <p:nvPr/>
        </p:nvSpPr>
        <p:spPr bwMode="auto">
          <a:xfrm>
            <a:off x="8748713" y="-198438"/>
            <a:ext cx="1587" cy="171450"/>
          </a:xfrm>
          <a:prstGeom prst="line">
            <a:avLst/>
          </a:prstGeom>
          <a:noFill/>
          <a:ln w="9360" cap="sq">
            <a:solidFill>
              <a:srgbClr val="B2B4B3"/>
            </a:solidFill>
            <a:miter lim="800000"/>
            <a:headEnd/>
            <a:tailEnd/>
          </a:ln>
          <a:effectLst/>
        </p:spPr>
        <p:txBody>
          <a:bodyPr/>
          <a:lstStyle/>
          <a:p>
            <a:pPr>
              <a:defRPr/>
            </a:pPr>
            <a:endParaRPr lang="en-US"/>
          </a:p>
        </p:txBody>
      </p:sp>
      <p:sp>
        <p:nvSpPr>
          <p:cNvPr id="1040" name="Text Box 16"/>
          <p:cNvSpPr txBox="1">
            <a:spLocks noChangeArrowheads="1"/>
          </p:cNvSpPr>
          <p:nvPr/>
        </p:nvSpPr>
        <p:spPr bwMode="auto">
          <a:xfrm>
            <a:off x="107950" y="6453188"/>
            <a:ext cx="6911975" cy="288925"/>
          </a:xfrm>
          <a:prstGeom prst="rect">
            <a:avLst/>
          </a:prstGeom>
          <a:noFill/>
          <a:ln w="9525" cap="flat">
            <a:noFill/>
            <a:round/>
            <a:headEnd/>
            <a:tailEnd/>
          </a:ln>
          <a:effectLst/>
        </p:spPr>
        <p:txBody>
          <a:bodyPr lIns="90000" tIns="46800" rIns="90000" bIns="4680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800">
                <a:solidFill>
                  <a:srgbClr val="B2B4B3"/>
                </a:solidFill>
              </a:rPr>
              <a:t>Copyright NorthgateArinso.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2pPr>
      <a:lvl3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3pPr>
      <a:lvl4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4pPr>
      <a:lvl5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9pPr>
    </p:titleStyle>
    <p:bodyStyle>
      <a:lvl1pPr marL="342900" indent="-3429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4E0064"/>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4E0064"/>
          </a:solidFill>
          <a:latin typeface="+mn-lt"/>
          <a:ea typeface="+mn-ea"/>
          <a:cs typeface="+mn-cs"/>
        </a:defRPr>
      </a:lvl2pPr>
      <a:lvl3pPr marL="1143000" indent="-228600" algn="l" defTabSz="457200" rtl="0" eaLnBrk="0" fontAlgn="base" hangingPunct="0">
        <a:spcBef>
          <a:spcPts val="400"/>
        </a:spcBef>
        <a:spcAft>
          <a:spcPct val="0"/>
        </a:spcAft>
        <a:buClr>
          <a:srgbClr val="000000"/>
        </a:buClr>
        <a:buSzPct val="100000"/>
        <a:buFont typeface="Times New Roman" pitchFamily="16" charset="0"/>
        <a:buChar char="•"/>
        <a:defRPr sz="1600">
          <a:solidFill>
            <a:srgbClr val="4E0064"/>
          </a:solidFill>
          <a:latin typeface="+mn-lt"/>
          <a:ea typeface="+mn-ea"/>
          <a:cs typeface="+mn-cs"/>
        </a:defRPr>
      </a:lvl3pPr>
      <a:lvl4pPr marL="16002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4D4F53"/>
          </a:solidFill>
          <a:latin typeface="+mn-lt"/>
          <a:ea typeface="+mn-ea"/>
          <a:cs typeface="+mn-cs"/>
        </a:defRPr>
      </a:lvl4pPr>
      <a:lvl5pPr marL="20574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747678"/>
          </a:solidFill>
          <a:latin typeface="+mn-lt"/>
          <a:ea typeface="+mn-ea"/>
          <a:cs typeface="+mn-cs"/>
        </a:defRPr>
      </a:lvl5pPr>
      <a:lvl6pPr marL="25146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6pPr>
      <a:lvl7pPr marL="29718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7pPr>
      <a:lvl8pPr marL="3429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8pPr>
      <a:lvl9pPr marL="38862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srcRect/>
          <a:stretch>
            <a:fillRect/>
          </a:stretch>
        </p:blipFill>
        <p:spPr bwMode="auto">
          <a:xfrm>
            <a:off x="0" y="0"/>
            <a:ext cx="9131300" cy="6858000"/>
          </a:xfrm>
          <a:prstGeom prst="rect">
            <a:avLst/>
          </a:prstGeom>
          <a:noFill/>
          <a:ln w="9525">
            <a:noFill/>
            <a:round/>
            <a:headEnd/>
            <a:tailEnd/>
          </a:ln>
        </p:spPr>
      </p:pic>
      <p:grpSp>
        <p:nvGrpSpPr>
          <p:cNvPr id="2051" name="Group 2"/>
          <p:cNvGrpSpPr>
            <a:grpSpLocks/>
          </p:cNvGrpSpPr>
          <p:nvPr/>
        </p:nvGrpSpPr>
        <p:grpSpPr bwMode="auto">
          <a:xfrm>
            <a:off x="4672013" y="7173913"/>
            <a:ext cx="1724025" cy="573087"/>
            <a:chOff x="2943" y="4519"/>
            <a:chExt cx="1086" cy="361"/>
          </a:xfrm>
        </p:grpSpPr>
        <p:sp>
          <p:nvSpPr>
            <p:cNvPr id="2" name="Rectangle 3"/>
            <p:cNvSpPr>
              <a:spLocks noChangeArrowheads="1"/>
            </p:cNvSpPr>
            <p:nvPr/>
          </p:nvSpPr>
          <p:spPr bwMode="auto">
            <a:xfrm>
              <a:off x="2943" y="4519"/>
              <a:ext cx="541" cy="360"/>
            </a:xfrm>
            <a:prstGeom prst="rect">
              <a:avLst/>
            </a:prstGeom>
            <a:solidFill>
              <a:srgbClr val="8CB61D"/>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R140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G182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B29</a:t>
              </a:r>
            </a:p>
          </p:txBody>
        </p:sp>
        <p:sp>
          <p:nvSpPr>
            <p:cNvPr id="3" name="Rectangle 4"/>
            <p:cNvSpPr>
              <a:spLocks noChangeArrowheads="1"/>
            </p:cNvSpPr>
            <p:nvPr/>
          </p:nvSpPr>
          <p:spPr bwMode="auto">
            <a:xfrm>
              <a:off x="3486" y="4519"/>
              <a:ext cx="541" cy="360"/>
            </a:xfrm>
            <a:prstGeom prst="rect">
              <a:avLst/>
            </a:prstGeom>
            <a:solidFill>
              <a:srgbClr val="6C8D31"/>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R108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G141</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B49</a:t>
              </a:r>
            </a:p>
          </p:txBody>
        </p:sp>
        <p:sp>
          <p:nvSpPr>
            <p:cNvPr id="2053" name="Line 5"/>
            <p:cNvSpPr>
              <a:spLocks noChangeShapeType="1"/>
            </p:cNvSpPr>
            <p:nvPr/>
          </p:nvSpPr>
          <p:spPr bwMode="auto">
            <a:xfrm>
              <a:off x="3486"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54" name="Line 6"/>
            <p:cNvSpPr>
              <a:spLocks noChangeShapeType="1"/>
            </p:cNvSpPr>
            <p:nvPr/>
          </p:nvSpPr>
          <p:spPr bwMode="auto">
            <a:xfrm>
              <a:off x="2943"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4" name="Line 7"/>
            <p:cNvSpPr>
              <a:spLocks noChangeShapeType="1"/>
            </p:cNvSpPr>
            <p:nvPr/>
          </p:nvSpPr>
          <p:spPr bwMode="auto">
            <a:xfrm>
              <a:off x="4030"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5" name="Line 8"/>
            <p:cNvSpPr>
              <a:spLocks noChangeShapeType="1"/>
            </p:cNvSpPr>
            <p:nvPr/>
          </p:nvSpPr>
          <p:spPr bwMode="auto">
            <a:xfrm>
              <a:off x="2943" y="4519"/>
              <a:ext cx="1085" cy="0"/>
            </a:xfrm>
            <a:prstGeom prst="line">
              <a:avLst/>
            </a:prstGeom>
            <a:noFill/>
            <a:ln w="19080" cap="sq">
              <a:solidFill>
                <a:srgbClr val="FFFFFF"/>
              </a:solidFill>
              <a:miter lim="800000"/>
              <a:headEnd/>
              <a:tailEnd/>
            </a:ln>
            <a:effectLst/>
          </p:spPr>
          <p:txBody>
            <a:bodyPr/>
            <a:lstStyle/>
            <a:p>
              <a:pPr>
                <a:defRPr/>
              </a:pPr>
              <a:endParaRPr lang="en-US"/>
            </a:p>
          </p:txBody>
        </p:sp>
        <p:sp>
          <p:nvSpPr>
            <p:cNvPr id="6" name="Line 9"/>
            <p:cNvSpPr>
              <a:spLocks noChangeShapeType="1"/>
            </p:cNvSpPr>
            <p:nvPr/>
          </p:nvSpPr>
          <p:spPr bwMode="auto">
            <a:xfrm>
              <a:off x="2943" y="4881"/>
              <a:ext cx="1085" cy="0"/>
            </a:xfrm>
            <a:prstGeom prst="line">
              <a:avLst/>
            </a:prstGeom>
            <a:noFill/>
            <a:ln w="19080" cap="sq">
              <a:solidFill>
                <a:srgbClr val="FFFFFF"/>
              </a:solidFill>
              <a:miter lim="800000"/>
              <a:headEnd/>
              <a:tailEnd/>
            </a:ln>
            <a:effectLst/>
          </p:spPr>
          <p:txBody>
            <a:bodyPr/>
            <a:lstStyle/>
            <a:p>
              <a:pPr>
                <a:defRPr/>
              </a:pPr>
              <a:endParaRPr lang="en-US"/>
            </a:p>
          </p:txBody>
        </p:sp>
      </p:grpSp>
      <p:grpSp>
        <p:nvGrpSpPr>
          <p:cNvPr id="2052" name="Group 10"/>
          <p:cNvGrpSpPr>
            <a:grpSpLocks/>
          </p:cNvGrpSpPr>
          <p:nvPr/>
        </p:nvGrpSpPr>
        <p:grpSpPr bwMode="auto">
          <a:xfrm>
            <a:off x="19050" y="7148513"/>
            <a:ext cx="1481138" cy="598487"/>
            <a:chOff x="12" y="4503"/>
            <a:chExt cx="933" cy="377"/>
          </a:xfrm>
        </p:grpSpPr>
        <p:sp>
          <p:nvSpPr>
            <p:cNvPr id="2059" name="Rectangle 11"/>
            <p:cNvSpPr>
              <a:spLocks noChangeArrowheads="1"/>
            </p:cNvSpPr>
            <p:nvPr/>
          </p:nvSpPr>
          <p:spPr bwMode="auto">
            <a:xfrm>
              <a:off x="12" y="4503"/>
              <a:ext cx="465" cy="376"/>
            </a:xfrm>
            <a:prstGeom prst="rect">
              <a:avLst/>
            </a:prstGeom>
            <a:solidFill>
              <a:srgbClr val="4E0064"/>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R78</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G0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B100</a:t>
              </a:r>
            </a:p>
          </p:txBody>
        </p:sp>
        <p:sp>
          <p:nvSpPr>
            <p:cNvPr id="7" name="Rectangle 12"/>
            <p:cNvSpPr>
              <a:spLocks noChangeArrowheads="1"/>
            </p:cNvSpPr>
            <p:nvPr/>
          </p:nvSpPr>
          <p:spPr bwMode="auto">
            <a:xfrm>
              <a:off x="479" y="4503"/>
              <a:ext cx="465" cy="376"/>
            </a:xfrm>
            <a:prstGeom prst="rect">
              <a:avLst/>
            </a:prstGeom>
            <a:solidFill>
              <a:srgbClr val="C60C30"/>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R198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G12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B48</a:t>
              </a:r>
            </a:p>
          </p:txBody>
        </p:sp>
        <p:sp>
          <p:nvSpPr>
            <p:cNvPr id="8" name="Line 13"/>
            <p:cNvSpPr>
              <a:spLocks noChangeShapeType="1"/>
            </p:cNvSpPr>
            <p:nvPr/>
          </p:nvSpPr>
          <p:spPr bwMode="auto">
            <a:xfrm>
              <a:off x="479" y="4503"/>
              <a:ext cx="0" cy="376"/>
            </a:xfrm>
            <a:prstGeom prst="line">
              <a:avLst/>
            </a:prstGeom>
            <a:noFill/>
            <a:ln w="19080" cap="sq">
              <a:solidFill>
                <a:srgbClr val="FFFFFF"/>
              </a:solidFill>
              <a:miter lim="800000"/>
              <a:headEnd/>
              <a:tailEnd/>
            </a:ln>
            <a:effectLst/>
          </p:spPr>
          <p:txBody>
            <a:bodyPr/>
            <a:lstStyle/>
            <a:p>
              <a:pPr>
                <a:defRPr/>
              </a:pPr>
              <a:endParaRPr lang="en-US"/>
            </a:p>
          </p:txBody>
        </p:sp>
        <p:sp>
          <p:nvSpPr>
            <p:cNvPr id="2062" name="Line 14"/>
            <p:cNvSpPr>
              <a:spLocks noChangeShapeType="1"/>
            </p:cNvSpPr>
            <p:nvPr/>
          </p:nvSpPr>
          <p:spPr bwMode="auto">
            <a:xfrm>
              <a:off x="12" y="4503"/>
              <a:ext cx="0" cy="376"/>
            </a:xfrm>
            <a:prstGeom prst="line">
              <a:avLst/>
            </a:prstGeom>
            <a:noFill/>
            <a:ln w="19080" cap="sq">
              <a:solidFill>
                <a:srgbClr val="FFFFFF"/>
              </a:solidFill>
              <a:miter lim="800000"/>
              <a:headEnd/>
              <a:tailEnd/>
            </a:ln>
            <a:effectLst/>
          </p:spPr>
          <p:txBody>
            <a:bodyPr/>
            <a:lstStyle/>
            <a:p>
              <a:pPr>
                <a:defRPr/>
              </a:pPr>
              <a:endParaRPr lang="en-US"/>
            </a:p>
          </p:txBody>
        </p:sp>
        <p:sp>
          <p:nvSpPr>
            <p:cNvPr id="2063" name="Line 15"/>
            <p:cNvSpPr>
              <a:spLocks noChangeShapeType="1"/>
            </p:cNvSpPr>
            <p:nvPr/>
          </p:nvSpPr>
          <p:spPr bwMode="auto">
            <a:xfrm>
              <a:off x="946" y="4503"/>
              <a:ext cx="0" cy="376"/>
            </a:xfrm>
            <a:prstGeom prst="line">
              <a:avLst/>
            </a:prstGeom>
            <a:noFill/>
            <a:ln w="19080" cap="sq">
              <a:solidFill>
                <a:srgbClr val="FFFFFF"/>
              </a:solidFill>
              <a:miter lim="800000"/>
              <a:headEnd/>
              <a:tailEnd/>
            </a:ln>
            <a:effectLst/>
          </p:spPr>
          <p:txBody>
            <a:bodyPr/>
            <a:lstStyle/>
            <a:p>
              <a:pPr>
                <a:defRPr/>
              </a:pPr>
              <a:endParaRPr lang="en-US"/>
            </a:p>
          </p:txBody>
        </p:sp>
        <p:sp>
          <p:nvSpPr>
            <p:cNvPr id="2064" name="Line 16"/>
            <p:cNvSpPr>
              <a:spLocks noChangeShapeType="1"/>
            </p:cNvSpPr>
            <p:nvPr/>
          </p:nvSpPr>
          <p:spPr bwMode="auto">
            <a:xfrm>
              <a:off x="12" y="4503"/>
              <a:ext cx="932" cy="0"/>
            </a:xfrm>
            <a:prstGeom prst="line">
              <a:avLst/>
            </a:prstGeom>
            <a:noFill/>
            <a:ln w="19080" cap="sq">
              <a:solidFill>
                <a:srgbClr val="FFFFFF"/>
              </a:solidFill>
              <a:miter lim="800000"/>
              <a:headEnd/>
              <a:tailEnd/>
            </a:ln>
            <a:effectLst/>
          </p:spPr>
          <p:txBody>
            <a:bodyPr/>
            <a:lstStyle/>
            <a:p>
              <a:pPr>
                <a:defRPr/>
              </a:pPr>
              <a:endParaRPr lang="en-US"/>
            </a:p>
          </p:txBody>
        </p:sp>
        <p:sp>
          <p:nvSpPr>
            <p:cNvPr id="2065" name="Line 17"/>
            <p:cNvSpPr>
              <a:spLocks noChangeShapeType="1"/>
            </p:cNvSpPr>
            <p:nvPr/>
          </p:nvSpPr>
          <p:spPr bwMode="auto">
            <a:xfrm>
              <a:off x="12" y="4881"/>
              <a:ext cx="932" cy="0"/>
            </a:xfrm>
            <a:prstGeom prst="line">
              <a:avLst/>
            </a:prstGeom>
            <a:noFill/>
            <a:ln w="19080" cap="sq">
              <a:solidFill>
                <a:srgbClr val="FFFFFF"/>
              </a:solidFill>
              <a:miter lim="800000"/>
              <a:headEnd/>
              <a:tailEnd/>
            </a:ln>
            <a:effectLst/>
          </p:spPr>
          <p:txBody>
            <a:bodyPr/>
            <a:lstStyle/>
            <a:p>
              <a:pPr>
                <a:defRPr/>
              </a:pPr>
              <a:endParaRPr lang="en-US"/>
            </a:p>
          </p:txBody>
        </p:sp>
      </p:grpSp>
      <p:sp>
        <p:nvSpPr>
          <p:cNvPr id="2066" name="Text Box 18"/>
          <p:cNvSpPr txBox="1">
            <a:spLocks noChangeArrowheads="1"/>
          </p:cNvSpPr>
          <p:nvPr/>
        </p:nvSpPr>
        <p:spPr bwMode="auto">
          <a:xfrm>
            <a:off x="1547813" y="6958013"/>
            <a:ext cx="2879725" cy="215900"/>
          </a:xfrm>
          <a:prstGeom prst="rect">
            <a:avLst/>
          </a:prstGeom>
          <a:noFill/>
          <a:ln w="9525" cap="flat">
            <a:noFill/>
            <a:round/>
            <a:headEnd/>
            <a:tailEnd/>
          </a:ln>
          <a:effectLst/>
        </p:spPr>
        <p:txBody>
          <a:bodyPr lIns="90000" tIns="46800" rIns="90000" bIns="46800">
            <a:spAutoFit/>
          </a:bodyPr>
          <a:lstStyle/>
          <a:p>
            <a:pPr>
              <a:spcBef>
                <a:spcPts val="5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a:solidFill>
                  <a:srgbClr val="FFFFFF"/>
                </a:solidFill>
              </a:rPr>
              <a:t>Dominant Colors</a:t>
            </a:r>
          </a:p>
        </p:txBody>
      </p:sp>
      <p:sp>
        <p:nvSpPr>
          <p:cNvPr id="2067" name="Text Box 19"/>
          <p:cNvSpPr txBox="1">
            <a:spLocks noChangeArrowheads="1"/>
          </p:cNvSpPr>
          <p:nvPr/>
        </p:nvSpPr>
        <p:spPr bwMode="auto">
          <a:xfrm>
            <a:off x="-36513" y="6958013"/>
            <a:ext cx="1512888" cy="215900"/>
          </a:xfrm>
          <a:prstGeom prst="rect">
            <a:avLst/>
          </a:prstGeom>
          <a:noFill/>
          <a:ln w="9525" cap="flat">
            <a:noFill/>
            <a:round/>
            <a:headEnd/>
            <a:tailEnd/>
          </a:ln>
          <a:effectLst/>
        </p:spPr>
        <p:txBody>
          <a:bodyPr lIns="90000" tIns="46800" rIns="90000" bIns="46800">
            <a:spAutoFit/>
          </a:bodyPr>
          <a:lstStyle/>
          <a:p>
            <a:pPr>
              <a:spcBef>
                <a:spcPts val="5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b="1">
                <a:solidFill>
                  <a:srgbClr val="FFFFFF"/>
                </a:solidFill>
              </a:rPr>
              <a:t>Corporate Colours</a:t>
            </a:r>
          </a:p>
        </p:txBody>
      </p:sp>
      <p:grpSp>
        <p:nvGrpSpPr>
          <p:cNvPr id="2055" name="Group 20"/>
          <p:cNvGrpSpPr>
            <a:grpSpLocks/>
          </p:cNvGrpSpPr>
          <p:nvPr/>
        </p:nvGrpSpPr>
        <p:grpSpPr bwMode="auto">
          <a:xfrm>
            <a:off x="3087688" y="7173913"/>
            <a:ext cx="1581150" cy="573087"/>
            <a:chOff x="1945" y="4519"/>
            <a:chExt cx="996" cy="361"/>
          </a:xfrm>
        </p:grpSpPr>
        <p:sp>
          <p:nvSpPr>
            <p:cNvPr id="2069" name="Rectangle 21"/>
            <p:cNvSpPr>
              <a:spLocks noChangeArrowheads="1"/>
            </p:cNvSpPr>
            <p:nvPr/>
          </p:nvSpPr>
          <p:spPr bwMode="auto">
            <a:xfrm>
              <a:off x="1945" y="4519"/>
              <a:ext cx="496" cy="360"/>
            </a:xfrm>
            <a:prstGeom prst="rect">
              <a:avLst/>
            </a:prstGeom>
            <a:solidFill>
              <a:srgbClr val="D0712F"/>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R208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G113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B47</a:t>
              </a:r>
            </a:p>
          </p:txBody>
        </p:sp>
        <p:sp>
          <p:nvSpPr>
            <p:cNvPr id="2070" name="Rectangle 22"/>
            <p:cNvSpPr>
              <a:spLocks noChangeArrowheads="1"/>
            </p:cNvSpPr>
            <p:nvPr/>
          </p:nvSpPr>
          <p:spPr bwMode="auto">
            <a:xfrm>
              <a:off x="2443" y="4519"/>
              <a:ext cx="496" cy="360"/>
            </a:xfrm>
            <a:prstGeom prst="rect">
              <a:avLst/>
            </a:prstGeom>
            <a:solidFill>
              <a:srgbClr val="E1A800"/>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R225</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G168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B0</a:t>
              </a:r>
            </a:p>
          </p:txBody>
        </p:sp>
        <p:sp>
          <p:nvSpPr>
            <p:cNvPr id="2071" name="Line 23"/>
            <p:cNvSpPr>
              <a:spLocks noChangeShapeType="1"/>
            </p:cNvSpPr>
            <p:nvPr/>
          </p:nvSpPr>
          <p:spPr bwMode="auto">
            <a:xfrm>
              <a:off x="2443"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72" name="Line 24"/>
            <p:cNvSpPr>
              <a:spLocks noChangeShapeType="1"/>
            </p:cNvSpPr>
            <p:nvPr/>
          </p:nvSpPr>
          <p:spPr bwMode="auto">
            <a:xfrm>
              <a:off x="1945"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73" name="Line 25"/>
            <p:cNvSpPr>
              <a:spLocks noChangeShapeType="1"/>
            </p:cNvSpPr>
            <p:nvPr/>
          </p:nvSpPr>
          <p:spPr bwMode="auto">
            <a:xfrm>
              <a:off x="2942"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74" name="Line 26"/>
            <p:cNvSpPr>
              <a:spLocks noChangeShapeType="1"/>
            </p:cNvSpPr>
            <p:nvPr/>
          </p:nvSpPr>
          <p:spPr bwMode="auto">
            <a:xfrm>
              <a:off x="1945" y="4519"/>
              <a:ext cx="995" cy="0"/>
            </a:xfrm>
            <a:prstGeom prst="line">
              <a:avLst/>
            </a:prstGeom>
            <a:noFill/>
            <a:ln w="19080" cap="sq">
              <a:solidFill>
                <a:srgbClr val="FFFFFF"/>
              </a:solidFill>
              <a:miter lim="800000"/>
              <a:headEnd/>
              <a:tailEnd/>
            </a:ln>
            <a:effectLst/>
          </p:spPr>
          <p:txBody>
            <a:bodyPr/>
            <a:lstStyle/>
            <a:p>
              <a:pPr>
                <a:defRPr/>
              </a:pPr>
              <a:endParaRPr lang="en-US"/>
            </a:p>
          </p:txBody>
        </p:sp>
        <p:sp>
          <p:nvSpPr>
            <p:cNvPr id="2075" name="Line 27"/>
            <p:cNvSpPr>
              <a:spLocks noChangeShapeType="1"/>
            </p:cNvSpPr>
            <p:nvPr/>
          </p:nvSpPr>
          <p:spPr bwMode="auto">
            <a:xfrm>
              <a:off x="1945" y="4881"/>
              <a:ext cx="995" cy="0"/>
            </a:xfrm>
            <a:prstGeom prst="line">
              <a:avLst/>
            </a:prstGeom>
            <a:noFill/>
            <a:ln w="19080" cap="sq">
              <a:solidFill>
                <a:srgbClr val="FFFFFF"/>
              </a:solidFill>
              <a:miter lim="800000"/>
              <a:headEnd/>
              <a:tailEnd/>
            </a:ln>
            <a:effectLst/>
          </p:spPr>
          <p:txBody>
            <a:bodyPr/>
            <a:lstStyle/>
            <a:p>
              <a:pPr>
                <a:defRPr/>
              </a:pPr>
              <a:endParaRPr lang="en-US"/>
            </a:p>
          </p:txBody>
        </p:sp>
      </p:grpSp>
      <p:grpSp>
        <p:nvGrpSpPr>
          <p:cNvPr id="2056" name="Group 28"/>
          <p:cNvGrpSpPr>
            <a:grpSpLocks/>
          </p:cNvGrpSpPr>
          <p:nvPr/>
        </p:nvGrpSpPr>
        <p:grpSpPr bwMode="auto">
          <a:xfrm>
            <a:off x="1574800" y="7169150"/>
            <a:ext cx="1509713" cy="577850"/>
            <a:chOff x="992" y="4516"/>
            <a:chExt cx="951" cy="364"/>
          </a:xfrm>
        </p:grpSpPr>
        <p:sp>
          <p:nvSpPr>
            <p:cNvPr id="2077" name="Rectangle 29"/>
            <p:cNvSpPr>
              <a:spLocks noChangeArrowheads="1"/>
            </p:cNvSpPr>
            <p:nvPr/>
          </p:nvSpPr>
          <p:spPr bwMode="auto">
            <a:xfrm>
              <a:off x="992" y="4516"/>
              <a:ext cx="475" cy="363"/>
            </a:xfrm>
            <a:prstGeom prst="rect">
              <a:avLst/>
            </a:prstGeom>
            <a:solidFill>
              <a:srgbClr val="42145F"/>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R66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G20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B95</a:t>
              </a:r>
            </a:p>
          </p:txBody>
        </p:sp>
        <p:sp>
          <p:nvSpPr>
            <p:cNvPr id="2078" name="Rectangle 30"/>
            <p:cNvSpPr>
              <a:spLocks noChangeArrowheads="1"/>
            </p:cNvSpPr>
            <p:nvPr/>
          </p:nvSpPr>
          <p:spPr bwMode="auto">
            <a:xfrm>
              <a:off x="1468" y="4516"/>
              <a:ext cx="474" cy="363"/>
            </a:xfrm>
            <a:prstGeom prst="rect">
              <a:avLst/>
            </a:prstGeom>
            <a:solidFill>
              <a:srgbClr val="8F313A"/>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R143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G49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B58</a:t>
              </a:r>
            </a:p>
          </p:txBody>
        </p:sp>
        <p:sp>
          <p:nvSpPr>
            <p:cNvPr id="2079" name="Line 31"/>
            <p:cNvSpPr>
              <a:spLocks noChangeShapeType="1"/>
            </p:cNvSpPr>
            <p:nvPr/>
          </p:nvSpPr>
          <p:spPr bwMode="auto">
            <a:xfrm>
              <a:off x="1468" y="4516"/>
              <a:ext cx="0" cy="363"/>
            </a:xfrm>
            <a:prstGeom prst="line">
              <a:avLst/>
            </a:prstGeom>
            <a:noFill/>
            <a:ln w="19080" cap="sq">
              <a:solidFill>
                <a:srgbClr val="FFFFFF"/>
              </a:solidFill>
              <a:miter lim="800000"/>
              <a:headEnd/>
              <a:tailEnd/>
            </a:ln>
            <a:effectLst/>
          </p:spPr>
          <p:txBody>
            <a:bodyPr/>
            <a:lstStyle/>
            <a:p>
              <a:pPr>
                <a:defRPr/>
              </a:pPr>
              <a:endParaRPr lang="en-US"/>
            </a:p>
          </p:txBody>
        </p:sp>
        <p:sp>
          <p:nvSpPr>
            <p:cNvPr id="2080" name="Line 32"/>
            <p:cNvSpPr>
              <a:spLocks noChangeShapeType="1"/>
            </p:cNvSpPr>
            <p:nvPr/>
          </p:nvSpPr>
          <p:spPr bwMode="auto">
            <a:xfrm>
              <a:off x="992" y="4516"/>
              <a:ext cx="0" cy="363"/>
            </a:xfrm>
            <a:prstGeom prst="line">
              <a:avLst/>
            </a:prstGeom>
            <a:noFill/>
            <a:ln w="19080" cap="sq">
              <a:solidFill>
                <a:srgbClr val="FFFFFF"/>
              </a:solidFill>
              <a:miter lim="800000"/>
              <a:headEnd/>
              <a:tailEnd/>
            </a:ln>
            <a:effectLst/>
          </p:spPr>
          <p:txBody>
            <a:bodyPr/>
            <a:lstStyle/>
            <a:p>
              <a:pPr>
                <a:defRPr/>
              </a:pPr>
              <a:endParaRPr lang="en-US"/>
            </a:p>
          </p:txBody>
        </p:sp>
        <p:sp>
          <p:nvSpPr>
            <p:cNvPr id="2081" name="Line 33"/>
            <p:cNvSpPr>
              <a:spLocks noChangeShapeType="1"/>
            </p:cNvSpPr>
            <p:nvPr/>
          </p:nvSpPr>
          <p:spPr bwMode="auto">
            <a:xfrm>
              <a:off x="1944" y="4516"/>
              <a:ext cx="0" cy="363"/>
            </a:xfrm>
            <a:prstGeom prst="line">
              <a:avLst/>
            </a:prstGeom>
            <a:noFill/>
            <a:ln w="19080" cap="sq">
              <a:solidFill>
                <a:srgbClr val="FFFFFF"/>
              </a:solidFill>
              <a:miter lim="800000"/>
              <a:headEnd/>
              <a:tailEnd/>
            </a:ln>
            <a:effectLst/>
          </p:spPr>
          <p:txBody>
            <a:bodyPr/>
            <a:lstStyle/>
            <a:p>
              <a:pPr>
                <a:defRPr/>
              </a:pPr>
              <a:endParaRPr lang="en-US"/>
            </a:p>
          </p:txBody>
        </p:sp>
        <p:sp>
          <p:nvSpPr>
            <p:cNvPr id="2082" name="Line 34"/>
            <p:cNvSpPr>
              <a:spLocks noChangeShapeType="1"/>
            </p:cNvSpPr>
            <p:nvPr/>
          </p:nvSpPr>
          <p:spPr bwMode="auto">
            <a:xfrm>
              <a:off x="992" y="4516"/>
              <a:ext cx="950" cy="0"/>
            </a:xfrm>
            <a:prstGeom prst="line">
              <a:avLst/>
            </a:prstGeom>
            <a:noFill/>
            <a:ln w="19080" cap="sq">
              <a:solidFill>
                <a:srgbClr val="FFFFFF"/>
              </a:solidFill>
              <a:miter lim="800000"/>
              <a:headEnd/>
              <a:tailEnd/>
            </a:ln>
            <a:effectLst/>
          </p:spPr>
          <p:txBody>
            <a:bodyPr/>
            <a:lstStyle/>
            <a:p>
              <a:pPr>
                <a:defRPr/>
              </a:pPr>
              <a:endParaRPr lang="en-US"/>
            </a:p>
          </p:txBody>
        </p:sp>
        <p:sp>
          <p:nvSpPr>
            <p:cNvPr id="2083" name="Line 35"/>
            <p:cNvSpPr>
              <a:spLocks noChangeShapeType="1"/>
            </p:cNvSpPr>
            <p:nvPr/>
          </p:nvSpPr>
          <p:spPr bwMode="auto">
            <a:xfrm>
              <a:off x="992" y="4881"/>
              <a:ext cx="950" cy="0"/>
            </a:xfrm>
            <a:prstGeom prst="line">
              <a:avLst/>
            </a:prstGeom>
            <a:noFill/>
            <a:ln w="19080" cap="sq">
              <a:solidFill>
                <a:srgbClr val="FFFFFF"/>
              </a:solidFill>
              <a:miter lim="800000"/>
              <a:headEnd/>
              <a:tailEnd/>
            </a:ln>
            <a:effectLst/>
          </p:spPr>
          <p:txBody>
            <a:bodyPr/>
            <a:lstStyle/>
            <a:p>
              <a:pPr>
                <a:defRPr/>
              </a:pPr>
              <a:endParaRPr lang="en-US"/>
            </a:p>
          </p:txBody>
        </p:sp>
      </p:grpSp>
      <p:grpSp>
        <p:nvGrpSpPr>
          <p:cNvPr id="2057" name="Group 36"/>
          <p:cNvGrpSpPr>
            <a:grpSpLocks/>
          </p:cNvGrpSpPr>
          <p:nvPr/>
        </p:nvGrpSpPr>
        <p:grpSpPr bwMode="auto">
          <a:xfrm>
            <a:off x="6543675" y="7173913"/>
            <a:ext cx="2562225" cy="573087"/>
            <a:chOff x="4122" y="4519"/>
            <a:chExt cx="1614" cy="361"/>
          </a:xfrm>
        </p:grpSpPr>
        <p:sp>
          <p:nvSpPr>
            <p:cNvPr id="2085" name="Rectangle 37"/>
            <p:cNvSpPr>
              <a:spLocks noChangeArrowheads="1"/>
            </p:cNvSpPr>
            <p:nvPr/>
          </p:nvSpPr>
          <p:spPr bwMode="auto">
            <a:xfrm>
              <a:off x="4122" y="4519"/>
              <a:ext cx="519" cy="360"/>
            </a:xfrm>
            <a:prstGeom prst="rect">
              <a:avLst/>
            </a:prstGeom>
            <a:solidFill>
              <a:srgbClr val="B2B4B3"/>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R178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G180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B179</a:t>
              </a:r>
            </a:p>
          </p:txBody>
        </p:sp>
        <p:sp>
          <p:nvSpPr>
            <p:cNvPr id="2086" name="Rectangle 38"/>
            <p:cNvSpPr>
              <a:spLocks noChangeArrowheads="1"/>
            </p:cNvSpPr>
            <p:nvPr/>
          </p:nvSpPr>
          <p:spPr bwMode="auto">
            <a:xfrm>
              <a:off x="4644" y="4519"/>
              <a:ext cx="521" cy="360"/>
            </a:xfrm>
            <a:prstGeom prst="rect">
              <a:avLst/>
            </a:prstGeom>
            <a:solidFill>
              <a:srgbClr val="747678"/>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R116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G118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B120</a:t>
              </a:r>
            </a:p>
          </p:txBody>
        </p:sp>
        <p:sp>
          <p:nvSpPr>
            <p:cNvPr id="2087" name="Rectangle 39"/>
            <p:cNvSpPr>
              <a:spLocks noChangeArrowheads="1"/>
            </p:cNvSpPr>
            <p:nvPr/>
          </p:nvSpPr>
          <p:spPr bwMode="auto">
            <a:xfrm>
              <a:off x="5167" y="4519"/>
              <a:ext cx="568" cy="360"/>
            </a:xfrm>
            <a:prstGeom prst="rect">
              <a:avLst/>
            </a:prstGeom>
            <a:solidFill>
              <a:srgbClr val="4D4F53"/>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R77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G79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B83</a:t>
              </a:r>
            </a:p>
          </p:txBody>
        </p:sp>
        <p:sp>
          <p:nvSpPr>
            <p:cNvPr id="2088" name="Line 40"/>
            <p:cNvSpPr>
              <a:spLocks noChangeShapeType="1"/>
            </p:cNvSpPr>
            <p:nvPr/>
          </p:nvSpPr>
          <p:spPr bwMode="auto">
            <a:xfrm>
              <a:off x="4644"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89" name="Line 41"/>
            <p:cNvSpPr>
              <a:spLocks noChangeShapeType="1"/>
            </p:cNvSpPr>
            <p:nvPr/>
          </p:nvSpPr>
          <p:spPr bwMode="auto">
            <a:xfrm>
              <a:off x="5167"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90" name="Line 42"/>
            <p:cNvSpPr>
              <a:spLocks noChangeShapeType="1"/>
            </p:cNvSpPr>
            <p:nvPr/>
          </p:nvSpPr>
          <p:spPr bwMode="auto">
            <a:xfrm>
              <a:off x="4122"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91" name="Line 43"/>
            <p:cNvSpPr>
              <a:spLocks noChangeShapeType="1"/>
            </p:cNvSpPr>
            <p:nvPr/>
          </p:nvSpPr>
          <p:spPr bwMode="auto">
            <a:xfrm>
              <a:off x="5737"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92" name="Line 44"/>
            <p:cNvSpPr>
              <a:spLocks noChangeShapeType="1"/>
            </p:cNvSpPr>
            <p:nvPr/>
          </p:nvSpPr>
          <p:spPr bwMode="auto">
            <a:xfrm>
              <a:off x="4122" y="4519"/>
              <a:ext cx="1613" cy="0"/>
            </a:xfrm>
            <a:prstGeom prst="line">
              <a:avLst/>
            </a:prstGeom>
            <a:noFill/>
            <a:ln w="19080" cap="sq">
              <a:solidFill>
                <a:srgbClr val="FFFFFF"/>
              </a:solidFill>
              <a:miter lim="800000"/>
              <a:headEnd/>
              <a:tailEnd/>
            </a:ln>
            <a:effectLst/>
          </p:spPr>
          <p:txBody>
            <a:bodyPr/>
            <a:lstStyle/>
            <a:p>
              <a:pPr>
                <a:defRPr/>
              </a:pPr>
              <a:endParaRPr lang="en-US"/>
            </a:p>
          </p:txBody>
        </p:sp>
        <p:sp>
          <p:nvSpPr>
            <p:cNvPr id="2093" name="Line 45"/>
            <p:cNvSpPr>
              <a:spLocks noChangeShapeType="1"/>
            </p:cNvSpPr>
            <p:nvPr/>
          </p:nvSpPr>
          <p:spPr bwMode="auto">
            <a:xfrm>
              <a:off x="4122" y="4881"/>
              <a:ext cx="1613" cy="0"/>
            </a:xfrm>
            <a:prstGeom prst="line">
              <a:avLst/>
            </a:prstGeom>
            <a:noFill/>
            <a:ln w="19080" cap="sq">
              <a:solidFill>
                <a:srgbClr val="FFFFFF"/>
              </a:solidFill>
              <a:miter lim="800000"/>
              <a:headEnd/>
              <a:tailEnd/>
            </a:ln>
            <a:effectLst/>
          </p:spPr>
          <p:txBody>
            <a:bodyPr/>
            <a:lstStyle/>
            <a:p>
              <a:pPr>
                <a:defRPr/>
              </a:pPr>
              <a:endParaRPr lang="en-US"/>
            </a:p>
          </p:txBody>
        </p:sp>
      </p:grpSp>
      <p:sp>
        <p:nvSpPr>
          <p:cNvPr id="2094" name="Text Box 46"/>
          <p:cNvSpPr txBox="1">
            <a:spLocks noChangeArrowheads="1"/>
          </p:cNvSpPr>
          <p:nvPr/>
        </p:nvSpPr>
        <p:spPr bwMode="auto">
          <a:xfrm>
            <a:off x="6516688" y="6958013"/>
            <a:ext cx="1778000" cy="215900"/>
          </a:xfrm>
          <a:prstGeom prst="rect">
            <a:avLst/>
          </a:prstGeom>
          <a:noFill/>
          <a:ln w="9525" cap="flat">
            <a:noFill/>
            <a:round/>
            <a:headEnd/>
            <a:tailEnd/>
          </a:ln>
          <a:effectLst/>
        </p:spPr>
        <p:txBody>
          <a:bodyPr lIns="90000" tIns="46800" rIns="90000" bIns="46800">
            <a:spAutoFit/>
          </a:bodyPr>
          <a:lstStyle/>
          <a:p>
            <a:pPr>
              <a:spcBef>
                <a:spcPts val="5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a:solidFill>
                  <a:srgbClr val="FFFFFF"/>
                </a:solidFill>
              </a:rPr>
              <a:t>Supporting neutral colors</a:t>
            </a:r>
          </a:p>
        </p:txBody>
      </p:sp>
      <p:sp>
        <p:nvSpPr>
          <p:cNvPr id="2095" name="Text Box 47"/>
          <p:cNvSpPr txBox="1">
            <a:spLocks noChangeArrowheads="1"/>
          </p:cNvSpPr>
          <p:nvPr/>
        </p:nvSpPr>
        <p:spPr bwMode="auto">
          <a:xfrm>
            <a:off x="1908175" y="6400800"/>
            <a:ext cx="7127875" cy="288925"/>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700">
                <a:solidFill>
                  <a:srgbClr val="E898FF"/>
                </a:solidFill>
              </a:rPr>
              <a:t>All information provided in this document is proprietary and confidential information from NorthgateArinso and must be treated in a confidential manner.</a:t>
            </a:r>
          </a:p>
        </p:txBody>
      </p:sp>
      <p:sp>
        <p:nvSpPr>
          <p:cNvPr id="2060" name="Rectangle 48"/>
          <p:cNvSpPr>
            <a:spLocks noGrp="1" noChangeArrowheads="1"/>
          </p:cNvSpPr>
          <p:nvPr>
            <p:ph type="title"/>
          </p:nvPr>
        </p:nvSpPr>
        <p:spPr bwMode="auto">
          <a:xfrm>
            <a:off x="468313" y="260350"/>
            <a:ext cx="6045200" cy="573088"/>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2061" name="Rectangle 49"/>
          <p:cNvSpPr>
            <a:spLocks noGrp="1" noChangeArrowheads="1"/>
          </p:cNvSpPr>
          <p:nvPr>
            <p:ph type="body" idx="1"/>
          </p:nvPr>
        </p:nvSpPr>
        <p:spPr bwMode="auto">
          <a:xfrm>
            <a:off x="468313" y="1268413"/>
            <a:ext cx="8288337" cy="49657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98" name="Rectangle 50"/>
          <p:cNvSpPr>
            <a:spLocks noGrp="1" noChangeArrowheads="1"/>
          </p:cNvSpPr>
          <p:nvPr>
            <p:ph type="dt"/>
          </p:nvPr>
        </p:nvSpPr>
        <p:spPr bwMode="auto">
          <a:xfrm>
            <a:off x="2916238" y="6021388"/>
            <a:ext cx="5730875" cy="4730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 pos="2171700" algn="l"/>
                <a:tab pos="2895600" algn="l"/>
                <a:tab pos="3619500" algn="l"/>
                <a:tab pos="4343400" algn="l"/>
                <a:tab pos="5067300" algn="l"/>
              </a:tabLst>
              <a:defRPr sz="1000" smtClean="0">
                <a:solidFill>
                  <a:srgbClr val="FFFFFF"/>
                </a:solidFill>
                <a:latin typeface="Times New Roman" pitchFamily="16" charset="0"/>
                <a:cs typeface="Lucida Sans Unicode" charset="0"/>
              </a:defRPr>
            </a:lvl1pPr>
          </a:lstStyle>
          <a:p>
            <a:pPr>
              <a:defRPr/>
            </a:pPr>
            <a:r>
              <a:rPr lang="en-US"/>
              <a:t>05/10/13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2pPr>
      <a:lvl3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3pPr>
      <a:lvl4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4pPr>
      <a:lvl5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9pPr>
    </p:titleStyle>
    <p:bodyStyle>
      <a:lvl1pPr marL="342900" indent="-3429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4E0064"/>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4E0064"/>
          </a:solidFill>
          <a:latin typeface="+mn-lt"/>
          <a:ea typeface="+mn-ea"/>
          <a:cs typeface="+mn-cs"/>
        </a:defRPr>
      </a:lvl2pPr>
      <a:lvl3pPr marL="1143000" indent="-228600" algn="l" defTabSz="457200" rtl="0" eaLnBrk="0" fontAlgn="base" hangingPunct="0">
        <a:spcBef>
          <a:spcPts val="400"/>
        </a:spcBef>
        <a:spcAft>
          <a:spcPct val="0"/>
        </a:spcAft>
        <a:buClr>
          <a:srgbClr val="000000"/>
        </a:buClr>
        <a:buSzPct val="100000"/>
        <a:buFont typeface="Times New Roman" pitchFamily="16" charset="0"/>
        <a:buChar char="•"/>
        <a:defRPr sz="1600">
          <a:solidFill>
            <a:srgbClr val="4E0064"/>
          </a:solidFill>
          <a:latin typeface="+mn-lt"/>
          <a:ea typeface="+mn-ea"/>
          <a:cs typeface="+mn-cs"/>
        </a:defRPr>
      </a:lvl3pPr>
      <a:lvl4pPr marL="16002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4D4F53"/>
          </a:solidFill>
          <a:latin typeface="+mn-lt"/>
          <a:ea typeface="+mn-ea"/>
          <a:cs typeface="+mn-cs"/>
        </a:defRPr>
      </a:lvl4pPr>
      <a:lvl5pPr marL="20574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747678"/>
          </a:solidFill>
          <a:latin typeface="+mn-lt"/>
          <a:ea typeface="+mn-ea"/>
          <a:cs typeface="+mn-cs"/>
        </a:defRPr>
      </a:lvl5pPr>
      <a:lvl6pPr marL="25146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6pPr>
      <a:lvl7pPr marL="29718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7pPr>
      <a:lvl8pPr marL="3429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8pPr>
      <a:lvl9pPr marL="38862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hyperlink" Target="https://eqc.euhreka.com/sap/public/bc/ur/eWS/standard/newlogInPage.html?sap-client=5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qc.euhreka.com/sap/public/bc/ur/eWS/standard/newlogInPage.html?sap-client=51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wiki.cern.ch/twiki/bin/view/EMI/RobotFrameworkAdvancedGuide" TargetMode="External"/><Relationship Id="rId2" Type="http://schemas.openxmlformats.org/officeDocument/2006/relationships/hyperlink" Target="http://robotframework-seleniumlibrary.googlecode.com/hg/doc/SeleniumLibrary.html?r=2.9.1" TargetMode="External"/><Relationship Id="rId1" Type="http://schemas.openxmlformats.org/officeDocument/2006/relationships/slideLayout" Target="../slideLayouts/slideLayout2.xml"/><Relationship Id="rId4" Type="http://schemas.openxmlformats.org/officeDocument/2006/relationships/hyperlink" Target="http://docs.seleniumhq.org/docs/03_webdriver.j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916238" y="4435475"/>
            <a:ext cx="5756275" cy="1225550"/>
          </a:xfrm>
          <a:prstGeom prst="rect">
            <a:avLst/>
          </a:prstGeom>
          <a:noFill/>
          <a:ln w="9525">
            <a:noFill/>
            <a:round/>
            <a:headEnd/>
            <a:tailEnd/>
          </a:ln>
        </p:spPr>
        <p:txBody>
          <a:bodyP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a:solidFill>
                  <a:srgbClr val="FFFFFF"/>
                </a:solidFill>
              </a:rPr>
              <a:t>Automation Framework</a:t>
            </a:r>
          </a:p>
        </p:txBody>
      </p:sp>
      <p:sp>
        <p:nvSpPr>
          <p:cNvPr id="3075" name="Text Box 2"/>
          <p:cNvSpPr txBox="1">
            <a:spLocks noChangeArrowheads="1"/>
          </p:cNvSpPr>
          <p:nvPr/>
        </p:nvSpPr>
        <p:spPr bwMode="auto">
          <a:xfrm>
            <a:off x="2917825" y="5254625"/>
            <a:ext cx="5759450" cy="841375"/>
          </a:xfrm>
          <a:prstGeom prst="rect">
            <a:avLst/>
          </a:prstGeom>
          <a:noFill/>
          <a:ln w="9525">
            <a:noFill/>
            <a:round/>
            <a:headEnd/>
            <a:tailEnd/>
          </a:ln>
        </p:spPr>
        <p:txBody>
          <a:bodyPr wrap="none" anchor="ctr"/>
          <a:lstStyle/>
          <a:p>
            <a:endParaRPr lang="en-US"/>
          </a:p>
        </p:txBody>
      </p:sp>
      <p:sp>
        <p:nvSpPr>
          <p:cNvPr id="3076" name="Text Box 3"/>
          <p:cNvSpPr txBox="1">
            <a:spLocks noChangeArrowheads="1"/>
          </p:cNvSpPr>
          <p:nvPr/>
        </p:nvSpPr>
        <p:spPr bwMode="auto">
          <a:xfrm>
            <a:off x="3070225" y="5407025"/>
            <a:ext cx="5759450" cy="841375"/>
          </a:xfrm>
          <a:prstGeom prst="rect">
            <a:avLst/>
          </a:prstGeom>
          <a:noFill/>
          <a:ln w="9525">
            <a:noFill/>
            <a:round/>
            <a:headEnd/>
            <a:tailEnd/>
          </a:ln>
        </p:spPr>
        <p:txBody>
          <a:bodyPr lIns="90000" tIns="46800" rIns="90000" bIns="46800" anchor="b"/>
          <a:lstStyle/>
          <a:p>
            <a:pPr algn="r">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FFFFFF"/>
                </a:solidFill>
              </a:rPr>
              <a:t>May </a:t>
            </a:r>
            <a:r>
              <a:rPr lang="en-US" sz="1600" dirty="0" smtClean="0">
                <a:solidFill>
                  <a:srgbClr val="FFFFFF"/>
                </a:solidFill>
              </a:rPr>
              <a:t>20, </a:t>
            </a:r>
            <a:r>
              <a:rPr lang="en-US" sz="1600" dirty="0">
                <a:solidFill>
                  <a:srgbClr val="FFFFFF"/>
                </a:solidFill>
              </a:rPr>
              <a:t>2013</a:t>
            </a:r>
          </a:p>
          <a:p>
            <a:pPr algn="r">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1" dirty="0">
              <a:solidFill>
                <a:srgbClr val="FFFFFF"/>
              </a:solidFill>
            </a:endParaRPr>
          </a:p>
          <a:p>
            <a:pPr algn="r">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sarathbabu.bejavada@ngahr.com</a:t>
            </a:r>
          </a:p>
        </p:txBody>
      </p:sp>
      <p:sp>
        <p:nvSpPr>
          <p:cNvPr id="3077" name="Text Box 4"/>
          <p:cNvSpPr txBox="1">
            <a:spLocks noChangeArrowheads="1"/>
          </p:cNvSpPr>
          <p:nvPr/>
        </p:nvSpPr>
        <p:spPr bwMode="auto">
          <a:xfrm>
            <a:off x="2916238" y="3451225"/>
            <a:ext cx="5759450" cy="841375"/>
          </a:xfrm>
          <a:prstGeom prst="rect">
            <a:avLst/>
          </a:prstGeom>
          <a:noFill/>
          <a:ln w="9525">
            <a:noFill/>
            <a:round/>
            <a:headEnd/>
            <a:tailEnd/>
          </a:ln>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t>
            </a:r>
            <a:r>
              <a:rPr lang="en-US" dirty="0" smtClean="0"/>
              <a:t>simple script 1 </a:t>
            </a:r>
            <a:r>
              <a:rPr lang="en-US" dirty="0" smtClean="0"/>
              <a:t>code independent of framework</a:t>
            </a:r>
            <a:endParaRPr lang="en-US" dirty="0"/>
          </a:p>
        </p:txBody>
      </p:sp>
      <p:sp>
        <p:nvSpPr>
          <p:cNvPr id="3" name="Content Placeholder 2"/>
          <p:cNvSpPr>
            <a:spLocks noGrp="1"/>
          </p:cNvSpPr>
          <p:nvPr>
            <p:ph idx="1"/>
          </p:nvPr>
        </p:nvSpPr>
        <p:spPr/>
        <p:txBody>
          <a:bodyPr/>
          <a:lstStyle/>
          <a:p>
            <a:pPr>
              <a:buNone/>
            </a:pPr>
            <a:r>
              <a:rPr lang="en-US" dirty="0" smtClean="0"/>
              <a:t>from selenium import </a:t>
            </a:r>
            <a:r>
              <a:rPr lang="en-US" dirty="0" err="1" smtClean="0"/>
              <a:t>webdriver</a:t>
            </a:r>
            <a:endParaRPr lang="en-US" dirty="0" smtClean="0"/>
          </a:p>
          <a:p>
            <a:pPr>
              <a:buNone/>
            </a:pPr>
            <a:r>
              <a:rPr lang="en-US" dirty="0" smtClean="0"/>
              <a:t>from </a:t>
            </a:r>
            <a:r>
              <a:rPr lang="en-US" dirty="0" err="1" smtClean="0"/>
              <a:t>selenium.webdriver.support.ui</a:t>
            </a:r>
            <a:r>
              <a:rPr lang="en-US" dirty="0" smtClean="0"/>
              <a:t> import </a:t>
            </a:r>
            <a:r>
              <a:rPr lang="en-US" dirty="0" err="1" smtClean="0"/>
              <a:t>WebDriverWait</a:t>
            </a:r>
            <a:r>
              <a:rPr lang="en-US" dirty="0" smtClean="0"/>
              <a:t> </a:t>
            </a:r>
          </a:p>
          <a:p>
            <a:pPr>
              <a:buNone/>
            </a:pPr>
            <a:r>
              <a:rPr lang="en-US" dirty="0" smtClean="0"/>
              <a:t>driver = </a:t>
            </a:r>
            <a:r>
              <a:rPr lang="en-US" dirty="0" err="1" smtClean="0"/>
              <a:t>webdriver.Firefox</a:t>
            </a:r>
            <a:r>
              <a:rPr lang="en-US" dirty="0" smtClean="0"/>
              <a:t>()</a:t>
            </a:r>
          </a:p>
          <a:p>
            <a:pPr>
              <a:buNone/>
            </a:pPr>
            <a:r>
              <a:rPr lang="en-US" dirty="0" err="1" smtClean="0"/>
              <a:t>driver.get</a:t>
            </a:r>
            <a:r>
              <a:rPr lang="en-US" dirty="0" smtClean="0"/>
              <a:t>("</a:t>
            </a:r>
            <a:r>
              <a:rPr lang="en-US" u="sng" dirty="0" smtClean="0">
                <a:hlinkClick r:id="rId2"/>
              </a:rPr>
              <a:t>https://eqc.euhreka.com/sap/public/bc/ur/eWS/standard/newlogInPage.html?sap-client=510</a:t>
            </a:r>
            <a:r>
              <a:rPr lang="en-US" dirty="0" smtClean="0"/>
              <a:t>")</a:t>
            </a:r>
          </a:p>
          <a:p>
            <a:pPr>
              <a:buNone/>
            </a:pPr>
            <a:r>
              <a:rPr lang="en-US" dirty="0" smtClean="0"/>
              <a:t>inputElement1 = </a:t>
            </a:r>
            <a:r>
              <a:rPr lang="en-US" dirty="0" err="1" smtClean="0"/>
              <a:t>driver.find_element_by_name</a:t>
            </a:r>
            <a:r>
              <a:rPr lang="en-US" dirty="0" smtClean="0"/>
              <a:t>("name")</a:t>
            </a:r>
          </a:p>
          <a:p>
            <a:pPr>
              <a:buNone/>
            </a:pPr>
            <a:r>
              <a:rPr lang="en-US" dirty="0" smtClean="0"/>
              <a:t>inputElement1.send_keys("GL_AU_MG001")</a:t>
            </a:r>
          </a:p>
          <a:p>
            <a:pPr>
              <a:buNone/>
            </a:pPr>
            <a:r>
              <a:rPr lang="en-US" dirty="0" smtClean="0"/>
              <a:t>inputElement2 = </a:t>
            </a:r>
            <a:r>
              <a:rPr lang="en-US" dirty="0" err="1" smtClean="0"/>
              <a:t>driver.find_element_by_name</a:t>
            </a:r>
            <a:r>
              <a:rPr lang="en-US" dirty="0" smtClean="0"/>
              <a:t>("password")</a:t>
            </a:r>
          </a:p>
          <a:p>
            <a:pPr>
              <a:buNone/>
            </a:pPr>
            <a:r>
              <a:rPr lang="en-US" dirty="0" smtClean="0"/>
              <a:t>inputElement2.send_keys("ews12345")</a:t>
            </a:r>
          </a:p>
          <a:p>
            <a:pPr>
              <a:buNone/>
            </a:pPr>
            <a:r>
              <a:rPr lang="en-US" dirty="0" err="1" smtClean="0"/>
              <a:t>driver.find_element_by_xpath</a:t>
            </a:r>
            <a:r>
              <a:rPr lang="en-US" dirty="0" smtClean="0"/>
              <a:t>("//*[@id='</a:t>
            </a:r>
            <a:r>
              <a:rPr lang="en-US" dirty="0" err="1" smtClean="0"/>
              <a:t>loginButton</a:t>
            </a:r>
            <a:r>
              <a:rPr lang="en-US" dirty="0" smtClean="0"/>
              <a:t>']").click()</a:t>
            </a:r>
          </a:p>
          <a:p>
            <a:pPr>
              <a:buNone/>
            </a:pPr>
            <a:r>
              <a:rPr lang="en-US" dirty="0" err="1" smtClean="0"/>
              <a:t>driver.implicitly_wait</a:t>
            </a:r>
            <a:r>
              <a:rPr lang="en-US" dirty="0" smtClean="0"/>
              <a:t>(40)</a:t>
            </a:r>
          </a:p>
          <a:p>
            <a:pPr>
              <a:buNone/>
            </a:pPr>
            <a:r>
              <a:rPr lang="en-US" dirty="0" err="1" smtClean="0"/>
              <a:t>driver.find_element_by_xpath</a:t>
            </a:r>
            <a:r>
              <a:rPr lang="en-US" dirty="0" smtClean="0"/>
              <a:t>("//*[@id='</a:t>
            </a:r>
            <a:r>
              <a:rPr lang="en-US" dirty="0" err="1" smtClean="0"/>
              <a:t>subMenu_WA_PT</a:t>
            </a:r>
            <a:r>
              <a:rPr lang="en-US" dirty="0" smtClean="0"/>
              <a:t>']").click()</a:t>
            </a:r>
          </a:p>
          <a:p>
            <a:pPr>
              <a:buNone/>
            </a:pP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260350"/>
            <a:ext cx="6237287" cy="573088"/>
          </a:xfrm>
        </p:spPr>
        <p:txBody>
          <a:bodyPr/>
          <a:lstStyle/>
          <a:p>
            <a:r>
              <a:rPr lang="en-US" dirty="0" smtClean="0"/>
              <a:t>Screen shot got after executing sample script 1</a:t>
            </a:r>
            <a:endParaRPr lang="en-US" dirty="0"/>
          </a:p>
        </p:txBody>
      </p:sp>
      <p:pic>
        <p:nvPicPr>
          <p:cNvPr id="4" name="Content Placeholder 3" descr="clip_image001.jpg"/>
          <p:cNvPicPr>
            <a:picLocks noGrp="1" noChangeAspect="1"/>
          </p:cNvPicPr>
          <p:nvPr>
            <p:ph idx="1"/>
          </p:nvPr>
        </p:nvPicPr>
        <p:blipFill>
          <a:blip r:embed="rId2"/>
          <a:stretch>
            <a:fillRect/>
          </a:stretch>
        </p:blipFill>
        <p:spPr>
          <a:xfrm>
            <a:off x="1640681" y="1879600"/>
            <a:ext cx="5943600" cy="37433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2 reloading the page for tab navigation simulates framework action</a:t>
            </a:r>
            <a:endParaRPr lang="en-US" dirty="0"/>
          </a:p>
        </p:txBody>
      </p:sp>
      <p:sp>
        <p:nvSpPr>
          <p:cNvPr id="3" name="Content Placeholder 2"/>
          <p:cNvSpPr>
            <a:spLocks noGrp="1"/>
          </p:cNvSpPr>
          <p:nvPr>
            <p:ph idx="1"/>
          </p:nvPr>
        </p:nvSpPr>
        <p:spPr/>
        <p:txBody>
          <a:bodyPr/>
          <a:lstStyle/>
          <a:p>
            <a:pPr>
              <a:buNone/>
            </a:pPr>
            <a:r>
              <a:rPr lang="en-US" dirty="0" smtClean="0"/>
              <a:t>from selenium import </a:t>
            </a:r>
            <a:r>
              <a:rPr lang="en-US" dirty="0" err="1" smtClean="0"/>
              <a:t>webdriver</a:t>
            </a:r>
            <a:endParaRPr lang="en-US" dirty="0" smtClean="0"/>
          </a:p>
          <a:p>
            <a:pPr>
              <a:buNone/>
            </a:pPr>
            <a:r>
              <a:rPr lang="en-US" dirty="0" smtClean="0"/>
              <a:t>from </a:t>
            </a:r>
            <a:r>
              <a:rPr lang="en-US" dirty="0" err="1" smtClean="0"/>
              <a:t>selenium.webdriver.support.ui</a:t>
            </a:r>
            <a:r>
              <a:rPr lang="en-US" dirty="0" smtClean="0"/>
              <a:t> import </a:t>
            </a:r>
            <a:r>
              <a:rPr lang="en-US" dirty="0" err="1" smtClean="0"/>
              <a:t>WebDriverWait</a:t>
            </a:r>
            <a:r>
              <a:rPr lang="en-US" dirty="0" smtClean="0"/>
              <a:t> </a:t>
            </a:r>
          </a:p>
          <a:p>
            <a:pPr>
              <a:buNone/>
            </a:pPr>
            <a:r>
              <a:rPr lang="en-US" dirty="0" smtClean="0"/>
              <a:t>import re</a:t>
            </a:r>
          </a:p>
          <a:p>
            <a:pPr>
              <a:buNone/>
            </a:pPr>
            <a:r>
              <a:rPr lang="en-US" dirty="0" smtClean="0"/>
              <a:t>driver = </a:t>
            </a:r>
            <a:r>
              <a:rPr lang="en-US" dirty="0" err="1" smtClean="0"/>
              <a:t>webdriver.Firefox</a:t>
            </a:r>
            <a:r>
              <a:rPr lang="en-US" dirty="0" smtClean="0"/>
              <a:t>() </a:t>
            </a:r>
          </a:p>
          <a:p>
            <a:pPr>
              <a:buNone/>
            </a:pPr>
            <a:r>
              <a:rPr lang="en-US" dirty="0" err="1" smtClean="0"/>
              <a:t>driver.get</a:t>
            </a:r>
            <a:r>
              <a:rPr lang="en-US" dirty="0" smtClean="0"/>
              <a:t>("</a:t>
            </a:r>
            <a:r>
              <a:rPr lang="en-US" u="sng" dirty="0" smtClean="0">
                <a:hlinkClick r:id="rId2"/>
              </a:rPr>
              <a:t>https://eqc.euhreka.com/sap/public/bc/ur/eWS/standard/newlogInPage.html?sap-client=510</a:t>
            </a:r>
            <a:r>
              <a:rPr lang="en-US" dirty="0" smtClean="0"/>
              <a:t>") </a:t>
            </a:r>
          </a:p>
          <a:p>
            <a:pPr>
              <a:buNone/>
            </a:pPr>
            <a:r>
              <a:rPr lang="en-US" dirty="0" smtClean="0"/>
              <a:t>inputElement1 = </a:t>
            </a:r>
            <a:r>
              <a:rPr lang="en-US" dirty="0" err="1" smtClean="0"/>
              <a:t>driver.find_element_by_name</a:t>
            </a:r>
            <a:r>
              <a:rPr lang="en-US" dirty="0" smtClean="0"/>
              <a:t>("name") </a:t>
            </a:r>
          </a:p>
          <a:p>
            <a:pPr>
              <a:buNone/>
            </a:pPr>
            <a:r>
              <a:rPr lang="en-US" dirty="0" smtClean="0"/>
              <a:t>inputElement1.send_keys("GL_AU_MG001") </a:t>
            </a:r>
          </a:p>
          <a:p>
            <a:pPr>
              <a:buNone/>
            </a:pPr>
            <a:r>
              <a:rPr lang="en-US" dirty="0" smtClean="0"/>
              <a:t>inputElement2 = </a:t>
            </a:r>
            <a:r>
              <a:rPr lang="en-US" dirty="0" err="1" smtClean="0"/>
              <a:t>driver.find_element_by_name</a:t>
            </a:r>
            <a:r>
              <a:rPr lang="en-US" dirty="0" smtClean="0"/>
              <a:t>("password")</a:t>
            </a:r>
          </a:p>
          <a:p>
            <a:pPr>
              <a:buNone/>
            </a:pPr>
            <a:r>
              <a:rPr lang="en-US" dirty="0" smtClean="0"/>
              <a:t>inputElement2.send_keys("ews12345")</a:t>
            </a:r>
          </a:p>
          <a:p>
            <a:pPr>
              <a:buNone/>
            </a:pPr>
            <a:r>
              <a:rPr lang="en-US" dirty="0" err="1" smtClean="0"/>
              <a:t>driver.find_element_by_xpath</a:t>
            </a:r>
            <a:r>
              <a:rPr lang="en-US" dirty="0" smtClean="0"/>
              <a:t>("//*[@id='</a:t>
            </a:r>
            <a:r>
              <a:rPr lang="en-US" dirty="0" err="1" smtClean="0"/>
              <a:t>loginButton</a:t>
            </a:r>
            <a:r>
              <a:rPr lang="en-US" dirty="0" smtClean="0"/>
              <a:t>']").click()</a:t>
            </a:r>
          </a:p>
          <a:p>
            <a:pPr>
              <a:buNone/>
            </a:pPr>
            <a:r>
              <a:rPr lang="en-US" dirty="0" err="1" smtClean="0"/>
              <a:t>driver.implicitly_wait</a:t>
            </a:r>
            <a:r>
              <a:rPr lang="en-US" dirty="0" smtClean="0"/>
              <a:t>(40)</a:t>
            </a:r>
          </a:p>
          <a:p>
            <a:pPr>
              <a:buNone/>
            </a:pPr>
            <a:r>
              <a:rPr lang="en-US" dirty="0" err="1" smtClean="0"/>
              <a:t>driver.find_element_by_xpath</a:t>
            </a:r>
            <a:r>
              <a:rPr lang="en-US" dirty="0" smtClean="0"/>
              <a:t>("//*[@id='</a:t>
            </a:r>
            <a:r>
              <a:rPr lang="en-US" dirty="0" err="1" smtClean="0"/>
              <a:t>subMenu_FW_HOM</a:t>
            </a:r>
            <a:r>
              <a:rPr lang="en-US" dirty="0" smtClean="0"/>
              <a:t>']").click()</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appid</a:t>
            </a:r>
            <a:r>
              <a:rPr lang="en-US" dirty="0" smtClean="0"/>
              <a:t>="VIEW_PT"</a:t>
            </a:r>
          </a:p>
          <a:p>
            <a:pPr>
              <a:buNone/>
            </a:pPr>
            <a:r>
              <a:rPr lang="en-US" dirty="0" err="1" smtClean="0"/>
              <a:t>url</a:t>
            </a:r>
            <a:r>
              <a:rPr lang="en-US" dirty="0" smtClean="0"/>
              <a:t>, reps = </a:t>
            </a:r>
            <a:r>
              <a:rPr lang="en-US" dirty="0" err="1" smtClean="0"/>
              <a:t>re.subn</a:t>
            </a:r>
            <a:r>
              <a:rPr lang="en-US" dirty="0" smtClean="0"/>
              <a:t>(r'(https?://.*#app=).*', r'\1%s' % (</a:t>
            </a:r>
            <a:r>
              <a:rPr lang="en-US" dirty="0" err="1" smtClean="0"/>
              <a:t>appid</a:t>
            </a:r>
            <a:r>
              <a:rPr lang="en-US" dirty="0" smtClean="0"/>
              <a:t>), </a:t>
            </a:r>
            <a:r>
              <a:rPr lang="en-US" dirty="0" err="1" smtClean="0"/>
              <a:t>url</a:t>
            </a:r>
            <a:r>
              <a:rPr lang="en-US" dirty="0" smtClean="0"/>
              <a:t>)</a:t>
            </a:r>
          </a:p>
          <a:p>
            <a:pPr>
              <a:buNone/>
            </a:pPr>
            <a:r>
              <a:rPr lang="en-US" dirty="0" err="1" smtClean="0"/>
              <a:t>driver.get</a:t>
            </a:r>
            <a:r>
              <a:rPr lang="en-US" dirty="0" smtClean="0"/>
              <a:t>(</a:t>
            </a:r>
            <a:r>
              <a:rPr lang="en-US" dirty="0" err="1" smtClean="0"/>
              <a:t>url</a:t>
            </a:r>
            <a:r>
              <a:rPr lang="en-US" dirty="0" smtClean="0"/>
              <a:t>)</a:t>
            </a:r>
          </a:p>
          <a:p>
            <a:pPr>
              <a:buNone/>
            </a:pPr>
            <a:r>
              <a:rPr lang="en-US" dirty="0" err="1" smtClean="0"/>
              <a:t>driver.refresh</a:t>
            </a:r>
            <a:r>
              <a:rPr lang="en-US" dirty="0" smtClean="0"/>
              <a:t>()</a:t>
            </a:r>
          </a:p>
          <a:p>
            <a:pPr>
              <a:buNone/>
            </a:pPr>
            <a:r>
              <a:rPr lang="en-US" dirty="0" err="1" smtClean="0"/>
              <a:t>driver.implicitly_wait</a:t>
            </a:r>
            <a:r>
              <a:rPr lang="en-US" dirty="0" smtClean="0"/>
              <a:t>(40)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 after re loading page for tab navigation by executing sample script 2</a:t>
            </a:r>
            <a:endParaRPr lang="en-US" dirty="0"/>
          </a:p>
        </p:txBody>
      </p:sp>
      <p:pic>
        <p:nvPicPr>
          <p:cNvPr id="4" name="Content Placeholder 3" descr="clip_image002.jpg"/>
          <p:cNvPicPr>
            <a:picLocks noGrp="1" noChangeAspect="1"/>
          </p:cNvPicPr>
          <p:nvPr>
            <p:ph idx="1"/>
          </p:nvPr>
        </p:nvPicPr>
        <p:blipFill>
          <a:blip r:embed="rId2"/>
          <a:stretch>
            <a:fillRect/>
          </a:stretch>
        </p:blipFill>
        <p:spPr>
          <a:xfrm>
            <a:off x="1640681" y="1927225"/>
            <a:ext cx="5943600" cy="36480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from the two sample scripts</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t>In framework we are navigating to any tab by reloading the page after appending  </a:t>
            </a:r>
            <a:r>
              <a:rPr lang="en-US" dirty="0" err="1" smtClean="0"/>
              <a:t>appid</a:t>
            </a:r>
            <a:r>
              <a:rPr lang="en-US" dirty="0" smtClean="0"/>
              <a:t> to current </a:t>
            </a:r>
            <a:r>
              <a:rPr lang="en-US" dirty="0" err="1" smtClean="0"/>
              <a:t>url</a:t>
            </a:r>
            <a:r>
              <a:rPr lang="en-US" dirty="0" smtClean="0"/>
              <a:t>. This is implemented for faster navigation. Script 2 simulates same actions and employee selection is not loaded in this case</a:t>
            </a:r>
          </a:p>
          <a:p>
            <a:pPr>
              <a:buNone/>
            </a:pPr>
            <a:endParaRPr lang="en-US" dirty="0" smtClean="0"/>
          </a:p>
          <a:p>
            <a:pPr>
              <a:buNone/>
            </a:pPr>
            <a:r>
              <a:rPr lang="en-US" dirty="0" smtClean="0"/>
              <a:t>     After executing </a:t>
            </a:r>
            <a:r>
              <a:rPr lang="en-US" dirty="0" smtClean="0"/>
              <a:t>sample script </a:t>
            </a:r>
            <a:r>
              <a:rPr lang="en-US" dirty="0" smtClean="0"/>
              <a:t>1 observed </a:t>
            </a:r>
            <a:r>
              <a:rPr lang="en-US" dirty="0" smtClean="0"/>
              <a:t>that My employee selection is </a:t>
            </a:r>
            <a:r>
              <a:rPr lang="en-US" dirty="0" smtClean="0"/>
              <a:t>loading </a:t>
            </a:r>
            <a:r>
              <a:rPr lang="en-US" dirty="0" smtClean="0"/>
              <a:t>properly</a:t>
            </a:r>
            <a:r>
              <a:rPr lang="en-US" dirty="0" smtClean="0"/>
              <a:t>.</a:t>
            </a:r>
          </a:p>
          <a:p>
            <a:pPr>
              <a:buNone/>
            </a:pPr>
            <a:r>
              <a:rPr lang="en-US" dirty="0" smtClean="0"/>
              <a:t> </a:t>
            </a:r>
            <a:r>
              <a:rPr lang="en-US" dirty="0" smtClean="0"/>
              <a:t>    </a:t>
            </a:r>
            <a:r>
              <a:rPr lang="en-US" dirty="0" smtClean="0"/>
              <a:t>So working environment is fine and issue is present in framework.</a:t>
            </a:r>
          </a:p>
          <a:p>
            <a:pPr>
              <a:buNone/>
            </a:pPr>
            <a:r>
              <a:rPr lang="en-US" dirty="0" smtClean="0"/>
              <a:t>     </a:t>
            </a:r>
          </a:p>
          <a:p>
            <a:pPr>
              <a:buNone/>
            </a:pPr>
            <a:r>
              <a:rPr lang="en-US" dirty="0" smtClean="0"/>
              <a:t>     </a:t>
            </a:r>
            <a:r>
              <a:rPr lang="en-US" dirty="0" smtClean="0"/>
              <a:t>In </a:t>
            </a:r>
            <a:r>
              <a:rPr lang="en-US" dirty="0" smtClean="0"/>
              <a:t>sample </a:t>
            </a:r>
            <a:r>
              <a:rPr lang="en-US" dirty="0" smtClean="0"/>
              <a:t>script 1 </a:t>
            </a:r>
            <a:r>
              <a:rPr lang="en-US" dirty="0" smtClean="0"/>
              <a:t>we are navigating to tab by using clicks on sub module and after that on tab. If in the framework if we implement exact clicks instead  of page reloading then employee selection will get loaded properly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changes to be done to solve the issue</a:t>
            </a:r>
            <a:endParaRPr lang="en-US" dirty="0"/>
          </a:p>
        </p:txBody>
      </p:sp>
      <p:sp>
        <p:nvSpPr>
          <p:cNvPr id="3" name="Content Placeholder 2"/>
          <p:cNvSpPr>
            <a:spLocks noGrp="1"/>
          </p:cNvSpPr>
          <p:nvPr>
            <p:ph idx="1"/>
          </p:nvPr>
        </p:nvSpPr>
        <p:spPr/>
        <p:txBody>
          <a:bodyPr/>
          <a:lstStyle/>
          <a:p>
            <a:pPr>
              <a:buNone/>
            </a:pPr>
            <a:r>
              <a:rPr lang="en-US" dirty="0" smtClean="0"/>
              <a:t>In framework tab navigation using clicks is already present.</a:t>
            </a:r>
          </a:p>
          <a:p>
            <a:pPr>
              <a:buNone/>
            </a:pPr>
            <a:r>
              <a:rPr lang="en-US" dirty="0" smtClean="0"/>
              <a:t>To work with 510 </a:t>
            </a:r>
            <a:r>
              <a:rPr lang="en-US" dirty="0" err="1" smtClean="0"/>
              <a:t>ui</a:t>
            </a:r>
            <a:r>
              <a:rPr lang="en-US" dirty="0" smtClean="0"/>
              <a:t> needs to do following  2 changes.</a:t>
            </a:r>
          </a:p>
          <a:p>
            <a:pPr>
              <a:buNone/>
            </a:pPr>
            <a:endParaRPr lang="en-US" dirty="0" smtClean="0"/>
          </a:p>
          <a:p>
            <a:pPr marL="457200" indent="-457200">
              <a:buFont typeface="+mj-lt"/>
              <a:buAutoNum type="arabicPeriod"/>
            </a:pPr>
            <a:r>
              <a:rPr lang="en-US" dirty="0" smtClean="0"/>
              <a:t>In 510 </a:t>
            </a:r>
            <a:r>
              <a:rPr lang="en-US" dirty="0" err="1" smtClean="0"/>
              <a:t>ui</a:t>
            </a:r>
            <a:r>
              <a:rPr lang="en-US" dirty="0" smtClean="0"/>
              <a:t>, modules are not present .So by adding one simple if condition in navigate to tab keyword for verifying modules visibility will work for both </a:t>
            </a:r>
            <a:r>
              <a:rPr lang="en-US" dirty="0" err="1" smtClean="0"/>
              <a:t>eqc</a:t>
            </a:r>
            <a:r>
              <a:rPr lang="en-US" dirty="0" smtClean="0"/>
              <a:t> 800 and </a:t>
            </a:r>
            <a:r>
              <a:rPr lang="en-US" dirty="0" err="1" smtClean="0"/>
              <a:t>eqc</a:t>
            </a:r>
            <a:r>
              <a:rPr lang="en-US" dirty="0" smtClean="0"/>
              <a:t> 510.So modified code will work in such a way that proceeds with modules if they are visible and proceeds with sub modules if modules are not visible.</a:t>
            </a:r>
          </a:p>
          <a:p>
            <a:pPr marL="457200" indent="-457200">
              <a:buFont typeface="+mj-lt"/>
              <a:buAutoNum type="arabicPeriod"/>
            </a:pPr>
            <a:r>
              <a:rPr lang="en-US" dirty="0" smtClean="0"/>
              <a:t>In 510 </a:t>
            </a:r>
            <a:r>
              <a:rPr lang="en-US" dirty="0" err="1" smtClean="0"/>
              <a:t>ui</a:t>
            </a:r>
            <a:r>
              <a:rPr lang="en-US" dirty="0" smtClean="0"/>
              <a:t> tabs class are </a:t>
            </a:r>
            <a:r>
              <a:rPr lang="en-US" dirty="0" err="1" smtClean="0"/>
              <a:t>inactivetab</a:t>
            </a:r>
            <a:r>
              <a:rPr lang="en-US" dirty="0" smtClean="0"/>
              <a:t> and </a:t>
            </a:r>
            <a:r>
              <a:rPr lang="en-US" dirty="0" err="1" smtClean="0"/>
              <a:t>activetab</a:t>
            </a:r>
            <a:r>
              <a:rPr lang="en-US" dirty="0" smtClean="0"/>
              <a:t>. So needs to  add one dummy class </a:t>
            </a:r>
            <a:r>
              <a:rPr lang="en-US" dirty="0" err="1" smtClean="0"/>
              <a:t>inactivetab</a:t>
            </a:r>
            <a:r>
              <a:rPr lang="en-US" dirty="0" smtClean="0"/>
              <a:t> and </a:t>
            </a:r>
            <a:r>
              <a:rPr lang="en-US" dirty="0" err="1" smtClean="0"/>
              <a:t>activetab</a:t>
            </a:r>
            <a:r>
              <a:rPr lang="en-US" dirty="0" smtClean="0"/>
              <a:t> for  identifying tabs.</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260350"/>
            <a:ext cx="6161087" cy="573088"/>
          </a:xfrm>
        </p:spPr>
        <p:txBody>
          <a:bodyPr/>
          <a:lstStyle/>
          <a:p>
            <a:r>
              <a:rPr lang="en-US" dirty="0" smtClean="0"/>
              <a:t>Analyzing issue encountered due to environment</a:t>
            </a:r>
            <a:endParaRPr lang="en-US" dirty="0"/>
          </a:p>
        </p:txBody>
      </p:sp>
      <p:sp>
        <p:nvSpPr>
          <p:cNvPr id="3" name="Content Placeholder 2"/>
          <p:cNvSpPr>
            <a:spLocks noGrp="1"/>
          </p:cNvSpPr>
          <p:nvPr>
            <p:ph idx="1"/>
          </p:nvPr>
        </p:nvSpPr>
        <p:spPr/>
        <p:txBody>
          <a:bodyPr/>
          <a:lstStyle/>
          <a:p>
            <a:pPr>
              <a:buNone/>
            </a:pPr>
            <a:r>
              <a:rPr lang="en-US" dirty="0" smtClean="0"/>
              <a:t>     Even if sample script is not working then issue will present in environment.</a:t>
            </a:r>
          </a:p>
          <a:p>
            <a:pPr>
              <a:buNone/>
            </a:pPr>
            <a:r>
              <a:rPr lang="en-US" dirty="0" smtClean="0"/>
              <a:t>    </a:t>
            </a:r>
            <a:r>
              <a:rPr lang="en-US" dirty="0" smtClean="0"/>
              <a:t> </a:t>
            </a:r>
            <a:r>
              <a:rPr lang="en-US" dirty="0" smtClean="0"/>
              <a:t>Environment issue can be due following.</a:t>
            </a:r>
          </a:p>
          <a:p>
            <a:r>
              <a:rPr lang="en-US" dirty="0" smtClean="0"/>
              <a:t>Browser </a:t>
            </a:r>
            <a:endParaRPr lang="en-US" dirty="0" smtClean="0"/>
          </a:p>
          <a:p>
            <a:r>
              <a:rPr lang="en-US" dirty="0" smtClean="0"/>
              <a:t>Selenium </a:t>
            </a:r>
            <a:r>
              <a:rPr lang="en-US" dirty="0" smtClean="0"/>
              <a:t>Version </a:t>
            </a:r>
          </a:p>
          <a:p>
            <a:r>
              <a:rPr lang="en-US" dirty="0" smtClean="0"/>
              <a:t>Python Version </a:t>
            </a:r>
          </a:p>
          <a:p>
            <a:r>
              <a:rPr lang="en-US" dirty="0" smtClean="0"/>
              <a:t>Robot framework</a:t>
            </a:r>
          </a:p>
          <a:p>
            <a:pPr>
              <a:buNone/>
            </a:pPr>
            <a:r>
              <a:rPr lang="en-US" dirty="0" smtClean="0"/>
              <a:t>     Following is the  environment currently using and need to check is there any deviation in case of auto run failures.</a:t>
            </a:r>
          </a:p>
          <a:p>
            <a:r>
              <a:rPr lang="en-US" dirty="0" smtClean="0"/>
              <a:t>Firefox browser  version should not be more than 17.</a:t>
            </a:r>
          </a:p>
          <a:p>
            <a:r>
              <a:rPr lang="en-US" dirty="0" smtClean="0"/>
              <a:t>Selenium version 2.9</a:t>
            </a:r>
          </a:p>
          <a:p>
            <a:r>
              <a:rPr lang="en-US" dirty="0" smtClean="0"/>
              <a:t>Python version 2.7.2</a:t>
            </a:r>
          </a:p>
          <a:p>
            <a:r>
              <a:rPr lang="en-US" dirty="0" smtClean="0"/>
              <a:t>Robot Framework 2.7.1</a:t>
            </a:r>
          </a:p>
          <a:p>
            <a:pPr>
              <a:buNone/>
            </a:pPr>
            <a:endParaRPr lang="en-US" dirty="0" smtClean="0"/>
          </a:p>
          <a:p>
            <a:pPr>
              <a:buNone/>
            </a:pPr>
            <a:endParaRPr lang="en-US" dirty="0" smtClean="0"/>
          </a:p>
          <a:p>
            <a:pPr>
              <a:buNone/>
            </a:pPr>
            <a:r>
              <a:rPr lang="en-US" dirty="0" smtClean="0"/>
              <a:t>     </a:t>
            </a: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#100 issue from </a:t>
            </a:r>
            <a:r>
              <a:rPr lang="en-US" dirty="0" err="1" smtClean="0"/>
              <a:t>GitHub</a:t>
            </a:r>
            <a:r>
              <a:rPr lang="en-US" dirty="0" smtClean="0"/>
              <a:t>, </a:t>
            </a:r>
            <a:r>
              <a:rPr lang="en-US" dirty="0" err="1" smtClean="0"/>
              <a:t>euHRwork</a:t>
            </a:r>
            <a:r>
              <a:rPr lang="en-US" dirty="0" smtClean="0"/>
              <a:t> flow can be taken as an example for  environment </a:t>
            </a:r>
            <a:r>
              <a:rPr lang="en-US" dirty="0" smtClean="0"/>
              <a:t> </a:t>
            </a:r>
            <a:r>
              <a:rPr lang="en-US" dirty="0" smtClean="0"/>
              <a:t>issue.</a:t>
            </a:r>
          </a:p>
          <a:p>
            <a:pPr>
              <a:buNone/>
            </a:pPr>
            <a:endParaRPr lang="en-US" dirty="0" smtClean="0"/>
          </a:p>
          <a:p>
            <a:pPr>
              <a:buNone/>
            </a:pPr>
            <a:r>
              <a:rPr lang="en-US" dirty="0" smtClean="0"/>
              <a:t> </a:t>
            </a:r>
            <a:r>
              <a:rPr lang="en-US" dirty="0" smtClean="0"/>
              <a:t>   Log off  is not working with new base line 510 </a:t>
            </a:r>
            <a:r>
              <a:rPr lang="en-US" dirty="0" err="1" smtClean="0"/>
              <a:t>ui</a:t>
            </a:r>
            <a:r>
              <a:rPr lang="en-US" dirty="0" smtClean="0"/>
              <a:t>  and with current environment.</a:t>
            </a:r>
          </a:p>
          <a:p>
            <a:pPr>
              <a:buNone/>
            </a:pPr>
            <a:r>
              <a:rPr lang="en-US" dirty="0" smtClean="0"/>
              <a:t> </a:t>
            </a:r>
            <a:r>
              <a:rPr lang="en-US" dirty="0" smtClean="0"/>
              <a:t> </a:t>
            </a:r>
          </a:p>
          <a:p>
            <a:pPr>
              <a:buNone/>
            </a:pPr>
            <a:r>
              <a:rPr lang="en-US" dirty="0" smtClean="0"/>
              <a:t> </a:t>
            </a:r>
            <a:r>
              <a:rPr lang="en-US" dirty="0" smtClean="0"/>
              <a:t>   Even if sample script  is executed independent of framework log off wont  work since auto scroll option is not working in selenium 2.9 version. Selenium fails to identify log off  button.</a:t>
            </a:r>
            <a:endParaRPr lang="en-US" dirty="0" smtClean="0"/>
          </a:p>
          <a:p>
            <a:pPr>
              <a:buNone/>
            </a:pPr>
            <a:endParaRPr lang="en-US" dirty="0" smtClean="0"/>
          </a:p>
          <a:p>
            <a:pPr>
              <a:buNone/>
            </a:pPr>
            <a:r>
              <a:rPr lang="en-US" dirty="0" smtClean="0"/>
              <a:t> </a:t>
            </a:r>
            <a:r>
              <a:rPr lang="en-US" dirty="0" smtClean="0"/>
              <a:t>    If browser is maximized at the time of log off then web driver will recognize the log off and this way issue can be fixed easily.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Selenium Library useful for RF scripting</a:t>
            </a:r>
          </a:p>
          <a:p>
            <a:pPr>
              <a:buNone/>
            </a:pPr>
            <a:r>
              <a:rPr lang="en-US" dirty="0" smtClean="0">
                <a:hlinkClick r:id="rId2"/>
              </a:rPr>
              <a:t>http</a:t>
            </a:r>
            <a:r>
              <a:rPr lang="en-US" dirty="0" smtClean="0">
                <a:hlinkClick r:id="rId2"/>
              </a:rPr>
              <a:t>://</a:t>
            </a:r>
            <a:r>
              <a:rPr lang="en-US" dirty="0" smtClean="0">
                <a:hlinkClick r:id="rId2"/>
              </a:rPr>
              <a:t>robotframework-seleniumlibrary.googlecode.com/hg/doc/SeleniumLibrary.html?r=2.9.1</a:t>
            </a:r>
            <a:endParaRPr lang="en-US" dirty="0" smtClean="0"/>
          </a:p>
          <a:p>
            <a:pPr>
              <a:buNone/>
            </a:pPr>
            <a:endParaRPr lang="en-US" dirty="0" smtClean="0"/>
          </a:p>
          <a:p>
            <a:pPr>
              <a:buNone/>
            </a:pPr>
            <a:r>
              <a:rPr lang="en-US" dirty="0" smtClean="0"/>
              <a:t>Robot framework RF scripting guide</a:t>
            </a:r>
          </a:p>
          <a:p>
            <a:pPr>
              <a:buNone/>
            </a:pPr>
            <a:r>
              <a:rPr lang="en-US" dirty="0" smtClean="0">
                <a:hlinkClick r:id="rId3"/>
              </a:rPr>
              <a:t>https://twiki.cern.ch/twiki/bin/view/EMI/RobotFrameworkAdvancedGuide</a:t>
            </a:r>
            <a:endParaRPr lang="en-US" dirty="0" smtClean="0"/>
          </a:p>
          <a:p>
            <a:pPr>
              <a:buNone/>
            </a:pPr>
            <a:endParaRPr lang="en-US" dirty="0" smtClean="0"/>
          </a:p>
          <a:p>
            <a:pPr>
              <a:buNone/>
            </a:pPr>
            <a:r>
              <a:rPr lang="en-US" dirty="0" smtClean="0"/>
              <a:t>Selenium web driver library using python</a:t>
            </a:r>
          </a:p>
          <a:p>
            <a:pPr>
              <a:buNone/>
            </a:pPr>
            <a:endParaRPr lang="en-US" dirty="0" smtClean="0"/>
          </a:p>
          <a:p>
            <a:pPr>
              <a:buNone/>
            </a:pPr>
            <a:r>
              <a:rPr lang="en-US" dirty="0" smtClean="0">
                <a:hlinkClick r:id="rId4"/>
              </a:rPr>
              <a:t>http://docs.seleniumhq.org/docs/03_webdriver.jsp#webdriver-and-the-selenium-server</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600200" y="2571750"/>
            <a:ext cx="6048375" cy="1738313"/>
          </a:xfrm>
          <a:prstGeom prst="rect">
            <a:avLst/>
          </a:prstGeom>
          <a:noFill/>
          <a:ln w="9525">
            <a:noFill/>
            <a:round/>
            <a:headEnd/>
            <a:tailEnd/>
          </a:ln>
        </p:spPr>
        <p:txBody>
          <a:bodyPr wrap="none" anchor="ctr"/>
          <a:lstStyle/>
          <a:p>
            <a:endParaRPr lang="en-US"/>
          </a:p>
        </p:txBody>
      </p:sp>
      <p:sp>
        <p:nvSpPr>
          <p:cNvPr id="4099" name="Text Box 2"/>
          <p:cNvSpPr txBox="1">
            <a:spLocks noChangeArrowheads="1"/>
          </p:cNvSpPr>
          <p:nvPr/>
        </p:nvSpPr>
        <p:spPr bwMode="auto">
          <a:xfrm>
            <a:off x="7091363" y="6453188"/>
            <a:ext cx="1873250" cy="268287"/>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68F7149-0E7A-4BAB-9447-29594722D10A}" type="slidenum">
              <a:rPr lang="en-US" sz="1000">
                <a:solidFill>
                  <a:srgbClr val="4E0064"/>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000">
              <a:solidFill>
                <a:srgbClr val="4E0064"/>
              </a:solidFill>
            </a:endParaRPr>
          </a:p>
        </p:txBody>
      </p:sp>
      <p:sp>
        <p:nvSpPr>
          <p:cNvPr id="4100" name="Text Box 3"/>
          <p:cNvSpPr txBox="1">
            <a:spLocks noChangeArrowheads="1"/>
          </p:cNvSpPr>
          <p:nvPr/>
        </p:nvSpPr>
        <p:spPr bwMode="auto">
          <a:xfrm>
            <a:off x="468313" y="260350"/>
            <a:ext cx="6046787" cy="5975350"/>
          </a:xfrm>
          <a:prstGeom prst="rect">
            <a:avLst/>
          </a:prstGeom>
          <a:noFill/>
          <a:ln w="9525">
            <a:noFill/>
            <a:round/>
            <a:headEnd/>
            <a:tailEnd/>
          </a:ln>
        </p:spPr>
        <p:txBody>
          <a:bodyPr lIns="0" tIns="0" rIns="0" bIns="0" anchor="ctr"/>
          <a:lstStyle/>
          <a:p>
            <a:pPr algn="ctr">
              <a:spcBef>
                <a:spcPts val="5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3200" b="1" dirty="0">
              <a:solidFill>
                <a:srgbClr val="4E0064"/>
              </a:solidFill>
            </a:endParaRPr>
          </a:p>
        </p:txBody>
      </p:sp>
      <p:sp>
        <p:nvSpPr>
          <p:cNvPr id="10" name="Title 9"/>
          <p:cNvSpPr>
            <a:spLocks noGrp="1"/>
          </p:cNvSpPr>
          <p:nvPr>
            <p:ph type="title"/>
          </p:nvPr>
        </p:nvSpPr>
        <p:spPr>
          <a:xfrm>
            <a:off x="722313" y="2590800"/>
            <a:ext cx="7772400" cy="3178175"/>
          </a:xfrm>
        </p:spPr>
        <p:txBody>
          <a:bodyPr/>
          <a:lstStyle/>
          <a:p>
            <a:r>
              <a:rPr lang="en-US" dirty="0" smtClean="0"/>
              <a:t>Auto run Issue Finding</a:t>
            </a:r>
            <a:endParaRPr lang="en-US" dirty="0"/>
          </a:p>
        </p:txBody>
      </p:sp>
      <p:sp>
        <p:nvSpPr>
          <p:cNvPr id="11" name="Text Placeholder 10"/>
          <p:cNvSpPr>
            <a:spLocks noGrp="1"/>
          </p:cNvSpPr>
          <p:nvPr>
            <p:ph type="body" idx="1"/>
          </p:nvPr>
        </p:nvSpPr>
        <p:spPr>
          <a:xfrm>
            <a:off x="722313" y="1828801"/>
            <a:ext cx="6059487" cy="533399"/>
          </a:xfrm>
        </p:spPr>
        <p:txBody>
          <a:bodyPr/>
          <a:lstStyle/>
          <a:p>
            <a:r>
              <a:rPr lang="en-US" dirty="0" smtClean="0"/>
              <a:t>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600200" y="2743200"/>
            <a:ext cx="6048375" cy="1262063"/>
          </a:xfrm>
          <a:prstGeom prst="rect">
            <a:avLst/>
          </a:prstGeom>
          <a:noFill/>
          <a:ln w="9525">
            <a:noFill/>
            <a:round/>
            <a:headEnd/>
            <a:tailEnd/>
          </a:ln>
        </p:spPr>
        <p:txBody>
          <a:bodyPr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400" dirty="0">
                <a:solidFill>
                  <a:srgbClr val="C60C30"/>
                </a:solidFill>
              </a:rPr>
              <a:t>Thank Q</a:t>
            </a:r>
          </a:p>
        </p:txBody>
      </p:sp>
      <p:sp>
        <p:nvSpPr>
          <p:cNvPr id="13315" name="Text Box 2"/>
          <p:cNvSpPr txBox="1">
            <a:spLocks noChangeArrowheads="1"/>
          </p:cNvSpPr>
          <p:nvPr/>
        </p:nvSpPr>
        <p:spPr bwMode="auto">
          <a:xfrm>
            <a:off x="7091363" y="6453188"/>
            <a:ext cx="1873250" cy="268287"/>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A958CA8-4758-48B7-9862-C89E782BD140}" type="slidenum">
              <a:rPr lang="en-US" sz="1000">
                <a:solidFill>
                  <a:srgbClr val="4E0064"/>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000">
              <a:solidFill>
                <a:srgbClr val="4E0064"/>
              </a:solidFill>
            </a:endParaRPr>
          </a:p>
        </p:txBody>
      </p:sp>
      <p:sp>
        <p:nvSpPr>
          <p:cNvPr id="13316" name="Text Box 3"/>
          <p:cNvSpPr txBox="1">
            <a:spLocks noChangeArrowheads="1"/>
          </p:cNvSpPr>
          <p:nvPr/>
        </p:nvSpPr>
        <p:spPr bwMode="auto">
          <a:xfrm>
            <a:off x="1600200" y="3090863"/>
            <a:ext cx="6048375" cy="914400"/>
          </a:xfrm>
          <a:prstGeom prst="rect">
            <a:avLst/>
          </a:prstGeom>
          <a:noFill/>
          <a:ln w="9525">
            <a:noFill/>
            <a:round/>
            <a:headEnd/>
            <a:tailEnd/>
          </a:ln>
        </p:spPr>
        <p:txBody>
          <a:bodyPr wrap="none" anchor="ctr"/>
          <a:lstStyle/>
          <a:p>
            <a:endParaRPr lang="en-US"/>
          </a:p>
        </p:txBody>
      </p:sp>
      <p:sp>
        <p:nvSpPr>
          <p:cNvPr id="13317" name="Text Box 4"/>
          <p:cNvSpPr txBox="1">
            <a:spLocks noChangeArrowheads="1"/>
          </p:cNvSpPr>
          <p:nvPr/>
        </p:nvSpPr>
        <p:spPr bwMode="auto">
          <a:xfrm>
            <a:off x="1531938" y="2138363"/>
            <a:ext cx="6048375" cy="914400"/>
          </a:xfrm>
          <a:prstGeom prst="rect">
            <a:avLst/>
          </a:prstGeom>
          <a:noFill/>
          <a:ln w="9525">
            <a:noFill/>
            <a:round/>
            <a:headEnd/>
            <a:tailEnd/>
          </a:ln>
        </p:spPr>
        <p:txBody>
          <a:bodyPr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5400" dirty="0">
              <a:solidFill>
                <a:srgbClr val="C60C3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a:t>
            </a:r>
            <a:endParaRPr lang="en-US" dirty="0"/>
          </a:p>
        </p:txBody>
      </p:sp>
      <p:sp>
        <p:nvSpPr>
          <p:cNvPr id="5" name="Content Placeholder 4"/>
          <p:cNvSpPr>
            <a:spLocks noGrp="1"/>
          </p:cNvSpPr>
          <p:nvPr>
            <p:ph idx="1"/>
          </p:nvPr>
        </p:nvSpPr>
        <p:spPr/>
        <p:txBody>
          <a:bodyPr/>
          <a:lstStyle/>
          <a:p>
            <a:r>
              <a:rPr lang="en-US" dirty="0" smtClean="0"/>
              <a:t>Typical  ways when issue can be encountered</a:t>
            </a:r>
          </a:p>
          <a:p>
            <a:r>
              <a:rPr lang="en-US" dirty="0" smtClean="0"/>
              <a:t>Types of Issues</a:t>
            </a:r>
          </a:p>
          <a:p>
            <a:r>
              <a:rPr lang="en-US" dirty="0" smtClean="0"/>
              <a:t>Analysis of Issues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Issue can be encountered</a:t>
            </a:r>
            <a:endParaRPr lang="en-US" dirty="0"/>
          </a:p>
        </p:txBody>
      </p:sp>
      <p:sp>
        <p:nvSpPr>
          <p:cNvPr id="3" name="Content Placeholder 2"/>
          <p:cNvSpPr>
            <a:spLocks noGrp="1"/>
          </p:cNvSpPr>
          <p:nvPr>
            <p:ph idx="1"/>
          </p:nvPr>
        </p:nvSpPr>
        <p:spPr>
          <a:xfrm>
            <a:off x="228600" y="1219200"/>
            <a:ext cx="8288337" cy="4965700"/>
          </a:xfrm>
        </p:spPr>
        <p:txBody>
          <a:bodyPr/>
          <a:lstStyle/>
          <a:p>
            <a:pPr>
              <a:buNone/>
            </a:pPr>
            <a:r>
              <a:rPr lang="en-US" dirty="0" smtClean="0">
                <a:solidFill>
                  <a:sysClr val="windowText" lastClr="000000"/>
                </a:solidFill>
              </a:rPr>
              <a:t>   Flow Chart Interpreting types Issues can encounter in Auto Run</a:t>
            </a:r>
          </a:p>
          <a:p>
            <a:pPr>
              <a:buNone/>
            </a:pPr>
            <a:endParaRPr lang="en-US" dirty="0" smtClean="0">
              <a:solidFill>
                <a:sysClr val="windowText" lastClr="000000"/>
              </a:solidFill>
            </a:endParaRPr>
          </a:p>
          <a:p>
            <a:pPr>
              <a:buNone/>
            </a:pPr>
            <a:endParaRPr lang="en-US" dirty="0">
              <a:solidFill>
                <a:sysClr val="windowText" lastClr="000000"/>
              </a:solidFill>
            </a:endParaRPr>
          </a:p>
        </p:txBody>
      </p:sp>
      <p:sp>
        <p:nvSpPr>
          <p:cNvPr id="5" name="Flowchart: Decision 4"/>
          <p:cNvSpPr/>
          <p:nvPr/>
        </p:nvSpPr>
        <p:spPr bwMode="auto">
          <a:xfrm>
            <a:off x="1676400" y="1905000"/>
            <a:ext cx="3584448" cy="1371600"/>
          </a:xfrm>
          <a:prstGeom prst="flowChartDecision">
            <a:avLst/>
          </a:prstGeom>
          <a:solidFill>
            <a:srgbClr val="00B0F0"/>
          </a:solidFill>
          <a:ln>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Auto Run</a:t>
            </a:r>
          </a:p>
        </p:txBody>
      </p:sp>
      <p:sp>
        <p:nvSpPr>
          <p:cNvPr id="9" name="Flowchart: Decision 8"/>
          <p:cNvSpPr/>
          <p:nvPr/>
        </p:nvSpPr>
        <p:spPr bwMode="auto">
          <a:xfrm>
            <a:off x="1676400" y="3962400"/>
            <a:ext cx="3581400" cy="1371600"/>
          </a:xfrm>
          <a:prstGeom prst="flowChartDecision">
            <a:avLst/>
          </a:prstGeom>
          <a:solidFill>
            <a:srgbClr val="00B0F0"/>
          </a:solidFill>
          <a:ln>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Manual Re verificati</a:t>
            </a: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on</a:t>
            </a:r>
          </a:p>
        </p:txBody>
      </p:sp>
      <p:cxnSp>
        <p:nvCxnSpPr>
          <p:cNvPr id="15" name="Straight Arrow Connector 14"/>
          <p:cNvCxnSpPr>
            <a:stCxn id="5" idx="2"/>
            <a:endCxn id="9" idx="0"/>
          </p:cNvCxnSpPr>
          <p:nvPr/>
        </p:nvCxnSpPr>
        <p:spPr bwMode="auto">
          <a:xfrm rot="5400000">
            <a:off x="3124962" y="3618738"/>
            <a:ext cx="685800" cy="152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8" name="Straight Arrow Connector 17"/>
          <p:cNvCxnSpPr>
            <a:stCxn id="5" idx="3"/>
          </p:cNvCxnSpPr>
          <p:nvPr/>
        </p:nvCxnSpPr>
        <p:spPr bwMode="auto">
          <a:xfrm>
            <a:off x="5260848" y="2590800"/>
            <a:ext cx="987552"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9" name="Rectangle 18"/>
          <p:cNvSpPr/>
          <p:nvPr/>
        </p:nvSpPr>
        <p:spPr bwMode="auto">
          <a:xfrm>
            <a:off x="6248400" y="2133600"/>
            <a:ext cx="1752600" cy="91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charset="0"/>
              </a:rPr>
              <a:t>   </a:t>
            </a: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No Issue </a:t>
            </a:r>
            <a:endParaRPr kumimoji="0" lang="en-US" sz="1800" b="1" i="0" u="none" strike="noStrike" normalizeH="0" baseline="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charset="0"/>
            </a:endParaRPr>
          </a:p>
        </p:txBody>
      </p:sp>
      <p:sp>
        <p:nvSpPr>
          <p:cNvPr id="21" name="TextBox 20"/>
          <p:cNvSpPr txBox="1"/>
          <p:nvPr/>
        </p:nvSpPr>
        <p:spPr>
          <a:xfrm>
            <a:off x="5486400" y="2133600"/>
            <a:ext cx="6096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solidFill>
                  <a:sysClr val="windowText" lastClr="000000"/>
                </a:solidFill>
              </a:rPr>
              <a:t>PASS</a:t>
            </a:r>
            <a:endParaRPr lang="en-US" sz="1200" dirty="0">
              <a:solidFill>
                <a:sysClr val="windowText" lastClr="000000"/>
              </a:solidFill>
            </a:endParaRPr>
          </a:p>
        </p:txBody>
      </p:sp>
      <p:sp>
        <p:nvSpPr>
          <p:cNvPr id="25" name="Flowchart: Connector 24"/>
          <p:cNvSpPr/>
          <p:nvPr/>
        </p:nvSpPr>
        <p:spPr bwMode="auto">
          <a:xfrm>
            <a:off x="3200400" y="5638800"/>
            <a:ext cx="457200" cy="457200"/>
          </a:xfrm>
          <a:prstGeom prst="flowChartConnecto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1</a:t>
            </a:r>
            <a:endParaRPr kumimoji="0" lang="en-US" sz="1800" b="1" i="0" u="none" strike="noStrike" normalizeH="0" baseline="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charset="0"/>
            </a:endParaRPr>
          </a:p>
        </p:txBody>
      </p:sp>
      <p:cxnSp>
        <p:nvCxnSpPr>
          <p:cNvPr id="29" name="Straight Arrow Connector 28"/>
          <p:cNvCxnSpPr/>
          <p:nvPr/>
        </p:nvCxnSpPr>
        <p:spPr bwMode="auto">
          <a:xfrm rot="5400000">
            <a:off x="3277394" y="5485606"/>
            <a:ext cx="3048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5" name="Rectangle 34"/>
          <p:cNvSpPr/>
          <p:nvPr/>
        </p:nvSpPr>
        <p:spPr bwMode="auto">
          <a:xfrm>
            <a:off x="6324600" y="4191000"/>
            <a:ext cx="1752600" cy="91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a:t>
            </a: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           Issue </a:t>
            </a:r>
            <a:endParaRPr kumimoji="0" lang="en-US" sz="1800" b="1" i="0" u="none" strike="noStrike" normalizeH="0" baseline="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Arial" charset="0"/>
            </a:endParaRPr>
          </a:p>
        </p:txBody>
      </p:sp>
      <p:cxnSp>
        <p:nvCxnSpPr>
          <p:cNvPr id="37" name="Straight Arrow Connector 36"/>
          <p:cNvCxnSpPr>
            <a:stCxn id="9" idx="3"/>
            <a:endCxn id="35" idx="1"/>
          </p:cNvCxnSpPr>
          <p:nvPr/>
        </p:nvCxnSpPr>
        <p:spPr bwMode="auto">
          <a:xfrm>
            <a:off x="5257800" y="4648200"/>
            <a:ext cx="10668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9" name="TextBox 38"/>
          <p:cNvSpPr txBox="1"/>
          <p:nvPr/>
        </p:nvSpPr>
        <p:spPr>
          <a:xfrm>
            <a:off x="5486400" y="4267200"/>
            <a:ext cx="533400"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ysClr val="windowText" lastClr="000000"/>
                </a:solidFill>
              </a:rPr>
              <a:t>FAIL</a:t>
            </a:r>
            <a:endParaRPr lang="en-US" sz="1200" dirty="0">
              <a:solidFill>
                <a:sysClr val="windowText" lastClr="000000"/>
              </a:solidFill>
            </a:endParaRPr>
          </a:p>
        </p:txBody>
      </p:sp>
      <p:sp>
        <p:nvSpPr>
          <p:cNvPr id="40" name="TextBox 39"/>
          <p:cNvSpPr txBox="1"/>
          <p:nvPr/>
        </p:nvSpPr>
        <p:spPr>
          <a:xfrm>
            <a:off x="3733800" y="3505200"/>
            <a:ext cx="609600"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ysClr val="windowText" lastClr="000000"/>
                </a:solidFill>
              </a:rPr>
              <a:t>FAIL</a:t>
            </a:r>
            <a:endParaRPr lang="en-US" sz="1200" dirty="0">
              <a:solidFill>
                <a:sysClr val="windowText" lastClr="000000"/>
              </a:solidFill>
            </a:endParaRPr>
          </a:p>
        </p:txBody>
      </p:sp>
      <p:sp>
        <p:nvSpPr>
          <p:cNvPr id="42" name="TextBox 41"/>
          <p:cNvSpPr txBox="1"/>
          <p:nvPr/>
        </p:nvSpPr>
        <p:spPr>
          <a:xfrm>
            <a:off x="3733800" y="5334000"/>
            <a:ext cx="6096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solidFill>
                  <a:sysClr val="windowText" lastClr="000000"/>
                </a:solidFill>
              </a:rPr>
              <a:t>PASS</a:t>
            </a:r>
            <a:endParaRPr lang="en-US" sz="120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Flowchart: Connector 3"/>
          <p:cNvSpPr/>
          <p:nvPr/>
        </p:nvSpPr>
        <p:spPr bwMode="auto">
          <a:xfrm>
            <a:off x="3886200" y="1524000"/>
            <a:ext cx="457200" cy="457200"/>
          </a:xfrm>
          <a:prstGeom prst="flowChartConnecto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1</a:t>
            </a:r>
            <a:endParaRPr kumimoji="0" lang="en-US" sz="1800" b="0" i="0" u="none" strike="noStrike" cap="none" normalizeH="0" baseline="0" dirty="0" smtClean="0">
              <a:ln>
                <a:noFill/>
              </a:ln>
              <a:solidFill>
                <a:sysClr val="windowText" lastClr="000000"/>
              </a:solidFill>
              <a:effectLst/>
              <a:latin typeface="Arial" charset="0"/>
            </a:endParaRPr>
          </a:p>
        </p:txBody>
      </p:sp>
      <p:cxnSp>
        <p:nvCxnSpPr>
          <p:cNvPr id="6" name="Straight Arrow Connector 5"/>
          <p:cNvCxnSpPr/>
          <p:nvPr/>
        </p:nvCxnSpPr>
        <p:spPr bwMode="auto">
          <a:xfrm rot="5400000">
            <a:off x="3810794" y="2285206"/>
            <a:ext cx="6096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 name="Flowchart: Decision 7"/>
          <p:cNvSpPr/>
          <p:nvPr/>
        </p:nvSpPr>
        <p:spPr bwMode="auto">
          <a:xfrm>
            <a:off x="2362200" y="2590800"/>
            <a:ext cx="3584448" cy="1371600"/>
          </a:xfrm>
          <a:prstGeom prst="flowChartDecision">
            <a:avLst/>
          </a:prstGeom>
          <a:solidFill>
            <a:srgbClr val="00B0F0"/>
          </a:solidFill>
          <a:ln>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Auto Issue </a:t>
            </a:r>
          </a:p>
        </p:txBody>
      </p:sp>
      <p:cxnSp>
        <p:nvCxnSpPr>
          <p:cNvPr id="10" name="Straight Arrow Connector 9"/>
          <p:cNvCxnSpPr/>
          <p:nvPr/>
        </p:nvCxnSpPr>
        <p:spPr bwMode="auto">
          <a:xfrm rot="16200000" flipH="1">
            <a:off x="1790700" y="3848100"/>
            <a:ext cx="1219200" cy="76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Straight Arrow Connector 12"/>
          <p:cNvCxnSpPr>
            <a:stCxn id="8" idx="2"/>
          </p:cNvCxnSpPr>
          <p:nvPr/>
        </p:nvCxnSpPr>
        <p:spPr bwMode="auto">
          <a:xfrm rot="16200000" flipH="1">
            <a:off x="3753612" y="4363212"/>
            <a:ext cx="838200" cy="3657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5" name="Straight Arrow Connector 14"/>
          <p:cNvCxnSpPr>
            <a:stCxn id="8" idx="3"/>
          </p:cNvCxnSpPr>
          <p:nvPr/>
        </p:nvCxnSpPr>
        <p:spPr bwMode="auto">
          <a:xfrm>
            <a:off x="5946648" y="3276600"/>
            <a:ext cx="73152"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6" name="Rounded Rectangle 15"/>
          <p:cNvSpPr/>
          <p:nvPr/>
        </p:nvSpPr>
        <p:spPr bwMode="auto">
          <a:xfrm>
            <a:off x="1524000" y="4495800"/>
            <a:ext cx="1645920" cy="4572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Test Script</a:t>
            </a:r>
            <a:endPar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17" name="Rounded Rectangle 16"/>
          <p:cNvSpPr/>
          <p:nvPr/>
        </p:nvSpPr>
        <p:spPr bwMode="auto">
          <a:xfrm>
            <a:off x="3429000" y="4800600"/>
            <a:ext cx="1645920" cy="4572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Framework</a:t>
            </a:r>
          </a:p>
        </p:txBody>
      </p:sp>
      <p:sp>
        <p:nvSpPr>
          <p:cNvPr id="18" name="Rounded Rectangle 17"/>
          <p:cNvSpPr/>
          <p:nvPr/>
        </p:nvSpPr>
        <p:spPr bwMode="auto">
          <a:xfrm>
            <a:off x="5334000" y="4343400"/>
            <a:ext cx="1645920" cy="4572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Environment</a:t>
            </a:r>
            <a:endParaRPr kumimoji="0" lang="en-US" sz="1800" b="0" i="0" u="none" strike="noStrike" cap="none" normalizeH="0" baseline="0" dirty="0" smtClean="0">
              <a:ln>
                <a:noFill/>
              </a:ln>
              <a:solidFill>
                <a:sysClr val="windowText" lastClr="000000"/>
              </a:solidFill>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Auto Run Issues</a:t>
            </a:r>
            <a:endParaRPr lang="en-US" dirty="0"/>
          </a:p>
        </p:txBody>
      </p:sp>
      <p:sp>
        <p:nvSpPr>
          <p:cNvPr id="3" name="Content Placeholder 2"/>
          <p:cNvSpPr>
            <a:spLocks noGrp="1"/>
          </p:cNvSpPr>
          <p:nvPr>
            <p:ph idx="1"/>
          </p:nvPr>
        </p:nvSpPr>
        <p:spPr/>
        <p:txBody>
          <a:bodyPr/>
          <a:lstStyle/>
          <a:p>
            <a:pPr>
              <a:buNone/>
            </a:pPr>
            <a:r>
              <a:rPr lang="en-US" dirty="0" smtClean="0"/>
              <a:t>From previous chart  we can conclude  following</a:t>
            </a:r>
          </a:p>
          <a:p>
            <a:r>
              <a:rPr lang="en-US" dirty="0" smtClean="0"/>
              <a:t>In Auto Run when script is passed no issue.</a:t>
            </a:r>
          </a:p>
          <a:p>
            <a:r>
              <a:rPr lang="en-US" dirty="0" smtClean="0"/>
              <a:t>When script failed next step needs to do is manual re verification.</a:t>
            </a:r>
          </a:p>
          <a:p>
            <a:r>
              <a:rPr lang="en-US" dirty="0" smtClean="0"/>
              <a:t>If manual verification fails that is an application issue.</a:t>
            </a:r>
          </a:p>
          <a:p>
            <a:r>
              <a:rPr lang="en-US" dirty="0" smtClean="0"/>
              <a:t>In case test instance working fine </a:t>
            </a:r>
            <a:r>
              <a:rPr lang="en-US" dirty="0" smtClean="0"/>
              <a:t>after</a:t>
            </a:r>
            <a:r>
              <a:rPr lang="en-US" dirty="0" smtClean="0"/>
              <a:t> </a:t>
            </a:r>
            <a:r>
              <a:rPr lang="en-US" dirty="0" smtClean="0"/>
              <a:t>verifying manually then issue </a:t>
            </a:r>
            <a:r>
              <a:rPr lang="en-US" dirty="0" smtClean="0"/>
              <a:t>will </a:t>
            </a:r>
            <a:r>
              <a:rPr lang="en-US" dirty="0" smtClean="0"/>
              <a:t>be with </a:t>
            </a:r>
          </a:p>
          <a:p>
            <a:pPr marL="857250" lvl="1" indent="-457200">
              <a:buFont typeface="+mj-lt"/>
              <a:buAutoNum type="arabicPeriod"/>
            </a:pPr>
            <a:r>
              <a:rPr lang="en-US" sz="2000" dirty="0" smtClean="0"/>
              <a:t>Automation Test script Designed     </a:t>
            </a:r>
          </a:p>
          <a:p>
            <a:pPr marL="857250" lvl="1" indent="-457200">
              <a:buFont typeface="+mj-lt"/>
              <a:buAutoNum type="arabicPeriod"/>
            </a:pPr>
            <a:r>
              <a:rPr lang="en-US" sz="2000" dirty="0" smtClean="0"/>
              <a:t>Framework we are using to execute </a:t>
            </a:r>
            <a:r>
              <a:rPr lang="en-US" sz="2000" dirty="0" smtClean="0"/>
              <a:t>scripts</a:t>
            </a:r>
            <a:endParaRPr lang="en-US" sz="2000" dirty="0" smtClean="0"/>
          </a:p>
          <a:p>
            <a:pPr marL="857250" lvl="1" indent="-457200">
              <a:buFont typeface="+mj-lt"/>
              <a:buAutoNum type="arabicPeriod"/>
            </a:pPr>
            <a:r>
              <a:rPr lang="en-US" sz="2000" dirty="0" smtClean="0"/>
              <a:t>Environment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issue encountered in test script</a:t>
            </a:r>
            <a:endParaRPr lang="en-US" dirty="0"/>
          </a:p>
        </p:txBody>
      </p:sp>
      <p:sp>
        <p:nvSpPr>
          <p:cNvPr id="3" name="Content Placeholder 2"/>
          <p:cNvSpPr>
            <a:spLocks noGrp="1"/>
          </p:cNvSpPr>
          <p:nvPr>
            <p:ph idx="1"/>
          </p:nvPr>
        </p:nvSpPr>
        <p:spPr/>
        <p:txBody>
          <a:bodyPr/>
          <a:lstStyle/>
          <a:p>
            <a:pPr>
              <a:buNone/>
            </a:pPr>
            <a:r>
              <a:rPr lang="en-US" dirty="0" smtClean="0"/>
              <a:t>     In analyzing the issue first priority has to be given to script  that is executed and following steps will be helpful</a:t>
            </a:r>
          </a:p>
          <a:p>
            <a:pPr>
              <a:buNone/>
            </a:pPr>
            <a:endParaRPr lang="en-US" dirty="0" smtClean="0"/>
          </a:p>
          <a:p>
            <a:r>
              <a:rPr lang="en-US" dirty="0" smtClean="0"/>
              <a:t>Use same data mentioned in script</a:t>
            </a:r>
          </a:p>
          <a:p>
            <a:r>
              <a:rPr lang="en-US" dirty="0" smtClean="0"/>
              <a:t>Check step by step manually based on  script and try to simulate exact actions that  automation tool is performing on browser</a:t>
            </a:r>
            <a:r>
              <a:rPr lang="en-US" dirty="0" smtClean="0"/>
              <a:t>.</a:t>
            </a:r>
          </a:p>
          <a:p>
            <a:r>
              <a:rPr lang="en-US" dirty="0" smtClean="0"/>
              <a:t>Check if  there are any UI changes  and updated rules accordingly</a:t>
            </a:r>
            <a:endParaRPr lang="en-US" dirty="0" smtClean="0"/>
          </a:p>
          <a:p>
            <a:pPr>
              <a:buNone/>
            </a:pPr>
            <a:r>
              <a:rPr lang="en-US" dirty="0" smtClean="0"/>
              <a:t>    </a:t>
            </a:r>
          </a:p>
          <a:p>
            <a:pPr>
              <a:buNone/>
            </a:pPr>
            <a:r>
              <a:rPr lang="en-US" dirty="0" smtClean="0"/>
              <a:t>      If still not able to find out where </a:t>
            </a:r>
            <a:r>
              <a:rPr lang="en-US" dirty="0" smtClean="0"/>
              <a:t>the issue is </a:t>
            </a:r>
            <a:r>
              <a:rPr lang="en-US" dirty="0" smtClean="0"/>
              <a:t>write simple sample script  that will simulate test scripts action in python or </a:t>
            </a:r>
            <a:r>
              <a:rPr lang="en-US" dirty="0" err="1" smtClean="0"/>
              <a:t>rf</a:t>
            </a:r>
            <a:r>
              <a:rPr lang="en-US" dirty="0" smtClean="0"/>
              <a:t> script and execute them with out using framework.</a:t>
            </a:r>
          </a:p>
          <a:p>
            <a:pPr>
              <a:buNone/>
            </a:pPr>
            <a:endParaRPr lang="en-US" dirty="0" smtClean="0"/>
          </a:p>
          <a:p>
            <a:pPr>
              <a:buNone/>
            </a:pPr>
            <a:r>
              <a:rPr lang="en-US" dirty="0" smtClean="0"/>
              <a:t>     Main Idea here is if issue is in framework then sample script will work properly.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260350"/>
            <a:ext cx="6237288" cy="573088"/>
          </a:xfrm>
        </p:spPr>
        <p:txBody>
          <a:bodyPr/>
          <a:lstStyle/>
          <a:p>
            <a:r>
              <a:rPr lang="en-US" dirty="0" smtClean="0"/>
              <a:t>Analyzing issue encountered with framework</a:t>
            </a:r>
            <a:endParaRPr lang="en-US" dirty="0"/>
          </a:p>
        </p:txBody>
      </p:sp>
      <p:sp>
        <p:nvSpPr>
          <p:cNvPr id="3" name="Content Placeholder 2"/>
          <p:cNvSpPr>
            <a:spLocks noGrp="1"/>
          </p:cNvSpPr>
          <p:nvPr>
            <p:ph idx="1"/>
          </p:nvPr>
        </p:nvSpPr>
        <p:spPr/>
        <p:txBody>
          <a:bodyPr/>
          <a:lstStyle/>
          <a:p>
            <a:pPr>
              <a:buNone/>
            </a:pPr>
            <a:r>
              <a:rPr lang="en-US" dirty="0" smtClean="0"/>
              <a:t>     Following example will describe how to analyze issue if issue is in framework.</a:t>
            </a:r>
          </a:p>
          <a:p>
            <a:pPr>
              <a:buNone/>
            </a:pPr>
            <a:r>
              <a:rPr lang="en-US" dirty="0" smtClean="0"/>
              <a:t>     Example will refers to </a:t>
            </a:r>
            <a:r>
              <a:rPr lang="en-US" dirty="0" err="1" smtClean="0"/>
              <a:t>euHReka</a:t>
            </a:r>
            <a:r>
              <a:rPr lang="en-US" dirty="0" smtClean="0"/>
              <a:t>-work flow and issue </a:t>
            </a:r>
            <a:r>
              <a:rPr lang="en-US" dirty="0" smtClean="0"/>
              <a:t> </a:t>
            </a:r>
            <a:r>
              <a:rPr lang="en-US" dirty="0" smtClean="0"/>
              <a:t>#101 reported in </a:t>
            </a:r>
            <a:r>
              <a:rPr lang="en-US" dirty="0" err="1" smtClean="0"/>
              <a:t>GitHub</a:t>
            </a:r>
            <a:endParaRPr lang="en-US" dirty="0" smtClean="0"/>
          </a:p>
          <a:p>
            <a:pPr>
              <a:buNone/>
            </a:pPr>
            <a:r>
              <a:rPr lang="en-US" dirty="0" smtClean="0"/>
              <a:t>     </a:t>
            </a:r>
          </a:p>
          <a:p>
            <a:pPr>
              <a:buNone/>
            </a:pPr>
            <a:r>
              <a:rPr lang="en-US" dirty="0" smtClean="0"/>
              <a:t>     Issue Description: My employee selection is not loading properly       </a:t>
            </a:r>
            <a:r>
              <a:rPr lang="en-US" dirty="0" smtClean="0"/>
              <a:t>after </a:t>
            </a:r>
            <a:r>
              <a:rPr lang="en-US" dirty="0" smtClean="0"/>
              <a:t>navigated to time view with HRA </a:t>
            </a:r>
            <a:r>
              <a:rPr lang="en-US" dirty="0" smtClean="0"/>
              <a:t>login in Auto run. </a:t>
            </a:r>
            <a:r>
              <a:rPr lang="en-US" dirty="0" smtClean="0"/>
              <a:t>Same employee  selection is loading properly when manual check is performed.</a:t>
            </a:r>
          </a:p>
          <a:p>
            <a:pPr>
              <a:buNone/>
            </a:pPr>
            <a:r>
              <a:rPr lang="en-US" dirty="0" smtClean="0"/>
              <a:t>     </a:t>
            </a:r>
          </a:p>
          <a:p>
            <a:pPr>
              <a:buNone/>
            </a:pPr>
            <a:r>
              <a:rPr lang="en-US" dirty="0" smtClean="0"/>
              <a:t>     From the above points it can be concluded that the issue is either with Framework or environment. This conclusion has to be done only after verifying Automation test script .Here assuming a pre condition that test script do not contain any issues.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Next step needs to do is execute simple script either in python or </a:t>
            </a:r>
            <a:r>
              <a:rPr lang="en-US" dirty="0" err="1" smtClean="0"/>
              <a:t>rf</a:t>
            </a:r>
            <a:r>
              <a:rPr lang="en-US" dirty="0" smtClean="0"/>
              <a:t> script  that are mentioned in automation test  script up to the point issue </a:t>
            </a:r>
            <a:r>
              <a:rPr lang="en-US" dirty="0" smtClean="0"/>
              <a:t>encountered in the same environment.</a:t>
            </a:r>
            <a:endParaRPr lang="en-US" dirty="0" smtClean="0"/>
          </a:p>
          <a:p>
            <a:pPr>
              <a:buNone/>
            </a:pPr>
            <a:r>
              <a:rPr lang="en-US" dirty="0" smtClean="0"/>
              <a:t>  </a:t>
            </a:r>
          </a:p>
          <a:p>
            <a:pPr>
              <a:buNone/>
            </a:pPr>
            <a:r>
              <a:rPr lang="en-US" dirty="0" smtClean="0"/>
              <a:t>     Since the issue is replicated </a:t>
            </a:r>
            <a:r>
              <a:rPr lang="en-US" dirty="0" smtClean="0"/>
              <a:t>after </a:t>
            </a:r>
            <a:r>
              <a:rPr lang="en-US" dirty="0" smtClean="0"/>
              <a:t>navigating to time views with HRA login, same steps are executed with simple script independent of framework.</a:t>
            </a:r>
          </a:p>
          <a:p>
            <a:pPr>
              <a:buNone/>
            </a:pPr>
            <a:endParaRPr lang="en-US" b="1" dirty="0" smtClean="0"/>
          </a:p>
          <a:p>
            <a:pPr>
              <a:buNone/>
            </a:pP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34849</TotalTime>
  <Words>1056</Words>
  <PresentationFormat>On-screen Show (4:3)</PresentationFormat>
  <Paragraphs>155</Paragraphs>
  <Slides>20</Slides>
  <Notes>3</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1_Office Theme</vt:lpstr>
      <vt:lpstr>Slide 1</vt:lpstr>
      <vt:lpstr>Auto run Issue Finding</vt:lpstr>
      <vt:lpstr>Contents</vt:lpstr>
      <vt:lpstr>When Issue can be encountered</vt:lpstr>
      <vt:lpstr>                          </vt:lpstr>
      <vt:lpstr>Types of Auto Run Issues</vt:lpstr>
      <vt:lpstr>Analyzing  issue encountered in test script</vt:lpstr>
      <vt:lpstr>Analyzing issue encountered with framework</vt:lpstr>
      <vt:lpstr>Slide 9</vt:lpstr>
      <vt:lpstr>Executing simple script 1 code independent of framework</vt:lpstr>
      <vt:lpstr>Screen shot got after executing sample script 1</vt:lpstr>
      <vt:lpstr>Script 2 reloading the page for tab navigation simulates framework action</vt:lpstr>
      <vt:lpstr>Slide 13</vt:lpstr>
      <vt:lpstr>Screen shot after re loading page for tab navigation by executing sample script 2</vt:lpstr>
      <vt:lpstr>Key points from the two sample scripts</vt:lpstr>
      <vt:lpstr>Framework changes to be done to solve the issue</vt:lpstr>
      <vt:lpstr>Analyzing issue encountered due to environment</vt:lpstr>
      <vt:lpstr>Slide 18</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GAMO_Master Test Plan_Test Case Process Flow</dc:title>
  <dc:subject>GAMO_Master Test Plan_Test Case Process Flow</dc:subject>
  <cp:keywords>GAMO</cp:keywords>
  <dc:description>GAMO_Master Test Plan_Test Case Process Flow</dc:description>
  <cp:lastModifiedBy>sarathbabub</cp:lastModifiedBy>
  <cp:revision>130</cp:revision>
  <cp:lastPrinted>1601-01-01T00:00:00Z</cp:lastPrinted>
  <dcterms:created xsi:type="dcterms:W3CDTF">2010-12-20T02:46:57Z</dcterms:created>
  <dcterms:modified xsi:type="dcterms:W3CDTF">2013-05-20T06:29:05Z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0">
    <vt:lpwstr>*** PPT Template ***</vt:lpwstr>
  </property>
</Properties>
</file>