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4"/>
  </p:notesMasterIdLst>
  <p:sldIdLst>
    <p:sldId id="256" r:id="rId3"/>
    <p:sldId id="257" r:id="rId4"/>
    <p:sldId id="259" r:id="rId5"/>
    <p:sldId id="267" r:id="rId6"/>
    <p:sldId id="277" r:id="rId7"/>
    <p:sldId id="276" r:id="rId8"/>
    <p:sldId id="275" r:id="rId9"/>
    <p:sldId id="274" r:id="rId10"/>
    <p:sldId id="273" r:id="rId11"/>
    <p:sldId id="272" r:id="rId12"/>
    <p:sldId id="271" r:id="rId13"/>
    <p:sldId id="270" r:id="rId14"/>
    <p:sldId id="283" r:id="rId15"/>
    <p:sldId id="269" r:id="rId16"/>
    <p:sldId id="278" r:id="rId17"/>
    <p:sldId id="279" r:id="rId18"/>
    <p:sldId id="280" r:id="rId19"/>
    <p:sldId id="281" r:id="rId20"/>
    <p:sldId id="268" r:id="rId21"/>
    <p:sldId id="282" r:id="rId22"/>
    <p:sldId id="266" r:id="rId23"/>
  </p:sldIdLst>
  <p:sldSz cx="9144000" cy="6858000" type="screen4x3"/>
  <p:notesSz cx="7315200" cy="9601200"/>
  <p:defaultTextStyle>
    <a:defPPr>
      <a:defRPr lang="en-GB"/>
    </a:defPPr>
    <a:lvl1pPr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200"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315200" cy="9601200"/>
          </a:xfrm>
          <a:prstGeom prst="roundRect">
            <a:avLst>
              <a:gd name="adj" fmla="val 19"/>
            </a:avLst>
          </a:prstGeom>
          <a:solidFill>
            <a:srgbClr val="FFFFFF"/>
          </a:solidFill>
          <a:ln w="9360" cap="sq">
            <a:noFill/>
            <a:miter lim="800000"/>
            <a:headEnd/>
            <a:tailEnd/>
          </a:ln>
          <a:effectLst/>
        </p:spPr>
        <p:txBody>
          <a:bodyPr wrap="none" anchor="ctr"/>
          <a:lstStyle/>
          <a:p>
            <a:pPr>
              <a:defRPr/>
            </a:pPr>
            <a:endParaRPr lang="en-US"/>
          </a:p>
        </p:txBody>
      </p:sp>
      <p:sp>
        <p:nvSpPr>
          <p:cNvPr id="3074" name="AutoShape 2"/>
          <p:cNvSpPr>
            <a:spLocks noChangeArrowheads="1"/>
          </p:cNvSpPr>
          <p:nvPr/>
        </p:nvSpPr>
        <p:spPr bwMode="auto">
          <a:xfrm>
            <a:off x="0" y="0"/>
            <a:ext cx="7315200" cy="9601200"/>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5" name="Rectangle 3"/>
          <p:cNvSpPr>
            <a:spLocks noGrp="1" noChangeArrowheads="1"/>
          </p:cNvSpPr>
          <p:nvPr>
            <p:ph type="hdr"/>
          </p:nvPr>
        </p:nvSpPr>
        <p:spPr bwMode="auto">
          <a:xfrm>
            <a:off x="4041775" y="87313"/>
            <a:ext cx="3167063" cy="476250"/>
          </a:xfrm>
          <a:prstGeom prst="rect">
            <a:avLst/>
          </a:prstGeom>
          <a:noFill/>
          <a:ln w="9525" cap="flat">
            <a:noFill/>
            <a:round/>
            <a:headEnd/>
            <a:tailEnd/>
          </a:ln>
          <a:effectLst/>
        </p:spPr>
        <p:txBody>
          <a:bodyPr vert="horz" wrap="square" lIns="96840" tIns="48240" rIns="96840" bIns="48240" numCol="1" anchor="t" anchorCtr="0" compatLnSpc="1">
            <a:prstTxWarp prst="textNoShape">
              <a:avLst/>
            </a:prstTxWarp>
          </a:bodyPr>
          <a:lstStyle>
            <a:lvl1pPr algn="r">
              <a:buClrTx/>
              <a:buSzPct val="45000"/>
              <a:buFontTx/>
              <a:buNone/>
              <a:tabLst>
                <a:tab pos="723900" algn="l"/>
                <a:tab pos="1447800" algn="l"/>
                <a:tab pos="2171700" algn="l"/>
                <a:tab pos="2895600" algn="l"/>
              </a:tabLst>
              <a:defRPr sz="1100" smtClean="0">
                <a:solidFill>
                  <a:srgbClr val="000000"/>
                </a:solidFill>
                <a:latin typeface="Times New Roman" pitchFamily="16" charset="0"/>
                <a:cs typeface="Lucida Sans Unicode" charset="0"/>
              </a:defRPr>
            </a:lvl1pPr>
          </a:lstStyle>
          <a:p>
            <a:pPr>
              <a:defRPr/>
            </a:pPr>
            <a:r>
              <a:rPr lang="en-US"/>
              <a:t>www.ngahr.com</a:t>
            </a:r>
          </a:p>
        </p:txBody>
      </p:sp>
      <p:sp>
        <p:nvSpPr>
          <p:cNvPr id="14341" name="Rectangle 4"/>
          <p:cNvSpPr>
            <a:spLocks noGrp="1" noRot="1" noChangeAspect="1" noChangeArrowheads="1"/>
          </p:cNvSpPr>
          <p:nvPr>
            <p:ph type="sldImg"/>
          </p:nvPr>
        </p:nvSpPr>
        <p:spPr bwMode="auto">
          <a:xfrm>
            <a:off x="1257300" y="720725"/>
            <a:ext cx="4797425" cy="3597275"/>
          </a:xfrm>
          <a:prstGeom prst="rect">
            <a:avLst/>
          </a:prstGeom>
          <a:noFill/>
          <a:ln w="9360" cap="sq">
            <a:solidFill>
              <a:srgbClr val="000000"/>
            </a:solidFill>
            <a:miter lim="800000"/>
            <a:headEnd/>
            <a:tailEnd/>
          </a:ln>
        </p:spPr>
      </p:sp>
      <p:sp>
        <p:nvSpPr>
          <p:cNvPr id="3077" name="Rectangle 5"/>
          <p:cNvSpPr>
            <a:spLocks noGrp="1" noChangeArrowheads="1"/>
          </p:cNvSpPr>
          <p:nvPr>
            <p:ph type="body"/>
          </p:nvPr>
        </p:nvSpPr>
        <p:spPr bwMode="auto">
          <a:xfrm>
            <a:off x="731838" y="4560888"/>
            <a:ext cx="5848350" cy="4316412"/>
          </a:xfrm>
          <a:prstGeom prst="rect">
            <a:avLst/>
          </a:prstGeom>
          <a:noFill/>
          <a:ln w="9525" cap="flat">
            <a:noFill/>
            <a:round/>
            <a:headEnd/>
            <a:tailEnd/>
          </a:ln>
          <a:effectLst/>
        </p:spPr>
        <p:txBody>
          <a:bodyPr vert="horz" wrap="square" lIns="96840" tIns="48240" rIns="96840" bIns="48240"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103188" y="9034463"/>
            <a:ext cx="3167062" cy="476250"/>
          </a:xfrm>
          <a:prstGeom prst="rect">
            <a:avLst/>
          </a:prstGeom>
          <a:noFill/>
          <a:ln w="9525" cap="flat">
            <a:noFill/>
            <a:round/>
            <a:headEnd/>
            <a:tailEnd/>
          </a:ln>
          <a:effectLst/>
        </p:spPr>
        <p:txBody>
          <a:bodyPr vert="horz" wrap="square" lIns="96840" tIns="48240" rIns="96840" bIns="48240" numCol="1" anchor="b" anchorCtr="0" compatLnSpc="1">
            <a:prstTxWarp prst="textNoShape">
              <a:avLst/>
            </a:prstTxWarp>
          </a:bodyPr>
          <a:lstStyle>
            <a:lvl1pPr>
              <a:buClrTx/>
              <a:buFontTx/>
              <a:buNone/>
              <a:tabLst>
                <a:tab pos="723900" algn="l"/>
                <a:tab pos="1447800" algn="l"/>
                <a:tab pos="2171700" algn="l"/>
                <a:tab pos="2895600" algn="l"/>
              </a:tabLst>
              <a:defRPr sz="800" smtClean="0">
                <a:solidFill>
                  <a:srgbClr val="808080"/>
                </a:solidFill>
                <a:latin typeface="Times New Roman" pitchFamily="16" charset="0"/>
                <a:cs typeface="Lucida Sans Unicode" charset="0"/>
              </a:defRPr>
            </a:lvl1pPr>
          </a:lstStyle>
          <a:p>
            <a:pPr>
              <a:defRPr/>
            </a:pPr>
            <a:r>
              <a:rPr lang="en-US"/>
              <a:t>Copyright NorthgateArinso. All rights reserved.</a:t>
            </a:r>
          </a:p>
        </p:txBody>
      </p:sp>
      <p:sp>
        <p:nvSpPr>
          <p:cNvPr id="3079" name="Rectangle 7"/>
          <p:cNvSpPr>
            <a:spLocks noGrp="1" noChangeArrowheads="1"/>
          </p:cNvSpPr>
          <p:nvPr>
            <p:ph type="sldNum"/>
          </p:nvPr>
        </p:nvSpPr>
        <p:spPr bwMode="auto">
          <a:xfrm>
            <a:off x="4041775" y="9034463"/>
            <a:ext cx="3167063" cy="476250"/>
          </a:xfrm>
          <a:prstGeom prst="rect">
            <a:avLst/>
          </a:prstGeom>
          <a:noFill/>
          <a:ln w="9525" cap="flat">
            <a:noFill/>
            <a:round/>
            <a:headEnd/>
            <a:tailEnd/>
          </a:ln>
          <a:effectLst/>
        </p:spPr>
        <p:txBody>
          <a:bodyPr vert="horz" wrap="square" lIns="96840" tIns="48240" rIns="96840" bIns="48240" numCol="1" anchor="b" anchorCtr="0" compatLnSpc="1">
            <a:prstTxWarp prst="textNoShape">
              <a:avLst/>
            </a:prstTxWarp>
          </a:bodyPr>
          <a:lstStyle>
            <a:lvl1pPr algn="r">
              <a:buClrTx/>
              <a:buFontTx/>
              <a:buNone/>
              <a:tabLst>
                <a:tab pos="723900" algn="l"/>
                <a:tab pos="1447800" algn="l"/>
                <a:tab pos="2171700" algn="l"/>
                <a:tab pos="2895600" algn="l"/>
              </a:tabLst>
              <a:defRPr sz="800" smtClean="0">
                <a:solidFill>
                  <a:srgbClr val="808080"/>
                </a:solidFill>
                <a:latin typeface="Times New Roman" pitchFamily="16" charset="0"/>
                <a:cs typeface="Lucida Sans Unicode" charset="0"/>
              </a:defRPr>
            </a:lvl1pPr>
          </a:lstStyle>
          <a:p>
            <a:pPr>
              <a:defRPr/>
            </a:pPr>
            <a:fld id="{569C6484-1C4C-4C0D-9C8D-DFBFC095568A}" type="slidenum">
              <a:rPr lang="en-US"/>
              <a:pPr>
                <a:defRPr/>
              </a:pPr>
              <a:t>‹#›</a:t>
            </a:fld>
            <a:endParaRPr lang="en-US"/>
          </a:p>
        </p:txBody>
      </p:sp>
      <p:pic>
        <p:nvPicPr>
          <p:cNvPr id="14345" name="Picture 8"/>
          <p:cNvPicPr>
            <a:picLocks noChangeAspect="1" noChangeArrowheads="1"/>
          </p:cNvPicPr>
          <p:nvPr/>
        </p:nvPicPr>
        <p:blipFill>
          <a:blip r:embed="rId2"/>
          <a:srcRect/>
          <a:stretch>
            <a:fillRect/>
          </a:stretch>
        </p:blipFill>
        <p:spPr bwMode="auto">
          <a:xfrm>
            <a:off x="152400" y="152400"/>
            <a:ext cx="2057400" cy="452438"/>
          </a:xfrm>
          <a:prstGeom prst="rect">
            <a:avLst/>
          </a:prstGeom>
          <a:noFill/>
          <a:ln w="9525">
            <a:noFill/>
            <a:round/>
            <a:headEnd/>
            <a:tailEnd/>
          </a:ln>
        </p:spPr>
      </p:pic>
    </p:spTree>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
          <p:cNvSpPr>
            <a:spLocks noGrp="1" noChangeArrowheads="1"/>
          </p:cNvSpPr>
          <p:nvPr>
            <p:ph type="hdr" sz="quarter"/>
          </p:nvPr>
        </p:nvSpPr>
        <p:spPr>
          <a:noFill/>
          <a:ln/>
        </p:spPr>
        <p:txBody>
          <a:bodyPr/>
          <a:lstStyle/>
          <a:p>
            <a:r>
              <a:rPr lang="en-US"/>
              <a:t>www.ngahr.com</a:t>
            </a:r>
          </a:p>
        </p:txBody>
      </p:sp>
      <p:sp>
        <p:nvSpPr>
          <p:cNvPr id="15363" name="Rectangle 6"/>
          <p:cNvSpPr>
            <a:spLocks noGrp="1" noChangeArrowheads="1"/>
          </p:cNvSpPr>
          <p:nvPr>
            <p:ph type="ftr" sz="quarter"/>
          </p:nvPr>
        </p:nvSpPr>
        <p:spPr>
          <a:noFill/>
          <a:ln/>
        </p:spPr>
        <p:txBody>
          <a:bodyPr/>
          <a:lstStyle/>
          <a:p>
            <a:r>
              <a:rPr lang="en-US"/>
              <a:t>Copyright NorthgateArinso. All rights reserved.</a:t>
            </a:r>
          </a:p>
        </p:txBody>
      </p:sp>
      <p:sp>
        <p:nvSpPr>
          <p:cNvPr id="15364" name="Rectangle 7"/>
          <p:cNvSpPr>
            <a:spLocks noGrp="1" noChangeArrowheads="1"/>
          </p:cNvSpPr>
          <p:nvPr>
            <p:ph type="sldNum" sz="quarter"/>
          </p:nvPr>
        </p:nvSpPr>
        <p:spPr>
          <a:noFill/>
          <a:ln/>
        </p:spPr>
        <p:txBody>
          <a:bodyPr/>
          <a:lstStyle/>
          <a:p>
            <a:fld id="{72178E98-342E-4BF7-9950-C0308B55E61C}" type="slidenum">
              <a:rPr lang="en-US"/>
              <a:pPr/>
              <a:t>1</a:t>
            </a:fld>
            <a:endParaRPr lang="en-US"/>
          </a:p>
        </p:txBody>
      </p:sp>
      <p:sp>
        <p:nvSpPr>
          <p:cNvPr id="15365" name="Rectangle 1"/>
          <p:cNvSpPr txBox="1">
            <a:spLocks noGrp="1" noRot="1" noChangeAspect="1" noChangeArrowheads="1" noTextEdit="1"/>
          </p:cNvSpPr>
          <p:nvPr>
            <p:ph type="sldImg"/>
          </p:nvPr>
        </p:nvSpPr>
        <p:spPr>
          <a:xfrm>
            <a:off x="1257300" y="720725"/>
            <a:ext cx="4800600" cy="3600450"/>
          </a:xfrm>
          <a:solidFill>
            <a:srgbClr val="FFFFFF"/>
          </a:solidFill>
          <a:ln/>
        </p:spPr>
      </p:sp>
      <p:sp>
        <p:nvSpPr>
          <p:cNvPr id="15366" name="Rectangle 2"/>
          <p:cNvSpPr txBox="1">
            <a:spLocks noGrp="1" noChangeArrowheads="1"/>
          </p:cNvSpPr>
          <p:nvPr>
            <p:ph type="body" idx="1"/>
          </p:nvPr>
        </p:nvSpPr>
        <p:spPr>
          <a:xfrm>
            <a:off x="731838" y="4560888"/>
            <a:ext cx="5851525" cy="4319587"/>
          </a:xfrm>
          <a:noFill/>
          <a:ln/>
        </p:spPr>
        <p:txBody>
          <a:bodyPr wrap="none" anchor="ctr"/>
          <a:lstStyle/>
          <a:p>
            <a:endParaRPr lang="en-US" smtClean="0"/>
          </a:p>
        </p:txBody>
      </p:sp>
      <p:sp>
        <p:nvSpPr>
          <p:cNvPr id="15367" name="Text Box 3"/>
          <p:cNvSpPr txBox="1">
            <a:spLocks noChangeArrowheads="1"/>
          </p:cNvSpPr>
          <p:nvPr/>
        </p:nvSpPr>
        <p:spPr bwMode="auto">
          <a:xfrm>
            <a:off x="4041775" y="87313"/>
            <a:ext cx="3170238" cy="479425"/>
          </a:xfrm>
          <a:prstGeom prst="rect">
            <a:avLst/>
          </a:prstGeom>
          <a:noFill/>
          <a:ln w="9525">
            <a:noFill/>
            <a:round/>
            <a:headEnd/>
            <a:tailEnd/>
          </a:ln>
        </p:spPr>
        <p:txBody>
          <a:bodyPr lIns="96840" tIns="48240" rIns="96840" bIns="48240"/>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100">
                <a:solidFill>
                  <a:srgbClr val="4E0064"/>
                </a:solidFill>
                <a:ea typeface="Microsoft YaHei" charset="0"/>
                <a:cs typeface="Microsoft YaHei" charset="0"/>
              </a:rPr>
              <a:t>www.northgatearinso.com</a:t>
            </a:r>
          </a:p>
        </p:txBody>
      </p:sp>
      <p:sp>
        <p:nvSpPr>
          <p:cNvPr id="15368" name="Text Box 4"/>
          <p:cNvSpPr txBox="1">
            <a:spLocks noChangeArrowheads="1"/>
          </p:cNvSpPr>
          <p:nvPr/>
        </p:nvSpPr>
        <p:spPr bwMode="auto">
          <a:xfrm>
            <a:off x="103188" y="9034463"/>
            <a:ext cx="3170237" cy="479425"/>
          </a:xfrm>
          <a:prstGeom prst="rect">
            <a:avLst/>
          </a:prstGeom>
          <a:noFill/>
          <a:ln w="9525">
            <a:noFill/>
            <a:round/>
            <a:headEnd/>
            <a:tailEnd/>
          </a:ln>
        </p:spPr>
        <p:txBody>
          <a:bodyPr lIns="96840" tIns="48240" rIns="96840" bIns="48240" anchor="b"/>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rgbClr val="808080"/>
                </a:solidFill>
                <a:ea typeface="Microsoft YaHei" charset="0"/>
                <a:cs typeface="Microsoft YaHei" charset="0"/>
              </a:rPr>
              <a:t>Copyright NorthgateArinso. All rights reserved.</a:t>
            </a:r>
          </a:p>
        </p:txBody>
      </p:sp>
      <p:sp>
        <p:nvSpPr>
          <p:cNvPr id="15369" name="Text Box 5"/>
          <p:cNvSpPr txBox="1">
            <a:spLocks noChangeArrowheads="1"/>
          </p:cNvSpPr>
          <p:nvPr/>
        </p:nvSpPr>
        <p:spPr bwMode="auto">
          <a:xfrm>
            <a:off x="4041775" y="9034463"/>
            <a:ext cx="3170238" cy="479425"/>
          </a:xfrm>
          <a:prstGeom prst="rect">
            <a:avLst/>
          </a:prstGeom>
          <a:noFill/>
          <a:ln w="9525">
            <a:noFill/>
            <a:round/>
            <a:headEnd/>
            <a:tailEnd/>
          </a:ln>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7F00B9B-ABC2-41CC-8F28-D2DC0929C288}" type="slidenum">
              <a:rPr lang="en-US" sz="800">
                <a:solidFill>
                  <a:srgbClr val="808080"/>
                </a:solidFill>
                <a:ea typeface="Microsoft YaHei" charset="0"/>
                <a:cs typeface="Microsoft YaHei"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sz="800">
              <a:solidFill>
                <a:srgbClr val="808080"/>
              </a:solidFill>
              <a:ea typeface="Microsoft YaHei" charset="0"/>
              <a:cs typeface="Microsoft YaHe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3"/>
          <p:cNvSpPr>
            <a:spLocks noGrp="1" noChangeArrowheads="1"/>
          </p:cNvSpPr>
          <p:nvPr>
            <p:ph type="hdr" sz="quarter"/>
          </p:nvPr>
        </p:nvSpPr>
        <p:spPr>
          <a:noFill/>
          <a:ln/>
        </p:spPr>
        <p:txBody>
          <a:bodyPr/>
          <a:lstStyle/>
          <a:p>
            <a:r>
              <a:rPr lang="en-US"/>
              <a:t>www.ngahr.com</a:t>
            </a:r>
          </a:p>
        </p:txBody>
      </p:sp>
      <p:sp>
        <p:nvSpPr>
          <p:cNvPr id="16387" name="Rectangle 6"/>
          <p:cNvSpPr>
            <a:spLocks noGrp="1" noChangeArrowheads="1"/>
          </p:cNvSpPr>
          <p:nvPr>
            <p:ph type="ftr" sz="quarter"/>
          </p:nvPr>
        </p:nvSpPr>
        <p:spPr>
          <a:noFill/>
          <a:ln/>
        </p:spPr>
        <p:txBody>
          <a:bodyPr/>
          <a:lstStyle/>
          <a:p>
            <a:r>
              <a:rPr lang="en-US"/>
              <a:t>Copyright NorthgateArinso. All rights reserved.</a:t>
            </a:r>
          </a:p>
        </p:txBody>
      </p:sp>
      <p:sp>
        <p:nvSpPr>
          <p:cNvPr id="16388" name="Rectangle 7"/>
          <p:cNvSpPr>
            <a:spLocks noGrp="1" noChangeArrowheads="1"/>
          </p:cNvSpPr>
          <p:nvPr>
            <p:ph type="sldNum" sz="quarter"/>
          </p:nvPr>
        </p:nvSpPr>
        <p:spPr>
          <a:noFill/>
          <a:ln/>
        </p:spPr>
        <p:txBody>
          <a:bodyPr/>
          <a:lstStyle/>
          <a:p>
            <a:fld id="{D40476FE-036B-414D-B9B7-5827C127197B}" type="slidenum">
              <a:rPr lang="en-US"/>
              <a:pPr/>
              <a:t>2</a:t>
            </a:fld>
            <a:endParaRPr lang="en-US"/>
          </a:p>
        </p:txBody>
      </p:sp>
      <p:sp>
        <p:nvSpPr>
          <p:cNvPr id="16389" name="Rectangle 1"/>
          <p:cNvSpPr txBox="1">
            <a:spLocks noGrp="1" noRot="1" noChangeAspect="1" noChangeArrowheads="1" noTextEdit="1"/>
          </p:cNvSpPr>
          <p:nvPr>
            <p:ph type="sldImg"/>
          </p:nvPr>
        </p:nvSpPr>
        <p:spPr>
          <a:xfrm>
            <a:off x="1257300" y="720725"/>
            <a:ext cx="4800600" cy="3600450"/>
          </a:xfrm>
          <a:solidFill>
            <a:srgbClr val="FFFFFF"/>
          </a:solidFill>
          <a:ln/>
        </p:spPr>
      </p:sp>
      <p:sp>
        <p:nvSpPr>
          <p:cNvPr id="16390" name="Rectangle 2"/>
          <p:cNvSpPr txBox="1">
            <a:spLocks noGrp="1" noChangeArrowheads="1"/>
          </p:cNvSpPr>
          <p:nvPr>
            <p:ph type="body" idx="1"/>
          </p:nvPr>
        </p:nvSpPr>
        <p:spPr>
          <a:xfrm>
            <a:off x="731838" y="4560888"/>
            <a:ext cx="5851525" cy="4319587"/>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3"/>
          <p:cNvSpPr>
            <a:spLocks noGrp="1" noChangeArrowheads="1"/>
          </p:cNvSpPr>
          <p:nvPr>
            <p:ph type="hdr" sz="quarter"/>
          </p:nvPr>
        </p:nvSpPr>
        <p:spPr>
          <a:noFill/>
          <a:ln/>
        </p:spPr>
        <p:txBody>
          <a:bodyPr/>
          <a:lstStyle/>
          <a:p>
            <a:r>
              <a:rPr lang="en-US"/>
              <a:t>www.ngahr.com</a:t>
            </a:r>
          </a:p>
        </p:txBody>
      </p:sp>
      <p:sp>
        <p:nvSpPr>
          <p:cNvPr id="18435" name="Rectangle 6"/>
          <p:cNvSpPr>
            <a:spLocks noGrp="1" noChangeArrowheads="1"/>
          </p:cNvSpPr>
          <p:nvPr>
            <p:ph type="ftr" sz="quarter"/>
          </p:nvPr>
        </p:nvSpPr>
        <p:spPr>
          <a:noFill/>
          <a:ln/>
        </p:spPr>
        <p:txBody>
          <a:bodyPr/>
          <a:lstStyle/>
          <a:p>
            <a:r>
              <a:rPr lang="en-US"/>
              <a:t>Copyright NorthgateArinso. All rights reserved.</a:t>
            </a:r>
          </a:p>
        </p:txBody>
      </p:sp>
      <p:sp>
        <p:nvSpPr>
          <p:cNvPr id="18436" name="Rectangle 7"/>
          <p:cNvSpPr>
            <a:spLocks noGrp="1" noChangeArrowheads="1"/>
          </p:cNvSpPr>
          <p:nvPr>
            <p:ph type="sldNum" sz="quarter"/>
          </p:nvPr>
        </p:nvSpPr>
        <p:spPr>
          <a:noFill/>
          <a:ln/>
        </p:spPr>
        <p:txBody>
          <a:bodyPr/>
          <a:lstStyle/>
          <a:p>
            <a:fld id="{3330F63D-3DBA-4219-961D-79EB77258989}" type="slidenum">
              <a:rPr lang="en-US"/>
              <a:pPr/>
              <a:t>3</a:t>
            </a:fld>
            <a:endParaRPr lang="en-US"/>
          </a:p>
        </p:txBody>
      </p:sp>
      <p:sp>
        <p:nvSpPr>
          <p:cNvPr id="18437" name="Rectangle 1"/>
          <p:cNvSpPr txBox="1">
            <a:spLocks noGrp="1" noRot="1" noChangeAspect="1" noChangeArrowheads="1" noTextEdit="1"/>
          </p:cNvSpPr>
          <p:nvPr>
            <p:ph type="sldImg"/>
          </p:nvPr>
        </p:nvSpPr>
        <p:spPr>
          <a:xfrm>
            <a:off x="1257300" y="720725"/>
            <a:ext cx="4799013" cy="3598863"/>
          </a:xfrm>
          <a:solidFill>
            <a:srgbClr val="FFFFFF"/>
          </a:solidFill>
          <a:ln/>
        </p:spPr>
      </p:sp>
      <p:sp>
        <p:nvSpPr>
          <p:cNvPr id="18438" name="Rectangle 2"/>
          <p:cNvSpPr txBox="1">
            <a:spLocks noGrp="1" noChangeArrowheads="1"/>
          </p:cNvSpPr>
          <p:nvPr>
            <p:ph type="body" idx="1"/>
          </p:nvPr>
        </p:nvSpPr>
        <p:spPr>
          <a:xfrm>
            <a:off x="731838" y="4560888"/>
            <a:ext cx="5849937" cy="4318000"/>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3"/>
          <p:cNvSpPr>
            <a:spLocks noGrp="1" noChangeArrowheads="1"/>
          </p:cNvSpPr>
          <p:nvPr>
            <p:ph type="hdr" sz="quarter"/>
          </p:nvPr>
        </p:nvSpPr>
        <p:spPr>
          <a:noFill/>
          <a:ln/>
        </p:spPr>
        <p:txBody>
          <a:bodyPr/>
          <a:lstStyle/>
          <a:p>
            <a:r>
              <a:rPr lang="en-US"/>
              <a:t>www.ngahr.com</a:t>
            </a:r>
          </a:p>
        </p:txBody>
      </p:sp>
      <p:sp>
        <p:nvSpPr>
          <p:cNvPr id="25603" name="Rectangle 6"/>
          <p:cNvSpPr>
            <a:spLocks noGrp="1" noChangeArrowheads="1"/>
          </p:cNvSpPr>
          <p:nvPr>
            <p:ph type="ftr" sz="quarter"/>
          </p:nvPr>
        </p:nvSpPr>
        <p:spPr>
          <a:noFill/>
          <a:ln/>
        </p:spPr>
        <p:txBody>
          <a:bodyPr/>
          <a:lstStyle/>
          <a:p>
            <a:r>
              <a:rPr lang="en-US"/>
              <a:t>Copyright NorthgateArinso. All rights reserved.</a:t>
            </a:r>
          </a:p>
        </p:txBody>
      </p:sp>
      <p:sp>
        <p:nvSpPr>
          <p:cNvPr id="25604" name="Rectangle 7"/>
          <p:cNvSpPr>
            <a:spLocks noGrp="1" noChangeArrowheads="1"/>
          </p:cNvSpPr>
          <p:nvPr>
            <p:ph type="sldNum" sz="quarter"/>
          </p:nvPr>
        </p:nvSpPr>
        <p:spPr>
          <a:noFill/>
          <a:ln/>
        </p:spPr>
        <p:txBody>
          <a:bodyPr/>
          <a:lstStyle/>
          <a:p>
            <a:fld id="{9D14172F-8052-4E21-8F70-2ED05772F40C}" type="slidenum">
              <a:rPr lang="en-US"/>
              <a:pPr/>
              <a:t>21</a:t>
            </a:fld>
            <a:endParaRPr lang="en-US"/>
          </a:p>
        </p:txBody>
      </p:sp>
      <p:sp>
        <p:nvSpPr>
          <p:cNvPr id="25605" name="Rectangle 1"/>
          <p:cNvSpPr txBox="1">
            <a:spLocks noGrp="1" noRot="1" noChangeAspect="1" noChangeArrowheads="1" noTextEdit="1"/>
          </p:cNvSpPr>
          <p:nvPr>
            <p:ph type="sldImg"/>
          </p:nvPr>
        </p:nvSpPr>
        <p:spPr>
          <a:xfrm>
            <a:off x="1257300" y="720725"/>
            <a:ext cx="4800600" cy="3600450"/>
          </a:xfrm>
          <a:solidFill>
            <a:srgbClr val="FFFFFF"/>
          </a:solidFill>
          <a:ln/>
        </p:spPr>
      </p:sp>
      <p:sp>
        <p:nvSpPr>
          <p:cNvPr id="25606" name="Rectangle 2"/>
          <p:cNvSpPr txBox="1">
            <a:spLocks noGrp="1" noChangeArrowheads="1"/>
          </p:cNvSpPr>
          <p:nvPr>
            <p:ph type="body" idx="1"/>
          </p:nvPr>
        </p:nvSpPr>
        <p:spPr>
          <a:xfrm>
            <a:off x="731838" y="4560888"/>
            <a:ext cx="5851525" cy="4319587"/>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4BDF4378-048A-4FD2-9777-D6828D975C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C2C8B6E3-D21B-466E-B4DE-A47DE7C0701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260350"/>
            <a:ext cx="2071687"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260350"/>
            <a:ext cx="60642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8EE929C1-CB84-4BE2-A98B-E8BEFB2AE8D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268413"/>
            <a:ext cx="4067175"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7888" y="1268413"/>
            <a:ext cx="4068762"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4A83EA47-BE5B-4DC9-973F-88AB9CEB27C4}"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260350"/>
            <a:ext cx="2071687"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260350"/>
            <a:ext cx="60642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0"/>
          <p:cNvSpPr>
            <a:spLocks noGrp="1" noChangeArrowheads="1"/>
          </p:cNvSpPr>
          <p:nvPr>
            <p:ph type="dt" idx="10"/>
          </p:nvPr>
        </p:nvSpPr>
        <p:spPr>
          <a:ln/>
        </p:spPr>
        <p:txBody>
          <a:bodyPr/>
          <a:lstStyle>
            <a:lvl1pPr>
              <a:defRPr/>
            </a:lvl1pPr>
          </a:lstStyle>
          <a:p>
            <a:pPr>
              <a:defRPr/>
            </a:pPr>
            <a:r>
              <a:rPr lang="en-US"/>
              <a:t>05/10/13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idx="10"/>
          </p:nvPr>
        </p:nvSpPr>
        <p:spPr>
          <a:ln/>
        </p:spPr>
        <p:txBody>
          <a:bodyPr/>
          <a:lstStyle>
            <a:lvl1pPr>
              <a:defRPr/>
            </a:lvl1pPr>
          </a:lstStyle>
          <a:p>
            <a:pPr>
              <a:defRPr/>
            </a:pPr>
            <a:fld id="{37E45DCD-FE4E-4386-986F-E0CB125DA6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268413"/>
            <a:ext cx="4067175"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7888" y="1268413"/>
            <a:ext cx="4068762"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idx="10"/>
          </p:nvPr>
        </p:nvSpPr>
        <p:spPr>
          <a:ln/>
        </p:spPr>
        <p:txBody>
          <a:bodyPr/>
          <a:lstStyle>
            <a:lvl1pPr>
              <a:defRPr/>
            </a:lvl1pPr>
          </a:lstStyle>
          <a:p>
            <a:pPr>
              <a:defRPr/>
            </a:pPr>
            <a:fld id="{CFC286FF-4603-450A-8F60-F6637645B2B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idx="10"/>
          </p:nvPr>
        </p:nvSpPr>
        <p:spPr>
          <a:ln/>
        </p:spPr>
        <p:txBody>
          <a:bodyPr/>
          <a:lstStyle>
            <a:lvl1pPr>
              <a:defRPr/>
            </a:lvl1pPr>
          </a:lstStyle>
          <a:p>
            <a:pPr>
              <a:defRPr/>
            </a:pPr>
            <a:fld id="{7D8F39F3-C3F9-4C14-918B-8F623F9CFDF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idx="10"/>
          </p:nvPr>
        </p:nvSpPr>
        <p:spPr>
          <a:ln/>
        </p:spPr>
        <p:txBody>
          <a:bodyPr/>
          <a:lstStyle>
            <a:lvl1pPr>
              <a:defRPr/>
            </a:lvl1pPr>
          </a:lstStyle>
          <a:p>
            <a:pPr>
              <a:defRPr/>
            </a:pPr>
            <a:fld id="{27CB5A05-7405-467B-9F02-496D89B0E33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idx="10"/>
          </p:nvPr>
        </p:nvSpPr>
        <p:spPr>
          <a:ln/>
        </p:spPr>
        <p:txBody>
          <a:bodyPr/>
          <a:lstStyle>
            <a:lvl1pPr>
              <a:defRPr/>
            </a:lvl1pPr>
          </a:lstStyle>
          <a:p>
            <a:pPr>
              <a:defRPr/>
            </a:pPr>
            <a:fld id="{E4F231A1-7B0B-420F-8585-9DB228EC73C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1C9F8AD0-8F3E-434B-B0A2-E5D85647A58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991CEBC7-B80B-4501-AA2A-0DC548A2D2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srcRect/>
          <a:stretch>
            <a:fillRect/>
          </a:stretch>
        </p:blipFill>
        <p:spPr bwMode="auto">
          <a:xfrm>
            <a:off x="6477000" y="228600"/>
            <a:ext cx="2609850" cy="695325"/>
          </a:xfrm>
          <a:prstGeom prst="rect">
            <a:avLst/>
          </a:prstGeom>
          <a:noFill/>
          <a:ln w="9525">
            <a:noFill/>
            <a:round/>
            <a:headEnd/>
            <a:tailEnd/>
          </a:ln>
        </p:spPr>
      </p:pic>
      <p:sp>
        <p:nvSpPr>
          <p:cNvPr id="1027" name="Rectangle 2"/>
          <p:cNvSpPr>
            <a:spLocks noGrp="1" noChangeArrowheads="1"/>
          </p:cNvSpPr>
          <p:nvPr>
            <p:ph type="title"/>
          </p:nvPr>
        </p:nvSpPr>
        <p:spPr bwMode="auto">
          <a:xfrm>
            <a:off x="468313" y="260350"/>
            <a:ext cx="6045200" cy="573088"/>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028" name="Rectangle 3"/>
          <p:cNvSpPr>
            <a:spLocks noGrp="1" noChangeArrowheads="1"/>
          </p:cNvSpPr>
          <p:nvPr>
            <p:ph type="body" idx="1"/>
          </p:nvPr>
        </p:nvSpPr>
        <p:spPr bwMode="auto">
          <a:xfrm>
            <a:off x="468313" y="1268413"/>
            <a:ext cx="8288337" cy="49657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4"/>
          <p:cNvSpPr>
            <a:spLocks noGrp="1" noChangeArrowheads="1"/>
          </p:cNvSpPr>
          <p:nvPr>
            <p:ph type="sldNum"/>
          </p:nvPr>
        </p:nvSpPr>
        <p:spPr bwMode="auto">
          <a:xfrm>
            <a:off x="7091363" y="6351588"/>
            <a:ext cx="1870075" cy="366712"/>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mtClean="0">
                <a:solidFill>
                  <a:srgbClr val="4E0064"/>
                </a:solidFill>
                <a:ea typeface="+mn-ea"/>
                <a:cs typeface="+mn-cs"/>
              </a:defRPr>
            </a:lvl1pPr>
          </a:lstStyle>
          <a:p>
            <a:pPr>
              <a:defRPr/>
            </a:pPr>
            <a:fld id="{40641E9B-D67C-4C9D-8117-29400965A7E5}" type="slidenum">
              <a:rPr lang="en-US"/>
              <a:pPr>
                <a:defRPr/>
              </a:pPr>
              <a:t>‹#›</a:t>
            </a:fld>
            <a:endParaRPr lang="en-US"/>
          </a:p>
        </p:txBody>
      </p:sp>
      <p:sp>
        <p:nvSpPr>
          <p:cNvPr id="1029" name="Line 5"/>
          <p:cNvSpPr>
            <a:spLocks noChangeShapeType="1"/>
          </p:cNvSpPr>
          <p:nvPr/>
        </p:nvSpPr>
        <p:spPr bwMode="auto">
          <a:xfrm flipH="1">
            <a:off x="-184150" y="1268413"/>
            <a:ext cx="150812" cy="1587"/>
          </a:xfrm>
          <a:prstGeom prst="line">
            <a:avLst/>
          </a:prstGeom>
          <a:noFill/>
          <a:ln w="3240" cap="sq">
            <a:solidFill>
              <a:srgbClr val="B2B4B3"/>
            </a:solidFill>
            <a:miter lim="800000"/>
            <a:headEnd/>
            <a:tailEnd/>
          </a:ln>
          <a:effectLst/>
        </p:spPr>
        <p:txBody>
          <a:bodyPr/>
          <a:lstStyle/>
          <a:p>
            <a:pPr>
              <a:defRPr/>
            </a:pPr>
            <a:endParaRPr lang="en-US"/>
          </a:p>
        </p:txBody>
      </p:sp>
      <p:sp>
        <p:nvSpPr>
          <p:cNvPr id="1030" name="Line 6"/>
          <p:cNvSpPr>
            <a:spLocks noChangeShapeType="1"/>
          </p:cNvSpPr>
          <p:nvPr/>
        </p:nvSpPr>
        <p:spPr bwMode="auto">
          <a:xfrm flipH="1">
            <a:off x="-184150" y="6237288"/>
            <a:ext cx="150812" cy="1587"/>
          </a:xfrm>
          <a:prstGeom prst="line">
            <a:avLst/>
          </a:prstGeom>
          <a:noFill/>
          <a:ln w="3240" cap="sq">
            <a:solidFill>
              <a:srgbClr val="B2B4B3"/>
            </a:solidFill>
            <a:miter lim="800000"/>
            <a:headEnd/>
            <a:tailEnd/>
          </a:ln>
          <a:effectLst/>
        </p:spPr>
        <p:txBody>
          <a:bodyPr/>
          <a:lstStyle/>
          <a:p>
            <a:pPr>
              <a:defRPr/>
            </a:pPr>
            <a:endParaRPr lang="en-US"/>
          </a:p>
        </p:txBody>
      </p:sp>
      <p:sp>
        <p:nvSpPr>
          <p:cNvPr id="1031" name="Line 7"/>
          <p:cNvSpPr>
            <a:spLocks noChangeShapeType="1"/>
          </p:cNvSpPr>
          <p:nvPr/>
        </p:nvSpPr>
        <p:spPr bwMode="auto">
          <a:xfrm>
            <a:off x="468313" y="-198438"/>
            <a:ext cx="1587" cy="171450"/>
          </a:xfrm>
          <a:prstGeom prst="line">
            <a:avLst/>
          </a:prstGeom>
          <a:noFill/>
          <a:ln w="9360" cap="sq">
            <a:solidFill>
              <a:srgbClr val="B2B4B3"/>
            </a:solidFill>
            <a:miter lim="800000"/>
            <a:headEnd/>
            <a:tailEnd/>
          </a:ln>
          <a:effectLst/>
        </p:spPr>
        <p:txBody>
          <a:bodyPr/>
          <a:lstStyle/>
          <a:p>
            <a:pPr>
              <a:defRPr/>
            </a:pPr>
            <a:endParaRPr lang="en-US"/>
          </a:p>
        </p:txBody>
      </p:sp>
      <p:sp>
        <p:nvSpPr>
          <p:cNvPr id="1032" name="Line 8"/>
          <p:cNvSpPr>
            <a:spLocks noChangeShapeType="1"/>
          </p:cNvSpPr>
          <p:nvPr/>
        </p:nvSpPr>
        <p:spPr bwMode="auto">
          <a:xfrm>
            <a:off x="9109075" y="-198438"/>
            <a:ext cx="1588" cy="171450"/>
          </a:xfrm>
          <a:prstGeom prst="line">
            <a:avLst/>
          </a:prstGeom>
          <a:noFill/>
          <a:ln w="9360" cap="sq">
            <a:solidFill>
              <a:srgbClr val="B2B4B3"/>
            </a:solidFill>
            <a:miter lim="800000"/>
            <a:headEnd/>
            <a:tailEnd/>
          </a:ln>
          <a:effectLst/>
        </p:spPr>
        <p:txBody>
          <a:bodyPr/>
          <a:lstStyle/>
          <a:p>
            <a:pPr>
              <a:defRPr/>
            </a:pPr>
            <a:endParaRPr lang="en-US"/>
          </a:p>
        </p:txBody>
      </p:sp>
      <p:sp>
        <p:nvSpPr>
          <p:cNvPr id="1033" name="Line 9"/>
          <p:cNvSpPr>
            <a:spLocks noChangeShapeType="1"/>
          </p:cNvSpPr>
          <p:nvPr/>
        </p:nvSpPr>
        <p:spPr bwMode="auto">
          <a:xfrm>
            <a:off x="-180975" y="1268413"/>
            <a:ext cx="1587" cy="4968875"/>
          </a:xfrm>
          <a:prstGeom prst="line">
            <a:avLst/>
          </a:prstGeom>
          <a:noFill/>
          <a:ln w="9360" cap="sq">
            <a:solidFill>
              <a:srgbClr val="B2B4B3"/>
            </a:solidFill>
            <a:miter lim="800000"/>
            <a:headEnd/>
            <a:tailEnd/>
          </a:ln>
          <a:effectLst/>
        </p:spPr>
        <p:txBody>
          <a:bodyPr/>
          <a:lstStyle/>
          <a:p>
            <a:pPr>
              <a:defRPr/>
            </a:pPr>
            <a:endParaRPr lang="en-US"/>
          </a:p>
        </p:txBody>
      </p:sp>
      <p:sp>
        <p:nvSpPr>
          <p:cNvPr id="1034" name="AutoShape 10"/>
          <p:cNvSpPr>
            <a:spLocks noChangeArrowheads="1"/>
          </p:cNvSpPr>
          <p:nvPr/>
        </p:nvSpPr>
        <p:spPr bwMode="auto">
          <a:xfrm>
            <a:off x="468313" y="-214313"/>
            <a:ext cx="8636000" cy="15875"/>
          </a:xfrm>
          <a:custGeom>
            <a:avLst/>
            <a:gdLst>
              <a:gd name="G0" fmla="+- 5450 0 0"/>
              <a:gd name="G1" fmla="+- 4 0 0"/>
              <a:gd name="T0" fmla="*/ 0 w 5440"/>
              <a:gd name="T1" fmla="*/ 2147483647 h 10"/>
              <a:gd name="T2" fmla="*/ 2147483647 w 5440"/>
              <a:gd name="T3" fmla="*/ 0 h 10"/>
              <a:gd name="T4" fmla="*/ 0 w 5440"/>
              <a:gd name="T5" fmla="*/ 0 h 10"/>
              <a:gd name="T6" fmla="*/ 5440 w 5440"/>
              <a:gd name="T7" fmla="*/ 10 h 10"/>
            </a:gdLst>
            <a:ahLst/>
            <a:cxnLst>
              <a:cxn ang="0">
                <a:pos x="T0" y="T1"/>
              </a:cxn>
              <a:cxn ang="0">
                <a:pos x="T2" y="T3"/>
              </a:cxn>
            </a:cxnLst>
            <a:rect l="T4" t="T5" r="T6" b="T7"/>
            <a:pathLst>
              <a:path w="5440" h="10">
                <a:moveTo>
                  <a:pt x="0" y="10"/>
                </a:moveTo>
                <a:lnTo>
                  <a:pt x="5440" y="0"/>
                </a:lnTo>
              </a:path>
            </a:pathLst>
          </a:custGeom>
          <a:noFill/>
          <a:ln w="9360" cap="sq">
            <a:solidFill>
              <a:srgbClr val="B2B4B3"/>
            </a:solidFill>
            <a:round/>
            <a:headEnd/>
            <a:tailEnd/>
          </a:ln>
          <a:effectLst/>
        </p:spPr>
        <p:txBody>
          <a:bodyPr wrap="none" anchor="ctr"/>
          <a:lstStyle/>
          <a:p>
            <a:pPr>
              <a:defRPr/>
            </a:pPr>
            <a:endParaRPr lang="en-US"/>
          </a:p>
        </p:txBody>
      </p:sp>
      <p:sp>
        <p:nvSpPr>
          <p:cNvPr id="1035" name="Line 11"/>
          <p:cNvSpPr>
            <a:spLocks noChangeShapeType="1"/>
          </p:cNvSpPr>
          <p:nvPr/>
        </p:nvSpPr>
        <p:spPr bwMode="auto">
          <a:xfrm flipH="1">
            <a:off x="-184150" y="260350"/>
            <a:ext cx="150812" cy="1588"/>
          </a:xfrm>
          <a:prstGeom prst="line">
            <a:avLst/>
          </a:prstGeom>
          <a:noFill/>
          <a:ln w="3240" cap="sq">
            <a:solidFill>
              <a:srgbClr val="B2B4B3"/>
            </a:solidFill>
            <a:miter lim="800000"/>
            <a:headEnd/>
            <a:tailEnd/>
          </a:ln>
          <a:effectLst/>
        </p:spPr>
        <p:txBody>
          <a:bodyPr/>
          <a:lstStyle/>
          <a:p>
            <a:pPr>
              <a:defRPr/>
            </a:pPr>
            <a:endParaRPr lang="en-US"/>
          </a:p>
        </p:txBody>
      </p:sp>
      <p:sp>
        <p:nvSpPr>
          <p:cNvPr id="1036" name="Line 12"/>
          <p:cNvSpPr>
            <a:spLocks noChangeShapeType="1"/>
          </p:cNvSpPr>
          <p:nvPr/>
        </p:nvSpPr>
        <p:spPr bwMode="auto">
          <a:xfrm flipH="1">
            <a:off x="-184150" y="836613"/>
            <a:ext cx="150812" cy="1587"/>
          </a:xfrm>
          <a:prstGeom prst="line">
            <a:avLst/>
          </a:prstGeom>
          <a:noFill/>
          <a:ln w="3240" cap="sq">
            <a:solidFill>
              <a:srgbClr val="B2B4B3"/>
            </a:solidFill>
            <a:miter lim="800000"/>
            <a:headEnd/>
            <a:tailEnd/>
          </a:ln>
          <a:effectLst/>
        </p:spPr>
        <p:txBody>
          <a:bodyPr/>
          <a:lstStyle/>
          <a:p>
            <a:pPr>
              <a:defRPr/>
            </a:pPr>
            <a:endParaRPr lang="en-US"/>
          </a:p>
        </p:txBody>
      </p:sp>
      <p:sp>
        <p:nvSpPr>
          <p:cNvPr id="1037" name="Line 13"/>
          <p:cNvSpPr>
            <a:spLocks noChangeShapeType="1"/>
          </p:cNvSpPr>
          <p:nvPr/>
        </p:nvSpPr>
        <p:spPr bwMode="auto">
          <a:xfrm>
            <a:off x="6588125" y="-198438"/>
            <a:ext cx="1588" cy="171450"/>
          </a:xfrm>
          <a:prstGeom prst="line">
            <a:avLst/>
          </a:prstGeom>
          <a:noFill/>
          <a:ln w="9360" cap="sq">
            <a:solidFill>
              <a:srgbClr val="B2B4B3"/>
            </a:solidFill>
            <a:miter lim="800000"/>
            <a:headEnd/>
            <a:tailEnd/>
          </a:ln>
          <a:effectLst/>
        </p:spPr>
        <p:txBody>
          <a:bodyPr/>
          <a:lstStyle/>
          <a:p>
            <a:pPr>
              <a:defRPr/>
            </a:pPr>
            <a:endParaRPr lang="en-US"/>
          </a:p>
        </p:txBody>
      </p:sp>
      <p:sp>
        <p:nvSpPr>
          <p:cNvPr id="1038" name="Line 14"/>
          <p:cNvSpPr>
            <a:spLocks noChangeShapeType="1"/>
          </p:cNvSpPr>
          <p:nvPr/>
        </p:nvSpPr>
        <p:spPr bwMode="auto">
          <a:xfrm>
            <a:off x="-180975" y="260350"/>
            <a:ext cx="1587" cy="576263"/>
          </a:xfrm>
          <a:prstGeom prst="line">
            <a:avLst/>
          </a:prstGeom>
          <a:noFill/>
          <a:ln w="9360" cap="sq">
            <a:solidFill>
              <a:srgbClr val="B2B4B3"/>
            </a:solidFill>
            <a:miter lim="800000"/>
            <a:headEnd/>
            <a:tailEnd/>
          </a:ln>
          <a:effectLst/>
        </p:spPr>
        <p:txBody>
          <a:bodyPr/>
          <a:lstStyle/>
          <a:p>
            <a:pPr>
              <a:defRPr/>
            </a:pPr>
            <a:endParaRPr lang="en-US"/>
          </a:p>
        </p:txBody>
      </p:sp>
      <p:sp>
        <p:nvSpPr>
          <p:cNvPr id="1039" name="Line 15"/>
          <p:cNvSpPr>
            <a:spLocks noChangeShapeType="1"/>
          </p:cNvSpPr>
          <p:nvPr/>
        </p:nvSpPr>
        <p:spPr bwMode="auto">
          <a:xfrm>
            <a:off x="8748713" y="-198438"/>
            <a:ext cx="1587" cy="171450"/>
          </a:xfrm>
          <a:prstGeom prst="line">
            <a:avLst/>
          </a:prstGeom>
          <a:noFill/>
          <a:ln w="9360" cap="sq">
            <a:solidFill>
              <a:srgbClr val="B2B4B3"/>
            </a:solidFill>
            <a:miter lim="800000"/>
            <a:headEnd/>
            <a:tailEnd/>
          </a:ln>
          <a:effectLst/>
        </p:spPr>
        <p:txBody>
          <a:bodyPr/>
          <a:lstStyle/>
          <a:p>
            <a:pPr>
              <a:defRPr/>
            </a:pPr>
            <a:endParaRPr lang="en-US"/>
          </a:p>
        </p:txBody>
      </p:sp>
      <p:sp>
        <p:nvSpPr>
          <p:cNvPr id="1040" name="Text Box 16"/>
          <p:cNvSpPr txBox="1">
            <a:spLocks noChangeArrowheads="1"/>
          </p:cNvSpPr>
          <p:nvPr/>
        </p:nvSpPr>
        <p:spPr bwMode="auto">
          <a:xfrm>
            <a:off x="107950" y="6453188"/>
            <a:ext cx="6911975" cy="288925"/>
          </a:xfrm>
          <a:prstGeom prst="rect">
            <a:avLst/>
          </a:prstGeom>
          <a:noFill/>
          <a:ln w="9525" cap="flat">
            <a:noFill/>
            <a:round/>
            <a:headEnd/>
            <a:tailEnd/>
          </a:ln>
          <a:effectLst/>
        </p:spPr>
        <p:txBody>
          <a:bodyPr lIns="90000" tIns="46800" rIns="90000" bIns="46800" anchor="b"/>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800">
                <a:solidFill>
                  <a:srgbClr val="B2B4B3"/>
                </a:solidFill>
              </a:rPr>
              <a:t>Copyright NorthgateArinso. All rights reserved.</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2pPr>
      <a:lvl3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3pPr>
      <a:lvl4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4pPr>
      <a:lvl5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9pPr>
    </p:titleStyle>
    <p:bodyStyle>
      <a:lvl1pPr marL="342900" indent="-3429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4E0064"/>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buChar char="–"/>
        <a:defRPr sz="2800">
          <a:solidFill>
            <a:srgbClr val="4E0064"/>
          </a:solidFill>
          <a:latin typeface="+mn-lt"/>
          <a:ea typeface="+mn-ea"/>
          <a:cs typeface="+mn-cs"/>
        </a:defRPr>
      </a:lvl2pPr>
      <a:lvl3pPr marL="1143000" indent="-228600" algn="l" defTabSz="457200" rtl="0" eaLnBrk="0" fontAlgn="base" hangingPunct="0">
        <a:spcBef>
          <a:spcPts val="400"/>
        </a:spcBef>
        <a:spcAft>
          <a:spcPct val="0"/>
        </a:spcAft>
        <a:buClr>
          <a:srgbClr val="000000"/>
        </a:buClr>
        <a:buSzPct val="100000"/>
        <a:buFont typeface="Times New Roman" pitchFamily="16" charset="0"/>
        <a:buChar char="•"/>
        <a:defRPr sz="1600">
          <a:solidFill>
            <a:srgbClr val="4E0064"/>
          </a:solidFill>
          <a:latin typeface="+mn-lt"/>
          <a:ea typeface="+mn-ea"/>
          <a:cs typeface="+mn-cs"/>
        </a:defRPr>
      </a:lvl3pPr>
      <a:lvl4pPr marL="1600200" indent="-228600" algn="l" defTabSz="457200" rtl="0" eaLnBrk="0" fontAlgn="base" hangingPunct="0">
        <a:spcBef>
          <a:spcPts val="350"/>
        </a:spcBef>
        <a:spcAft>
          <a:spcPct val="0"/>
        </a:spcAft>
        <a:buClr>
          <a:srgbClr val="000000"/>
        </a:buClr>
        <a:buSzPct val="100000"/>
        <a:buFont typeface="Times New Roman" pitchFamily="16" charset="0"/>
        <a:buChar char="–"/>
        <a:defRPr sz="1400">
          <a:solidFill>
            <a:srgbClr val="4D4F53"/>
          </a:solidFill>
          <a:latin typeface="+mn-lt"/>
          <a:ea typeface="+mn-ea"/>
          <a:cs typeface="+mn-cs"/>
        </a:defRPr>
      </a:lvl4pPr>
      <a:lvl5pPr marL="2057400" indent="-228600" algn="l" defTabSz="457200" rtl="0" eaLnBrk="0" fontAlgn="base" hangingPunct="0">
        <a:spcBef>
          <a:spcPts val="350"/>
        </a:spcBef>
        <a:spcAft>
          <a:spcPct val="0"/>
        </a:spcAft>
        <a:buClr>
          <a:srgbClr val="000000"/>
        </a:buClr>
        <a:buSzPct val="100000"/>
        <a:buFont typeface="Times New Roman" pitchFamily="16" charset="0"/>
        <a:buChar char="»"/>
        <a:defRPr sz="1400">
          <a:solidFill>
            <a:srgbClr val="747678"/>
          </a:solidFill>
          <a:latin typeface="+mn-lt"/>
          <a:ea typeface="+mn-ea"/>
          <a:cs typeface="+mn-cs"/>
        </a:defRPr>
      </a:lvl5pPr>
      <a:lvl6pPr marL="25146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6pPr>
      <a:lvl7pPr marL="29718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7pPr>
      <a:lvl8pPr marL="3429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8pPr>
      <a:lvl9pPr marL="38862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a:srcRect/>
          <a:stretch>
            <a:fillRect/>
          </a:stretch>
        </p:blipFill>
        <p:spPr bwMode="auto">
          <a:xfrm>
            <a:off x="0" y="0"/>
            <a:ext cx="9131300" cy="6858000"/>
          </a:xfrm>
          <a:prstGeom prst="rect">
            <a:avLst/>
          </a:prstGeom>
          <a:noFill/>
          <a:ln w="9525">
            <a:noFill/>
            <a:round/>
            <a:headEnd/>
            <a:tailEnd/>
          </a:ln>
        </p:spPr>
      </p:pic>
      <p:grpSp>
        <p:nvGrpSpPr>
          <p:cNvPr id="2051" name="Group 2"/>
          <p:cNvGrpSpPr>
            <a:grpSpLocks/>
          </p:cNvGrpSpPr>
          <p:nvPr/>
        </p:nvGrpSpPr>
        <p:grpSpPr bwMode="auto">
          <a:xfrm>
            <a:off x="4672013" y="7173913"/>
            <a:ext cx="1724025" cy="573087"/>
            <a:chOff x="2943" y="4519"/>
            <a:chExt cx="1086" cy="361"/>
          </a:xfrm>
        </p:grpSpPr>
        <p:sp>
          <p:nvSpPr>
            <p:cNvPr id="2" name="Rectangle 3"/>
            <p:cNvSpPr>
              <a:spLocks noChangeArrowheads="1"/>
            </p:cNvSpPr>
            <p:nvPr/>
          </p:nvSpPr>
          <p:spPr bwMode="auto">
            <a:xfrm>
              <a:off x="2943" y="4519"/>
              <a:ext cx="541" cy="360"/>
            </a:xfrm>
            <a:prstGeom prst="rect">
              <a:avLst/>
            </a:prstGeom>
            <a:solidFill>
              <a:srgbClr val="8CB61D"/>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R140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G182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B29</a:t>
              </a:r>
            </a:p>
          </p:txBody>
        </p:sp>
        <p:sp>
          <p:nvSpPr>
            <p:cNvPr id="3" name="Rectangle 4"/>
            <p:cNvSpPr>
              <a:spLocks noChangeArrowheads="1"/>
            </p:cNvSpPr>
            <p:nvPr/>
          </p:nvSpPr>
          <p:spPr bwMode="auto">
            <a:xfrm>
              <a:off x="3486" y="4519"/>
              <a:ext cx="541" cy="360"/>
            </a:xfrm>
            <a:prstGeom prst="rect">
              <a:avLst/>
            </a:prstGeom>
            <a:solidFill>
              <a:srgbClr val="6C8D31"/>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R108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G141</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B49</a:t>
              </a:r>
            </a:p>
          </p:txBody>
        </p:sp>
        <p:sp>
          <p:nvSpPr>
            <p:cNvPr id="2053" name="Line 5"/>
            <p:cNvSpPr>
              <a:spLocks noChangeShapeType="1"/>
            </p:cNvSpPr>
            <p:nvPr/>
          </p:nvSpPr>
          <p:spPr bwMode="auto">
            <a:xfrm>
              <a:off x="3486"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54" name="Line 6"/>
            <p:cNvSpPr>
              <a:spLocks noChangeShapeType="1"/>
            </p:cNvSpPr>
            <p:nvPr/>
          </p:nvSpPr>
          <p:spPr bwMode="auto">
            <a:xfrm>
              <a:off x="2943"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4" name="Line 7"/>
            <p:cNvSpPr>
              <a:spLocks noChangeShapeType="1"/>
            </p:cNvSpPr>
            <p:nvPr/>
          </p:nvSpPr>
          <p:spPr bwMode="auto">
            <a:xfrm>
              <a:off x="4030"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5" name="Line 8"/>
            <p:cNvSpPr>
              <a:spLocks noChangeShapeType="1"/>
            </p:cNvSpPr>
            <p:nvPr/>
          </p:nvSpPr>
          <p:spPr bwMode="auto">
            <a:xfrm>
              <a:off x="2943" y="4519"/>
              <a:ext cx="1085" cy="0"/>
            </a:xfrm>
            <a:prstGeom prst="line">
              <a:avLst/>
            </a:prstGeom>
            <a:noFill/>
            <a:ln w="19080" cap="sq">
              <a:solidFill>
                <a:srgbClr val="FFFFFF"/>
              </a:solidFill>
              <a:miter lim="800000"/>
              <a:headEnd/>
              <a:tailEnd/>
            </a:ln>
            <a:effectLst/>
          </p:spPr>
          <p:txBody>
            <a:bodyPr/>
            <a:lstStyle/>
            <a:p>
              <a:pPr>
                <a:defRPr/>
              </a:pPr>
              <a:endParaRPr lang="en-US"/>
            </a:p>
          </p:txBody>
        </p:sp>
        <p:sp>
          <p:nvSpPr>
            <p:cNvPr id="6" name="Line 9"/>
            <p:cNvSpPr>
              <a:spLocks noChangeShapeType="1"/>
            </p:cNvSpPr>
            <p:nvPr/>
          </p:nvSpPr>
          <p:spPr bwMode="auto">
            <a:xfrm>
              <a:off x="2943" y="4881"/>
              <a:ext cx="1085" cy="0"/>
            </a:xfrm>
            <a:prstGeom prst="line">
              <a:avLst/>
            </a:prstGeom>
            <a:noFill/>
            <a:ln w="19080" cap="sq">
              <a:solidFill>
                <a:srgbClr val="FFFFFF"/>
              </a:solidFill>
              <a:miter lim="800000"/>
              <a:headEnd/>
              <a:tailEnd/>
            </a:ln>
            <a:effectLst/>
          </p:spPr>
          <p:txBody>
            <a:bodyPr/>
            <a:lstStyle/>
            <a:p>
              <a:pPr>
                <a:defRPr/>
              </a:pPr>
              <a:endParaRPr lang="en-US"/>
            </a:p>
          </p:txBody>
        </p:sp>
      </p:grpSp>
      <p:grpSp>
        <p:nvGrpSpPr>
          <p:cNvPr id="2052" name="Group 10"/>
          <p:cNvGrpSpPr>
            <a:grpSpLocks/>
          </p:cNvGrpSpPr>
          <p:nvPr/>
        </p:nvGrpSpPr>
        <p:grpSpPr bwMode="auto">
          <a:xfrm>
            <a:off x="19050" y="7148513"/>
            <a:ext cx="1481138" cy="598487"/>
            <a:chOff x="12" y="4503"/>
            <a:chExt cx="933" cy="377"/>
          </a:xfrm>
        </p:grpSpPr>
        <p:sp>
          <p:nvSpPr>
            <p:cNvPr id="2059" name="Rectangle 11"/>
            <p:cNvSpPr>
              <a:spLocks noChangeArrowheads="1"/>
            </p:cNvSpPr>
            <p:nvPr/>
          </p:nvSpPr>
          <p:spPr bwMode="auto">
            <a:xfrm>
              <a:off x="12" y="4503"/>
              <a:ext cx="465" cy="376"/>
            </a:xfrm>
            <a:prstGeom prst="rect">
              <a:avLst/>
            </a:prstGeom>
            <a:solidFill>
              <a:srgbClr val="4E0064"/>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R78</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G0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B100</a:t>
              </a:r>
            </a:p>
          </p:txBody>
        </p:sp>
        <p:sp>
          <p:nvSpPr>
            <p:cNvPr id="7" name="Rectangle 12"/>
            <p:cNvSpPr>
              <a:spLocks noChangeArrowheads="1"/>
            </p:cNvSpPr>
            <p:nvPr/>
          </p:nvSpPr>
          <p:spPr bwMode="auto">
            <a:xfrm>
              <a:off x="479" y="4503"/>
              <a:ext cx="465" cy="376"/>
            </a:xfrm>
            <a:prstGeom prst="rect">
              <a:avLst/>
            </a:prstGeom>
            <a:solidFill>
              <a:srgbClr val="C60C30"/>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R198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G12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1000">
                  <a:solidFill>
                    <a:srgbClr val="FFFFFF"/>
                  </a:solidFill>
                </a:rPr>
                <a:t>B48</a:t>
              </a:r>
            </a:p>
          </p:txBody>
        </p:sp>
        <p:sp>
          <p:nvSpPr>
            <p:cNvPr id="8" name="Line 13"/>
            <p:cNvSpPr>
              <a:spLocks noChangeShapeType="1"/>
            </p:cNvSpPr>
            <p:nvPr/>
          </p:nvSpPr>
          <p:spPr bwMode="auto">
            <a:xfrm>
              <a:off x="479" y="4503"/>
              <a:ext cx="0" cy="376"/>
            </a:xfrm>
            <a:prstGeom prst="line">
              <a:avLst/>
            </a:prstGeom>
            <a:noFill/>
            <a:ln w="19080" cap="sq">
              <a:solidFill>
                <a:srgbClr val="FFFFFF"/>
              </a:solidFill>
              <a:miter lim="800000"/>
              <a:headEnd/>
              <a:tailEnd/>
            </a:ln>
            <a:effectLst/>
          </p:spPr>
          <p:txBody>
            <a:bodyPr/>
            <a:lstStyle/>
            <a:p>
              <a:pPr>
                <a:defRPr/>
              </a:pPr>
              <a:endParaRPr lang="en-US"/>
            </a:p>
          </p:txBody>
        </p:sp>
        <p:sp>
          <p:nvSpPr>
            <p:cNvPr id="2062" name="Line 14"/>
            <p:cNvSpPr>
              <a:spLocks noChangeShapeType="1"/>
            </p:cNvSpPr>
            <p:nvPr/>
          </p:nvSpPr>
          <p:spPr bwMode="auto">
            <a:xfrm>
              <a:off x="12" y="4503"/>
              <a:ext cx="0" cy="376"/>
            </a:xfrm>
            <a:prstGeom prst="line">
              <a:avLst/>
            </a:prstGeom>
            <a:noFill/>
            <a:ln w="19080" cap="sq">
              <a:solidFill>
                <a:srgbClr val="FFFFFF"/>
              </a:solidFill>
              <a:miter lim="800000"/>
              <a:headEnd/>
              <a:tailEnd/>
            </a:ln>
            <a:effectLst/>
          </p:spPr>
          <p:txBody>
            <a:bodyPr/>
            <a:lstStyle/>
            <a:p>
              <a:pPr>
                <a:defRPr/>
              </a:pPr>
              <a:endParaRPr lang="en-US"/>
            </a:p>
          </p:txBody>
        </p:sp>
        <p:sp>
          <p:nvSpPr>
            <p:cNvPr id="2063" name="Line 15"/>
            <p:cNvSpPr>
              <a:spLocks noChangeShapeType="1"/>
            </p:cNvSpPr>
            <p:nvPr/>
          </p:nvSpPr>
          <p:spPr bwMode="auto">
            <a:xfrm>
              <a:off x="946" y="4503"/>
              <a:ext cx="0" cy="376"/>
            </a:xfrm>
            <a:prstGeom prst="line">
              <a:avLst/>
            </a:prstGeom>
            <a:noFill/>
            <a:ln w="19080" cap="sq">
              <a:solidFill>
                <a:srgbClr val="FFFFFF"/>
              </a:solidFill>
              <a:miter lim="800000"/>
              <a:headEnd/>
              <a:tailEnd/>
            </a:ln>
            <a:effectLst/>
          </p:spPr>
          <p:txBody>
            <a:bodyPr/>
            <a:lstStyle/>
            <a:p>
              <a:pPr>
                <a:defRPr/>
              </a:pPr>
              <a:endParaRPr lang="en-US"/>
            </a:p>
          </p:txBody>
        </p:sp>
        <p:sp>
          <p:nvSpPr>
            <p:cNvPr id="2064" name="Line 16"/>
            <p:cNvSpPr>
              <a:spLocks noChangeShapeType="1"/>
            </p:cNvSpPr>
            <p:nvPr/>
          </p:nvSpPr>
          <p:spPr bwMode="auto">
            <a:xfrm>
              <a:off x="12" y="4503"/>
              <a:ext cx="932" cy="0"/>
            </a:xfrm>
            <a:prstGeom prst="line">
              <a:avLst/>
            </a:prstGeom>
            <a:noFill/>
            <a:ln w="19080" cap="sq">
              <a:solidFill>
                <a:srgbClr val="FFFFFF"/>
              </a:solidFill>
              <a:miter lim="800000"/>
              <a:headEnd/>
              <a:tailEnd/>
            </a:ln>
            <a:effectLst/>
          </p:spPr>
          <p:txBody>
            <a:bodyPr/>
            <a:lstStyle/>
            <a:p>
              <a:pPr>
                <a:defRPr/>
              </a:pPr>
              <a:endParaRPr lang="en-US"/>
            </a:p>
          </p:txBody>
        </p:sp>
        <p:sp>
          <p:nvSpPr>
            <p:cNvPr id="2065" name="Line 17"/>
            <p:cNvSpPr>
              <a:spLocks noChangeShapeType="1"/>
            </p:cNvSpPr>
            <p:nvPr/>
          </p:nvSpPr>
          <p:spPr bwMode="auto">
            <a:xfrm>
              <a:off x="12" y="4881"/>
              <a:ext cx="932" cy="0"/>
            </a:xfrm>
            <a:prstGeom prst="line">
              <a:avLst/>
            </a:prstGeom>
            <a:noFill/>
            <a:ln w="19080" cap="sq">
              <a:solidFill>
                <a:srgbClr val="FFFFFF"/>
              </a:solidFill>
              <a:miter lim="800000"/>
              <a:headEnd/>
              <a:tailEnd/>
            </a:ln>
            <a:effectLst/>
          </p:spPr>
          <p:txBody>
            <a:bodyPr/>
            <a:lstStyle/>
            <a:p>
              <a:pPr>
                <a:defRPr/>
              </a:pPr>
              <a:endParaRPr lang="en-US"/>
            </a:p>
          </p:txBody>
        </p:sp>
      </p:grpSp>
      <p:sp>
        <p:nvSpPr>
          <p:cNvPr id="2066" name="Text Box 18"/>
          <p:cNvSpPr txBox="1">
            <a:spLocks noChangeArrowheads="1"/>
          </p:cNvSpPr>
          <p:nvPr/>
        </p:nvSpPr>
        <p:spPr bwMode="auto">
          <a:xfrm>
            <a:off x="1547813" y="6958013"/>
            <a:ext cx="2879725" cy="215900"/>
          </a:xfrm>
          <a:prstGeom prst="rect">
            <a:avLst/>
          </a:prstGeom>
          <a:noFill/>
          <a:ln w="9525" cap="flat">
            <a:noFill/>
            <a:round/>
            <a:headEnd/>
            <a:tailEnd/>
          </a:ln>
          <a:effectLst/>
        </p:spPr>
        <p:txBody>
          <a:bodyPr lIns="90000" tIns="46800" rIns="90000" bIns="46800">
            <a:spAutoFit/>
          </a:bodyPr>
          <a:lstStyle/>
          <a:p>
            <a:pPr>
              <a:spcBef>
                <a:spcPts val="5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a:solidFill>
                  <a:srgbClr val="FFFFFF"/>
                </a:solidFill>
              </a:rPr>
              <a:t>Dominant Colors</a:t>
            </a:r>
          </a:p>
        </p:txBody>
      </p:sp>
      <p:sp>
        <p:nvSpPr>
          <p:cNvPr id="2067" name="Text Box 19"/>
          <p:cNvSpPr txBox="1">
            <a:spLocks noChangeArrowheads="1"/>
          </p:cNvSpPr>
          <p:nvPr/>
        </p:nvSpPr>
        <p:spPr bwMode="auto">
          <a:xfrm>
            <a:off x="-36513" y="6958013"/>
            <a:ext cx="1512888" cy="215900"/>
          </a:xfrm>
          <a:prstGeom prst="rect">
            <a:avLst/>
          </a:prstGeom>
          <a:noFill/>
          <a:ln w="9525" cap="flat">
            <a:noFill/>
            <a:round/>
            <a:headEnd/>
            <a:tailEnd/>
          </a:ln>
          <a:effectLst/>
        </p:spPr>
        <p:txBody>
          <a:bodyPr lIns="90000" tIns="46800" rIns="90000" bIns="46800">
            <a:spAutoFit/>
          </a:bodyPr>
          <a:lstStyle/>
          <a:p>
            <a:pPr>
              <a:spcBef>
                <a:spcPts val="5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b="1">
                <a:solidFill>
                  <a:srgbClr val="FFFFFF"/>
                </a:solidFill>
              </a:rPr>
              <a:t>Corporate Colours</a:t>
            </a:r>
          </a:p>
        </p:txBody>
      </p:sp>
      <p:grpSp>
        <p:nvGrpSpPr>
          <p:cNvPr id="2055" name="Group 20"/>
          <p:cNvGrpSpPr>
            <a:grpSpLocks/>
          </p:cNvGrpSpPr>
          <p:nvPr/>
        </p:nvGrpSpPr>
        <p:grpSpPr bwMode="auto">
          <a:xfrm>
            <a:off x="3087688" y="7173913"/>
            <a:ext cx="1581150" cy="573087"/>
            <a:chOff x="1945" y="4519"/>
            <a:chExt cx="996" cy="361"/>
          </a:xfrm>
        </p:grpSpPr>
        <p:sp>
          <p:nvSpPr>
            <p:cNvPr id="2069" name="Rectangle 21"/>
            <p:cNvSpPr>
              <a:spLocks noChangeArrowheads="1"/>
            </p:cNvSpPr>
            <p:nvPr/>
          </p:nvSpPr>
          <p:spPr bwMode="auto">
            <a:xfrm>
              <a:off x="1945" y="4519"/>
              <a:ext cx="496" cy="360"/>
            </a:xfrm>
            <a:prstGeom prst="rect">
              <a:avLst/>
            </a:prstGeom>
            <a:solidFill>
              <a:srgbClr val="D0712F"/>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R208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G113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B47</a:t>
              </a:r>
            </a:p>
          </p:txBody>
        </p:sp>
        <p:sp>
          <p:nvSpPr>
            <p:cNvPr id="2070" name="Rectangle 22"/>
            <p:cNvSpPr>
              <a:spLocks noChangeArrowheads="1"/>
            </p:cNvSpPr>
            <p:nvPr/>
          </p:nvSpPr>
          <p:spPr bwMode="auto">
            <a:xfrm>
              <a:off x="2443" y="4519"/>
              <a:ext cx="496" cy="360"/>
            </a:xfrm>
            <a:prstGeom prst="rect">
              <a:avLst/>
            </a:prstGeom>
            <a:solidFill>
              <a:srgbClr val="E1A800"/>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R225</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G168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B0</a:t>
              </a:r>
            </a:p>
          </p:txBody>
        </p:sp>
        <p:sp>
          <p:nvSpPr>
            <p:cNvPr id="2071" name="Line 23"/>
            <p:cNvSpPr>
              <a:spLocks noChangeShapeType="1"/>
            </p:cNvSpPr>
            <p:nvPr/>
          </p:nvSpPr>
          <p:spPr bwMode="auto">
            <a:xfrm>
              <a:off x="2443"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72" name="Line 24"/>
            <p:cNvSpPr>
              <a:spLocks noChangeShapeType="1"/>
            </p:cNvSpPr>
            <p:nvPr/>
          </p:nvSpPr>
          <p:spPr bwMode="auto">
            <a:xfrm>
              <a:off x="1945"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73" name="Line 25"/>
            <p:cNvSpPr>
              <a:spLocks noChangeShapeType="1"/>
            </p:cNvSpPr>
            <p:nvPr/>
          </p:nvSpPr>
          <p:spPr bwMode="auto">
            <a:xfrm>
              <a:off x="2942"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74" name="Line 26"/>
            <p:cNvSpPr>
              <a:spLocks noChangeShapeType="1"/>
            </p:cNvSpPr>
            <p:nvPr/>
          </p:nvSpPr>
          <p:spPr bwMode="auto">
            <a:xfrm>
              <a:off x="1945" y="4519"/>
              <a:ext cx="995" cy="0"/>
            </a:xfrm>
            <a:prstGeom prst="line">
              <a:avLst/>
            </a:prstGeom>
            <a:noFill/>
            <a:ln w="19080" cap="sq">
              <a:solidFill>
                <a:srgbClr val="FFFFFF"/>
              </a:solidFill>
              <a:miter lim="800000"/>
              <a:headEnd/>
              <a:tailEnd/>
            </a:ln>
            <a:effectLst/>
          </p:spPr>
          <p:txBody>
            <a:bodyPr/>
            <a:lstStyle/>
            <a:p>
              <a:pPr>
                <a:defRPr/>
              </a:pPr>
              <a:endParaRPr lang="en-US"/>
            </a:p>
          </p:txBody>
        </p:sp>
        <p:sp>
          <p:nvSpPr>
            <p:cNvPr id="2075" name="Line 27"/>
            <p:cNvSpPr>
              <a:spLocks noChangeShapeType="1"/>
            </p:cNvSpPr>
            <p:nvPr/>
          </p:nvSpPr>
          <p:spPr bwMode="auto">
            <a:xfrm>
              <a:off x="1945" y="4881"/>
              <a:ext cx="995" cy="0"/>
            </a:xfrm>
            <a:prstGeom prst="line">
              <a:avLst/>
            </a:prstGeom>
            <a:noFill/>
            <a:ln w="19080" cap="sq">
              <a:solidFill>
                <a:srgbClr val="FFFFFF"/>
              </a:solidFill>
              <a:miter lim="800000"/>
              <a:headEnd/>
              <a:tailEnd/>
            </a:ln>
            <a:effectLst/>
          </p:spPr>
          <p:txBody>
            <a:bodyPr/>
            <a:lstStyle/>
            <a:p>
              <a:pPr>
                <a:defRPr/>
              </a:pPr>
              <a:endParaRPr lang="en-US"/>
            </a:p>
          </p:txBody>
        </p:sp>
      </p:grpSp>
      <p:grpSp>
        <p:nvGrpSpPr>
          <p:cNvPr id="2056" name="Group 28"/>
          <p:cNvGrpSpPr>
            <a:grpSpLocks/>
          </p:cNvGrpSpPr>
          <p:nvPr/>
        </p:nvGrpSpPr>
        <p:grpSpPr bwMode="auto">
          <a:xfrm>
            <a:off x="1574800" y="7169150"/>
            <a:ext cx="1509713" cy="577850"/>
            <a:chOff x="992" y="4516"/>
            <a:chExt cx="951" cy="364"/>
          </a:xfrm>
        </p:grpSpPr>
        <p:sp>
          <p:nvSpPr>
            <p:cNvPr id="2077" name="Rectangle 29"/>
            <p:cNvSpPr>
              <a:spLocks noChangeArrowheads="1"/>
            </p:cNvSpPr>
            <p:nvPr/>
          </p:nvSpPr>
          <p:spPr bwMode="auto">
            <a:xfrm>
              <a:off x="992" y="4516"/>
              <a:ext cx="475" cy="363"/>
            </a:xfrm>
            <a:prstGeom prst="rect">
              <a:avLst/>
            </a:prstGeom>
            <a:solidFill>
              <a:srgbClr val="42145F"/>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R66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G20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B95</a:t>
              </a:r>
            </a:p>
          </p:txBody>
        </p:sp>
        <p:sp>
          <p:nvSpPr>
            <p:cNvPr id="2078" name="Rectangle 30"/>
            <p:cNvSpPr>
              <a:spLocks noChangeArrowheads="1"/>
            </p:cNvSpPr>
            <p:nvPr/>
          </p:nvSpPr>
          <p:spPr bwMode="auto">
            <a:xfrm>
              <a:off x="1468" y="4516"/>
              <a:ext cx="474" cy="363"/>
            </a:xfrm>
            <a:prstGeom prst="rect">
              <a:avLst/>
            </a:prstGeom>
            <a:solidFill>
              <a:srgbClr val="8F313A"/>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R143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G49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B58</a:t>
              </a:r>
            </a:p>
          </p:txBody>
        </p:sp>
        <p:sp>
          <p:nvSpPr>
            <p:cNvPr id="2079" name="Line 31"/>
            <p:cNvSpPr>
              <a:spLocks noChangeShapeType="1"/>
            </p:cNvSpPr>
            <p:nvPr/>
          </p:nvSpPr>
          <p:spPr bwMode="auto">
            <a:xfrm>
              <a:off x="1468" y="4516"/>
              <a:ext cx="0" cy="363"/>
            </a:xfrm>
            <a:prstGeom prst="line">
              <a:avLst/>
            </a:prstGeom>
            <a:noFill/>
            <a:ln w="19080" cap="sq">
              <a:solidFill>
                <a:srgbClr val="FFFFFF"/>
              </a:solidFill>
              <a:miter lim="800000"/>
              <a:headEnd/>
              <a:tailEnd/>
            </a:ln>
            <a:effectLst/>
          </p:spPr>
          <p:txBody>
            <a:bodyPr/>
            <a:lstStyle/>
            <a:p>
              <a:pPr>
                <a:defRPr/>
              </a:pPr>
              <a:endParaRPr lang="en-US"/>
            </a:p>
          </p:txBody>
        </p:sp>
        <p:sp>
          <p:nvSpPr>
            <p:cNvPr id="2080" name="Line 32"/>
            <p:cNvSpPr>
              <a:spLocks noChangeShapeType="1"/>
            </p:cNvSpPr>
            <p:nvPr/>
          </p:nvSpPr>
          <p:spPr bwMode="auto">
            <a:xfrm>
              <a:off x="992" y="4516"/>
              <a:ext cx="0" cy="363"/>
            </a:xfrm>
            <a:prstGeom prst="line">
              <a:avLst/>
            </a:prstGeom>
            <a:noFill/>
            <a:ln w="19080" cap="sq">
              <a:solidFill>
                <a:srgbClr val="FFFFFF"/>
              </a:solidFill>
              <a:miter lim="800000"/>
              <a:headEnd/>
              <a:tailEnd/>
            </a:ln>
            <a:effectLst/>
          </p:spPr>
          <p:txBody>
            <a:bodyPr/>
            <a:lstStyle/>
            <a:p>
              <a:pPr>
                <a:defRPr/>
              </a:pPr>
              <a:endParaRPr lang="en-US"/>
            </a:p>
          </p:txBody>
        </p:sp>
        <p:sp>
          <p:nvSpPr>
            <p:cNvPr id="2081" name="Line 33"/>
            <p:cNvSpPr>
              <a:spLocks noChangeShapeType="1"/>
            </p:cNvSpPr>
            <p:nvPr/>
          </p:nvSpPr>
          <p:spPr bwMode="auto">
            <a:xfrm>
              <a:off x="1944" y="4516"/>
              <a:ext cx="0" cy="363"/>
            </a:xfrm>
            <a:prstGeom prst="line">
              <a:avLst/>
            </a:prstGeom>
            <a:noFill/>
            <a:ln w="19080" cap="sq">
              <a:solidFill>
                <a:srgbClr val="FFFFFF"/>
              </a:solidFill>
              <a:miter lim="800000"/>
              <a:headEnd/>
              <a:tailEnd/>
            </a:ln>
            <a:effectLst/>
          </p:spPr>
          <p:txBody>
            <a:bodyPr/>
            <a:lstStyle/>
            <a:p>
              <a:pPr>
                <a:defRPr/>
              </a:pPr>
              <a:endParaRPr lang="en-US"/>
            </a:p>
          </p:txBody>
        </p:sp>
        <p:sp>
          <p:nvSpPr>
            <p:cNvPr id="2082" name="Line 34"/>
            <p:cNvSpPr>
              <a:spLocks noChangeShapeType="1"/>
            </p:cNvSpPr>
            <p:nvPr/>
          </p:nvSpPr>
          <p:spPr bwMode="auto">
            <a:xfrm>
              <a:off x="992" y="4516"/>
              <a:ext cx="950" cy="0"/>
            </a:xfrm>
            <a:prstGeom prst="line">
              <a:avLst/>
            </a:prstGeom>
            <a:noFill/>
            <a:ln w="19080" cap="sq">
              <a:solidFill>
                <a:srgbClr val="FFFFFF"/>
              </a:solidFill>
              <a:miter lim="800000"/>
              <a:headEnd/>
              <a:tailEnd/>
            </a:ln>
            <a:effectLst/>
          </p:spPr>
          <p:txBody>
            <a:bodyPr/>
            <a:lstStyle/>
            <a:p>
              <a:pPr>
                <a:defRPr/>
              </a:pPr>
              <a:endParaRPr lang="en-US"/>
            </a:p>
          </p:txBody>
        </p:sp>
        <p:sp>
          <p:nvSpPr>
            <p:cNvPr id="2083" name="Line 35"/>
            <p:cNvSpPr>
              <a:spLocks noChangeShapeType="1"/>
            </p:cNvSpPr>
            <p:nvPr/>
          </p:nvSpPr>
          <p:spPr bwMode="auto">
            <a:xfrm>
              <a:off x="992" y="4881"/>
              <a:ext cx="950" cy="0"/>
            </a:xfrm>
            <a:prstGeom prst="line">
              <a:avLst/>
            </a:prstGeom>
            <a:noFill/>
            <a:ln w="19080" cap="sq">
              <a:solidFill>
                <a:srgbClr val="FFFFFF"/>
              </a:solidFill>
              <a:miter lim="800000"/>
              <a:headEnd/>
              <a:tailEnd/>
            </a:ln>
            <a:effectLst/>
          </p:spPr>
          <p:txBody>
            <a:bodyPr/>
            <a:lstStyle/>
            <a:p>
              <a:pPr>
                <a:defRPr/>
              </a:pPr>
              <a:endParaRPr lang="en-US"/>
            </a:p>
          </p:txBody>
        </p:sp>
      </p:grpSp>
      <p:grpSp>
        <p:nvGrpSpPr>
          <p:cNvPr id="2057" name="Group 36"/>
          <p:cNvGrpSpPr>
            <a:grpSpLocks/>
          </p:cNvGrpSpPr>
          <p:nvPr/>
        </p:nvGrpSpPr>
        <p:grpSpPr bwMode="auto">
          <a:xfrm>
            <a:off x="6543675" y="7173913"/>
            <a:ext cx="2562225" cy="573087"/>
            <a:chOff x="4122" y="4519"/>
            <a:chExt cx="1614" cy="361"/>
          </a:xfrm>
        </p:grpSpPr>
        <p:sp>
          <p:nvSpPr>
            <p:cNvPr id="2085" name="Rectangle 37"/>
            <p:cNvSpPr>
              <a:spLocks noChangeArrowheads="1"/>
            </p:cNvSpPr>
            <p:nvPr/>
          </p:nvSpPr>
          <p:spPr bwMode="auto">
            <a:xfrm>
              <a:off x="4122" y="4519"/>
              <a:ext cx="519" cy="360"/>
            </a:xfrm>
            <a:prstGeom prst="rect">
              <a:avLst/>
            </a:prstGeom>
            <a:solidFill>
              <a:srgbClr val="B2B4B3"/>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R178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G180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B179</a:t>
              </a:r>
            </a:p>
          </p:txBody>
        </p:sp>
        <p:sp>
          <p:nvSpPr>
            <p:cNvPr id="2086" name="Rectangle 38"/>
            <p:cNvSpPr>
              <a:spLocks noChangeArrowheads="1"/>
            </p:cNvSpPr>
            <p:nvPr/>
          </p:nvSpPr>
          <p:spPr bwMode="auto">
            <a:xfrm>
              <a:off x="4644" y="4519"/>
              <a:ext cx="521" cy="360"/>
            </a:xfrm>
            <a:prstGeom prst="rect">
              <a:avLst/>
            </a:prstGeom>
            <a:solidFill>
              <a:srgbClr val="747678"/>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R116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G118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B120</a:t>
              </a:r>
            </a:p>
          </p:txBody>
        </p:sp>
        <p:sp>
          <p:nvSpPr>
            <p:cNvPr id="2087" name="Rectangle 39"/>
            <p:cNvSpPr>
              <a:spLocks noChangeArrowheads="1"/>
            </p:cNvSpPr>
            <p:nvPr/>
          </p:nvSpPr>
          <p:spPr bwMode="auto">
            <a:xfrm>
              <a:off x="5167" y="4519"/>
              <a:ext cx="568" cy="360"/>
            </a:xfrm>
            <a:prstGeom prst="rect">
              <a:avLst/>
            </a:prstGeom>
            <a:solidFill>
              <a:srgbClr val="4D4F53"/>
            </a:solidFill>
            <a:ln w="9525" cap="flat">
              <a:noFill/>
              <a:round/>
              <a:headEnd/>
              <a:tailEnd/>
            </a:ln>
            <a:effectLst/>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R77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G79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nl-BE" sz="700">
                  <a:solidFill>
                    <a:srgbClr val="FFFFFF"/>
                  </a:solidFill>
                </a:rPr>
                <a:t>B83</a:t>
              </a:r>
            </a:p>
          </p:txBody>
        </p:sp>
        <p:sp>
          <p:nvSpPr>
            <p:cNvPr id="2088" name="Line 40"/>
            <p:cNvSpPr>
              <a:spLocks noChangeShapeType="1"/>
            </p:cNvSpPr>
            <p:nvPr/>
          </p:nvSpPr>
          <p:spPr bwMode="auto">
            <a:xfrm>
              <a:off x="4644"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89" name="Line 41"/>
            <p:cNvSpPr>
              <a:spLocks noChangeShapeType="1"/>
            </p:cNvSpPr>
            <p:nvPr/>
          </p:nvSpPr>
          <p:spPr bwMode="auto">
            <a:xfrm>
              <a:off x="5167"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90" name="Line 42"/>
            <p:cNvSpPr>
              <a:spLocks noChangeShapeType="1"/>
            </p:cNvSpPr>
            <p:nvPr/>
          </p:nvSpPr>
          <p:spPr bwMode="auto">
            <a:xfrm>
              <a:off x="4122"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91" name="Line 43"/>
            <p:cNvSpPr>
              <a:spLocks noChangeShapeType="1"/>
            </p:cNvSpPr>
            <p:nvPr/>
          </p:nvSpPr>
          <p:spPr bwMode="auto">
            <a:xfrm>
              <a:off x="5737" y="4519"/>
              <a:ext cx="0" cy="360"/>
            </a:xfrm>
            <a:prstGeom prst="line">
              <a:avLst/>
            </a:prstGeom>
            <a:noFill/>
            <a:ln w="19080" cap="sq">
              <a:solidFill>
                <a:srgbClr val="FFFFFF"/>
              </a:solidFill>
              <a:miter lim="800000"/>
              <a:headEnd/>
              <a:tailEnd/>
            </a:ln>
            <a:effectLst/>
          </p:spPr>
          <p:txBody>
            <a:bodyPr/>
            <a:lstStyle/>
            <a:p>
              <a:pPr>
                <a:defRPr/>
              </a:pPr>
              <a:endParaRPr lang="en-US"/>
            </a:p>
          </p:txBody>
        </p:sp>
        <p:sp>
          <p:nvSpPr>
            <p:cNvPr id="2092" name="Line 44"/>
            <p:cNvSpPr>
              <a:spLocks noChangeShapeType="1"/>
            </p:cNvSpPr>
            <p:nvPr/>
          </p:nvSpPr>
          <p:spPr bwMode="auto">
            <a:xfrm>
              <a:off x="4122" y="4519"/>
              <a:ext cx="1613" cy="0"/>
            </a:xfrm>
            <a:prstGeom prst="line">
              <a:avLst/>
            </a:prstGeom>
            <a:noFill/>
            <a:ln w="19080" cap="sq">
              <a:solidFill>
                <a:srgbClr val="FFFFFF"/>
              </a:solidFill>
              <a:miter lim="800000"/>
              <a:headEnd/>
              <a:tailEnd/>
            </a:ln>
            <a:effectLst/>
          </p:spPr>
          <p:txBody>
            <a:bodyPr/>
            <a:lstStyle/>
            <a:p>
              <a:pPr>
                <a:defRPr/>
              </a:pPr>
              <a:endParaRPr lang="en-US"/>
            </a:p>
          </p:txBody>
        </p:sp>
        <p:sp>
          <p:nvSpPr>
            <p:cNvPr id="2093" name="Line 45"/>
            <p:cNvSpPr>
              <a:spLocks noChangeShapeType="1"/>
            </p:cNvSpPr>
            <p:nvPr/>
          </p:nvSpPr>
          <p:spPr bwMode="auto">
            <a:xfrm>
              <a:off x="4122" y="4881"/>
              <a:ext cx="1613" cy="0"/>
            </a:xfrm>
            <a:prstGeom prst="line">
              <a:avLst/>
            </a:prstGeom>
            <a:noFill/>
            <a:ln w="19080" cap="sq">
              <a:solidFill>
                <a:srgbClr val="FFFFFF"/>
              </a:solidFill>
              <a:miter lim="800000"/>
              <a:headEnd/>
              <a:tailEnd/>
            </a:ln>
            <a:effectLst/>
          </p:spPr>
          <p:txBody>
            <a:bodyPr/>
            <a:lstStyle/>
            <a:p>
              <a:pPr>
                <a:defRPr/>
              </a:pPr>
              <a:endParaRPr lang="en-US"/>
            </a:p>
          </p:txBody>
        </p:sp>
      </p:grpSp>
      <p:sp>
        <p:nvSpPr>
          <p:cNvPr id="2094" name="Text Box 46"/>
          <p:cNvSpPr txBox="1">
            <a:spLocks noChangeArrowheads="1"/>
          </p:cNvSpPr>
          <p:nvPr/>
        </p:nvSpPr>
        <p:spPr bwMode="auto">
          <a:xfrm>
            <a:off x="6516688" y="6958013"/>
            <a:ext cx="1778000" cy="215900"/>
          </a:xfrm>
          <a:prstGeom prst="rect">
            <a:avLst/>
          </a:prstGeom>
          <a:noFill/>
          <a:ln w="9525" cap="flat">
            <a:noFill/>
            <a:round/>
            <a:headEnd/>
            <a:tailEnd/>
          </a:ln>
          <a:effectLst/>
        </p:spPr>
        <p:txBody>
          <a:bodyPr lIns="90000" tIns="46800" rIns="90000" bIns="46800">
            <a:spAutoFit/>
          </a:bodyPr>
          <a:lstStyle/>
          <a:p>
            <a:pPr>
              <a:spcBef>
                <a:spcPts val="5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a:solidFill>
                  <a:srgbClr val="FFFFFF"/>
                </a:solidFill>
              </a:rPr>
              <a:t>Supporting neutral colors</a:t>
            </a:r>
          </a:p>
        </p:txBody>
      </p:sp>
      <p:sp>
        <p:nvSpPr>
          <p:cNvPr id="2095" name="Text Box 47"/>
          <p:cNvSpPr txBox="1">
            <a:spLocks noChangeArrowheads="1"/>
          </p:cNvSpPr>
          <p:nvPr/>
        </p:nvSpPr>
        <p:spPr bwMode="auto">
          <a:xfrm>
            <a:off x="1908175" y="6400800"/>
            <a:ext cx="7127875" cy="288925"/>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700">
                <a:solidFill>
                  <a:srgbClr val="E898FF"/>
                </a:solidFill>
              </a:rPr>
              <a:t>All information provided in this document is proprietary and confidential information from NorthgateArinso and must be treated in a confidential manner.</a:t>
            </a:r>
          </a:p>
        </p:txBody>
      </p:sp>
      <p:sp>
        <p:nvSpPr>
          <p:cNvPr id="2060" name="Rectangle 48"/>
          <p:cNvSpPr>
            <a:spLocks noGrp="1" noChangeArrowheads="1"/>
          </p:cNvSpPr>
          <p:nvPr>
            <p:ph type="title"/>
          </p:nvPr>
        </p:nvSpPr>
        <p:spPr bwMode="auto">
          <a:xfrm>
            <a:off x="468313" y="260350"/>
            <a:ext cx="6045200" cy="573088"/>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2061" name="Rectangle 49"/>
          <p:cNvSpPr>
            <a:spLocks noGrp="1" noChangeArrowheads="1"/>
          </p:cNvSpPr>
          <p:nvPr>
            <p:ph type="body" idx="1"/>
          </p:nvPr>
        </p:nvSpPr>
        <p:spPr bwMode="auto">
          <a:xfrm>
            <a:off x="468313" y="1268413"/>
            <a:ext cx="8288337" cy="49657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98" name="Rectangle 50"/>
          <p:cNvSpPr>
            <a:spLocks noGrp="1" noChangeArrowheads="1"/>
          </p:cNvSpPr>
          <p:nvPr>
            <p:ph type="dt"/>
          </p:nvPr>
        </p:nvSpPr>
        <p:spPr bwMode="auto">
          <a:xfrm>
            <a:off x="2916238" y="6021388"/>
            <a:ext cx="5730875" cy="4730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723900" algn="l"/>
                <a:tab pos="1447800" algn="l"/>
                <a:tab pos="2171700" algn="l"/>
                <a:tab pos="2895600" algn="l"/>
                <a:tab pos="3619500" algn="l"/>
                <a:tab pos="4343400" algn="l"/>
                <a:tab pos="5067300" algn="l"/>
              </a:tabLst>
              <a:defRPr sz="1000" smtClean="0">
                <a:solidFill>
                  <a:srgbClr val="FFFFFF"/>
                </a:solidFill>
                <a:latin typeface="Times New Roman" pitchFamily="16" charset="0"/>
                <a:cs typeface="Lucida Sans Unicode" charset="0"/>
              </a:defRPr>
            </a:lvl1pPr>
          </a:lstStyle>
          <a:p>
            <a:pPr>
              <a:defRPr/>
            </a:pPr>
            <a:r>
              <a:rPr lang="en-US"/>
              <a:t>05/10/13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2pPr>
      <a:lvl3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3pPr>
      <a:lvl4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4pPr>
      <a:lvl5pPr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400">
          <a:solidFill>
            <a:srgbClr val="C60C30"/>
          </a:solidFill>
          <a:latin typeface="Arial" charset="0"/>
          <a:ea typeface="Microsoft YaHei" charset="0"/>
          <a:cs typeface="Microsoft YaHei" charset="0"/>
        </a:defRPr>
      </a:lvl9pPr>
    </p:titleStyle>
    <p:bodyStyle>
      <a:lvl1pPr marL="342900" indent="-3429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4E0064"/>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buChar char="–"/>
        <a:defRPr sz="2800">
          <a:solidFill>
            <a:srgbClr val="4E0064"/>
          </a:solidFill>
          <a:latin typeface="+mn-lt"/>
          <a:ea typeface="+mn-ea"/>
          <a:cs typeface="+mn-cs"/>
        </a:defRPr>
      </a:lvl2pPr>
      <a:lvl3pPr marL="1143000" indent="-228600" algn="l" defTabSz="457200" rtl="0" eaLnBrk="0" fontAlgn="base" hangingPunct="0">
        <a:spcBef>
          <a:spcPts val="400"/>
        </a:spcBef>
        <a:spcAft>
          <a:spcPct val="0"/>
        </a:spcAft>
        <a:buClr>
          <a:srgbClr val="000000"/>
        </a:buClr>
        <a:buSzPct val="100000"/>
        <a:buFont typeface="Times New Roman" pitchFamily="16" charset="0"/>
        <a:buChar char="•"/>
        <a:defRPr sz="1600">
          <a:solidFill>
            <a:srgbClr val="4E0064"/>
          </a:solidFill>
          <a:latin typeface="+mn-lt"/>
          <a:ea typeface="+mn-ea"/>
          <a:cs typeface="+mn-cs"/>
        </a:defRPr>
      </a:lvl3pPr>
      <a:lvl4pPr marL="1600200" indent="-228600" algn="l" defTabSz="457200" rtl="0" eaLnBrk="0" fontAlgn="base" hangingPunct="0">
        <a:spcBef>
          <a:spcPts val="350"/>
        </a:spcBef>
        <a:spcAft>
          <a:spcPct val="0"/>
        </a:spcAft>
        <a:buClr>
          <a:srgbClr val="000000"/>
        </a:buClr>
        <a:buSzPct val="100000"/>
        <a:buFont typeface="Times New Roman" pitchFamily="16" charset="0"/>
        <a:buChar char="–"/>
        <a:defRPr sz="1400">
          <a:solidFill>
            <a:srgbClr val="4D4F53"/>
          </a:solidFill>
          <a:latin typeface="+mn-lt"/>
          <a:ea typeface="+mn-ea"/>
          <a:cs typeface="+mn-cs"/>
        </a:defRPr>
      </a:lvl4pPr>
      <a:lvl5pPr marL="2057400" indent="-228600" algn="l" defTabSz="457200" rtl="0" eaLnBrk="0" fontAlgn="base" hangingPunct="0">
        <a:spcBef>
          <a:spcPts val="350"/>
        </a:spcBef>
        <a:spcAft>
          <a:spcPct val="0"/>
        </a:spcAft>
        <a:buClr>
          <a:srgbClr val="000000"/>
        </a:buClr>
        <a:buSzPct val="100000"/>
        <a:buFont typeface="Times New Roman" pitchFamily="16" charset="0"/>
        <a:buChar char="»"/>
        <a:defRPr sz="1400">
          <a:solidFill>
            <a:srgbClr val="747678"/>
          </a:solidFill>
          <a:latin typeface="+mn-lt"/>
          <a:ea typeface="+mn-ea"/>
          <a:cs typeface="+mn-cs"/>
        </a:defRPr>
      </a:lvl5pPr>
      <a:lvl6pPr marL="25146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6pPr>
      <a:lvl7pPr marL="29718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7pPr>
      <a:lvl8pPr marL="3429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8pPr>
      <a:lvl9pPr marL="38862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74767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tutorialspoint.com/python/python_basic_syntax.htm" TargetMode="External"/><Relationship Id="rId2" Type="http://schemas.openxmlformats.org/officeDocument/2006/relationships/hyperlink" Target="http://www.astro.ufl.edu/~warner/prog/python.html" TargetMode="External"/><Relationship Id="rId1" Type="http://schemas.openxmlformats.org/officeDocument/2006/relationships/slideLayout" Target="../slideLayouts/slideLayout2.xml"/><Relationship Id="rId4" Type="http://schemas.openxmlformats.org/officeDocument/2006/relationships/hyperlink" Target="http://www.python.org/about/gettingstarted/"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2916238" y="4435475"/>
            <a:ext cx="5756275" cy="1225550"/>
          </a:xfrm>
          <a:prstGeom prst="rect">
            <a:avLst/>
          </a:prstGeom>
          <a:noFill/>
          <a:ln w="9525">
            <a:noFill/>
            <a:round/>
            <a:headEnd/>
            <a:tailEnd/>
          </a:ln>
        </p:spPr>
        <p:txBody>
          <a:bodyP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b="1">
                <a:solidFill>
                  <a:srgbClr val="FFFFFF"/>
                </a:solidFill>
              </a:rPr>
              <a:t>Automation Framework</a:t>
            </a:r>
          </a:p>
        </p:txBody>
      </p:sp>
      <p:sp>
        <p:nvSpPr>
          <p:cNvPr id="3075" name="Text Box 2"/>
          <p:cNvSpPr txBox="1">
            <a:spLocks noChangeArrowheads="1"/>
          </p:cNvSpPr>
          <p:nvPr/>
        </p:nvSpPr>
        <p:spPr bwMode="auto">
          <a:xfrm>
            <a:off x="2917825" y="5254625"/>
            <a:ext cx="5759450" cy="841375"/>
          </a:xfrm>
          <a:prstGeom prst="rect">
            <a:avLst/>
          </a:prstGeom>
          <a:noFill/>
          <a:ln w="9525">
            <a:noFill/>
            <a:round/>
            <a:headEnd/>
            <a:tailEnd/>
          </a:ln>
        </p:spPr>
        <p:txBody>
          <a:bodyPr wrap="none" anchor="ctr"/>
          <a:lstStyle/>
          <a:p>
            <a:endParaRPr lang="en-US"/>
          </a:p>
        </p:txBody>
      </p:sp>
      <p:sp>
        <p:nvSpPr>
          <p:cNvPr id="3076" name="Text Box 3"/>
          <p:cNvSpPr txBox="1">
            <a:spLocks noChangeArrowheads="1"/>
          </p:cNvSpPr>
          <p:nvPr/>
        </p:nvSpPr>
        <p:spPr bwMode="auto">
          <a:xfrm>
            <a:off x="3070225" y="5407025"/>
            <a:ext cx="5759450" cy="841375"/>
          </a:xfrm>
          <a:prstGeom prst="rect">
            <a:avLst/>
          </a:prstGeom>
          <a:noFill/>
          <a:ln w="9525">
            <a:noFill/>
            <a:round/>
            <a:headEnd/>
            <a:tailEnd/>
          </a:ln>
        </p:spPr>
        <p:txBody>
          <a:bodyPr lIns="90000" tIns="46800" rIns="90000" bIns="46800" anchor="b"/>
          <a:lstStyle/>
          <a:p>
            <a:pPr algn="r">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FFFFFF"/>
                </a:solidFill>
              </a:rPr>
              <a:t>May </a:t>
            </a:r>
            <a:r>
              <a:rPr lang="en-US" sz="1600" dirty="0" smtClean="0">
                <a:solidFill>
                  <a:srgbClr val="FFFFFF"/>
                </a:solidFill>
              </a:rPr>
              <a:t>20, </a:t>
            </a:r>
            <a:r>
              <a:rPr lang="en-US" sz="1600" dirty="0">
                <a:solidFill>
                  <a:srgbClr val="FFFFFF"/>
                </a:solidFill>
              </a:rPr>
              <a:t>2013</a:t>
            </a:r>
          </a:p>
          <a:p>
            <a:pPr algn="r">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b="1" dirty="0">
              <a:solidFill>
                <a:srgbClr val="FFFFFF"/>
              </a:solidFill>
            </a:endParaRPr>
          </a:p>
          <a:p>
            <a:pPr algn="r">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sarathbabu.bejavada@ngahr.com</a:t>
            </a:r>
          </a:p>
        </p:txBody>
      </p:sp>
      <p:sp>
        <p:nvSpPr>
          <p:cNvPr id="3077" name="Text Box 4"/>
          <p:cNvSpPr txBox="1">
            <a:spLocks noChangeArrowheads="1"/>
          </p:cNvSpPr>
          <p:nvPr/>
        </p:nvSpPr>
        <p:spPr bwMode="auto">
          <a:xfrm>
            <a:off x="2916238" y="3451225"/>
            <a:ext cx="5759450" cy="841375"/>
          </a:xfrm>
          <a:prstGeom prst="rect">
            <a:avLst/>
          </a:prstGeom>
          <a:noFill/>
          <a:ln w="9525">
            <a:noFill/>
            <a:round/>
            <a:headEnd/>
            <a:tailEnd/>
          </a:ln>
        </p:spPr>
        <p:txBody>
          <a:bodyPr wrap="none" anchor="ct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tuple</a:t>
            </a:r>
            <a:r>
              <a:rPr lang="en-US" dirty="0" smtClean="0"/>
              <a:t> is a sequence of immutable Python objects. </a:t>
            </a:r>
            <a:r>
              <a:rPr lang="en-US" dirty="0" err="1" smtClean="0"/>
              <a:t>Tuples</a:t>
            </a:r>
            <a:r>
              <a:rPr lang="en-US" dirty="0" smtClean="0"/>
              <a:t> are sequences, just like lists. The only difference is that </a:t>
            </a:r>
            <a:r>
              <a:rPr lang="en-US" dirty="0" err="1" smtClean="0"/>
              <a:t>tuples</a:t>
            </a:r>
            <a:r>
              <a:rPr lang="en-US" dirty="0" smtClean="0"/>
              <a:t> can't be changed </a:t>
            </a:r>
            <a:r>
              <a:rPr lang="en-US" dirty="0" err="1" smtClean="0"/>
              <a:t>ie</a:t>
            </a:r>
            <a:r>
              <a:rPr lang="en-US" dirty="0" smtClean="0"/>
              <a:t>. </a:t>
            </a:r>
            <a:r>
              <a:rPr lang="en-US" dirty="0" err="1" smtClean="0"/>
              <a:t>tuples</a:t>
            </a:r>
            <a:r>
              <a:rPr lang="en-US" dirty="0" smtClean="0"/>
              <a:t> are immutable and </a:t>
            </a:r>
            <a:r>
              <a:rPr lang="en-US" dirty="0" err="1" smtClean="0"/>
              <a:t>tuples</a:t>
            </a:r>
            <a:r>
              <a:rPr lang="en-US" dirty="0" smtClean="0"/>
              <a:t> use parentheses and lists use square brackets.</a:t>
            </a:r>
          </a:p>
          <a:p>
            <a:r>
              <a:rPr lang="en-US" dirty="0" smtClean="0"/>
              <a:t>Creating a </a:t>
            </a:r>
            <a:r>
              <a:rPr lang="en-US" dirty="0" err="1" smtClean="0"/>
              <a:t>tuple</a:t>
            </a:r>
            <a:r>
              <a:rPr lang="en-US" dirty="0" smtClean="0"/>
              <a:t> is as simple as putting different comma-separated values and optionally you can put these comma-separated values between parentheses also. For example:</a:t>
            </a:r>
          </a:p>
          <a:p>
            <a:r>
              <a:rPr lang="en-US" dirty="0" smtClean="0"/>
              <a:t>tup1 = ('physics', 'chemistry', 1997, 2000); </a:t>
            </a:r>
          </a:p>
          <a:p>
            <a:r>
              <a:rPr lang="en-US" dirty="0" smtClean="0"/>
              <a:t>tup2 = (1, 2, 3, 4, 5 ); tup3 = "a", "b", "c", "d";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Conditionals</a:t>
            </a:r>
            <a:br>
              <a:rPr lang="en-US" dirty="0" smtClean="0"/>
            </a:br>
            <a:r>
              <a:rPr lang="en-US" b="1" dirty="0" smtClean="0"/>
              <a:t>if</a:t>
            </a:r>
            <a:r>
              <a:rPr lang="en-US" dirty="0" smtClean="0"/>
              <a:t>:</a:t>
            </a:r>
            <a:br>
              <a:rPr lang="en-US" dirty="0" smtClean="0"/>
            </a:br>
            <a:r>
              <a:rPr lang="en-US" dirty="0" smtClean="0"/>
              <a:t>if </a:t>
            </a:r>
            <a:r>
              <a:rPr lang="en-US" dirty="0" err="1" smtClean="0"/>
              <a:t>expr</a:t>
            </a:r>
            <a:r>
              <a:rPr lang="en-US" dirty="0" smtClean="0"/>
              <a:t>: statement</a:t>
            </a:r>
            <a:br>
              <a:rPr lang="en-US" dirty="0" smtClean="0"/>
            </a:br>
            <a:endParaRPr lang="en-US" dirty="0" smtClean="0"/>
          </a:p>
          <a:p>
            <a:r>
              <a:rPr lang="en-US" b="1" dirty="0" smtClean="0"/>
              <a:t>if-else</a:t>
            </a:r>
            <a:r>
              <a:rPr lang="en-US" dirty="0" smtClean="0"/>
              <a:t>:</a:t>
            </a:r>
            <a:br>
              <a:rPr lang="en-US" dirty="0" smtClean="0"/>
            </a:br>
            <a:r>
              <a:rPr lang="en-US" dirty="0" smtClean="0"/>
              <a:t>if </a:t>
            </a:r>
            <a:r>
              <a:rPr lang="en-US" dirty="0" err="1" smtClean="0"/>
              <a:t>expr</a:t>
            </a:r>
            <a:r>
              <a:rPr lang="en-US" dirty="0" smtClean="0"/>
              <a:t>: statement1</a:t>
            </a:r>
            <a:br>
              <a:rPr lang="en-US" dirty="0" smtClean="0"/>
            </a:br>
            <a:r>
              <a:rPr lang="en-US" dirty="0" smtClean="0"/>
              <a:t>else: statement2</a:t>
            </a:r>
            <a:br>
              <a:rPr lang="en-US" dirty="0" smtClean="0"/>
            </a:br>
            <a:endParaRPr lang="en-US" dirty="0" smtClean="0"/>
          </a:p>
          <a:p>
            <a:r>
              <a:rPr lang="en-US" b="1" dirty="0" smtClean="0"/>
              <a:t>if-</a:t>
            </a:r>
            <a:r>
              <a:rPr lang="en-US" b="1" dirty="0" err="1" smtClean="0"/>
              <a:t>elseif</a:t>
            </a:r>
            <a:r>
              <a:rPr lang="en-US" dirty="0" smtClean="0"/>
              <a:t>: if </a:t>
            </a:r>
            <a:r>
              <a:rPr lang="en-US" dirty="0" err="1" smtClean="0"/>
              <a:t>expr</a:t>
            </a:r>
            <a:r>
              <a:rPr lang="en-US" dirty="0" smtClean="0"/>
              <a:t>: statement1</a:t>
            </a:r>
            <a:br>
              <a:rPr lang="en-US" dirty="0" smtClean="0"/>
            </a:br>
            <a:r>
              <a:rPr lang="en-US" dirty="0" err="1" smtClean="0"/>
              <a:t>elif</a:t>
            </a:r>
            <a:r>
              <a:rPr lang="en-US" dirty="0" smtClean="0"/>
              <a:t> </a:t>
            </a:r>
            <a:r>
              <a:rPr lang="en-US" dirty="0" err="1" smtClean="0"/>
              <a:t>expr</a:t>
            </a:r>
            <a:r>
              <a:rPr lang="en-US" dirty="0" smtClean="0"/>
              <a:t>: statement2</a:t>
            </a:r>
            <a:br>
              <a:rPr lang="en-US" dirty="0" smtClean="0"/>
            </a:br>
            <a:r>
              <a:rPr lang="en-US" dirty="0" smtClean="0"/>
              <a:t>else: statement3</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Loops</a:t>
            </a:r>
            <a:br>
              <a:rPr lang="en-US" dirty="0" smtClean="0"/>
            </a:br>
            <a:r>
              <a:rPr lang="en-US" b="1" dirty="0" smtClean="0"/>
              <a:t>for</a:t>
            </a:r>
            <a:r>
              <a:rPr lang="en-US" dirty="0" smtClean="0"/>
              <a:t>: for </a:t>
            </a:r>
            <a:r>
              <a:rPr lang="en-US" dirty="0" err="1" smtClean="0"/>
              <a:t>var</a:t>
            </a:r>
            <a:r>
              <a:rPr lang="en-US" dirty="0" smtClean="0"/>
              <a:t> in range(start [,stop [,inc]]): statements</a:t>
            </a:r>
            <a:br>
              <a:rPr lang="en-US" dirty="0" smtClean="0"/>
            </a:br>
            <a:r>
              <a:rPr lang="en-US" dirty="0" smtClean="0"/>
              <a:t>Not </a:t>
            </a:r>
            <a:r>
              <a:rPr lang="en-US" dirty="0" err="1" smtClean="0"/>
              <a:t>unsimilar</a:t>
            </a:r>
            <a:r>
              <a:rPr lang="en-US" dirty="0" smtClean="0"/>
              <a:t> to IDL and basic, except for the range statement. </a:t>
            </a:r>
            <a:r>
              <a:rPr lang="en-US" dirty="0" err="1" smtClean="0"/>
              <a:t>var</a:t>
            </a:r>
            <a:r>
              <a:rPr lang="en-US" dirty="0" smtClean="0"/>
              <a:t> can be any variable. The range statement can take start and stop values, and an increment. </a:t>
            </a:r>
          </a:p>
          <a:p>
            <a:r>
              <a:rPr lang="en-US" b="1" dirty="0" smtClean="0"/>
              <a:t>while</a:t>
            </a:r>
            <a:r>
              <a:rPr lang="en-US" dirty="0" smtClean="0"/>
              <a:t>: while </a:t>
            </a:r>
            <a:r>
              <a:rPr lang="en-US" dirty="0" err="1" smtClean="0"/>
              <a:t>expr</a:t>
            </a:r>
            <a:r>
              <a:rPr lang="en-US" dirty="0" smtClean="0"/>
              <a:t>: statements</a:t>
            </a:r>
            <a:br>
              <a:rPr lang="en-US" dirty="0" smtClean="0"/>
            </a:br>
            <a:r>
              <a:rPr lang="en-US" dirty="0" smtClean="0"/>
              <a:t>Executes statements while the expression is true. </a:t>
            </a:r>
          </a:p>
          <a:p>
            <a:r>
              <a:rPr lang="en-US" b="1" dirty="0" smtClean="0"/>
              <a:t>continue</a:t>
            </a:r>
            <a:r>
              <a:rPr lang="en-US" dirty="0" smtClean="0"/>
              <a:t>: continue</a:t>
            </a:r>
            <a:br>
              <a:rPr lang="en-US" dirty="0" smtClean="0"/>
            </a:br>
            <a:r>
              <a:rPr lang="en-US" dirty="0" smtClean="0"/>
              <a:t>Skips the rest of the body of the loop for the current iteration and continue execution at the beginning of the next iteration. </a:t>
            </a:r>
          </a:p>
          <a:p>
            <a:r>
              <a:rPr lang="en-US" b="1" dirty="0" smtClean="0"/>
              <a:t>break</a:t>
            </a:r>
            <a:r>
              <a:rPr lang="en-US" dirty="0" smtClean="0"/>
              <a:t>: break</a:t>
            </a:r>
            <a:br>
              <a:rPr lang="en-US" dirty="0" smtClean="0"/>
            </a:br>
            <a:r>
              <a:rPr lang="en-US" dirty="0" smtClean="0"/>
              <a:t>Ends the execution of the current loop.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else</a:t>
            </a:r>
            <a:r>
              <a:rPr lang="en-US" dirty="0" smtClean="0"/>
              <a:t>: else</a:t>
            </a:r>
            <a:br>
              <a:rPr lang="en-US" dirty="0" smtClean="0"/>
            </a:br>
            <a:r>
              <a:rPr lang="en-US" dirty="0" smtClean="0"/>
              <a:t>for and while loops can both have else clauses, which are executed after the loop terminates normally by falsifying the conditional, but else clauses are not executed when a loop terminates via a break statement. </a:t>
            </a:r>
          </a:p>
          <a:p>
            <a:r>
              <a:rPr lang="en-US" b="1" dirty="0" err="1" smtClean="0"/>
              <a:t>foreach</a:t>
            </a:r>
            <a:r>
              <a:rPr lang="en-US" dirty="0" smtClean="0"/>
              <a:t>: for x in array: statements </a:t>
            </a:r>
            <a:br>
              <a:rPr lang="en-US" dirty="0" smtClean="0"/>
            </a:br>
            <a:r>
              <a:rPr lang="en-US" dirty="0" smtClean="0"/>
              <a:t>Loops over the array given by array. On each iteration, the value of the current element is assigned to x and the internal array pointer is advanced by one.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a:t>
            </a:r>
            <a:br>
              <a:rPr lang="en-US" dirty="0" smtClean="0"/>
            </a:br>
            <a:r>
              <a:rPr lang="en-US" b="1" dirty="0" smtClean="0"/>
              <a:t>Definition:</a:t>
            </a:r>
            <a:r>
              <a:rPr lang="en-US" dirty="0" smtClean="0"/>
              <a:t> Functions in Python are defined with the following syntax:</a:t>
            </a:r>
            <a:br>
              <a:rPr lang="en-US" dirty="0" smtClean="0"/>
            </a:br>
            <a:r>
              <a:rPr lang="en-US" dirty="0" smtClean="0"/>
              <a:t>def </a:t>
            </a:r>
            <a:r>
              <a:rPr lang="en-US" dirty="0" err="1" smtClean="0"/>
              <a:t>funct</a:t>
            </a:r>
            <a:r>
              <a:rPr lang="en-US" dirty="0" smtClean="0"/>
              <a:t>(arg_11, arg_2, ..., </a:t>
            </a:r>
            <a:r>
              <a:rPr lang="en-US" dirty="0" err="1" smtClean="0"/>
              <a:t>arg_n</a:t>
            </a:r>
            <a:r>
              <a:rPr lang="en-US" dirty="0" smtClean="0"/>
              <a:t>):</a:t>
            </a:r>
            <a:br>
              <a:rPr lang="en-US" dirty="0" smtClean="0"/>
            </a:br>
            <a:r>
              <a:rPr lang="en-US" dirty="0" smtClean="0"/>
              <a:t>   print "This is a function."</a:t>
            </a:r>
            <a:br>
              <a:rPr lang="en-US" dirty="0" smtClean="0"/>
            </a:br>
            <a:r>
              <a:rPr lang="en-US" dirty="0" smtClean="0"/>
              <a:t>   return value</a:t>
            </a:r>
            <a:br>
              <a:rPr lang="en-US" dirty="0" smtClean="0"/>
            </a:br>
            <a:r>
              <a:rPr lang="en-US" dirty="0" smtClean="0"/>
              <a:t>Any Python code, including other function and class definitions, may appear inside a function. Functions may also be defined within a conditional, but in that case the function's definition must be processed prior to its being called. Python does not support function overloading but does support variable number of arguments, default arguments, and keyword arguments. Return types are not specified by functions.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Arguments:</a:t>
            </a:r>
            <a:r>
              <a:rPr lang="en-US" dirty="0" smtClean="0"/>
              <a:t> Function arguments are passed by value so that if you change the value of the argument within the function, it does not get changed outside of the function. If you want the function to be able to modify non-local variables, you must declare them as global in the first line of the function. Note that if you declare any variables as global, that name cannot be reused in the argument list, i.e. this would cause an error:</a:t>
            </a:r>
            <a:br>
              <a:rPr lang="en-US" dirty="0" smtClean="0"/>
            </a:br>
            <a:r>
              <a:rPr lang="en-US" dirty="0" smtClean="0"/>
              <a:t>function double(x):</a:t>
            </a:r>
            <a:br>
              <a:rPr lang="en-US" dirty="0" smtClean="0"/>
            </a:br>
            <a:r>
              <a:rPr lang="en-US" dirty="0" smtClean="0"/>
              <a:t>   global x</a:t>
            </a:r>
            <a:br>
              <a:rPr lang="en-US" dirty="0" smtClean="0"/>
            </a:br>
            <a:r>
              <a:rPr lang="en-US" dirty="0" smtClean="0"/>
              <a:t>   x = x*2</a:t>
            </a:r>
            <a:br>
              <a:rPr lang="en-US" dirty="0" smtClean="0"/>
            </a:br>
            <a:r>
              <a:rPr lang="en-US" dirty="0" smtClean="0"/>
              <a:t>   return</a:t>
            </a:r>
            <a:br>
              <a:rPr lang="en-US" dirty="0" smtClean="0"/>
            </a:br>
            <a:r>
              <a:rPr lang="en-US" dirty="0" smtClean="0"/>
              <a:t>double(x)</a:t>
            </a:r>
            <a:br>
              <a:rPr lang="en-US" dirty="0" smtClean="0"/>
            </a:br>
            <a:r>
              <a:rPr lang="en-US" dirty="0" smtClean="0"/>
              <a:t>Instead this could be done</a:t>
            </a:r>
            <a:br>
              <a:rPr lang="en-US" dirty="0" smtClean="0"/>
            </a:br>
            <a:r>
              <a:rPr lang="en-US" dirty="0" smtClean="0"/>
              <a:t>function double(n):</a:t>
            </a:r>
            <a:br>
              <a:rPr lang="en-US" dirty="0" smtClean="0"/>
            </a:br>
            <a:r>
              <a:rPr lang="en-US" dirty="0" smtClean="0"/>
              <a:t>   n = n * 2</a:t>
            </a:r>
            <a:br>
              <a:rPr lang="en-US" dirty="0" smtClean="0"/>
            </a:br>
            <a:r>
              <a:rPr lang="en-US" dirty="0" smtClean="0"/>
              <a:t>   return 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x = double(x)</a:t>
            </a:r>
            <a:br>
              <a:rPr lang="en-US" dirty="0" smtClean="0"/>
            </a:br>
            <a:r>
              <a:rPr lang="en-US" dirty="0" smtClean="0"/>
              <a:t>Or</a:t>
            </a:r>
            <a:br>
              <a:rPr lang="en-US" dirty="0" smtClean="0"/>
            </a:br>
            <a:r>
              <a:rPr lang="en-US" dirty="0" smtClean="0"/>
              <a:t>function </a:t>
            </a:r>
            <a:r>
              <a:rPr lang="en-US" dirty="0" err="1" smtClean="0"/>
              <a:t>doubleX</a:t>
            </a:r>
            <a:r>
              <a:rPr lang="en-US" dirty="0" smtClean="0"/>
              <a:t>():</a:t>
            </a:r>
            <a:br>
              <a:rPr lang="en-US" dirty="0" smtClean="0"/>
            </a:br>
            <a:r>
              <a:rPr lang="en-US" dirty="0" smtClean="0"/>
              <a:t>   global x</a:t>
            </a:r>
            <a:br>
              <a:rPr lang="en-US" dirty="0" smtClean="0"/>
            </a:br>
            <a:r>
              <a:rPr lang="en-US" dirty="0" smtClean="0"/>
              <a:t>   x = x * 2</a:t>
            </a:r>
            <a:br>
              <a:rPr lang="en-US" dirty="0" smtClean="0"/>
            </a:br>
            <a:r>
              <a:rPr lang="en-US" dirty="0" smtClean="0"/>
              <a:t>   return</a:t>
            </a:r>
            <a:br>
              <a:rPr lang="en-US" dirty="0" smtClean="0"/>
            </a:br>
            <a:r>
              <a:rPr lang="en-US" dirty="0" err="1" smtClean="0"/>
              <a:t>doubleX</a:t>
            </a:r>
            <a:r>
              <a:rPr lang="en-US" dirty="0" smtClean="0"/>
              <a:t>()</a:t>
            </a:r>
            <a:br>
              <a:rPr lang="en-US" dirty="0" smtClean="0"/>
            </a:br>
            <a:endParaRPr lang="en-US" dirty="0" smtClean="0"/>
          </a:p>
          <a:p>
            <a:r>
              <a:rPr lang="en-US" b="1" dirty="0" smtClean="0"/>
              <a:t>Default Arguments:</a:t>
            </a:r>
            <a:r>
              <a:rPr lang="en-US" dirty="0" smtClean="0"/>
              <a:t> A function may define default values for arguments. The default must be a constant expression or array and any defaults should be on the right side of any non-default arguments.</a:t>
            </a:r>
            <a:br>
              <a:rPr lang="en-US" dirty="0" smtClean="0"/>
            </a:br>
            <a:r>
              <a:rPr lang="en-US" dirty="0" smtClean="0"/>
              <a:t>def square(x = 5):</a:t>
            </a:r>
            <a:br>
              <a:rPr lang="en-US" dirty="0" smtClean="0"/>
            </a:br>
            <a:r>
              <a:rPr lang="en-US" dirty="0" smtClean="0"/>
              <a:t>   return x*x</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If this function is called with square(), it will return 25. Otherwise, if it is called with square(n) , it will return n^2. </a:t>
            </a:r>
          </a:p>
          <a:p>
            <a:r>
              <a:rPr lang="en-US" b="1" dirty="0" smtClean="0"/>
              <a:t>Variable length argument lists:</a:t>
            </a:r>
            <a:r>
              <a:rPr lang="en-US" dirty="0" smtClean="0"/>
              <a:t> Variable length arguments are supported by being wrapped up in a </a:t>
            </a:r>
            <a:r>
              <a:rPr lang="en-US" dirty="0" err="1" smtClean="0"/>
              <a:t>tuple</a:t>
            </a:r>
            <a:r>
              <a:rPr lang="en-US" dirty="0" smtClean="0"/>
              <a:t>. Before the variable number of arguments, zero or more normal arguments may occur:</a:t>
            </a:r>
            <a:br>
              <a:rPr lang="en-US" dirty="0" smtClean="0"/>
            </a:br>
            <a:r>
              <a:rPr lang="en-US" dirty="0" smtClean="0"/>
              <a:t>def </a:t>
            </a:r>
            <a:r>
              <a:rPr lang="en-US" dirty="0" err="1" smtClean="0"/>
              <a:t>var_args</a:t>
            </a:r>
            <a:r>
              <a:rPr lang="en-US" dirty="0" smtClean="0"/>
              <a:t>(arg1, arg2, *</a:t>
            </a:r>
            <a:r>
              <a:rPr lang="en-US" dirty="0" err="1" smtClean="0"/>
              <a:t>args</a:t>
            </a:r>
            <a:r>
              <a:rPr lang="en-US" dirty="0" smtClean="0"/>
              <a:t>):</a:t>
            </a:r>
            <a:br>
              <a:rPr lang="en-US" dirty="0" smtClean="0"/>
            </a:br>
            <a:endParaRPr lang="en-US" dirty="0" smtClean="0"/>
          </a:p>
          <a:p>
            <a:r>
              <a:rPr lang="en-US" b="1" dirty="0" smtClean="0"/>
              <a:t>Keyword arguments:</a:t>
            </a:r>
            <a:r>
              <a:rPr lang="en-US" dirty="0" smtClean="0"/>
              <a:t> Functions can also be called using arguments of the form </a:t>
            </a:r>
            <a:r>
              <a:rPr lang="en-US" i="1" dirty="0" smtClean="0"/>
              <a:t>keyword = value</a:t>
            </a:r>
            <a:r>
              <a:rPr lang="en-US" dirty="0" smtClean="0"/>
              <a:t>:</a:t>
            </a:r>
            <a:br>
              <a:rPr lang="en-US" dirty="0" smtClean="0"/>
            </a:br>
            <a:r>
              <a:rPr lang="en-US" dirty="0" smtClean="0"/>
              <a:t>def player(name, number, team="Florida"):</a:t>
            </a:r>
            <a:br>
              <a:rPr lang="en-US" dirty="0" smtClean="0"/>
            </a:br>
            <a:r>
              <a:rPr lang="en-US" dirty="0" smtClean="0"/>
              <a:t>   print(name + "wears number " + </a:t>
            </a:r>
            <a:r>
              <a:rPr lang="en-US" dirty="0" err="1" smtClean="0"/>
              <a:t>str</a:t>
            </a:r>
            <a:r>
              <a:rPr lang="en-US" dirty="0" smtClean="0"/>
              <a:t>(number) + "for " + team)</a:t>
            </a:r>
            <a:br>
              <a:rPr lang="en-US" dirty="0" smtClean="0"/>
            </a:br>
            <a:r>
              <a:rPr lang="en-US" dirty="0" smtClean="0"/>
              <a:t>player("Matt Walsh", 44)</a:t>
            </a:r>
            <a:br>
              <a:rPr lang="en-US" dirty="0" smtClean="0"/>
            </a:br>
            <a:r>
              <a:rPr lang="en-US" dirty="0" smtClean="0"/>
              <a:t>player(number = 44, name = "David Lee")</a:t>
            </a:r>
            <a:br>
              <a:rPr lang="en-US" dirty="0" smtClean="0"/>
            </a:br>
            <a:r>
              <a:rPr lang="en-US" dirty="0" smtClean="0"/>
              <a:t>player("Anthony Roberson", number = 1)</a:t>
            </a:r>
            <a:br>
              <a:rPr lang="en-US" dirty="0" smtClean="0"/>
            </a:br>
            <a:r>
              <a:rPr lang="en-US" dirty="0" smtClean="0"/>
              <a:t>player(name = "J.J. </a:t>
            </a:r>
            <a:r>
              <a:rPr lang="en-US" dirty="0" err="1" smtClean="0"/>
              <a:t>Redick</a:t>
            </a:r>
            <a:r>
              <a:rPr lang="en-US" dirty="0" smtClean="0"/>
              <a:t>", number = 4, team = "Duke")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Return:</a:t>
            </a:r>
            <a:r>
              <a:rPr lang="en-US" dirty="0" smtClean="0"/>
              <a:t> Values are returned from the function with the return command: return var. You can not return multiple values, but that can be achieved by returning an array or object. Return immediately ends execution of the function and passes control back to the line from which it was called. </a:t>
            </a:r>
          </a:p>
          <a:p>
            <a:r>
              <a:rPr lang="en-US" b="1" dirty="0" smtClean="0"/>
              <a:t>Variable Functions:</a:t>
            </a:r>
            <a:r>
              <a:rPr lang="en-US" dirty="0" smtClean="0"/>
              <a:t> Python supports the concept of variable functions. That means that if a variable can point to a function instead of a value. Objects within a method can be called similarly.</a:t>
            </a:r>
            <a:br>
              <a:rPr lang="en-US" dirty="0" smtClean="0"/>
            </a:br>
            <a:r>
              <a:rPr lang="en-US" dirty="0" smtClean="0"/>
              <a:t>def test():</a:t>
            </a:r>
            <a:br>
              <a:rPr lang="en-US" dirty="0" smtClean="0"/>
            </a:br>
            <a:r>
              <a:rPr lang="en-US" dirty="0" smtClean="0"/>
              <a:t>   print 'This is a test.'</a:t>
            </a:r>
            <a:br>
              <a:rPr lang="en-US" dirty="0" smtClean="0"/>
            </a:br>
            <a:r>
              <a:rPr lang="en-US" dirty="0" err="1" smtClean="0"/>
              <a:t>var</a:t>
            </a:r>
            <a:r>
              <a:rPr lang="en-US" dirty="0" smtClean="0"/>
              <a:t> = test</a:t>
            </a:r>
            <a:br>
              <a:rPr lang="en-US" dirty="0" smtClean="0"/>
            </a:br>
            <a:r>
              <a:rPr lang="en-US" dirty="0" err="1" smtClean="0"/>
              <a:t>var</a:t>
            </a:r>
            <a:r>
              <a:rPr lang="en-US" dirty="0" smtClean="0"/>
              <a:t>() #this </a:t>
            </a:r>
            <a:r>
              <a:rPr lang="en-US" dirty="0" err="1" smtClean="0"/>
              <a:t>calles</a:t>
            </a:r>
            <a:r>
              <a:rPr lang="en-US" dirty="0" smtClean="0"/>
              <a:t> test()</a:t>
            </a:r>
            <a:br>
              <a:rPr lang="en-US" dirty="0" smtClean="0"/>
            </a:br>
            <a:r>
              <a:rPr lang="en-US" dirty="0" err="1" smtClean="0"/>
              <a:t>var</a:t>
            </a:r>
            <a:r>
              <a:rPr lang="en-US" dirty="0" smtClean="0"/>
              <a:t> = </a:t>
            </a:r>
            <a:r>
              <a:rPr lang="en-US" dirty="0" err="1" smtClean="0"/>
              <a:t>circle.setRadius</a:t>
            </a:r>
            <a:r>
              <a:rPr lang="en-US" dirty="0" smtClean="0"/>
              <a:t/>
            </a:r>
            <a:br>
              <a:rPr lang="en-US" dirty="0" smtClean="0"/>
            </a:br>
            <a:r>
              <a:rPr lang="en-US" dirty="0" err="1" smtClean="0"/>
              <a:t>var</a:t>
            </a:r>
            <a:r>
              <a:rPr lang="en-US" dirty="0" smtClean="0"/>
              <a:t>(3) #this calls </a:t>
            </a:r>
            <a:r>
              <a:rPr lang="en-US" dirty="0" err="1" smtClean="0"/>
              <a:t>circle.setRadius</a:t>
            </a:r>
            <a:r>
              <a:rPr lang="en-US" dirty="0" smtClean="0"/>
              <a:t>(3) </a:t>
            </a:r>
          </a:p>
          <a:p>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Python supports OOP and classes to an extent, but is not a full OOP language. A class is a collection of variables and functions working with these variables. Classes are defined somewhat similarly to Java, but differences include self being used in place of </a:t>
            </a:r>
            <a:r>
              <a:rPr lang="en-US" b="1" dirty="0" smtClean="0"/>
              <a:t>this</a:t>
            </a:r>
            <a:r>
              <a:rPr lang="en-US" dirty="0" smtClean="0"/>
              <a:t> and constructors being named __init__ instead of </a:t>
            </a:r>
            <a:r>
              <a:rPr lang="en-US" b="1" dirty="0" err="1" smtClean="0"/>
              <a:t>classname</a:t>
            </a:r>
            <a:r>
              <a:rPr lang="en-US" dirty="0" smtClean="0"/>
              <a:t>. Also note that self must be used every time a class-wide variable is referenced and must be the first argument in each function's argument list, including the constructor. In addition, functions and constructors cannot be overloaded, but as discussed above, do support default arguments instead. Like functions, a class must be defined before it can be instantiated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600200" y="2571750"/>
            <a:ext cx="6048375" cy="1738313"/>
          </a:xfrm>
          <a:prstGeom prst="rect">
            <a:avLst/>
          </a:prstGeom>
          <a:noFill/>
          <a:ln w="9525">
            <a:noFill/>
            <a:round/>
            <a:headEnd/>
            <a:tailEnd/>
          </a:ln>
        </p:spPr>
        <p:txBody>
          <a:bodyPr wrap="none" anchor="ctr"/>
          <a:lstStyle/>
          <a:p>
            <a:endParaRPr lang="en-US"/>
          </a:p>
        </p:txBody>
      </p:sp>
      <p:sp>
        <p:nvSpPr>
          <p:cNvPr id="4099" name="Text Box 2"/>
          <p:cNvSpPr txBox="1">
            <a:spLocks noChangeArrowheads="1"/>
          </p:cNvSpPr>
          <p:nvPr/>
        </p:nvSpPr>
        <p:spPr bwMode="auto">
          <a:xfrm>
            <a:off x="7091363" y="6453188"/>
            <a:ext cx="1873250" cy="268287"/>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C0E90FD-6BD6-44D6-BF42-71A7B553EF57}" type="slidenum">
              <a:rPr lang="en-US" sz="1000">
                <a:solidFill>
                  <a:srgbClr val="4E0064"/>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sz="1000">
              <a:solidFill>
                <a:srgbClr val="4E0064"/>
              </a:solidFill>
            </a:endParaRPr>
          </a:p>
        </p:txBody>
      </p:sp>
      <p:sp>
        <p:nvSpPr>
          <p:cNvPr id="4100" name="Text Box 3"/>
          <p:cNvSpPr txBox="1">
            <a:spLocks noChangeArrowheads="1"/>
          </p:cNvSpPr>
          <p:nvPr/>
        </p:nvSpPr>
        <p:spPr bwMode="auto">
          <a:xfrm>
            <a:off x="468313" y="260350"/>
            <a:ext cx="6046787" cy="5975350"/>
          </a:xfrm>
          <a:prstGeom prst="rect">
            <a:avLst/>
          </a:prstGeom>
          <a:noFill/>
          <a:ln w="9525">
            <a:noFill/>
            <a:round/>
            <a:headEnd/>
            <a:tailEnd/>
          </a:ln>
        </p:spPr>
        <p:txBody>
          <a:bodyPr lIns="0" tIns="0" rIns="0" bIns="0" anchor="ctr"/>
          <a:lstStyle/>
          <a:p>
            <a:pPr algn="ctr">
              <a:spcBef>
                <a:spcPts val="5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b="1" dirty="0" smtClean="0">
                <a:solidFill>
                  <a:srgbClr val="4E0064"/>
                </a:solidFill>
              </a:rPr>
              <a:t>Python Basics</a:t>
            </a:r>
            <a:endParaRPr lang="en-US" sz="3200" b="1" dirty="0">
              <a:solidFill>
                <a:srgbClr val="4E0064"/>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http://www.astro.ufl.edu/~warner/prog/python.html</a:t>
            </a:r>
            <a:endParaRPr lang="en-US" dirty="0" smtClean="0"/>
          </a:p>
          <a:p>
            <a:endParaRPr lang="en-US" dirty="0" smtClean="0"/>
          </a:p>
          <a:p>
            <a:r>
              <a:rPr lang="en-US" dirty="0" smtClean="0">
                <a:hlinkClick r:id="rId3"/>
              </a:rPr>
              <a:t>http://www.tutorialspoint.com/python/python_basic_syntax.htm</a:t>
            </a:r>
            <a:endParaRPr lang="en-US" dirty="0" smtClean="0"/>
          </a:p>
          <a:p>
            <a:pPr>
              <a:buNone/>
            </a:pPr>
            <a:endParaRPr lang="en-US" dirty="0" smtClean="0"/>
          </a:p>
          <a:p>
            <a:r>
              <a:rPr lang="en-US" dirty="0" smtClean="0">
                <a:hlinkClick r:id="rId4"/>
              </a:rPr>
              <a:t>http://www.python.org/about/gettingstarted/</a:t>
            </a:r>
            <a:endParaRPr lang="en-US" dirty="0" smtClean="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600200" y="3090863"/>
            <a:ext cx="6048375" cy="914400"/>
          </a:xfrm>
          <a:prstGeom prst="rect">
            <a:avLst/>
          </a:prstGeom>
          <a:noFill/>
          <a:ln w="9525">
            <a:noFill/>
            <a:round/>
            <a:headEnd/>
            <a:tailEnd/>
          </a:ln>
        </p:spPr>
        <p:txBody>
          <a:bodyPr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400">
                <a:solidFill>
                  <a:srgbClr val="C60C30"/>
                </a:solidFill>
              </a:rPr>
              <a:t>Thank Q</a:t>
            </a:r>
          </a:p>
        </p:txBody>
      </p:sp>
      <p:sp>
        <p:nvSpPr>
          <p:cNvPr id="13315" name="Text Box 2"/>
          <p:cNvSpPr txBox="1">
            <a:spLocks noChangeArrowheads="1"/>
          </p:cNvSpPr>
          <p:nvPr/>
        </p:nvSpPr>
        <p:spPr bwMode="auto">
          <a:xfrm>
            <a:off x="7091363" y="6453188"/>
            <a:ext cx="1873250" cy="268287"/>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DDC3948-F798-466C-9272-969286DFFBA4}" type="slidenum">
              <a:rPr lang="en-US" sz="1000">
                <a:solidFill>
                  <a:srgbClr val="4E0064"/>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21</a:t>
            </a:fld>
            <a:endParaRPr lang="en-US" sz="1000">
              <a:solidFill>
                <a:srgbClr val="4E0064"/>
              </a:solidFill>
            </a:endParaRPr>
          </a:p>
        </p:txBody>
      </p:sp>
      <p:sp>
        <p:nvSpPr>
          <p:cNvPr id="13316" name="Text Box 3"/>
          <p:cNvSpPr txBox="1">
            <a:spLocks noChangeArrowheads="1"/>
          </p:cNvSpPr>
          <p:nvPr/>
        </p:nvSpPr>
        <p:spPr bwMode="auto">
          <a:xfrm>
            <a:off x="1600200" y="3090863"/>
            <a:ext cx="6048375" cy="914400"/>
          </a:xfrm>
          <a:prstGeom prst="rect">
            <a:avLst/>
          </a:prstGeom>
          <a:noFill/>
          <a:ln w="9525">
            <a:noFill/>
            <a:round/>
            <a:headEnd/>
            <a:tailEnd/>
          </a:ln>
        </p:spPr>
        <p:txBody>
          <a:bodyPr wrap="none" anchor="ctr"/>
          <a:lstStyle/>
          <a:p>
            <a:endParaRPr lang="en-US"/>
          </a:p>
        </p:txBody>
      </p:sp>
      <p:sp>
        <p:nvSpPr>
          <p:cNvPr id="13317" name="Text Box 4"/>
          <p:cNvSpPr txBox="1">
            <a:spLocks noChangeArrowheads="1"/>
          </p:cNvSpPr>
          <p:nvPr/>
        </p:nvSpPr>
        <p:spPr bwMode="auto">
          <a:xfrm>
            <a:off x="1531938" y="2138363"/>
            <a:ext cx="6048375" cy="914400"/>
          </a:xfrm>
          <a:prstGeom prst="rect">
            <a:avLst/>
          </a:prstGeom>
          <a:noFill/>
          <a:ln w="9525">
            <a:noFill/>
            <a:round/>
            <a:headEnd/>
            <a:tailEnd/>
          </a:ln>
        </p:spPr>
        <p:txBody>
          <a:bodyPr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400">
                <a:solidFill>
                  <a:srgbClr val="C60C30"/>
                </a:solidFill>
              </a:rPr>
              <a:t>Any Questions?</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68313" y="260350"/>
            <a:ext cx="6046787" cy="57467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Contents</a:t>
            </a:r>
          </a:p>
        </p:txBody>
      </p:sp>
      <p:sp>
        <p:nvSpPr>
          <p:cNvPr id="6147" name="Rectangle 2"/>
          <p:cNvSpPr>
            <a:spLocks noGrp="1" noChangeArrowheads="1"/>
          </p:cNvSpPr>
          <p:nvPr>
            <p:ph type="body" idx="4294967295"/>
          </p:nvPr>
        </p:nvSpPr>
        <p:spPr>
          <a:xfrm>
            <a:off x="468313" y="1268413"/>
            <a:ext cx="8289925" cy="5186362"/>
          </a:xfrm>
        </p:spPr>
        <p:txBody>
          <a:bodyPr/>
          <a:lstStyle/>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Syntax</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Variables and Data types</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Statements and Expressions</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Operators</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Strings</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Lists</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err="1" smtClean="0"/>
              <a:t>Tuples</a:t>
            </a:r>
            <a:endParaRPr lang="en-US" dirty="0" smtClean="0"/>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Conditionals</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Loops</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Functions</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Classes</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smtClean="0"/>
              <a:t>Python programs can be written using any text editor and should have the extension .</a:t>
            </a:r>
            <a:r>
              <a:rPr lang="en-US" dirty="0" err="1" smtClean="0"/>
              <a:t>py</a:t>
            </a:r>
            <a:r>
              <a:rPr lang="en-US" dirty="0" smtClean="0"/>
              <a:t>. </a:t>
            </a:r>
          </a:p>
          <a:p>
            <a:r>
              <a:rPr lang="en-US" dirty="0" smtClean="0"/>
              <a:t>Python programs do not have a required first or last line, but can be given the location of python as their first line: #!/</a:t>
            </a:r>
            <a:r>
              <a:rPr lang="en-US" dirty="0" err="1" smtClean="0"/>
              <a:t>usr</a:t>
            </a:r>
            <a:r>
              <a:rPr lang="en-US" dirty="0" smtClean="0"/>
              <a:t>/bin/python and become executable. </a:t>
            </a:r>
          </a:p>
          <a:p>
            <a:r>
              <a:rPr lang="en-US" dirty="0" smtClean="0"/>
              <a:t>Python programs can be run from a command prompt by typing python file.py. </a:t>
            </a:r>
          </a:p>
          <a:p>
            <a:r>
              <a:rPr lang="en-US" dirty="0" smtClean="0"/>
              <a:t>There are no braces {} or semicolons ; in python. It is a very high level language. Instead of braces, blocks are identified by having the same indentation.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
        <p:nvSpPr>
          <p:cNvPr id="3" name="Content Placeholder 2"/>
          <p:cNvSpPr>
            <a:spLocks noGrp="1"/>
          </p:cNvSpPr>
          <p:nvPr>
            <p:ph idx="1"/>
          </p:nvPr>
        </p:nvSpPr>
        <p:spPr/>
        <p:txBody>
          <a:bodyPr/>
          <a:lstStyle/>
          <a:p>
            <a:pPr>
              <a:buNone/>
            </a:pPr>
            <a:r>
              <a:rPr lang="en-US" dirty="0" smtClean="0"/>
              <a:t>      Python supports the following data types:</a:t>
            </a:r>
          </a:p>
          <a:p>
            <a:r>
              <a:rPr lang="en-US" dirty="0" smtClean="0"/>
              <a:t> Boolean </a:t>
            </a:r>
          </a:p>
          <a:p>
            <a:r>
              <a:rPr lang="en-US" dirty="0" smtClean="0"/>
              <a:t>integer </a:t>
            </a:r>
          </a:p>
          <a:p>
            <a:r>
              <a:rPr lang="en-US" dirty="0" smtClean="0"/>
              <a:t>long </a:t>
            </a:r>
          </a:p>
          <a:p>
            <a:r>
              <a:rPr lang="en-US" dirty="0" smtClean="0"/>
              <a:t>float </a:t>
            </a:r>
          </a:p>
          <a:p>
            <a:r>
              <a:rPr lang="en-US" dirty="0" smtClean="0"/>
              <a:t>string </a:t>
            </a:r>
          </a:p>
          <a:p>
            <a:r>
              <a:rPr lang="en-US" dirty="0" smtClean="0"/>
              <a:t>list </a:t>
            </a:r>
          </a:p>
          <a:p>
            <a:r>
              <a:rPr lang="en-US" dirty="0" smtClean="0"/>
              <a:t>None </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and Expressions</a:t>
            </a:r>
            <a:endParaRPr lang="en-US" dirty="0"/>
          </a:p>
        </p:txBody>
      </p:sp>
      <p:sp>
        <p:nvSpPr>
          <p:cNvPr id="3" name="Content Placeholder 2"/>
          <p:cNvSpPr>
            <a:spLocks noGrp="1"/>
          </p:cNvSpPr>
          <p:nvPr>
            <p:ph idx="1"/>
          </p:nvPr>
        </p:nvSpPr>
        <p:spPr/>
        <p:txBody>
          <a:bodyPr/>
          <a:lstStyle/>
          <a:p>
            <a:pPr>
              <a:buNone/>
            </a:pPr>
            <a:r>
              <a:rPr lang="en-US" dirty="0" smtClean="0"/>
              <a:t>     Some basic Python statements include: </a:t>
            </a:r>
          </a:p>
          <a:p>
            <a:pPr>
              <a:buNone/>
            </a:pPr>
            <a:endParaRPr lang="en-US" dirty="0" smtClean="0"/>
          </a:p>
          <a:p>
            <a:r>
              <a:rPr lang="en-US" b="1" dirty="0" smtClean="0"/>
              <a:t>print</a:t>
            </a:r>
            <a:r>
              <a:rPr lang="en-US" dirty="0" smtClean="0"/>
              <a:t>: Output strings, integers, or any other </a:t>
            </a:r>
            <a:r>
              <a:rPr lang="en-US" dirty="0" err="1" smtClean="0"/>
              <a:t>datatype</a:t>
            </a:r>
            <a:r>
              <a:rPr lang="en-US" dirty="0" smtClean="0"/>
              <a:t>. </a:t>
            </a:r>
          </a:p>
          <a:p>
            <a:pPr>
              <a:buNone/>
            </a:pPr>
            <a:endParaRPr lang="en-US" dirty="0" smtClean="0"/>
          </a:p>
          <a:p>
            <a:r>
              <a:rPr lang="en-US" b="1" dirty="0" smtClean="0"/>
              <a:t>The assignment statement</a:t>
            </a:r>
            <a:r>
              <a:rPr lang="en-US" dirty="0" smtClean="0"/>
              <a:t>: Assigns a value to a variable. </a:t>
            </a:r>
          </a:p>
          <a:p>
            <a:pPr>
              <a:buNone/>
            </a:pPr>
            <a:endParaRPr lang="en-US" dirty="0" smtClean="0"/>
          </a:p>
          <a:p>
            <a:r>
              <a:rPr lang="en-US" b="1" dirty="0" smtClean="0"/>
              <a:t>input</a:t>
            </a:r>
            <a:r>
              <a:rPr lang="en-US" dirty="0" smtClean="0"/>
              <a:t>: Allow the user to input numbers or </a:t>
            </a:r>
            <a:r>
              <a:rPr lang="en-US" dirty="0" err="1" smtClean="0"/>
              <a:t>booleans</a:t>
            </a:r>
            <a:r>
              <a:rPr lang="en-US" dirty="0" smtClean="0"/>
              <a:t>. </a:t>
            </a:r>
          </a:p>
          <a:p>
            <a:pPr>
              <a:buNone/>
            </a:pPr>
            <a:endParaRPr lang="en-US" dirty="0" smtClean="0"/>
          </a:p>
          <a:p>
            <a:r>
              <a:rPr lang="en-US" b="1" dirty="0" err="1" smtClean="0"/>
              <a:t>raw_input</a:t>
            </a:r>
            <a:r>
              <a:rPr lang="en-US" dirty="0" smtClean="0"/>
              <a:t>: Allow the user to input strings. If you want a number, you can use the </a:t>
            </a:r>
            <a:r>
              <a:rPr lang="en-US" dirty="0" err="1" smtClean="0"/>
              <a:t>int</a:t>
            </a:r>
            <a:r>
              <a:rPr lang="en-US" dirty="0" smtClean="0"/>
              <a:t> or float functions to convert from a string. </a:t>
            </a:r>
          </a:p>
          <a:p>
            <a:endParaRPr lang="en-US" b="1" dirty="0" smtClean="0"/>
          </a:p>
          <a:p>
            <a:r>
              <a:rPr lang="en-US" b="1" dirty="0" smtClean="0"/>
              <a:t>import</a:t>
            </a:r>
            <a:r>
              <a:rPr lang="en-US" dirty="0" smtClean="0"/>
              <a:t>: Import a module into Python. Can be used as import math and all functions in math can then be called.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pPr>
              <a:buNone/>
            </a:pPr>
            <a:r>
              <a:rPr lang="en-US" b="1" dirty="0" smtClean="0"/>
              <a:t>     Operators:</a:t>
            </a:r>
            <a:r>
              <a:rPr lang="en-US" dirty="0" smtClean="0"/>
              <a:t> </a:t>
            </a:r>
          </a:p>
          <a:p>
            <a:r>
              <a:rPr lang="en-US" dirty="0" smtClean="0"/>
              <a:t>Arithmetic: +, -, *, /, and % (modulus) </a:t>
            </a:r>
          </a:p>
          <a:p>
            <a:r>
              <a:rPr lang="en-US" dirty="0" smtClean="0"/>
              <a:t>Comparison: ==, !=, &lt;, &gt;, &lt;=, &gt;= </a:t>
            </a:r>
          </a:p>
          <a:p>
            <a:r>
              <a:rPr lang="en-US" dirty="0" smtClean="0"/>
              <a:t>Logical: and, or, not </a:t>
            </a:r>
          </a:p>
          <a:p>
            <a:r>
              <a:rPr lang="en-US" dirty="0" smtClean="0"/>
              <a:t>Exponentiation: ** </a:t>
            </a:r>
          </a:p>
          <a:p>
            <a:r>
              <a:rPr lang="en-US" dirty="0" smtClean="0"/>
              <a:t>Execution: </a:t>
            </a:r>
            <a:r>
              <a:rPr lang="en-US" dirty="0" err="1" smtClean="0"/>
              <a:t>os.system</a:t>
            </a:r>
            <a:r>
              <a:rPr lang="en-US" dirty="0" smtClean="0"/>
              <a:t>('</a:t>
            </a:r>
            <a:r>
              <a:rPr lang="en-US" dirty="0" err="1" smtClean="0"/>
              <a:t>ls</a:t>
            </a:r>
            <a:r>
              <a:rPr lang="en-US" dirty="0" smtClean="0"/>
              <a:t> -l')</a:t>
            </a:r>
            <a:br>
              <a:rPr lang="en-US" dirty="0" smtClean="0"/>
            </a:br>
            <a:r>
              <a:rPr lang="en-US" dirty="0" smtClean="0"/>
              <a:t>#Requires import </a:t>
            </a:r>
            <a:r>
              <a:rPr lang="en-US" dirty="0" err="1" smtClean="0"/>
              <a:t>os</a:t>
            </a:r>
            <a:r>
              <a:rPr lang="en-US"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pPr>
              <a:buNone/>
            </a:pPr>
            <a:r>
              <a:rPr lang="en-US" dirty="0" smtClean="0"/>
              <a:t>    Strings can be specified using single quotes or double quotes. </a:t>
            </a:r>
          </a:p>
          <a:p>
            <a:pPr>
              <a:buNone/>
            </a:pPr>
            <a:r>
              <a:rPr lang="en-US" dirty="0" smtClean="0"/>
              <a:t>    Strings do not expand escape sequences unless it is defined as a raw string by placing an r before the first quote: print 'I\'</a:t>
            </a:r>
            <a:r>
              <a:rPr lang="en-US" dirty="0" err="1" smtClean="0"/>
              <a:t>ll</a:t>
            </a:r>
            <a:r>
              <a:rPr lang="en-US" dirty="0" smtClean="0"/>
              <a:t> be back.'.     print </a:t>
            </a:r>
            <a:r>
              <a:rPr lang="en-US" dirty="0" err="1" smtClean="0"/>
              <a:t>r'The</a:t>
            </a:r>
            <a:r>
              <a:rPr lang="en-US" dirty="0" smtClean="0"/>
              <a:t> newline \n will not expand'</a:t>
            </a:r>
            <a:br>
              <a:rPr lang="en-US" dirty="0" smtClean="0"/>
            </a:br>
            <a:r>
              <a:rPr lang="en-US" dirty="0" smtClean="0"/>
              <a:t>a = "Gators"</a:t>
            </a:r>
            <a:br>
              <a:rPr lang="en-US" dirty="0" smtClean="0"/>
            </a:br>
            <a:r>
              <a:rPr lang="en-US" dirty="0" smtClean="0"/>
              <a:t>print "The value of a is \t" + a</a:t>
            </a:r>
            <a:br>
              <a:rPr lang="en-US" dirty="0" smtClean="0"/>
            </a:br>
            <a:r>
              <a:rPr lang="en-US" dirty="0" smtClean="0"/>
              <a:t>-&gt; The value of a is       Gators</a:t>
            </a:r>
            <a:br>
              <a:rPr lang="en-US" dirty="0" smtClean="0"/>
            </a:br>
            <a:r>
              <a:rPr lang="en-US" dirty="0" smtClean="0"/>
              <a:t>If a string is not defined as raw, escapes such as \n, \r, \t, \\, and \" may be used. </a:t>
            </a:r>
          </a:p>
          <a:p>
            <a:pPr>
              <a:buNone/>
            </a:pPr>
            <a:r>
              <a:rPr lang="en-US" dirty="0" smtClean="0"/>
              <a:t>     Optional syntax: Strings that start and end with """ may span multiple lines: print """</a:t>
            </a:r>
            <a:br>
              <a:rPr lang="en-US" dirty="0" smtClean="0"/>
            </a:br>
            <a:r>
              <a:rPr lang="en-US" dirty="0" smtClean="0"/>
              <a:t>This is an example of a string in the </a:t>
            </a:r>
            <a:r>
              <a:rPr lang="en-US" dirty="0" err="1" smtClean="0"/>
              <a:t>heredoc</a:t>
            </a:r>
            <a:r>
              <a:rPr lang="en-US" dirty="0" smtClean="0"/>
              <a:t> syntax.</a:t>
            </a:r>
            <a:br>
              <a:rPr lang="en-US" dirty="0" smtClean="0"/>
            </a:br>
            <a:r>
              <a:rPr lang="en-US" dirty="0" smtClean="0"/>
              <a:t>This text can span multiple lines</a:t>
            </a:r>
            <a:br>
              <a:rPr lang="en-US" dirty="0" smtClean="0"/>
            </a:b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b="1" dirty="0" smtClean="0"/>
              <a:t>Creating lists:</a:t>
            </a:r>
            <a:r>
              <a:rPr lang="en-US" dirty="0" smtClean="0"/>
              <a:t> A list can be created by defining it with []. A numbered list can also be created with the range function which takes start and stop values and an increment.</a:t>
            </a:r>
            <a:br>
              <a:rPr lang="en-US" dirty="0" smtClean="0"/>
            </a:br>
            <a:r>
              <a:rPr lang="en-US" dirty="0" smtClean="0"/>
              <a:t>list = [2, 4, 7, 9]</a:t>
            </a:r>
            <a:br>
              <a:rPr lang="en-US" dirty="0" smtClean="0"/>
            </a:br>
            <a:r>
              <a:rPr lang="en-US" dirty="0" smtClean="0"/>
              <a:t>list2 = [3, "test", True, 7.4]</a:t>
            </a:r>
            <a:br>
              <a:rPr lang="en-US" dirty="0" smtClean="0"/>
            </a:br>
            <a:r>
              <a:rPr lang="en-US" dirty="0" smtClean="0"/>
              <a:t>a = range(5) #a = [0,1,2,3,4]</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34645</TotalTime>
  <Words>918</Words>
  <PresentationFormat>On-screen Show (4:3)</PresentationFormat>
  <Paragraphs>110</Paragraphs>
  <Slides>21</Slides>
  <Notes>4</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1_Office Theme</vt:lpstr>
      <vt:lpstr>Slide 1</vt:lpstr>
      <vt:lpstr>Slide 2</vt:lpstr>
      <vt:lpstr>Contents</vt:lpstr>
      <vt:lpstr>Syntax</vt:lpstr>
      <vt:lpstr>Variables and Data Types</vt:lpstr>
      <vt:lpstr>Statements and Expressions</vt:lpstr>
      <vt:lpstr>Operators</vt:lpstr>
      <vt:lpstr>Strings</vt:lpstr>
      <vt:lpstr>Lists</vt:lpstr>
      <vt:lpstr>Tuples</vt:lpstr>
      <vt:lpstr>Conditionals</vt:lpstr>
      <vt:lpstr>Loops</vt:lpstr>
      <vt:lpstr>Slide 13</vt:lpstr>
      <vt:lpstr>Functions</vt:lpstr>
      <vt:lpstr>Slide 15</vt:lpstr>
      <vt:lpstr>Slide 16</vt:lpstr>
      <vt:lpstr>Slide 17</vt:lpstr>
      <vt:lpstr>Slide 18</vt:lpstr>
      <vt:lpstr>Classes</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GAMO_Master Test Plan_Test Case Process Flow</dc:title>
  <dc:subject>GAMO_Master Test Plan_Test Case Process Flow</dc:subject>
  <cp:keywords>GAMO</cp:keywords>
  <dc:description>GAMO_Master Test Plan_Test Case Process Flow</dc:description>
  <cp:lastModifiedBy>sarathbabub</cp:lastModifiedBy>
  <cp:revision>39</cp:revision>
  <cp:lastPrinted>1601-01-01T00:00:00Z</cp:lastPrinted>
  <dcterms:created xsi:type="dcterms:W3CDTF">2010-12-20T02:46:57Z</dcterms:created>
  <dcterms:modified xsi:type="dcterms:W3CDTF">2013-05-21T09:15:51Z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0">
    <vt:lpwstr>*** PPT Template ***</vt:lpwstr>
  </property>
</Properties>
</file>