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25"/>
  </p:notesMasterIdLst>
  <p:handoutMasterIdLst>
    <p:handoutMasterId r:id="rId26"/>
  </p:handoutMasterIdLst>
  <p:sldIdLst>
    <p:sldId id="405" r:id="rId5"/>
    <p:sldId id="364" r:id="rId6"/>
    <p:sldId id="436" r:id="rId7"/>
    <p:sldId id="413" r:id="rId8"/>
    <p:sldId id="417" r:id="rId9"/>
    <p:sldId id="420" r:id="rId10"/>
    <p:sldId id="419" r:id="rId11"/>
    <p:sldId id="418" r:id="rId12"/>
    <p:sldId id="415" r:id="rId13"/>
    <p:sldId id="430" r:id="rId14"/>
    <p:sldId id="431" r:id="rId15"/>
    <p:sldId id="432" r:id="rId16"/>
    <p:sldId id="429" r:id="rId17"/>
    <p:sldId id="428" r:id="rId18"/>
    <p:sldId id="427" r:id="rId19"/>
    <p:sldId id="433" r:id="rId20"/>
    <p:sldId id="434" r:id="rId21"/>
    <p:sldId id="435" r:id="rId22"/>
    <p:sldId id="391" r:id="rId23"/>
    <p:sldId id="408" r:id="rId2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
          <p15:clr>
            <a:srgbClr val="A4A3A4"/>
          </p15:clr>
        </p15:guide>
        <p15:guide id="2" orient="horz" pos="3855">
          <p15:clr>
            <a:srgbClr val="A4A3A4"/>
          </p15:clr>
        </p15:guide>
        <p15:guide id="3" orient="horz" pos="4201">
          <p15:clr>
            <a:srgbClr val="A4A3A4"/>
          </p15:clr>
        </p15:guide>
        <p15:guide id="4" orient="horz" pos="462">
          <p15:clr>
            <a:srgbClr val="A4A3A4"/>
          </p15:clr>
        </p15:guide>
        <p15:guide id="5" orient="horz" pos="768">
          <p15:clr>
            <a:srgbClr val="A4A3A4"/>
          </p15:clr>
        </p15:guide>
        <p15:guide id="6" pos="5573">
          <p15:clr>
            <a:srgbClr val="A4A3A4"/>
          </p15:clr>
        </p15:guide>
        <p15:guide id="7" pos="184">
          <p15:clr>
            <a:srgbClr val="A4A3A4"/>
          </p15:clr>
        </p15:guide>
        <p15:guide id="8" pos="2878">
          <p15:clr>
            <a:srgbClr val="A4A3A4"/>
          </p15:clr>
        </p15:guide>
        <p15:guide id="9" pos="284">
          <p15:clr>
            <a:srgbClr val="A4A3A4"/>
          </p15:clr>
        </p15:guide>
        <p15:guide id="10" pos="534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B905"/>
    <a:srgbClr val="DB1736"/>
    <a:srgbClr val="828EAF"/>
    <a:srgbClr val="D75CAF"/>
    <a:srgbClr val="AC5D79"/>
    <a:srgbClr val="4D4D4D"/>
    <a:srgbClr val="4D4F53"/>
    <a:srgbClr val="000000"/>
    <a:srgbClr val="492A89"/>
    <a:srgbClr val="934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5931" autoAdjust="0"/>
  </p:normalViewPr>
  <p:slideViewPr>
    <p:cSldViewPr snapToGrid="0">
      <p:cViewPr varScale="1">
        <p:scale>
          <a:sx n="72" d="100"/>
          <a:sy n="72" d="100"/>
        </p:scale>
        <p:origin x="1326" y="78"/>
      </p:cViewPr>
      <p:guideLst>
        <p:guide orient="horz" pos="323"/>
        <p:guide orient="horz" pos="3855"/>
        <p:guide orient="horz" pos="4201"/>
        <p:guide orient="horz" pos="462"/>
        <p:guide orient="horz" pos="768"/>
        <p:guide pos="5573"/>
        <p:guide pos="184"/>
        <p:guide pos="2878"/>
        <p:guide pos="284"/>
        <p:guide pos="5341"/>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52" d="100"/>
          <a:sy n="52" d="100"/>
        </p:scale>
        <p:origin x="-2814"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sz="1000">
              <a:latin typeface="Arial" pitchFamily="34" charset="0"/>
              <a:cs typeface="Arial" pitchFamily="34" charset="0"/>
            </a:endParaRPr>
          </a:p>
        </p:txBody>
      </p:sp>
      <p:sp>
        <p:nvSpPr>
          <p:cNvPr id="3" name="Date Placeholder 2"/>
          <p:cNvSpPr>
            <a:spLocks noGrp="1"/>
          </p:cNvSpPr>
          <p:nvPr>
            <p:ph type="dt" sz="quarter" idx="1"/>
          </p:nvPr>
        </p:nvSpPr>
        <p:spPr>
          <a:xfrm>
            <a:off x="0" y="8843962"/>
            <a:ext cx="2048256" cy="465138"/>
          </a:xfrm>
          <a:prstGeom prst="rect">
            <a:avLst/>
          </a:prstGeom>
        </p:spPr>
        <p:txBody>
          <a:bodyPr vert="horz" lIns="91440" tIns="45720" rIns="91440" bIns="45720" rtlCol="0" anchor="b"/>
          <a:lstStyle>
            <a:lvl1pPr algn="r">
              <a:defRPr sz="1200"/>
            </a:lvl1pPr>
          </a:lstStyle>
          <a:p>
            <a:pPr algn="l"/>
            <a:fld id="{239CEED3-4AD3-45CD-A64A-479800CA5C43}" type="datetimeFigureOut">
              <a:rPr lang="en-US" sz="1000" smtClean="0">
                <a:latin typeface="Arial" pitchFamily="34" charset="0"/>
                <a:cs typeface="Arial" pitchFamily="34" charset="0"/>
              </a:rPr>
              <a:pPr algn="l"/>
              <a:t>9/30/2018</a:t>
            </a:fld>
            <a:endParaRPr lang="en-US" sz="1000">
              <a:latin typeface="Arial" pitchFamily="34" charset="0"/>
              <a:cs typeface="Arial" pitchFamily="34" charset="0"/>
            </a:endParaRPr>
          </a:p>
        </p:txBody>
      </p:sp>
      <p:sp>
        <p:nvSpPr>
          <p:cNvPr id="5" name="Slide Number Placeholder 4"/>
          <p:cNvSpPr>
            <a:spLocks noGrp="1"/>
          </p:cNvSpPr>
          <p:nvPr>
            <p:ph type="sldNum" sz="quarter" idx="3"/>
          </p:nvPr>
        </p:nvSpPr>
        <p:spPr>
          <a:xfrm>
            <a:off x="5212080" y="8842375"/>
            <a:ext cx="1809433" cy="465138"/>
          </a:xfrm>
          <a:prstGeom prst="rect">
            <a:avLst/>
          </a:prstGeom>
        </p:spPr>
        <p:txBody>
          <a:bodyPr vert="horz" lIns="91440" tIns="45720" rIns="91440" bIns="45720" rtlCol="0" anchor="b"/>
          <a:lstStyle>
            <a:lvl1pPr algn="r">
              <a:defRPr sz="1200"/>
            </a:lvl1pPr>
          </a:lstStyle>
          <a:p>
            <a:fld id="{A163747A-507E-434E-9614-5BAC27AC8C9E}" type="slidenum">
              <a:rPr lang="en-US" sz="1000" smtClean="0">
                <a:latin typeface="Arial" pitchFamily="34" charset="0"/>
                <a:cs typeface="Arial" pitchFamily="34" charset="0"/>
              </a:rPr>
              <a:t>‹#›</a:t>
            </a:fld>
            <a:endParaRPr lang="en-US" sz="1000">
              <a:latin typeface="Arial" pitchFamily="34" charset="0"/>
              <a:cs typeface="Arial" pitchFamily="34"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01837" y="254941"/>
            <a:ext cx="843623" cy="385806"/>
          </a:xfrm>
          <a:prstGeom prst="rect">
            <a:avLst/>
          </a:prstGeom>
        </p:spPr>
      </p:pic>
      <p:sp>
        <p:nvSpPr>
          <p:cNvPr id="7" name="TextBox 6"/>
          <p:cNvSpPr txBox="1"/>
          <p:nvPr/>
        </p:nvSpPr>
        <p:spPr>
          <a:xfrm>
            <a:off x="0" y="8869681"/>
            <a:ext cx="7023100" cy="246221"/>
          </a:xfrm>
          <a:prstGeom prst="rect">
            <a:avLst/>
          </a:prstGeom>
          <a:noFill/>
        </p:spPr>
        <p:txBody>
          <a:bodyPr wrap="square" rtlCol="0">
            <a:spAutoFit/>
          </a:bodyPr>
          <a:lstStyle/>
          <a:p>
            <a:pPr algn="ctr"/>
            <a:r>
              <a:rPr lang="en-US" sz="1000" dirty="0">
                <a:solidFill>
                  <a:srgbClr val="4D4D4D"/>
                </a:solidFill>
                <a:latin typeface="Arial" pitchFamily="34" charset="0"/>
                <a:cs typeface="Arial" pitchFamily="34" charset="0"/>
              </a:rPr>
              <a:t>www.ngahr.com</a:t>
            </a:r>
          </a:p>
        </p:txBody>
      </p:sp>
    </p:spTree>
    <p:extLst>
      <p:ext uri="{BB962C8B-B14F-4D97-AF65-F5344CB8AC3E}">
        <p14:creationId xmlns:p14="http://schemas.microsoft.com/office/powerpoint/2010/main" val="1265580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5455"/>
          </a:xfrm>
          <a:prstGeom prst="rect">
            <a:avLst/>
          </a:prstGeom>
        </p:spPr>
        <p:txBody>
          <a:bodyPr vert="horz" lIns="93616" tIns="46808" rIns="93616" bIns="46808" rtlCol="0"/>
          <a:lstStyle>
            <a:lvl1pPr algn="l">
              <a:defRPr sz="10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1" y="8843646"/>
            <a:ext cx="1536192" cy="465455"/>
          </a:xfrm>
          <a:prstGeom prst="rect">
            <a:avLst/>
          </a:prstGeom>
        </p:spPr>
        <p:txBody>
          <a:bodyPr vert="horz" lIns="93616" tIns="46808" rIns="93616" bIns="46808" rtlCol="0" anchor="b"/>
          <a:lstStyle>
            <a:lvl1pPr algn="l">
              <a:defRPr sz="1000">
                <a:latin typeface="Arial" pitchFamily="34" charset="0"/>
                <a:cs typeface="Arial" pitchFamily="34" charset="0"/>
              </a:defRPr>
            </a:lvl1pPr>
          </a:lstStyle>
          <a:p>
            <a:fld id="{4B4AB108-6196-444C-9562-2F93C512101A}" type="datetimeFigureOut">
              <a:rPr lang="en-US" smtClean="0"/>
              <a:pPr/>
              <a:t>9/30/2018</a:t>
            </a:fld>
            <a:endParaRPr lang="en-US" dirty="0"/>
          </a:p>
        </p:txBody>
      </p:sp>
      <p:sp>
        <p:nvSpPr>
          <p:cNvPr id="4" name="Slide Image Placeholder 3"/>
          <p:cNvSpPr>
            <a:spLocks noGrp="1" noRot="1" noChangeAspect="1"/>
          </p:cNvSpPr>
          <p:nvPr>
            <p:ph type="sldImg" idx="2"/>
          </p:nvPr>
        </p:nvSpPr>
        <p:spPr>
          <a:xfrm>
            <a:off x="709613" y="771525"/>
            <a:ext cx="4652962" cy="3490913"/>
          </a:xfrm>
          <a:prstGeom prst="rect">
            <a:avLst/>
          </a:prstGeom>
          <a:noFill/>
          <a:ln w="12700">
            <a:solidFill>
              <a:prstClr val="black"/>
            </a:solidFill>
          </a:ln>
        </p:spPr>
        <p:txBody>
          <a:bodyPr vert="horz" lIns="93616" tIns="46808" rIns="93616" bIns="46808" rtlCol="0" anchor="ctr"/>
          <a:lstStyle/>
          <a:p>
            <a:endParaRPr lang="en-US"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616" tIns="46808" rIns="93616" bIns="468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023649" y="8842030"/>
            <a:ext cx="997827" cy="465455"/>
          </a:xfrm>
          <a:prstGeom prst="rect">
            <a:avLst/>
          </a:prstGeom>
        </p:spPr>
        <p:txBody>
          <a:bodyPr vert="horz" lIns="93616" tIns="46808" rIns="93616" bIns="46808" rtlCol="0" anchor="b"/>
          <a:lstStyle>
            <a:lvl1pPr algn="r">
              <a:defRPr sz="1000">
                <a:latin typeface="Arial" pitchFamily="34" charset="0"/>
                <a:cs typeface="Arial" pitchFamily="34" charset="0"/>
              </a:defRPr>
            </a:lvl1pPr>
          </a:lstStyle>
          <a:p>
            <a:fld id="{98F3EBE2-F834-4809-9468-70313C6999ED}" type="slidenum">
              <a:rPr lang="en-US" smtClean="0"/>
              <a:pPr/>
              <a:t>‹#›</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21294" y="254941"/>
            <a:ext cx="843623" cy="385806"/>
          </a:xfrm>
          <a:prstGeom prst="rect">
            <a:avLst/>
          </a:prstGeom>
        </p:spPr>
      </p:pic>
      <p:sp>
        <p:nvSpPr>
          <p:cNvPr id="9" name="TextBox 8"/>
          <p:cNvSpPr txBox="1"/>
          <p:nvPr/>
        </p:nvSpPr>
        <p:spPr>
          <a:xfrm>
            <a:off x="0" y="8869681"/>
            <a:ext cx="7023100" cy="246221"/>
          </a:xfrm>
          <a:prstGeom prst="rect">
            <a:avLst/>
          </a:prstGeom>
          <a:noFill/>
        </p:spPr>
        <p:txBody>
          <a:bodyPr wrap="square" rtlCol="0">
            <a:spAutoFit/>
          </a:bodyPr>
          <a:lstStyle/>
          <a:p>
            <a:pPr algn="ctr"/>
            <a:r>
              <a:rPr lang="en-US" sz="1000" dirty="0">
                <a:solidFill>
                  <a:srgbClr val="4D4D4D"/>
                </a:solidFill>
                <a:latin typeface="Arial" pitchFamily="34" charset="0"/>
                <a:cs typeface="Arial" pitchFamily="34" charset="0"/>
              </a:rPr>
              <a:t>www.ngahr.com</a:t>
            </a:r>
          </a:p>
        </p:txBody>
      </p:sp>
    </p:spTree>
    <p:extLst>
      <p:ext uri="{BB962C8B-B14F-4D97-AF65-F5344CB8AC3E}">
        <p14:creationId xmlns:p14="http://schemas.microsoft.com/office/powerpoint/2010/main" val="210739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blog.northgatearinso.com/" TargetMode="External"/><Relationship Id="rId13" Type="http://schemas.openxmlformats.org/officeDocument/2006/relationships/image" Target="../media/image7.png"/><Relationship Id="rId3" Type="http://schemas.openxmlformats.org/officeDocument/2006/relationships/hyperlink" Target="https://www.facebook.com/NorthgateArinso&#8206;" TargetMode="External"/><Relationship Id="rId7" Type="http://schemas.openxmlformats.org/officeDocument/2006/relationships/hyperlink" Target="http://www.linkedin.com/company/northgatearinso_4366" TargetMode="External"/><Relationship Id="rId12" Type="http://schemas.openxmlformats.org/officeDocument/2006/relationships/hyperlink" Target="http://www.youtube.com/northgatearinso" TargetMode="External"/><Relationship Id="rId17" Type="http://schemas.openxmlformats.org/officeDocument/2006/relationships/hyperlink" Target="http://www.ngahr.com/blog" TargetMode="External"/><Relationship Id="rId2" Type="http://schemas.openxmlformats.org/officeDocument/2006/relationships/image" Target="../media/image6.emf"/><Relationship Id="rId16" Type="http://schemas.openxmlformats.org/officeDocument/2006/relationships/hyperlink" Target="https://plus.google.com/103072468530204860182" TargetMode="External"/><Relationship Id="rId1" Type="http://schemas.openxmlformats.org/officeDocument/2006/relationships/slideMaster" Target="../slideMasters/slideMaster1.xml"/><Relationship Id="rId6" Type="http://schemas.openxmlformats.org/officeDocument/2006/relationships/hyperlink" Target="https://plus.google.com/103072468530204860182/posts" TargetMode="External"/><Relationship Id="rId11" Type="http://schemas.openxmlformats.org/officeDocument/2006/relationships/hyperlink" Target="http://www.twitter.com/ngahr" TargetMode="External"/><Relationship Id="rId5" Type="http://schemas.openxmlformats.org/officeDocument/2006/relationships/hyperlink" Target="http://www.facebook.com/NorthgateArinso&#8206;" TargetMode="External"/><Relationship Id="rId15" Type="http://schemas.openxmlformats.org/officeDocument/2006/relationships/hyperlink" Target="http://www.ngahr.com/" TargetMode="External"/><Relationship Id="rId10" Type="http://schemas.openxmlformats.org/officeDocument/2006/relationships/hyperlink" Target="http://www.slideshare.net/NorthgateArinso" TargetMode="External"/><Relationship Id="rId4" Type="http://schemas.openxmlformats.org/officeDocument/2006/relationships/hyperlink" Target="http://ngahr.com/" TargetMode="External"/><Relationship Id="rId9" Type="http://schemas.openxmlformats.org/officeDocument/2006/relationships/hyperlink" Target="http://pinterest.com/northgatearinso/" TargetMode="Externa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NGA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3688" y="2969883"/>
            <a:ext cx="7780464" cy="495693"/>
          </a:xfrm>
        </p:spPr>
        <p:txBody>
          <a:bodyPr lIns="0" tIns="0" rIns="0" bIns="0" anchor="t" anchorCtr="0">
            <a:noAutofit/>
          </a:bodyPr>
          <a:lstStyle>
            <a:lvl1pPr algn="l">
              <a:lnSpc>
                <a:spcPct val="85000"/>
              </a:lnSpc>
              <a:defRPr sz="3600" b="0">
                <a:solidFill>
                  <a:schemeClr val="accent2"/>
                </a:solidFill>
                <a:latin typeface="Georgia" pitchFamily="18"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93688" y="3558148"/>
            <a:ext cx="7780463" cy="369332"/>
          </a:xfrm>
        </p:spPr>
        <p:txBody>
          <a:bodyPr wrap="square">
            <a:spAutoFit/>
          </a:bodyPr>
          <a:lstStyle>
            <a:lvl1pPr marL="0" indent="0" algn="l">
              <a:buNone/>
              <a:defRPr sz="2400" cap="none" baseline="0">
                <a:solidFill>
                  <a:srgbClr val="492A89"/>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style</a:t>
            </a:r>
          </a:p>
        </p:txBody>
      </p:sp>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3688" y="1636776"/>
            <a:ext cx="8551863" cy="1032604"/>
          </a:xfrm>
          <a:prstGeom prst="rect">
            <a:avLst/>
          </a:prstGeom>
        </p:spPr>
      </p:pic>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graphicFrame>
        <p:nvGraphicFramePr>
          <p:cNvPr id="9" name="Group 14"/>
          <p:cNvGraphicFramePr>
            <a:graphicFrameLocks noGrp="1"/>
          </p:cNvGraphicFramePr>
          <p:nvPr>
            <p:extLst>
              <p:ext uri="{D42A27DB-BD31-4B8C-83A1-F6EECF244321}">
                <p14:modId xmlns:p14="http://schemas.microsoft.com/office/powerpoint/2010/main" val="2937478007"/>
              </p:ext>
            </p:extLst>
          </p:nvPr>
        </p:nvGraphicFramePr>
        <p:xfrm>
          <a:off x="19050" y="7379345"/>
          <a:ext cx="1484313" cy="601662"/>
        </p:xfrm>
        <a:graphic>
          <a:graphicData uri="http://schemas.openxmlformats.org/drawingml/2006/table">
            <a:tbl>
              <a:tblPr/>
              <a:tblGrid>
                <a:gridCol w="742950">
                  <a:extLst>
                    <a:ext uri="{9D8B030D-6E8A-4147-A177-3AD203B41FA5}">
                      <a16:colId xmlns:a16="http://schemas.microsoft.com/office/drawing/2014/main" val="20000"/>
                    </a:ext>
                  </a:extLst>
                </a:gridCol>
                <a:gridCol w="741363">
                  <a:extLst>
                    <a:ext uri="{9D8B030D-6E8A-4147-A177-3AD203B41FA5}">
                      <a16:colId xmlns:a16="http://schemas.microsoft.com/office/drawing/2014/main" val="20001"/>
                    </a:ext>
                  </a:extLst>
                </a:gridCol>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B137</a:t>
                      </a:r>
                      <a:endParaRPr kumimoji="0" lang="en-GB" sz="1000" b="0" i="0" u="none" strike="noStrike" cap="none" normalizeH="0" baseline="0" dirty="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B54</a:t>
                      </a:r>
                      <a:endParaRPr kumimoji="0" lang="en-GB" sz="1000" b="0" i="0" u="none" strike="noStrike" cap="none" normalizeH="0" baseline="0" dirty="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extLst>
                  <a:ext uri="{0D108BD9-81ED-4DB2-BD59-A6C34878D82A}">
                    <a16:rowId xmlns:a16="http://schemas.microsoft.com/office/drawing/2014/main" val="10000"/>
                  </a:ext>
                </a:extLst>
              </a:tr>
            </a:tbl>
          </a:graphicData>
        </a:graphic>
      </p:graphicFrame>
      <p:sp>
        <p:nvSpPr>
          <p:cNvPr id="11" name="Text Box 52"/>
          <p:cNvSpPr txBox="1">
            <a:spLocks noChangeArrowheads="1"/>
          </p:cNvSpPr>
          <p:nvPr/>
        </p:nvSpPr>
        <p:spPr bwMode="auto">
          <a:xfrm>
            <a:off x="-36513" y="7150745"/>
            <a:ext cx="15128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b="0" i="0" u="none" strike="noStrike" baseline="0" dirty="0">
                <a:solidFill>
                  <a:srgbClr val="4D4D4D"/>
                </a:solidFill>
                <a:latin typeface="+mj-lt"/>
              </a:rPr>
              <a:t>Primary Corporate Palette</a:t>
            </a:r>
            <a:endParaRPr lang="en-GB" sz="900" b="0" dirty="0">
              <a:solidFill>
                <a:srgbClr val="4D4D4D"/>
              </a:solidFill>
              <a:latin typeface="+mj-lt"/>
            </a:endParaRPr>
          </a:p>
        </p:txBody>
      </p:sp>
      <p:graphicFrame>
        <p:nvGraphicFramePr>
          <p:cNvPr id="16" name="Group 40"/>
          <p:cNvGraphicFramePr>
            <a:graphicFrameLocks noGrp="1"/>
          </p:cNvGraphicFramePr>
          <p:nvPr>
            <p:extLst>
              <p:ext uri="{D42A27DB-BD31-4B8C-83A1-F6EECF244321}">
                <p14:modId xmlns:p14="http://schemas.microsoft.com/office/powerpoint/2010/main" val="2419562869"/>
              </p:ext>
            </p:extLst>
          </p:nvPr>
        </p:nvGraphicFramePr>
        <p:xfrm>
          <a:off x="1568154" y="7406332"/>
          <a:ext cx="1660525" cy="574675"/>
        </p:xfrm>
        <a:graphic>
          <a:graphicData uri="http://schemas.openxmlformats.org/drawingml/2006/table">
            <a:tbl>
              <a:tblPr/>
              <a:tblGrid>
                <a:gridCol w="828675">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B83</a:t>
                      </a:r>
                      <a:endParaRPr kumimoji="0" lang="en-GB" sz="1050" b="0" i="0" u="none" strike="noStrike" cap="none" normalizeH="0" baseline="0" dirty="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B0</a:t>
                      </a:r>
                      <a:endParaRPr kumimoji="0" lang="en-GB" sz="1050" b="0" i="0" u="none" strike="noStrike" cap="none" normalizeH="0" baseline="0" dirty="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sp>
        <p:nvSpPr>
          <p:cNvPr id="17" name="Text Box 53"/>
          <p:cNvSpPr txBox="1">
            <a:spLocks noChangeArrowheads="1"/>
          </p:cNvSpPr>
          <p:nvPr/>
        </p:nvSpPr>
        <p:spPr bwMode="auto">
          <a:xfrm>
            <a:off x="1541167" y="7150745"/>
            <a:ext cx="1778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err="1">
                <a:solidFill>
                  <a:srgbClr val="4D4D4D"/>
                </a:solidFill>
                <a:latin typeface="+mj-lt"/>
              </a:rPr>
              <a:t>Gray</a:t>
            </a:r>
            <a:r>
              <a:rPr lang="en-GB" sz="900" dirty="0">
                <a:solidFill>
                  <a:srgbClr val="4D4D4D"/>
                </a:solidFill>
                <a:latin typeface="+mj-lt"/>
              </a:rPr>
              <a:t> Palette</a:t>
            </a:r>
          </a:p>
        </p:txBody>
      </p:sp>
      <p:sp>
        <p:nvSpPr>
          <p:cNvPr id="4" name="Rectangle 3"/>
          <p:cNvSpPr/>
          <p:nvPr/>
        </p:nvSpPr>
        <p:spPr>
          <a:xfrm>
            <a:off x="0" y="6545"/>
            <a:ext cx="9144000" cy="1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3688" y="1636776"/>
            <a:ext cx="8551863" cy="1032604"/>
          </a:xfrm>
          <a:prstGeom prst="rect">
            <a:avLst/>
          </a:prstGeom>
        </p:spPr>
      </p:pic>
      <p:graphicFrame>
        <p:nvGraphicFramePr>
          <p:cNvPr id="20" name="Group 14"/>
          <p:cNvGraphicFramePr>
            <a:graphicFrameLocks noGrp="1"/>
          </p:cNvGraphicFramePr>
          <p:nvPr userDrawn="1">
            <p:extLst>
              <p:ext uri="{D42A27DB-BD31-4B8C-83A1-F6EECF244321}">
                <p14:modId xmlns:p14="http://schemas.microsoft.com/office/powerpoint/2010/main" val="2937478007"/>
              </p:ext>
            </p:extLst>
          </p:nvPr>
        </p:nvGraphicFramePr>
        <p:xfrm>
          <a:off x="19050" y="7379345"/>
          <a:ext cx="1484313" cy="601662"/>
        </p:xfrm>
        <a:graphic>
          <a:graphicData uri="http://schemas.openxmlformats.org/drawingml/2006/table">
            <a:tbl>
              <a:tblPr/>
              <a:tblGrid>
                <a:gridCol w="742950">
                  <a:extLst>
                    <a:ext uri="{9D8B030D-6E8A-4147-A177-3AD203B41FA5}">
                      <a16:colId xmlns:a16="http://schemas.microsoft.com/office/drawing/2014/main" val="20000"/>
                    </a:ext>
                  </a:extLst>
                </a:gridCol>
                <a:gridCol w="741363">
                  <a:extLst>
                    <a:ext uri="{9D8B030D-6E8A-4147-A177-3AD203B41FA5}">
                      <a16:colId xmlns:a16="http://schemas.microsoft.com/office/drawing/2014/main" val="20001"/>
                    </a:ext>
                  </a:extLst>
                </a:gridCol>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B137</a:t>
                      </a:r>
                      <a:endParaRPr kumimoji="0" lang="en-GB" sz="1000" b="0" i="0" u="none" strike="noStrike" cap="none" normalizeH="0" baseline="0" dirty="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B54</a:t>
                      </a:r>
                      <a:endParaRPr kumimoji="0" lang="en-GB" sz="1000" b="0" i="0" u="none" strike="noStrike" cap="none" normalizeH="0" baseline="0" dirty="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extLst>
                  <a:ext uri="{0D108BD9-81ED-4DB2-BD59-A6C34878D82A}">
                    <a16:rowId xmlns:a16="http://schemas.microsoft.com/office/drawing/2014/main" val="10000"/>
                  </a:ext>
                </a:extLst>
              </a:tr>
            </a:tbl>
          </a:graphicData>
        </a:graphic>
      </p:graphicFrame>
      <p:sp>
        <p:nvSpPr>
          <p:cNvPr id="21" name="Text Box 52"/>
          <p:cNvSpPr txBox="1">
            <a:spLocks noChangeArrowheads="1"/>
          </p:cNvSpPr>
          <p:nvPr userDrawn="1"/>
        </p:nvSpPr>
        <p:spPr bwMode="auto">
          <a:xfrm>
            <a:off x="-36513" y="7150745"/>
            <a:ext cx="15128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b="0" i="0" u="none" strike="noStrike" baseline="0" dirty="0">
                <a:solidFill>
                  <a:srgbClr val="4D4D4D"/>
                </a:solidFill>
                <a:latin typeface="+mj-lt"/>
              </a:rPr>
              <a:t>Primary Corporate Palette</a:t>
            </a:r>
            <a:endParaRPr lang="en-GB" sz="900" b="0" dirty="0">
              <a:solidFill>
                <a:srgbClr val="4D4D4D"/>
              </a:solidFill>
              <a:latin typeface="+mj-lt"/>
            </a:endParaRPr>
          </a:p>
        </p:txBody>
      </p:sp>
      <p:graphicFrame>
        <p:nvGraphicFramePr>
          <p:cNvPr id="22" name="Group 40"/>
          <p:cNvGraphicFramePr>
            <a:graphicFrameLocks noGrp="1"/>
          </p:cNvGraphicFramePr>
          <p:nvPr userDrawn="1">
            <p:extLst>
              <p:ext uri="{D42A27DB-BD31-4B8C-83A1-F6EECF244321}">
                <p14:modId xmlns:p14="http://schemas.microsoft.com/office/powerpoint/2010/main" val="2419562869"/>
              </p:ext>
            </p:extLst>
          </p:nvPr>
        </p:nvGraphicFramePr>
        <p:xfrm>
          <a:off x="1568154" y="7406332"/>
          <a:ext cx="1660525" cy="574675"/>
        </p:xfrm>
        <a:graphic>
          <a:graphicData uri="http://schemas.openxmlformats.org/drawingml/2006/table">
            <a:tbl>
              <a:tblPr/>
              <a:tblGrid>
                <a:gridCol w="828675">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B83</a:t>
                      </a:r>
                      <a:endParaRPr kumimoji="0" lang="en-GB" sz="1050" b="0" i="0" u="none" strike="noStrike" cap="none" normalizeH="0" baseline="0" dirty="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a:ln>
                            <a:noFill/>
                          </a:ln>
                          <a:solidFill>
                            <a:schemeClr val="bg1"/>
                          </a:solidFill>
                          <a:effectLst/>
                          <a:latin typeface="Arial" pitchFamily="34" charset="0"/>
                        </a:rPr>
                        <a:t>B0</a:t>
                      </a:r>
                      <a:endParaRPr kumimoji="0" lang="en-GB" sz="1050" b="0" i="0" u="none" strike="noStrike" cap="none" normalizeH="0" baseline="0" dirty="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bl>
          </a:graphicData>
        </a:graphic>
      </p:graphicFrame>
      <p:sp>
        <p:nvSpPr>
          <p:cNvPr id="23" name="Text Box 53"/>
          <p:cNvSpPr txBox="1">
            <a:spLocks noChangeArrowheads="1"/>
          </p:cNvSpPr>
          <p:nvPr userDrawn="1"/>
        </p:nvSpPr>
        <p:spPr bwMode="auto">
          <a:xfrm>
            <a:off x="1541167" y="7150745"/>
            <a:ext cx="1778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err="1">
                <a:solidFill>
                  <a:srgbClr val="4D4D4D"/>
                </a:solidFill>
                <a:latin typeface="+mj-lt"/>
              </a:rPr>
              <a:t>Gray</a:t>
            </a:r>
            <a:r>
              <a:rPr lang="en-GB" sz="900" dirty="0">
                <a:solidFill>
                  <a:srgbClr val="4D4D4D"/>
                </a:solidFill>
                <a:latin typeface="+mj-lt"/>
              </a:rPr>
              <a:t> Palette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GA Thank You Slide">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2209" y="4733512"/>
            <a:ext cx="4262634" cy="1281651"/>
          </a:xfrm>
          <a:prstGeom prst="rect">
            <a:avLst/>
          </a:prstGeom>
        </p:spPr>
      </p:pic>
      <p:sp>
        <p:nvSpPr>
          <p:cNvPr id="31" name="Rectangle 30">
            <a:hlinkClick r:id="rId3"/>
          </p:cNvPr>
          <p:cNvSpPr/>
          <p:nvPr userDrawn="1"/>
        </p:nvSpPr>
        <p:spPr>
          <a:xfrm>
            <a:off x="1952370" y="4725144"/>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itle 2"/>
          <p:cNvSpPr>
            <a:spLocks noGrp="1"/>
          </p:cNvSpPr>
          <p:nvPr>
            <p:ph type="title" hasCustomPrompt="1"/>
          </p:nvPr>
        </p:nvSpPr>
        <p:spPr>
          <a:xfrm>
            <a:off x="486536" y="676657"/>
            <a:ext cx="4860164" cy="936243"/>
          </a:xfrm>
        </p:spPr>
        <p:txBody>
          <a:bodyPr/>
          <a:lstStyle>
            <a:lvl1pPr>
              <a:defRPr lang="en-US" sz="5400" kern="1200" spc="-250" baseline="0" dirty="0">
                <a:solidFill>
                  <a:srgbClr val="DB1635"/>
                </a:solidFill>
                <a:latin typeface="Georgia" pitchFamily="18" charset="0"/>
                <a:ea typeface="+mj-ea"/>
                <a:cs typeface="+mj-cs"/>
              </a:defRPr>
            </a:lvl1pPr>
          </a:lstStyle>
          <a:p>
            <a:r>
              <a:rPr lang="en-US" dirty="0"/>
              <a:t>Insert Thank You</a:t>
            </a:r>
          </a:p>
        </p:txBody>
      </p:sp>
      <p:sp>
        <p:nvSpPr>
          <p:cNvPr id="5" name="Text Placeholder 4"/>
          <p:cNvSpPr>
            <a:spLocks noGrp="1"/>
          </p:cNvSpPr>
          <p:nvPr>
            <p:ph type="body" sz="quarter" idx="13" hasCustomPrompt="1"/>
          </p:nvPr>
        </p:nvSpPr>
        <p:spPr>
          <a:xfrm>
            <a:off x="486536" y="1664991"/>
            <a:ext cx="4860164" cy="1586206"/>
          </a:xfrm>
        </p:spPr>
        <p:txBody>
          <a:bodyPr/>
          <a:lstStyle>
            <a:lvl1pPr marL="0" indent="0">
              <a:spcBef>
                <a:spcPts val="0"/>
              </a:spcBef>
              <a:buNone/>
              <a:defRPr baseline="0"/>
            </a:lvl1pPr>
          </a:lstStyle>
          <a:p>
            <a:pPr lvl="0"/>
            <a:r>
              <a:rPr lang="en-US" dirty="0"/>
              <a:t>Click to edit your contact details</a:t>
            </a:r>
          </a:p>
        </p:txBody>
      </p:sp>
      <p:pic>
        <p:nvPicPr>
          <p:cNvPr id="15" name="Picture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2209" y="4733512"/>
            <a:ext cx="4262634" cy="1281651"/>
          </a:xfrm>
          <a:prstGeom prst="rect">
            <a:avLst/>
          </a:prstGeom>
        </p:spPr>
      </p:pic>
      <p:sp>
        <p:nvSpPr>
          <p:cNvPr id="16" name="Rectangle 15">
            <a:hlinkClick r:id="rId4"/>
          </p:cNvPr>
          <p:cNvSpPr/>
          <p:nvPr/>
        </p:nvSpPr>
        <p:spPr>
          <a:xfrm>
            <a:off x="514735" y="4733512"/>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hlinkClick r:id="rId5"/>
          </p:cNvPr>
          <p:cNvSpPr/>
          <p:nvPr userDrawn="1"/>
        </p:nvSpPr>
        <p:spPr>
          <a:xfrm>
            <a:off x="2020950" y="4725144"/>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17">
            <a:hlinkClick r:id="rId6"/>
          </p:cNvPr>
          <p:cNvSpPr/>
          <p:nvPr/>
        </p:nvSpPr>
        <p:spPr>
          <a:xfrm>
            <a:off x="3683087" y="4739580"/>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hlinkClick r:id="rId7"/>
          </p:cNvPr>
          <p:cNvSpPr/>
          <p:nvPr/>
        </p:nvSpPr>
        <p:spPr>
          <a:xfrm>
            <a:off x="440201"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a:hlinkClick r:id="rId8"/>
          </p:cNvPr>
          <p:cNvSpPr/>
          <p:nvPr/>
        </p:nvSpPr>
        <p:spPr>
          <a:xfrm>
            <a:off x="1952369"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hlinkClick r:id="rId9"/>
          </p:cNvPr>
          <p:cNvSpPr/>
          <p:nvPr/>
        </p:nvSpPr>
        <p:spPr>
          <a:xfrm>
            <a:off x="3683087"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hlinkClick r:id="rId10"/>
          </p:cNvPr>
          <p:cNvSpPr/>
          <p:nvPr/>
        </p:nvSpPr>
        <p:spPr>
          <a:xfrm>
            <a:off x="440201" y="572713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Rectangle 22">
            <a:hlinkClick r:id="rId11"/>
          </p:cNvPr>
          <p:cNvSpPr/>
          <p:nvPr/>
        </p:nvSpPr>
        <p:spPr>
          <a:xfrm>
            <a:off x="1952369" y="5725245"/>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23">
            <a:hlinkClick r:id="rId12"/>
          </p:cNvPr>
          <p:cNvSpPr/>
          <p:nvPr/>
        </p:nvSpPr>
        <p:spPr>
          <a:xfrm>
            <a:off x="3677795" y="5721473"/>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5" name="Picture 24"/>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5718629" y="3301393"/>
            <a:ext cx="2931885" cy="2925789"/>
          </a:xfrm>
          <a:prstGeom prst="rect">
            <a:avLst/>
          </a:prstGeom>
        </p:spPr>
      </p:pic>
      <p:sp>
        <p:nvSpPr>
          <p:cNvPr id="27" name="Slide Number Placeholder 2"/>
          <p:cNvSpPr>
            <a:spLocks noGrp="1"/>
          </p:cNvSpPr>
          <p:nvPr>
            <p:ph type="sldNum" sz="quarter" idx="10"/>
          </p:nvPr>
        </p:nvSpPr>
        <p:spPr>
          <a:xfrm>
            <a:off x="8457226" y="6584220"/>
            <a:ext cx="386113" cy="107722"/>
          </a:xfrm>
        </p:spPr>
        <p:txBody>
          <a:bodyPr/>
          <a:lstStyle>
            <a:lvl1pPr>
              <a:defRPr b="0"/>
            </a:lvl1pPr>
          </a:lstStyle>
          <a:p>
            <a:fld id="{DB9C3A1C-113A-4311-AD7C-22AABB34C33F}" type="slidenum">
              <a:rPr lang="en-US" smtClean="0"/>
              <a:pPr/>
              <a:t>‹#›</a:t>
            </a:fld>
            <a:endParaRPr lang="en-US" dirty="0"/>
          </a:p>
        </p:txBody>
      </p:sp>
      <p:pic>
        <p:nvPicPr>
          <p:cNvPr id="28" name="Picture 2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30" name="Rectangle 29">
            <a:hlinkClick r:id="rId15"/>
          </p:cNvPr>
          <p:cNvSpPr/>
          <p:nvPr userDrawn="1"/>
        </p:nvSpPr>
        <p:spPr>
          <a:xfrm>
            <a:off x="514735" y="4733512"/>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31">
            <a:hlinkClick r:id="rId16"/>
          </p:cNvPr>
          <p:cNvSpPr/>
          <p:nvPr userDrawn="1"/>
        </p:nvSpPr>
        <p:spPr>
          <a:xfrm>
            <a:off x="3683087" y="4739580"/>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32">
            <a:hlinkClick r:id="rId7"/>
          </p:cNvPr>
          <p:cNvSpPr/>
          <p:nvPr userDrawn="1"/>
        </p:nvSpPr>
        <p:spPr>
          <a:xfrm>
            <a:off x="440201"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33">
            <a:hlinkClick r:id="rId17"/>
          </p:cNvPr>
          <p:cNvSpPr/>
          <p:nvPr userDrawn="1"/>
        </p:nvSpPr>
        <p:spPr>
          <a:xfrm>
            <a:off x="1952369"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34">
            <a:hlinkClick r:id="rId9"/>
          </p:cNvPr>
          <p:cNvSpPr/>
          <p:nvPr userDrawn="1"/>
        </p:nvSpPr>
        <p:spPr>
          <a:xfrm>
            <a:off x="3683087"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35">
            <a:hlinkClick r:id="rId10"/>
          </p:cNvPr>
          <p:cNvSpPr/>
          <p:nvPr userDrawn="1"/>
        </p:nvSpPr>
        <p:spPr>
          <a:xfrm>
            <a:off x="440201" y="572713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Rectangle 36">
            <a:hlinkClick r:id="rId11"/>
          </p:cNvPr>
          <p:cNvSpPr/>
          <p:nvPr userDrawn="1"/>
        </p:nvSpPr>
        <p:spPr>
          <a:xfrm>
            <a:off x="1952369" y="5725245"/>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Rectangle 37">
            <a:hlinkClick r:id="rId12"/>
          </p:cNvPr>
          <p:cNvSpPr/>
          <p:nvPr userDrawn="1"/>
        </p:nvSpPr>
        <p:spPr>
          <a:xfrm>
            <a:off x="3677795" y="5721473"/>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39" name="Picture 38"/>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a:xfrm>
            <a:off x="5718629" y="3301393"/>
            <a:ext cx="2931885" cy="29257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GA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745" y="2852137"/>
            <a:ext cx="8382055"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a:t>Click To Edit Master Title Style</a:t>
            </a:r>
          </a:p>
        </p:txBody>
      </p:sp>
      <p:sp>
        <p:nvSpPr>
          <p:cNvPr id="10" name="Slide Number Placeholder 5"/>
          <p:cNvSpPr txBox="1">
            <a:spLocks/>
          </p:cNvSpPr>
          <p:nvPr/>
        </p:nvSpPr>
        <p:spPr>
          <a:xfrm>
            <a:off x="348441" y="6357783"/>
            <a:ext cx="2133600" cy="230832"/>
          </a:xfrm>
          <a:prstGeom prst="rect">
            <a:avLst/>
          </a:prstGeom>
          <a:noFill/>
        </p:spPr>
        <p:txBody>
          <a:bodyPr wrap="square" lIns="0" rIns="0" rtlCol="0">
            <a:spAutoFit/>
          </a:bodyPr>
          <a:lstStyle>
            <a:lvl1pPr algn="l">
              <a:defRPr lang="en-US" sz="900" smtClean="0">
                <a:solidFill>
                  <a:schemeClr val="accent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B9C3A1C-113A-4311-AD7C-22AABB34C33F}" type="slidenum">
              <a:rPr kumimoji="0" lang="en-US" sz="9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TextBox 11"/>
          <p:cNvSpPr txBox="1"/>
          <p:nvPr/>
        </p:nvSpPr>
        <p:spPr>
          <a:xfrm>
            <a:off x="6867532" y="6353186"/>
            <a:ext cx="1926432" cy="230832"/>
          </a:xfrm>
          <a:prstGeom prst="rect">
            <a:avLst/>
          </a:prstGeom>
          <a:noFill/>
        </p:spPr>
        <p:txBody>
          <a:bodyPr wrap="square" lIns="0" rIns="0" rtlCol="0">
            <a:spAutoFit/>
          </a:bodyPr>
          <a:lstStyle/>
          <a:p>
            <a:pPr algn="r"/>
            <a:r>
              <a:rPr lang="en-US" sz="900" dirty="0">
                <a:solidFill>
                  <a:schemeClr val="bg1"/>
                </a:solidFill>
              </a:rPr>
              <a:t>15 May 2013</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flipV="1">
            <a:off x="293687" y="1636775"/>
            <a:ext cx="8551863" cy="1032604"/>
          </a:xfrm>
          <a:prstGeom prst="rect">
            <a:avLst/>
          </a:prstGeom>
        </p:spPr>
      </p:pic>
      <p:sp>
        <p:nvSpPr>
          <p:cNvPr id="13" name="TextBox 12"/>
          <p:cNvSpPr txBox="1"/>
          <p:nvPr userDrawn="1"/>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a:solidFill>
                  <a:schemeClr val="bg1">
                    <a:lumMod val="50000"/>
                  </a:schemeClr>
                </a:solidFill>
              </a:rPr>
              <a:t>Copyright NGA</a:t>
            </a:r>
            <a:r>
              <a:rPr lang="en-US" sz="700" b="0" baseline="0" dirty="0">
                <a:solidFill>
                  <a:schemeClr val="bg1">
                    <a:lumMod val="50000"/>
                  </a:schemeClr>
                </a:solidFill>
              </a:rPr>
              <a:t> Human Resources. All rights reserved.</a:t>
            </a:r>
            <a:endParaRPr lang="en-US" sz="700" b="0" dirty="0">
              <a:solidFill>
                <a:schemeClr val="bg1">
                  <a:lumMod val="50000"/>
                </a:schemeClr>
              </a:solidFill>
            </a:endParaRPr>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93687" y="1636775"/>
            <a:ext cx="8551863" cy="1032604"/>
          </a:xfrm>
          <a:prstGeom prst="rect">
            <a:avLst/>
          </a:prstGeom>
        </p:spPr>
      </p:pic>
    </p:spTree>
    <p:extLst>
      <p:ext uri="{BB962C8B-B14F-4D97-AF65-F5344CB8AC3E}">
        <p14:creationId xmlns:p14="http://schemas.microsoft.com/office/powerpoint/2010/main" val="8029262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NGA 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85371" y="1916597"/>
            <a:ext cx="6255658"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a:t>Click To Edit Master Title Style</a:t>
            </a:r>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flipH="1" flipV="1">
            <a:off x="885371" y="2465978"/>
            <a:ext cx="6270172" cy="203402"/>
          </a:xfrm>
          <a:prstGeom prst="rect">
            <a:avLst/>
          </a:prstGeom>
        </p:spPr>
      </p:pic>
      <p:sp>
        <p:nvSpPr>
          <p:cNvPr id="15" name="Content Placeholder 6"/>
          <p:cNvSpPr>
            <a:spLocks noGrp="1"/>
          </p:cNvSpPr>
          <p:nvPr>
            <p:ph sz="quarter" idx="11"/>
          </p:nvPr>
        </p:nvSpPr>
        <p:spPr>
          <a:xfrm>
            <a:off x="928914" y="2946400"/>
            <a:ext cx="6183086" cy="3406786"/>
          </a:xfrm>
        </p:spPr>
        <p:txBody>
          <a:bodyPr/>
          <a:lstStyle>
            <a:lvl1pPr marL="0" indent="0">
              <a:lnSpc>
                <a:spcPct val="140000"/>
              </a:lnSpc>
              <a:spcBef>
                <a:spcPts val="0"/>
              </a:spcBef>
              <a:buNone/>
              <a:defRPr>
                <a:solidFill>
                  <a:srgbClr val="4D4D4D"/>
                </a:solidFill>
              </a:defRPr>
            </a:lvl1pPr>
          </a:lstStyle>
          <a:p>
            <a:pPr lvl="0"/>
            <a:r>
              <a:rPr lang="en-US"/>
              <a:t>Click to edit Master text styles</a:t>
            </a:r>
          </a:p>
          <a:p>
            <a:pPr lvl="1"/>
            <a:r>
              <a:rPr lang="en-US"/>
              <a:t>Second level</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17" name="TextBox 16"/>
          <p:cNvSpPr txBox="1"/>
          <p:nvPr userDrawn="1"/>
        </p:nvSpPr>
        <p:spPr>
          <a:xfrm>
            <a:off x="6867532" y="6353186"/>
            <a:ext cx="1926432" cy="230832"/>
          </a:xfrm>
          <a:prstGeom prst="rect">
            <a:avLst/>
          </a:prstGeom>
          <a:noFill/>
        </p:spPr>
        <p:txBody>
          <a:bodyPr wrap="square" lIns="0" rIns="0" rtlCol="0">
            <a:spAutoFit/>
          </a:bodyPr>
          <a:lstStyle/>
          <a:p>
            <a:pPr algn="r"/>
            <a:r>
              <a:rPr lang="en-US" sz="900" dirty="0">
                <a:solidFill>
                  <a:schemeClr val="bg1"/>
                </a:solidFill>
              </a:rPr>
              <a:t>15 May 2013</a:t>
            </a:r>
          </a:p>
        </p:txBody>
      </p:sp>
      <p:sp>
        <p:nvSpPr>
          <p:cNvPr id="18" name="TextBox 17"/>
          <p:cNvSpPr txBox="1"/>
          <p:nvPr userDrawn="1"/>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a:solidFill>
                  <a:schemeClr val="bg1">
                    <a:lumMod val="50000"/>
                  </a:schemeClr>
                </a:solidFill>
              </a:rPr>
              <a:t>Copyright NGA</a:t>
            </a:r>
            <a:r>
              <a:rPr lang="en-US" sz="700" b="0" baseline="0" dirty="0">
                <a:solidFill>
                  <a:schemeClr val="bg1">
                    <a:lumMod val="50000"/>
                  </a:schemeClr>
                </a:solidFill>
              </a:rPr>
              <a:t> Human Resources. All rights reserved.</a:t>
            </a:r>
            <a:endParaRPr lang="en-US" sz="700" b="0" dirty="0">
              <a:solidFill>
                <a:schemeClr val="bg1">
                  <a:lumMod val="50000"/>
                </a:schemeClr>
              </a:solidFill>
            </a:endParaRPr>
          </a:p>
        </p:txBody>
      </p:sp>
      <p:pic>
        <p:nvPicPr>
          <p:cNvPr id="19" name="Picture 1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flipH="1" flipV="1">
            <a:off x="885371" y="2465978"/>
            <a:ext cx="6270172" cy="203402"/>
          </a:xfrm>
          <a:prstGeom prst="rect">
            <a:avLst/>
          </a:prstGeom>
        </p:spPr>
      </p:pic>
    </p:spTree>
    <p:extLst>
      <p:ext uri="{BB962C8B-B14F-4D97-AF65-F5344CB8AC3E}">
        <p14:creationId xmlns:p14="http://schemas.microsoft.com/office/powerpoint/2010/main" val="36642489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GA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52827"/>
          </a:xfrm>
        </p:spPr>
        <p:txBody>
          <a:bodyPr/>
          <a:lstStyle/>
          <a:p>
            <a:r>
              <a:rPr lang="en-US"/>
              <a:t>Click to edit Master title style</a:t>
            </a:r>
            <a:endParaRPr lang="en-US" dirty="0"/>
          </a:p>
        </p:txBody>
      </p:sp>
      <p:sp>
        <p:nvSpPr>
          <p:cNvPr id="9" name="Content Placeholder 8"/>
          <p:cNvSpPr>
            <a:spLocks noGrp="1"/>
          </p:cNvSpPr>
          <p:nvPr>
            <p:ph sz="quarter" idx="13"/>
          </p:nvPr>
        </p:nvSpPr>
        <p:spPr>
          <a:xfrm>
            <a:off x="281784" y="1170431"/>
            <a:ext cx="8566382" cy="5082451"/>
          </a:xfrm>
        </p:spPr>
        <p:txBody>
          <a:bodyPr/>
          <a:lstStyle>
            <a:lvl1pPr>
              <a:defRPr sz="2000"/>
            </a:lvl1pPr>
            <a:lvl2pPr>
              <a:buClrTx/>
              <a:defRPr sz="2000"/>
            </a:lvl2pPr>
            <a:lvl3pPr>
              <a:spcBef>
                <a:spcPts val="600"/>
              </a:spcBef>
              <a:defRPr sz="1800"/>
            </a:lvl3pPr>
            <a:lvl4pPr>
              <a:spcBef>
                <a:spcPts val="600"/>
              </a:spcBef>
              <a:defRPr sz="1600"/>
            </a:lvl4pPr>
            <a:lvl5pPr>
              <a:spcBef>
                <a:spcPts val="60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Tree>
    <p:extLst>
      <p:ext uri="{BB962C8B-B14F-4D97-AF65-F5344CB8AC3E}">
        <p14:creationId xmlns:p14="http://schemas.microsoft.com/office/powerpoint/2010/main" val="39992103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GA Two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284046" y="466038"/>
            <a:ext cx="7123176" cy="356616"/>
          </a:xfrm>
        </p:spPr>
        <p:txBody>
          <a:bodyPr/>
          <a:lstStyle/>
          <a:p>
            <a:r>
              <a:rPr lang="en-US"/>
              <a:t>Click to edit Master title style</a:t>
            </a:r>
          </a:p>
        </p:txBody>
      </p:sp>
      <p:sp>
        <p:nvSpPr>
          <p:cNvPr id="3" name="Content Placeholder 2"/>
          <p:cNvSpPr>
            <a:spLocks noGrp="1"/>
          </p:cNvSpPr>
          <p:nvPr>
            <p:ph sz="half" idx="1"/>
          </p:nvPr>
        </p:nvSpPr>
        <p:spPr>
          <a:xfrm>
            <a:off x="287294" y="1169894"/>
            <a:ext cx="4114800" cy="5082988"/>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8882" y="1169894"/>
            <a:ext cx="4114800" cy="508406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GA Blank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
        <p:nvSpPr>
          <p:cNvPr id="4" name="Title 1"/>
          <p:cNvSpPr>
            <a:spLocks noGrp="1"/>
          </p:cNvSpPr>
          <p:nvPr>
            <p:ph type="title"/>
          </p:nvPr>
        </p:nvSpPr>
        <p:spPr>
          <a:xfrm>
            <a:off x="284046" y="466038"/>
            <a:ext cx="7123176" cy="356616"/>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GA 4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b="0"/>
            </a:lvl1pPr>
          </a:lstStyle>
          <a:p>
            <a:fld id="{DB9C3A1C-113A-4311-AD7C-22AABB34C33F}" type="slidenum">
              <a:rPr lang="en-US" smtClean="0"/>
              <a:pPr/>
              <a:t>‹#›</a:t>
            </a:fld>
            <a:endParaRPr lang="en-US" dirty="0"/>
          </a:p>
        </p:txBody>
      </p:sp>
      <p:sp>
        <p:nvSpPr>
          <p:cNvPr id="6" name="Rectangle 5"/>
          <p:cNvSpPr/>
          <p:nvPr/>
        </p:nvSpPr>
        <p:spPr bwMode="auto">
          <a:xfrm>
            <a:off x="2486839"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7" name="Straight Connector 6"/>
          <p:cNvCxnSpPr/>
          <p:nvPr/>
        </p:nvCxnSpPr>
        <p:spPr bwMode="auto">
          <a:xfrm>
            <a:off x="2489834"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0" name="Rectangle 9"/>
          <p:cNvSpPr/>
          <p:nvPr/>
        </p:nvSpPr>
        <p:spPr bwMode="auto">
          <a:xfrm>
            <a:off x="324042" y="2368046"/>
            <a:ext cx="2016224" cy="3867653"/>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11" name="Straight Connector 10"/>
          <p:cNvCxnSpPr/>
          <p:nvPr/>
        </p:nvCxnSpPr>
        <p:spPr bwMode="auto">
          <a:xfrm>
            <a:off x="327037" y="2376972"/>
            <a:ext cx="2010235"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5" name="Rectangle 14"/>
          <p:cNvSpPr/>
          <p:nvPr/>
        </p:nvSpPr>
        <p:spPr bwMode="auto">
          <a:xfrm>
            <a:off x="4649636"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16" name="Straight Connector 15"/>
          <p:cNvCxnSpPr/>
          <p:nvPr/>
        </p:nvCxnSpPr>
        <p:spPr bwMode="auto">
          <a:xfrm>
            <a:off x="4652631"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0" name="Rectangle 19"/>
          <p:cNvSpPr/>
          <p:nvPr/>
        </p:nvSpPr>
        <p:spPr bwMode="auto">
          <a:xfrm>
            <a:off x="6812432" y="2376015"/>
            <a:ext cx="2016224" cy="3859684"/>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21" name="Straight Connector 20"/>
          <p:cNvCxnSpPr/>
          <p:nvPr/>
        </p:nvCxnSpPr>
        <p:spPr bwMode="auto">
          <a:xfrm>
            <a:off x="6815427" y="2359164"/>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4" name="Content Placeholder 29"/>
          <p:cNvSpPr>
            <a:spLocks noGrp="1"/>
          </p:cNvSpPr>
          <p:nvPr>
            <p:ph sz="quarter" idx="15"/>
          </p:nvPr>
        </p:nvSpPr>
        <p:spPr>
          <a:xfrm>
            <a:off x="467185" y="2490736"/>
            <a:ext cx="1782528" cy="36179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26" name="Content Placeholder 29"/>
          <p:cNvSpPr>
            <a:spLocks noGrp="1"/>
          </p:cNvSpPr>
          <p:nvPr>
            <p:ph sz="quarter" idx="16"/>
          </p:nvPr>
        </p:nvSpPr>
        <p:spPr>
          <a:xfrm>
            <a:off x="2635976"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27" name="Content Placeholder 29"/>
          <p:cNvSpPr>
            <a:spLocks noGrp="1"/>
          </p:cNvSpPr>
          <p:nvPr>
            <p:ph sz="quarter" idx="17"/>
          </p:nvPr>
        </p:nvSpPr>
        <p:spPr>
          <a:xfrm>
            <a:off x="4804767"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28" name="Content Placeholder 29"/>
          <p:cNvSpPr>
            <a:spLocks noGrp="1"/>
          </p:cNvSpPr>
          <p:nvPr>
            <p:ph sz="quarter" idx="18"/>
          </p:nvPr>
        </p:nvSpPr>
        <p:spPr>
          <a:xfrm>
            <a:off x="6973558" y="2490736"/>
            <a:ext cx="1782528" cy="36052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33" name="Content Placeholder 29"/>
          <p:cNvSpPr>
            <a:spLocks noGrp="1"/>
          </p:cNvSpPr>
          <p:nvPr>
            <p:ph sz="quarter" idx="19" hasCustomPrompt="1"/>
          </p:nvPr>
        </p:nvSpPr>
        <p:spPr>
          <a:xfrm>
            <a:off x="324042" y="1209463"/>
            <a:ext cx="2016224"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 Block</a:t>
            </a:r>
          </a:p>
        </p:txBody>
      </p:sp>
      <p:sp>
        <p:nvSpPr>
          <p:cNvPr id="35" name="Content Placeholder 29"/>
          <p:cNvSpPr>
            <a:spLocks noGrp="1"/>
          </p:cNvSpPr>
          <p:nvPr>
            <p:ph sz="quarter" idx="20" hasCustomPrompt="1"/>
          </p:nvPr>
        </p:nvSpPr>
        <p:spPr>
          <a:xfrm>
            <a:off x="2503349" y="1209463"/>
            <a:ext cx="2000712"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 Block</a:t>
            </a:r>
          </a:p>
        </p:txBody>
      </p:sp>
      <p:sp>
        <p:nvSpPr>
          <p:cNvPr id="36" name="Content Placeholder 29"/>
          <p:cNvSpPr>
            <a:spLocks noGrp="1"/>
          </p:cNvSpPr>
          <p:nvPr>
            <p:ph sz="quarter" idx="21" hasCustomPrompt="1"/>
          </p:nvPr>
        </p:nvSpPr>
        <p:spPr>
          <a:xfrm>
            <a:off x="4667144" y="1209463"/>
            <a:ext cx="1985200"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 Block</a:t>
            </a:r>
          </a:p>
        </p:txBody>
      </p:sp>
      <p:sp>
        <p:nvSpPr>
          <p:cNvPr id="37" name="Content Placeholder 29"/>
          <p:cNvSpPr>
            <a:spLocks noGrp="1"/>
          </p:cNvSpPr>
          <p:nvPr>
            <p:ph sz="quarter" idx="22" hasCustomPrompt="1"/>
          </p:nvPr>
        </p:nvSpPr>
        <p:spPr>
          <a:xfrm>
            <a:off x="6815426" y="1209463"/>
            <a:ext cx="2013229"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 Block</a:t>
            </a:r>
          </a:p>
        </p:txBody>
      </p:sp>
    </p:spTree>
    <p:extLst>
      <p:ext uri="{BB962C8B-B14F-4D97-AF65-F5344CB8AC3E}">
        <p14:creationId xmlns:p14="http://schemas.microsoft.com/office/powerpoint/2010/main" val="7656063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GA 6 Box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B9C3A1C-113A-4311-AD7C-22AABB34C33F}" type="slidenum">
              <a:rPr lang="en-US" smtClean="0"/>
              <a:pPr/>
              <a:t>‹#›</a:t>
            </a:fld>
            <a:endParaRPr lang="en-US" dirty="0"/>
          </a:p>
        </p:txBody>
      </p:sp>
      <p:sp>
        <p:nvSpPr>
          <p:cNvPr id="6" name="Rectangle 5"/>
          <p:cNvSpPr/>
          <p:nvPr/>
        </p:nvSpPr>
        <p:spPr bwMode="auto">
          <a:xfrm>
            <a:off x="485399"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8" name="Rectangle 7"/>
          <p:cNvSpPr/>
          <p:nvPr/>
        </p:nvSpPr>
        <p:spPr bwMode="auto">
          <a:xfrm>
            <a:off x="485399"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10" name="Rectangle 9"/>
          <p:cNvSpPr/>
          <p:nvPr/>
        </p:nvSpPr>
        <p:spPr bwMode="auto">
          <a:xfrm>
            <a:off x="3356791"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12" name="Rectangle 11"/>
          <p:cNvSpPr/>
          <p:nvPr/>
        </p:nvSpPr>
        <p:spPr bwMode="auto">
          <a:xfrm>
            <a:off x="3356791"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14" name="Rectangle 13"/>
          <p:cNvSpPr/>
          <p:nvPr/>
        </p:nvSpPr>
        <p:spPr bwMode="auto">
          <a:xfrm>
            <a:off x="6228183"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16" name="Rectangle 15"/>
          <p:cNvSpPr/>
          <p:nvPr/>
        </p:nvSpPr>
        <p:spPr bwMode="auto">
          <a:xfrm>
            <a:off x="6228184"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18" name="Rectangle 17"/>
          <p:cNvSpPr/>
          <p:nvPr/>
        </p:nvSpPr>
        <p:spPr bwMode="auto">
          <a:xfrm>
            <a:off x="485399" y="4213013"/>
            <a:ext cx="2631927" cy="20393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20" name="Rectangle 19"/>
          <p:cNvSpPr/>
          <p:nvPr/>
        </p:nvSpPr>
        <p:spPr bwMode="auto">
          <a:xfrm>
            <a:off x="48539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22" name="Rectangle 21"/>
          <p:cNvSpPr/>
          <p:nvPr/>
        </p:nvSpPr>
        <p:spPr bwMode="auto">
          <a:xfrm>
            <a:off x="6244369" y="4213013"/>
            <a:ext cx="2631927" cy="202299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24" name="Rectangle 23"/>
          <p:cNvSpPr/>
          <p:nvPr/>
        </p:nvSpPr>
        <p:spPr bwMode="auto">
          <a:xfrm>
            <a:off x="624436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26" name="Rectangle 25"/>
          <p:cNvSpPr/>
          <p:nvPr/>
        </p:nvSpPr>
        <p:spPr bwMode="auto">
          <a:xfrm>
            <a:off x="3364884" y="4213013"/>
            <a:ext cx="2631927" cy="204869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28" name="Rectangle 27"/>
          <p:cNvSpPr/>
          <p:nvPr/>
        </p:nvSpPr>
        <p:spPr bwMode="auto">
          <a:xfrm>
            <a:off x="3364884"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31" name="Content Placeholder 29"/>
          <p:cNvSpPr>
            <a:spLocks noGrp="1"/>
          </p:cNvSpPr>
          <p:nvPr>
            <p:ph sz="quarter" idx="12"/>
          </p:nvPr>
        </p:nvSpPr>
        <p:spPr>
          <a:xfrm>
            <a:off x="583298" y="431952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33" name="Content Placeholder 29"/>
          <p:cNvSpPr>
            <a:spLocks noGrp="1"/>
          </p:cNvSpPr>
          <p:nvPr>
            <p:ph sz="quarter" idx="13"/>
          </p:nvPr>
        </p:nvSpPr>
        <p:spPr>
          <a:xfrm>
            <a:off x="3478131" y="432678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35" name="Content Placeholder 29"/>
          <p:cNvSpPr>
            <a:spLocks noGrp="1"/>
          </p:cNvSpPr>
          <p:nvPr>
            <p:ph sz="quarter" idx="14"/>
          </p:nvPr>
        </p:nvSpPr>
        <p:spPr>
          <a:xfrm>
            <a:off x="6342268" y="4319534"/>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37" name="Content Placeholder 29"/>
          <p:cNvSpPr>
            <a:spLocks noGrp="1"/>
          </p:cNvSpPr>
          <p:nvPr>
            <p:ph sz="quarter" idx="15"/>
          </p:nvPr>
        </p:nvSpPr>
        <p:spPr>
          <a:xfrm>
            <a:off x="583298" y="175758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39" name="Content Placeholder 29"/>
          <p:cNvSpPr>
            <a:spLocks noGrp="1"/>
          </p:cNvSpPr>
          <p:nvPr>
            <p:ph sz="quarter" idx="16"/>
          </p:nvPr>
        </p:nvSpPr>
        <p:spPr>
          <a:xfrm>
            <a:off x="3461948" y="176484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41" name="Content Placeholder 29"/>
          <p:cNvSpPr>
            <a:spLocks noGrp="1"/>
          </p:cNvSpPr>
          <p:nvPr>
            <p:ph sz="quarter" idx="17"/>
          </p:nvPr>
        </p:nvSpPr>
        <p:spPr>
          <a:xfrm>
            <a:off x="6326082" y="1757586"/>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a:t>Click to edit Master text styles</a:t>
            </a:r>
          </a:p>
        </p:txBody>
      </p:sp>
      <p:sp>
        <p:nvSpPr>
          <p:cNvPr id="42" name="Content Placeholder 29"/>
          <p:cNvSpPr>
            <a:spLocks noGrp="1"/>
          </p:cNvSpPr>
          <p:nvPr>
            <p:ph sz="quarter" idx="19" hasCustomPrompt="1"/>
          </p:nvPr>
        </p:nvSpPr>
        <p:spPr>
          <a:xfrm>
            <a:off x="485398"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a:t>
            </a:r>
          </a:p>
        </p:txBody>
      </p:sp>
      <p:sp>
        <p:nvSpPr>
          <p:cNvPr id="43" name="Content Placeholder 29"/>
          <p:cNvSpPr>
            <a:spLocks noGrp="1"/>
          </p:cNvSpPr>
          <p:nvPr>
            <p:ph sz="quarter" idx="20" hasCustomPrompt="1"/>
          </p:nvPr>
        </p:nvSpPr>
        <p:spPr>
          <a:xfrm>
            <a:off x="3356790"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a:t>
            </a:r>
          </a:p>
        </p:txBody>
      </p:sp>
      <p:sp>
        <p:nvSpPr>
          <p:cNvPr id="44" name="Content Placeholder 29"/>
          <p:cNvSpPr>
            <a:spLocks noGrp="1"/>
          </p:cNvSpPr>
          <p:nvPr>
            <p:ph sz="quarter" idx="21" hasCustomPrompt="1"/>
          </p:nvPr>
        </p:nvSpPr>
        <p:spPr>
          <a:xfrm>
            <a:off x="6228182"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a:t>
            </a:r>
          </a:p>
        </p:txBody>
      </p:sp>
      <p:sp>
        <p:nvSpPr>
          <p:cNvPr id="45" name="Content Placeholder 29"/>
          <p:cNvSpPr>
            <a:spLocks noGrp="1"/>
          </p:cNvSpPr>
          <p:nvPr>
            <p:ph sz="quarter" idx="22" hasCustomPrompt="1"/>
          </p:nvPr>
        </p:nvSpPr>
        <p:spPr>
          <a:xfrm>
            <a:off x="499913" y="3758368"/>
            <a:ext cx="2617414"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a:t>
            </a:r>
          </a:p>
        </p:txBody>
      </p:sp>
      <p:sp>
        <p:nvSpPr>
          <p:cNvPr id="46" name="Content Placeholder 29"/>
          <p:cNvSpPr>
            <a:spLocks noGrp="1"/>
          </p:cNvSpPr>
          <p:nvPr>
            <p:ph sz="quarter" idx="23" hasCustomPrompt="1"/>
          </p:nvPr>
        </p:nvSpPr>
        <p:spPr>
          <a:xfrm>
            <a:off x="3371304"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a:t>
            </a:r>
          </a:p>
        </p:txBody>
      </p:sp>
      <p:sp>
        <p:nvSpPr>
          <p:cNvPr id="47" name="Content Placeholder 29"/>
          <p:cNvSpPr>
            <a:spLocks noGrp="1"/>
          </p:cNvSpPr>
          <p:nvPr>
            <p:ph sz="quarter" idx="24" hasCustomPrompt="1"/>
          </p:nvPr>
        </p:nvSpPr>
        <p:spPr>
          <a:xfrm>
            <a:off x="6242696"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a:t>Click to edit Title</a:t>
            </a:r>
          </a:p>
        </p:txBody>
      </p:sp>
    </p:spTree>
    <p:extLst>
      <p:ext uri="{BB962C8B-B14F-4D97-AF65-F5344CB8AC3E}">
        <p14:creationId xmlns:p14="http://schemas.microsoft.com/office/powerpoint/2010/main" val="16600654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C453D74F-C707-4AE6-8C41-7A6D0CF4FD60}" type="slidenum">
              <a:rPr lang="en-US"/>
              <a:pPr>
                <a:defRPr/>
              </a:pPr>
              <a:t>‹#›</a:t>
            </a:fld>
            <a:endParaRPr lang="en-US" dirty="0"/>
          </a:p>
        </p:txBody>
      </p:sp>
    </p:spTree>
    <p:extLst>
      <p:ext uri="{BB962C8B-B14F-4D97-AF65-F5344CB8AC3E}">
        <p14:creationId xmlns:p14="http://schemas.microsoft.com/office/powerpoint/2010/main" val="6847402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046" y="466039"/>
            <a:ext cx="7140336" cy="332399"/>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281783" y="1170866"/>
            <a:ext cx="8551863" cy="5066422"/>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
        <p:nvSpPr>
          <p:cNvPr id="7" name="TextBox 6"/>
          <p:cNvSpPr txBox="1"/>
          <p:nvPr/>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a:solidFill>
                  <a:schemeClr val="bg1">
                    <a:lumMod val="50000"/>
                  </a:schemeClr>
                </a:solidFill>
              </a:rPr>
              <a:t>Copyright NGA</a:t>
            </a:r>
            <a:r>
              <a:rPr lang="en-US" sz="700" b="0" baseline="0" dirty="0">
                <a:solidFill>
                  <a:schemeClr val="bg1">
                    <a:lumMod val="50000"/>
                  </a:schemeClr>
                </a:solidFill>
              </a:rPr>
              <a:t> Human Resources. All rights reserved.</a:t>
            </a:r>
            <a:endParaRPr lang="en-US" sz="700" b="0" dirty="0">
              <a:solidFill>
                <a:schemeClr val="bg1">
                  <a:lumMod val="50000"/>
                </a:schemeClr>
              </a:solidFill>
            </a:endParaRPr>
          </a:p>
        </p:txBody>
      </p:sp>
      <p:pic>
        <p:nvPicPr>
          <p:cNvPr id="5" name="Picture 4"/>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flipH="1" flipV="1">
            <a:off x="0" y="0"/>
            <a:ext cx="9144000" cy="188121"/>
          </a:xfrm>
          <a:prstGeom prst="rect">
            <a:avLst/>
          </a:prstGeom>
        </p:spPr>
      </p:pic>
      <p:sp>
        <p:nvSpPr>
          <p:cNvPr id="8"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9"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1"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2"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3"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5"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6"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8"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cxnSp>
        <p:nvCxnSpPr>
          <p:cNvPr id="21" name="Straight Connector 2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22"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3"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4"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5"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6"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7"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8"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9"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30" name="Line 17"/>
          <p:cNvSpPr>
            <a:spLocks noChangeShapeType="1"/>
          </p:cNvSpPr>
          <p:nvPr/>
        </p:nvSpPr>
        <p:spPr bwMode="auto">
          <a:xfrm>
            <a:off x="7414094"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cxnSp>
        <p:nvCxnSpPr>
          <p:cNvPr id="31" name="Straight Connector 3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700" r:id="rId7"/>
    <p:sldLayoutId id="2147483699" r:id="rId8"/>
    <p:sldLayoutId id="2147483706" r:id="rId9"/>
    <p:sldLayoutId id="2147483701" r:id="rId10"/>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ftr="0" dt="0"/>
  <p:txStyles>
    <p:titleStyle>
      <a:lvl1pPr algn="l" defTabSz="914400" rtl="0" eaLnBrk="1" latinLnBrk="0" hangingPunct="1">
        <a:lnSpc>
          <a:spcPct val="90000"/>
        </a:lnSpc>
        <a:spcBef>
          <a:spcPct val="0"/>
        </a:spcBef>
        <a:buNone/>
        <a:defRPr sz="2400" kern="1200">
          <a:solidFill>
            <a:schemeClr val="accent1"/>
          </a:solidFill>
          <a:latin typeface="Georgia" pitchFamily="18" charset="0"/>
          <a:ea typeface="+mj-ea"/>
          <a:cs typeface="+mj-cs"/>
        </a:defRPr>
      </a:lvl1pPr>
    </p:titleStyle>
    <p:bodyStyle>
      <a:lvl1pPr marL="228600" marR="0" indent="-228600" algn="l" defTabSz="914400" rtl="0" eaLnBrk="1" fontAlgn="base" latinLnBrk="0" hangingPunct="1">
        <a:lnSpc>
          <a:spcPct val="100000"/>
        </a:lnSpc>
        <a:spcBef>
          <a:spcPct val="20000"/>
        </a:spcBef>
        <a:spcAft>
          <a:spcPct val="0"/>
        </a:spcAft>
        <a:buClrTx/>
        <a:buSzTx/>
        <a:buFontTx/>
        <a:buChar char="•"/>
        <a:tabLst/>
        <a:defRPr lang="en-US" sz="1800" kern="1200" noProof="0" dirty="0" smtClean="0">
          <a:solidFill>
            <a:schemeClr val="tx1"/>
          </a:solidFill>
          <a:latin typeface="+mn-lt"/>
          <a:ea typeface="+mn-ea"/>
          <a:cs typeface="+mn-cs"/>
        </a:defRPr>
      </a:lvl1pPr>
      <a:lvl2pPr marL="685800" marR="0" indent="-228600" algn="l" defTabSz="914400" rtl="0" eaLnBrk="1" fontAlgn="base" latinLnBrk="0" hangingPunct="1">
        <a:lnSpc>
          <a:spcPct val="100000"/>
        </a:lnSpc>
        <a:spcBef>
          <a:spcPct val="20000"/>
        </a:spcBef>
        <a:spcAft>
          <a:spcPct val="0"/>
        </a:spcAft>
        <a:buClrTx/>
        <a:buSzTx/>
        <a:buFontTx/>
        <a:buChar char="•"/>
        <a:tabLst/>
        <a:defRPr sz="1800" b="0" kern="120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Tx/>
        <a:buChar char="•"/>
        <a:tabLst/>
        <a:defRPr sz="1600" kern="120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600" kern="120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www.youtube.com/watch?v=otCpCn0l4Wo"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Name_mangling#Name_mangling_in_Python" TargetMode="External"/><Relationship Id="rId2" Type="http://schemas.openxmlformats.org/officeDocument/2006/relationships/hyperlink" Target="http://www.youtube.com/watch?v=otCpCn0l4Wo"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hyperlink" Target="http://www.learnpython.org/" TargetMode="External"/><Relationship Id="rId3" Type="http://schemas.openxmlformats.org/officeDocument/2006/relationships/hyperlink" Target="https://www.jeffknupp.com/blog/2014/06/18/improve-your-python-python-classes-and-object-oriented-programming/" TargetMode="External"/><Relationship Id="rId7" Type="http://schemas.openxmlformats.org/officeDocument/2006/relationships/hyperlink" Target="http://learnpythonthehardway.org/book/" TargetMode="External"/><Relationship Id="rId2" Type="http://schemas.openxmlformats.org/officeDocument/2006/relationships/hyperlink" Target="http://anandology.com/python-practice-book/object_oriented_programming.html#state" TargetMode="External"/><Relationship Id="rId1" Type="http://schemas.openxmlformats.org/officeDocument/2006/relationships/slideLayout" Target="../slideLayouts/slideLayout4.xml"/><Relationship Id="rId6" Type="http://schemas.openxmlformats.org/officeDocument/2006/relationships/hyperlink" Target="http://radek.io/2011/07/21/private-protected-and-public-in-python/" TargetMode="External"/><Relationship Id="rId5" Type="http://schemas.openxmlformats.org/officeDocument/2006/relationships/hyperlink" Target="http://www.python-course.eu/python3_multiple_inheritance.php" TargetMode="External"/><Relationship Id="rId4" Type="http://schemas.openxmlformats.org/officeDocument/2006/relationships/hyperlink" Target="https://docs.python.org/3/reference/import.html" TargetMode="External"/><Relationship Id="rId9" Type="http://schemas.openxmlformats.org/officeDocument/2006/relationships/hyperlink" Target="http://www.tutorialspoint.com/python/index.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3/glossary.html#term-regular-package" TargetMode="External"/><Relationship Id="rId2" Type="http://schemas.openxmlformats.org/officeDocument/2006/relationships/hyperlink" Target="https://docs.python.org/3/glossary.html#term-package" TargetMode="External"/><Relationship Id="rId1" Type="http://schemas.openxmlformats.org/officeDocument/2006/relationships/slideLayout" Target="../slideLayouts/slideLayout4.xml"/><Relationship Id="rId4" Type="http://schemas.openxmlformats.org/officeDocument/2006/relationships/hyperlink" Target="https://docs.python.org/3/glossary.html#term-namespace-pack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OOPS and Python	</a:t>
            </a:r>
          </a:p>
        </p:txBody>
      </p:sp>
      <p:sp>
        <p:nvSpPr>
          <p:cNvPr id="5" name="Subtitle 4"/>
          <p:cNvSpPr>
            <a:spLocks noGrp="1"/>
          </p:cNvSpPr>
          <p:nvPr>
            <p:ph type="subTitle" idx="1"/>
          </p:nvPr>
        </p:nvSpPr>
        <p:spPr/>
        <p:txBody>
          <a:bodyPr/>
          <a:lstStyle/>
          <a:p>
            <a:r>
              <a:rPr lang="en-US" dirty="0"/>
              <a:t>Object Oriented Programming using Python</a:t>
            </a:r>
          </a:p>
        </p:txBody>
      </p:sp>
      <p:sp>
        <p:nvSpPr>
          <p:cNvPr id="3" name="Slide Number Placeholder 2"/>
          <p:cNvSpPr>
            <a:spLocks noGrp="1"/>
          </p:cNvSpPr>
          <p:nvPr>
            <p:ph type="sldNum" sz="quarter" idx="4"/>
          </p:nvPr>
        </p:nvSpPr>
        <p:spPr/>
        <p:txBody>
          <a:bodyPr/>
          <a:lstStyle/>
          <a:p>
            <a:fld id="{DB9C3A1C-113A-4311-AD7C-22AABB34C33F}" type="slidenum">
              <a:rPr lang="en-US" smtClean="0"/>
              <a:pPr/>
              <a:t>1</a:t>
            </a:fld>
            <a:endParaRPr lang="en-US" dirty="0"/>
          </a:p>
        </p:txBody>
      </p:sp>
    </p:spTree>
    <p:extLst>
      <p:ext uri="{BB962C8B-B14F-4D97-AF65-F5344CB8AC3E}">
        <p14:creationId xmlns:p14="http://schemas.microsoft.com/office/powerpoint/2010/main" val="12346002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b="1" dirty="0"/>
              <a:t>Classes and Objects</a:t>
            </a:r>
            <a:endParaRPr lang="en-US" dirty="0"/>
          </a:p>
        </p:txBody>
      </p:sp>
      <p:sp>
        <p:nvSpPr>
          <p:cNvPr id="3" name="Content Placeholder 2"/>
          <p:cNvSpPr>
            <a:spLocks noGrp="1"/>
          </p:cNvSpPr>
          <p:nvPr>
            <p:ph sz="quarter" idx="13"/>
          </p:nvPr>
        </p:nvSpPr>
        <p:spPr/>
        <p:txBody>
          <a:bodyPr/>
          <a:lstStyle/>
          <a:p>
            <a:r>
              <a:rPr lang="en-US" sz="1800" dirty="0"/>
              <a:t>Classes is a blueprints for creating objects.</a:t>
            </a:r>
          </a:p>
          <a:p>
            <a:pPr marL="914400" lvl="2" indent="0">
              <a:buNone/>
            </a:pPr>
            <a:r>
              <a:rPr lang="en-US" sz="1400" dirty="0">
                <a:solidFill>
                  <a:srgbClr val="333333"/>
                </a:solidFill>
              </a:rPr>
              <a:t>class </a:t>
            </a:r>
            <a:r>
              <a:rPr lang="en-US" sz="1400" dirty="0" err="1">
                <a:solidFill>
                  <a:srgbClr val="333333"/>
                </a:solidFill>
              </a:rPr>
              <a:t>BankAccount</a:t>
            </a:r>
            <a:r>
              <a:rPr lang="en-US" sz="1400" dirty="0">
                <a:solidFill>
                  <a:srgbClr val="333333"/>
                </a:solidFill>
              </a:rPr>
              <a:t>:</a:t>
            </a:r>
          </a:p>
          <a:p>
            <a:pPr marL="914400" lvl="2" indent="0">
              <a:buNone/>
            </a:pPr>
            <a:r>
              <a:rPr lang="en-US" sz="1400" dirty="0">
                <a:solidFill>
                  <a:srgbClr val="333333"/>
                </a:solidFill>
              </a:rPr>
              <a:t>    </a:t>
            </a:r>
            <a:r>
              <a:rPr lang="en-US" sz="1400" dirty="0" err="1">
                <a:solidFill>
                  <a:srgbClr val="333333"/>
                </a:solidFill>
              </a:rPr>
              <a:t>def</a:t>
            </a:r>
            <a:r>
              <a:rPr lang="en-US" sz="1400" dirty="0">
                <a:solidFill>
                  <a:srgbClr val="333333"/>
                </a:solidFill>
              </a:rPr>
              <a:t> __</a:t>
            </a:r>
            <a:r>
              <a:rPr lang="en-US" sz="1400" dirty="0" err="1">
                <a:solidFill>
                  <a:srgbClr val="333333"/>
                </a:solidFill>
              </a:rPr>
              <a:t>init</a:t>
            </a:r>
            <a:r>
              <a:rPr lang="en-US" sz="1400" dirty="0">
                <a:solidFill>
                  <a:srgbClr val="333333"/>
                </a:solidFill>
              </a:rPr>
              <a:t>__(self): #constructor</a:t>
            </a:r>
          </a:p>
          <a:p>
            <a:pPr marL="914400" lvl="2" indent="0">
              <a:buNone/>
            </a:pPr>
            <a:r>
              <a:rPr lang="en-US" sz="1400" dirty="0">
                <a:solidFill>
                  <a:srgbClr val="333333"/>
                </a:solidFill>
              </a:rPr>
              <a:t>        </a:t>
            </a:r>
            <a:r>
              <a:rPr lang="en-US" sz="1400" dirty="0" err="1">
                <a:solidFill>
                  <a:srgbClr val="333333"/>
                </a:solidFill>
              </a:rPr>
              <a:t>self.balance</a:t>
            </a:r>
            <a:r>
              <a:rPr lang="en-US" sz="1400" dirty="0">
                <a:solidFill>
                  <a:srgbClr val="333333"/>
                </a:solidFill>
              </a:rPr>
              <a:t> = 0</a:t>
            </a:r>
          </a:p>
          <a:p>
            <a:pPr marL="914400" lvl="2" indent="0">
              <a:buNone/>
            </a:pPr>
            <a:r>
              <a:rPr lang="en-US" sz="1400" dirty="0">
                <a:solidFill>
                  <a:srgbClr val="333333"/>
                </a:solidFill>
              </a:rPr>
              <a:t>    </a:t>
            </a:r>
            <a:r>
              <a:rPr lang="en-US" sz="1400" dirty="0" err="1">
                <a:solidFill>
                  <a:srgbClr val="333333"/>
                </a:solidFill>
              </a:rPr>
              <a:t>def</a:t>
            </a:r>
            <a:r>
              <a:rPr lang="en-US" sz="1400" dirty="0">
                <a:solidFill>
                  <a:srgbClr val="333333"/>
                </a:solidFill>
              </a:rPr>
              <a:t> withdraw(self, amount):</a:t>
            </a:r>
          </a:p>
          <a:p>
            <a:pPr marL="914400" lvl="2" indent="0">
              <a:buNone/>
            </a:pPr>
            <a:r>
              <a:rPr lang="en-US" sz="1400" dirty="0">
                <a:solidFill>
                  <a:srgbClr val="333333"/>
                </a:solidFill>
              </a:rPr>
              <a:t>        </a:t>
            </a:r>
            <a:r>
              <a:rPr lang="en-US" sz="1400" dirty="0" err="1">
                <a:solidFill>
                  <a:srgbClr val="333333"/>
                </a:solidFill>
              </a:rPr>
              <a:t>self.balance</a:t>
            </a:r>
            <a:r>
              <a:rPr lang="en-US" sz="1400" dirty="0">
                <a:solidFill>
                  <a:srgbClr val="333333"/>
                </a:solidFill>
              </a:rPr>
              <a:t> -= amount</a:t>
            </a:r>
          </a:p>
          <a:p>
            <a:pPr marL="914400" lvl="2" indent="0">
              <a:buNone/>
            </a:pPr>
            <a:r>
              <a:rPr lang="en-US" sz="1400" dirty="0">
                <a:solidFill>
                  <a:srgbClr val="333333"/>
                </a:solidFill>
              </a:rPr>
              <a:t>        return </a:t>
            </a:r>
            <a:r>
              <a:rPr lang="en-US" sz="1400" dirty="0" err="1">
                <a:solidFill>
                  <a:srgbClr val="333333"/>
                </a:solidFill>
              </a:rPr>
              <a:t>self.balance</a:t>
            </a:r>
            <a:endParaRPr lang="en-US" sz="1400" dirty="0">
              <a:solidFill>
                <a:srgbClr val="333333"/>
              </a:solidFill>
            </a:endParaRPr>
          </a:p>
          <a:p>
            <a:pPr marL="914400" lvl="2" indent="0">
              <a:buNone/>
            </a:pPr>
            <a:r>
              <a:rPr lang="en-US" sz="1400" dirty="0">
                <a:solidFill>
                  <a:srgbClr val="333333"/>
                </a:solidFill>
              </a:rPr>
              <a:t>    </a:t>
            </a:r>
            <a:r>
              <a:rPr lang="en-US" sz="1400" dirty="0" err="1">
                <a:solidFill>
                  <a:srgbClr val="333333"/>
                </a:solidFill>
              </a:rPr>
              <a:t>def</a:t>
            </a:r>
            <a:r>
              <a:rPr lang="en-US" sz="1400" dirty="0">
                <a:solidFill>
                  <a:srgbClr val="333333"/>
                </a:solidFill>
              </a:rPr>
              <a:t> deposit(self, amount):</a:t>
            </a:r>
          </a:p>
          <a:p>
            <a:pPr marL="914400" lvl="2" indent="0">
              <a:buNone/>
            </a:pPr>
            <a:r>
              <a:rPr lang="en-US" sz="1400" dirty="0">
                <a:solidFill>
                  <a:srgbClr val="333333"/>
                </a:solidFill>
              </a:rPr>
              <a:t>        </a:t>
            </a:r>
            <a:r>
              <a:rPr lang="en-US" sz="1400" dirty="0" err="1">
                <a:solidFill>
                  <a:srgbClr val="333333"/>
                </a:solidFill>
              </a:rPr>
              <a:t>self.balance</a:t>
            </a:r>
            <a:r>
              <a:rPr lang="en-US" sz="1400" dirty="0">
                <a:solidFill>
                  <a:srgbClr val="333333"/>
                </a:solidFill>
              </a:rPr>
              <a:t> += amount</a:t>
            </a:r>
          </a:p>
          <a:p>
            <a:pPr marL="914400" lvl="2" indent="0">
              <a:buNone/>
            </a:pPr>
            <a:r>
              <a:rPr lang="en-US" sz="1400" dirty="0">
                <a:solidFill>
                  <a:srgbClr val="333333"/>
                </a:solidFill>
              </a:rPr>
              <a:t>        return </a:t>
            </a:r>
            <a:r>
              <a:rPr lang="en-US" sz="1400" dirty="0" err="1">
                <a:solidFill>
                  <a:srgbClr val="333333"/>
                </a:solidFill>
              </a:rPr>
              <a:t>self.balance</a:t>
            </a:r>
            <a:endParaRPr lang="en-US" sz="1400" dirty="0">
              <a:solidFill>
                <a:srgbClr val="333333"/>
              </a:solidFill>
            </a:endParaRPr>
          </a:p>
          <a:p>
            <a:pPr marL="914400" lvl="2" indent="0">
              <a:buNone/>
            </a:pPr>
            <a:endParaRPr lang="en-US" sz="1400" dirty="0">
              <a:solidFill>
                <a:srgbClr val="333333"/>
              </a:solidFill>
            </a:endParaRPr>
          </a:p>
          <a:p>
            <a:pPr marL="914400" lvl="2" indent="0">
              <a:buNone/>
            </a:pPr>
            <a:r>
              <a:rPr lang="en-US" sz="1400" dirty="0">
                <a:solidFill>
                  <a:srgbClr val="333333"/>
                </a:solidFill>
              </a:rPr>
              <a:t>&gt;&gt;&gt; a = </a:t>
            </a:r>
            <a:r>
              <a:rPr lang="en-US" sz="1400" dirty="0" err="1">
                <a:solidFill>
                  <a:srgbClr val="333333"/>
                </a:solidFill>
              </a:rPr>
              <a:t>BankAccount</a:t>
            </a:r>
            <a:r>
              <a:rPr lang="en-US" sz="1400" dirty="0">
                <a:solidFill>
                  <a:srgbClr val="333333"/>
                </a:solidFill>
              </a:rPr>
              <a:t>()</a:t>
            </a:r>
          </a:p>
          <a:p>
            <a:pPr marL="914400" lvl="2" indent="0">
              <a:buNone/>
            </a:pPr>
            <a:r>
              <a:rPr lang="en-US" sz="1400" dirty="0">
                <a:solidFill>
                  <a:srgbClr val="333333"/>
                </a:solidFill>
              </a:rPr>
              <a:t>&gt;&gt;&gt; b = </a:t>
            </a:r>
            <a:r>
              <a:rPr lang="en-US" sz="1400" dirty="0" err="1">
                <a:solidFill>
                  <a:srgbClr val="333333"/>
                </a:solidFill>
              </a:rPr>
              <a:t>BankAccount</a:t>
            </a:r>
            <a:r>
              <a:rPr lang="en-US" sz="1400" dirty="0">
                <a:solidFill>
                  <a:srgbClr val="333333"/>
                </a:solidFill>
              </a:rPr>
              <a:t>()</a:t>
            </a:r>
          </a:p>
          <a:p>
            <a:pPr marL="914400" lvl="2" indent="0">
              <a:buNone/>
            </a:pPr>
            <a:r>
              <a:rPr lang="en-US" sz="1400" dirty="0">
                <a:solidFill>
                  <a:srgbClr val="333333"/>
                </a:solidFill>
              </a:rPr>
              <a:t>&gt;&gt;&gt; </a:t>
            </a:r>
            <a:r>
              <a:rPr lang="en-US" sz="1400" dirty="0" err="1">
                <a:solidFill>
                  <a:srgbClr val="333333"/>
                </a:solidFill>
              </a:rPr>
              <a:t>a.deposit</a:t>
            </a:r>
            <a:r>
              <a:rPr lang="en-US" sz="1400" dirty="0">
                <a:solidFill>
                  <a:srgbClr val="333333"/>
                </a:solidFill>
              </a:rPr>
              <a:t>(100)</a:t>
            </a:r>
          </a:p>
          <a:p>
            <a:pPr marL="914400" lvl="2" indent="0">
              <a:buNone/>
            </a:pPr>
            <a:r>
              <a:rPr lang="en-US" sz="1400" dirty="0">
                <a:solidFill>
                  <a:srgbClr val="333333"/>
                </a:solidFill>
              </a:rPr>
              <a:t>&gt;&gt;&gt; </a:t>
            </a:r>
            <a:r>
              <a:rPr lang="en-US" sz="1400" dirty="0" err="1">
                <a:solidFill>
                  <a:srgbClr val="333333"/>
                </a:solidFill>
              </a:rPr>
              <a:t>b.deposit</a:t>
            </a:r>
            <a:r>
              <a:rPr lang="en-US" sz="1400" dirty="0">
                <a:solidFill>
                  <a:srgbClr val="333333"/>
                </a:solidFill>
              </a:rPr>
              <a:t>(50)</a:t>
            </a:r>
          </a:p>
          <a:p>
            <a:pPr marL="914400" lvl="2" indent="0">
              <a:buNone/>
            </a:pPr>
            <a:r>
              <a:rPr lang="en-US" sz="1400" dirty="0">
                <a:solidFill>
                  <a:srgbClr val="333333"/>
                </a:solidFill>
              </a:rPr>
              <a:t>&gt;&gt;&gt; </a:t>
            </a:r>
            <a:r>
              <a:rPr lang="en-US" sz="1400" dirty="0" err="1">
                <a:solidFill>
                  <a:srgbClr val="333333"/>
                </a:solidFill>
              </a:rPr>
              <a:t>b.withdraw</a:t>
            </a:r>
            <a:r>
              <a:rPr lang="en-US" sz="1400" dirty="0">
                <a:solidFill>
                  <a:srgbClr val="333333"/>
                </a:solidFill>
              </a:rPr>
              <a:t>(10)</a:t>
            </a:r>
          </a:p>
          <a:p>
            <a:pPr marL="914400" lvl="2" indent="0">
              <a:buNone/>
            </a:pPr>
            <a:r>
              <a:rPr lang="en-US" sz="1400" dirty="0">
                <a:solidFill>
                  <a:srgbClr val="333333"/>
                </a:solidFill>
              </a:rPr>
              <a:t>&gt;&gt;&gt; </a:t>
            </a:r>
            <a:r>
              <a:rPr lang="en-US" sz="1400" dirty="0" err="1">
                <a:solidFill>
                  <a:srgbClr val="333333"/>
                </a:solidFill>
              </a:rPr>
              <a:t>a.withdraw</a:t>
            </a:r>
            <a:r>
              <a:rPr lang="en-US" sz="1400" dirty="0">
                <a:solidFill>
                  <a:srgbClr val="333333"/>
                </a:solidFill>
              </a:rPr>
              <a:t>(10)</a:t>
            </a:r>
          </a:p>
          <a:p>
            <a:pPr marL="914400" lvl="2" indent="0">
              <a:buNone/>
            </a:pPr>
            <a:endParaRPr lang="en-US" sz="1100"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10</a:t>
            </a:fld>
            <a:endParaRPr lang="en-US" dirty="0"/>
          </a:p>
        </p:txBody>
      </p:sp>
    </p:spTree>
    <p:extLst>
      <p:ext uri="{BB962C8B-B14F-4D97-AF65-F5344CB8AC3E}">
        <p14:creationId xmlns:p14="http://schemas.microsoft.com/office/powerpoint/2010/main" val="6318562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Constructor and Destructor</a:t>
            </a:r>
          </a:p>
        </p:txBody>
      </p:sp>
      <p:sp>
        <p:nvSpPr>
          <p:cNvPr id="3" name="Content Placeholder 2"/>
          <p:cNvSpPr>
            <a:spLocks noGrp="1"/>
          </p:cNvSpPr>
          <p:nvPr>
            <p:ph sz="quarter" idx="13"/>
          </p:nvPr>
        </p:nvSpPr>
        <p:spPr/>
        <p:txBody>
          <a:bodyPr/>
          <a:lstStyle/>
          <a:p>
            <a:r>
              <a:rPr lang="en-US" sz="1800" dirty="0"/>
              <a:t>The constructor is implemented using </a:t>
            </a:r>
            <a:r>
              <a:rPr lang="en-US" sz="1800" i="1" dirty="0"/>
              <a:t>__</a:t>
            </a:r>
            <a:r>
              <a:rPr lang="en-US" sz="1800" i="1" dirty="0" err="1"/>
              <a:t>init</a:t>
            </a:r>
            <a:r>
              <a:rPr lang="en-US" sz="1800" i="1" dirty="0"/>
              <a:t>__(self)</a:t>
            </a:r>
            <a:r>
              <a:rPr lang="en-US" sz="1800" dirty="0"/>
              <a:t> which you can define parameters that follows the self. The destructor is defined using </a:t>
            </a:r>
            <a:r>
              <a:rPr lang="en-US" sz="1800" i="1" dirty="0"/>
              <a:t>__del__(self)</a:t>
            </a:r>
            <a:r>
              <a:rPr lang="en-US" sz="1800" dirty="0"/>
              <a:t>. </a:t>
            </a:r>
          </a:p>
          <a:p>
            <a:r>
              <a:rPr lang="en-US" sz="1800" dirty="0"/>
              <a:t>In the example, </a:t>
            </a:r>
            <a:r>
              <a:rPr lang="en-US" sz="1800" dirty="0" err="1"/>
              <a:t>the</a:t>
            </a:r>
            <a:r>
              <a:rPr lang="en-US" sz="1800" i="1" dirty="0" err="1"/>
              <a:t>obj</a:t>
            </a:r>
            <a:r>
              <a:rPr lang="en-US" sz="1800" dirty="0"/>
              <a:t> is created and manually deleted, therefore, both messages will be displayed. However, if you comment out the last line</a:t>
            </a:r>
            <a:r>
              <a:rPr lang="en-US" sz="1800" i="1" dirty="0"/>
              <a:t> ‘del </a:t>
            </a:r>
            <a:r>
              <a:rPr lang="en-US" sz="1800" i="1" dirty="0" err="1"/>
              <a:t>obj</a:t>
            </a:r>
            <a:r>
              <a:rPr lang="en-US" sz="1800" i="1" dirty="0"/>
              <a:t>’</a:t>
            </a:r>
            <a:r>
              <a:rPr lang="en-US" sz="1800" dirty="0"/>
              <a:t>, the destructor will not be called immediately. Instead, the Garbage Collector (GC) will take care of the deletion automatically, which you never know when for sure. For example, if you press F5 in the IDLE, only the first message will be displayed. However, if you run the program in the command line using python interpreter, both messages will be displayed no matter if you add</a:t>
            </a:r>
            <a:r>
              <a:rPr lang="en-US" sz="1800" i="1" dirty="0"/>
              <a:t> ‘del </a:t>
            </a:r>
            <a:r>
              <a:rPr lang="en-US" sz="1800" i="1" dirty="0" err="1"/>
              <a:t>obj</a:t>
            </a:r>
            <a:r>
              <a:rPr lang="en-US" sz="1800" i="1" dirty="0"/>
              <a:t>’</a:t>
            </a:r>
            <a:r>
              <a:rPr lang="en-US" sz="1800" dirty="0"/>
              <a:t> or not.</a:t>
            </a:r>
          </a:p>
        </p:txBody>
      </p:sp>
      <p:sp>
        <p:nvSpPr>
          <p:cNvPr id="4" name="Slide Number Placeholder 3"/>
          <p:cNvSpPr>
            <a:spLocks noGrp="1"/>
          </p:cNvSpPr>
          <p:nvPr>
            <p:ph type="sldNum" sz="quarter" idx="4"/>
          </p:nvPr>
        </p:nvSpPr>
        <p:spPr/>
        <p:txBody>
          <a:bodyPr/>
          <a:lstStyle/>
          <a:p>
            <a:fld id="{DB9C3A1C-113A-4311-AD7C-22AABB34C33F}" type="slidenum">
              <a:rPr lang="en-US" smtClean="0"/>
              <a:pPr/>
              <a:t>11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344" y="3688373"/>
            <a:ext cx="2853471"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1468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Static and class method</a:t>
            </a:r>
          </a:p>
        </p:txBody>
      </p:sp>
      <p:sp>
        <p:nvSpPr>
          <p:cNvPr id="4" name="Slide Number Placeholder 3"/>
          <p:cNvSpPr>
            <a:spLocks noGrp="1"/>
          </p:cNvSpPr>
          <p:nvPr>
            <p:ph type="sldNum" sz="quarter" idx="4"/>
          </p:nvPr>
        </p:nvSpPr>
        <p:spPr/>
        <p:txBody>
          <a:bodyPr/>
          <a:lstStyle/>
          <a:p>
            <a:fld id="{DB9C3A1C-113A-4311-AD7C-22AABB34C33F}" type="slidenum">
              <a:rPr lang="en-US" smtClean="0"/>
              <a:pPr/>
              <a:t>12</a:t>
            </a:fld>
            <a:endParaRPr lang="en-US" dirty="0"/>
          </a:p>
        </p:txBody>
      </p:sp>
      <p:sp>
        <p:nvSpPr>
          <p:cNvPr id="5" name="Rectangle 3"/>
          <p:cNvSpPr>
            <a:spLocks noChangeArrowheads="1"/>
          </p:cNvSpPr>
          <p:nvPr/>
        </p:nvSpPr>
        <p:spPr bwMode="auto">
          <a:xfrm>
            <a:off x="0" y="0"/>
            <a:ext cx="9144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22426"/>
                </a:solidFill>
                <a:effectLst/>
                <a:latin typeface="Arial" pitchFamily="34" charset="0"/>
                <a:cs typeface="Arial" pitchFamily="34" charset="0"/>
              </a:rPr>
              <a:t>Though </a:t>
            </a:r>
            <a:r>
              <a:rPr kumimoji="0" lang="en-US" altLang="en-US" sz="900" b="0" i="0" u="none" strike="noStrike" cap="none" normalizeH="0" baseline="0">
                <a:ln>
                  <a:noFill/>
                </a:ln>
                <a:solidFill>
                  <a:srgbClr val="222426"/>
                </a:solidFill>
                <a:effectLst/>
                <a:latin typeface="Consolas" pitchFamily="49" charset="0"/>
                <a:cs typeface="Consolas" pitchFamily="49" charset="0"/>
              </a:rPr>
              <a:t>classmethod</a:t>
            </a:r>
            <a:r>
              <a:rPr kumimoji="0" lang="en-US" altLang="en-US" sz="1100" b="0" i="0" u="none" strike="noStrike" cap="none" normalizeH="0" baseline="0">
                <a:ln>
                  <a:noFill/>
                </a:ln>
                <a:solidFill>
                  <a:srgbClr val="222426"/>
                </a:solidFill>
                <a:effectLst/>
                <a:latin typeface="Arial" pitchFamily="34" charset="0"/>
                <a:cs typeface="Arial" pitchFamily="34" charset="0"/>
              </a:rPr>
              <a:t> and </a:t>
            </a:r>
            <a:r>
              <a:rPr kumimoji="0" lang="en-US" altLang="en-US" sz="900" b="0" i="0" u="none" strike="noStrike" cap="none" normalizeH="0" baseline="0">
                <a:ln>
                  <a:noFill/>
                </a:ln>
                <a:solidFill>
                  <a:srgbClr val="222426"/>
                </a:solidFill>
                <a:effectLst/>
                <a:latin typeface="Consolas" pitchFamily="49" charset="0"/>
                <a:cs typeface="Consolas" pitchFamily="49" charset="0"/>
              </a:rPr>
              <a:t>staticmethod</a:t>
            </a:r>
            <a:r>
              <a:rPr kumimoji="0" lang="en-US" altLang="en-US" sz="1100" b="0" i="0" u="none" strike="noStrike" cap="none" normalizeH="0" baseline="0">
                <a:ln>
                  <a:noFill/>
                </a:ln>
                <a:solidFill>
                  <a:srgbClr val="222426"/>
                </a:solidFill>
                <a:effectLst/>
                <a:latin typeface="Arial" pitchFamily="34" charset="0"/>
                <a:cs typeface="Arial" pitchFamily="34" charset="0"/>
              </a:rPr>
              <a:t> are quite similar, there's a slight difference in usage for both entities: </a:t>
            </a:r>
            <a:r>
              <a:rPr kumimoji="0" lang="en-US" altLang="en-US" sz="900" b="0" i="0" u="none" strike="noStrike" cap="none" normalizeH="0" baseline="0">
                <a:ln>
                  <a:noFill/>
                </a:ln>
                <a:solidFill>
                  <a:srgbClr val="222426"/>
                </a:solidFill>
                <a:effectLst/>
                <a:latin typeface="Consolas" pitchFamily="49" charset="0"/>
                <a:cs typeface="Consolas" pitchFamily="49" charset="0"/>
              </a:rPr>
              <a:t>classmethod</a:t>
            </a:r>
            <a:r>
              <a:rPr kumimoji="0" lang="en-US" altLang="en-US" sz="1100" b="0" i="0" u="none" strike="noStrike" cap="none" normalizeH="0" baseline="0">
                <a:ln>
                  <a:noFill/>
                </a:ln>
                <a:solidFill>
                  <a:srgbClr val="222426"/>
                </a:solidFill>
                <a:effectLst/>
                <a:latin typeface="Arial" pitchFamily="34" charset="0"/>
                <a:cs typeface="Arial" pitchFamily="34" charset="0"/>
              </a:rPr>
              <a:t> must have a reference to a class object as the first parameter, whereas </a:t>
            </a:r>
            <a:r>
              <a:rPr kumimoji="0" lang="en-US" altLang="en-US" sz="900" b="0" i="0" u="none" strike="noStrike" cap="none" normalizeH="0" baseline="0">
                <a:ln>
                  <a:noFill/>
                </a:ln>
                <a:solidFill>
                  <a:srgbClr val="222426"/>
                </a:solidFill>
                <a:effectLst/>
                <a:latin typeface="Consolas" pitchFamily="49" charset="0"/>
                <a:cs typeface="Consolas" pitchFamily="49" charset="0"/>
              </a:rPr>
              <a:t>staticmethod</a:t>
            </a:r>
            <a:r>
              <a:rPr kumimoji="0" lang="en-US" altLang="en-US" sz="1100" b="0" i="0" u="none" strike="noStrike" cap="none" normalizeH="0" baseline="0">
                <a:ln>
                  <a:noFill/>
                </a:ln>
                <a:solidFill>
                  <a:srgbClr val="222426"/>
                </a:solidFill>
                <a:effectLst/>
                <a:latin typeface="Arial" pitchFamily="34" charset="0"/>
                <a:cs typeface="Arial" pitchFamily="34" charset="0"/>
              </a:rPr>
              <a:t> can have no parameters at all.</a:t>
            </a:r>
            <a:r>
              <a:rPr kumimoji="0" lang="en-US" altLang="en-US" sz="800" b="0" i="0" u="none" strike="noStrike" cap="none" normalizeH="0" baseline="0">
                <a:ln>
                  <a:noFill/>
                </a:ln>
                <a:solidFill>
                  <a:schemeClr val="tx1"/>
                </a:solidFill>
                <a:effectLst/>
                <a:latin typeface="Arial" pitchFamily="34" charset="0"/>
                <a:cs typeface="Arial"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 name="Content Placeholder 5"/>
          <p:cNvSpPr>
            <a:spLocks noGrp="1"/>
          </p:cNvSpPr>
          <p:nvPr>
            <p:ph sz="quarter" idx="13"/>
          </p:nvPr>
        </p:nvSpPr>
        <p:spPr/>
        <p:txBody>
          <a:bodyPr/>
          <a:lstStyle/>
          <a:p>
            <a:r>
              <a:rPr lang="en-US" dirty="0"/>
              <a:t>Though </a:t>
            </a:r>
            <a:r>
              <a:rPr lang="en-US" dirty="0" err="1"/>
              <a:t>classmethod</a:t>
            </a:r>
            <a:r>
              <a:rPr lang="en-US" dirty="0"/>
              <a:t> and </a:t>
            </a:r>
            <a:r>
              <a:rPr lang="en-US" dirty="0" err="1"/>
              <a:t>staticmethod</a:t>
            </a:r>
            <a:r>
              <a:rPr lang="en-US" dirty="0"/>
              <a:t> are quite similar, there's a slight difference in usage for both entities: </a:t>
            </a:r>
            <a:r>
              <a:rPr lang="en-US" dirty="0" err="1"/>
              <a:t>classmethod</a:t>
            </a:r>
            <a:r>
              <a:rPr lang="en-US" dirty="0"/>
              <a:t> must have a reference to a class object as the first parameter, whereas </a:t>
            </a:r>
            <a:r>
              <a:rPr lang="en-US" dirty="0" err="1"/>
              <a:t>staticmethod</a:t>
            </a:r>
            <a:r>
              <a:rPr lang="en-US" dirty="0"/>
              <a:t> can have no parameters at all.</a:t>
            </a:r>
          </a:p>
          <a:p>
            <a:r>
              <a:rPr lang="en-US" dirty="0"/>
              <a:t>@</a:t>
            </a:r>
            <a:r>
              <a:rPr lang="en-US" dirty="0" err="1"/>
              <a:t>classmethod</a:t>
            </a:r>
            <a:r>
              <a:rPr lang="en-US" dirty="0"/>
              <a:t> means: when this method is called, we pass the class as the first argument instead of the instance of that class (as we normally do with methods). This means you can use the class and its properties inside that method rather than a particular instance.</a:t>
            </a:r>
          </a:p>
          <a:p>
            <a:r>
              <a:rPr lang="en-US" dirty="0"/>
              <a:t>@</a:t>
            </a:r>
            <a:r>
              <a:rPr lang="en-US" dirty="0" err="1"/>
              <a:t>staticmethod</a:t>
            </a:r>
            <a:r>
              <a:rPr lang="en-US" dirty="0"/>
              <a:t> means: when this method is called, we don't pass an instance of the class to it (as we normally do with methods). This means you can put a function inside a class but you can't access the instance of that class (this is useful when your method does not use the instance).</a:t>
            </a:r>
          </a:p>
          <a:p>
            <a:endParaRPr lang="en-US" dirty="0"/>
          </a:p>
        </p:txBody>
      </p:sp>
    </p:spTree>
    <p:extLst>
      <p:ext uri="{BB962C8B-B14F-4D97-AF65-F5344CB8AC3E}">
        <p14:creationId xmlns:p14="http://schemas.microsoft.com/office/powerpoint/2010/main" val="39072518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Overloading and Overriding</a:t>
            </a:r>
          </a:p>
        </p:txBody>
      </p:sp>
      <p:sp>
        <p:nvSpPr>
          <p:cNvPr id="3" name="Content Placeholder 2"/>
          <p:cNvSpPr>
            <a:spLocks noGrp="1"/>
          </p:cNvSpPr>
          <p:nvPr>
            <p:ph sz="quarter" idx="13"/>
          </p:nvPr>
        </p:nvSpPr>
        <p:spPr/>
        <p:txBody>
          <a:bodyPr/>
          <a:lstStyle/>
          <a:p>
            <a:r>
              <a:rPr lang="en-US" dirty="0"/>
              <a:t>Python does not support overloading</a:t>
            </a:r>
          </a:p>
          <a:p>
            <a:r>
              <a:rPr lang="en-US" dirty="0"/>
              <a:t>Python supports overriding : Any derived class with same function name as base class (irrespective of change in signature) tends to default override</a:t>
            </a:r>
          </a:p>
          <a:p>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13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048" y="2703635"/>
            <a:ext cx="6686550" cy="3286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05610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b="1" dirty="0"/>
              <a:t>Private, protected and public in Python-1</a:t>
            </a:r>
            <a:endParaRPr lang="en-US" dirty="0"/>
          </a:p>
        </p:txBody>
      </p:sp>
      <p:sp>
        <p:nvSpPr>
          <p:cNvPr id="3" name="Content Placeholder 2"/>
          <p:cNvSpPr>
            <a:spLocks noGrp="1"/>
          </p:cNvSpPr>
          <p:nvPr>
            <p:ph sz="quarter" idx="13"/>
          </p:nvPr>
        </p:nvSpPr>
        <p:spPr/>
        <p:txBody>
          <a:bodyPr/>
          <a:lstStyle/>
          <a:p>
            <a:r>
              <a:rPr lang="en-US" sz="1800" dirty="0"/>
              <a:t>In C++ and Java, things are pretty straight-forward. There are 3 magical and easy to remember access modifiers, that will do the job (public, protected and private). But there’s no such as thing in Python. That might be a little confusing at first, but it’s possible too. We’ll have look at how do it </a:t>
            </a:r>
            <a:r>
              <a:rPr lang="en-US" sz="1800" b="1" dirty="0"/>
              <a:t>right</a:t>
            </a:r>
            <a:r>
              <a:rPr lang="en-US" sz="1800" dirty="0"/>
              <a:t> in Python.</a:t>
            </a:r>
          </a:p>
          <a:p>
            <a:r>
              <a:rPr lang="en-US" sz="1800" dirty="0"/>
              <a:t>Python doesn’t have any mechanisms, that would effectively restrict you from accessing a variable or calling a member method. All of this is a matter of culture and </a:t>
            </a:r>
            <a:r>
              <a:rPr lang="en-US" sz="1800" b="1" dirty="0"/>
              <a:t>convention</a:t>
            </a:r>
            <a:r>
              <a:rPr lang="en-US" sz="1800" dirty="0"/>
              <a:t>.</a:t>
            </a:r>
          </a:p>
          <a:p>
            <a:r>
              <a:rPr lang="en-US" sz="1800" b="1" dirty="0"/>
              <a:t>Public</a:t>
            </a:r>
            <a:r>
              <a:rPr lang="en-US" b="1" dirty="0"/>
              <a:t>: </a:t>
            </a:r>
            <a:r>
              <a:rPr lang="en-US" sz="1800" dirty="0"/>
              <a:t>All member variables and methods are public by default in Python. So when you want to make your member public, you just do nothing. </a:t>
            </a:r>
          </a:p>
          <a:p>
            <a:r>
              <a:rPr lang="en-US" sz="1800" b="1" dirty="0"/>
              <a:t>Protected: </a:t>
            </a:r>
            <a:r>
              <a:rPr lang="en-US" sz="1800" dirty="0"/>
              <a:t>Protected member is (in C++ and Java) accessible </a:t>
            </a:r>
            <a:r>
              <a:rPr lang="en-US" sz="1800" b="1" dirty="0"/>
              <a:t>only</a:t>
            </a:r>
            <a:r>
              <a:rPr lang="en-US" sz="1800" dirty="0"/>
              <a:t> from within the class and it’s subclasses. How to accomplish this in Python? The answer is – </a:t>
            </a:r>
            <a:r>
              <a:rPr lang="en-US" sz="1800" b="1" dirty="0"/>
              <a:t>by convention</a:t>
            </a:r>
            <a:r>
              <a:rPr lang="en-US" sz="1800" dirty="0"/>
              <a:t>. By prefixing the name of your member with </a:t>
            </a:r>
            <a:r>
              <a:rPr lang="en-US" sz="1800" b="1" dirty="0"/>
              <a:t>a single underscore (_)</a:t>
            </a:r>
            <a:r>
              <a:rPr lang="en-US" sz="1800" dirty="0"/>
              <a:t>, you’re telling others “</a:t>
            </a:r>
            <a:r>
              <a:rPr lang="en-US" sz="1800" dirty="0">
                <a:hlinkClick r:id="rId2"/>
              </a:rPr>
              <a:t>don’t touch this, unless you’re a subclass</a:t>
            </a:r>
            <a:r>
              <a:rPr lang="en-US" sz="1800" dirty="0"/>
              <a:t>”</a:t>
            </a:r>
          </a:p>
          <a:p>
            <a:endParaRPr lang="en-US" sz="1800" b="1" dirty="0"/>
          </a:p>
          <a:p>
            <a:endParaRPr lang="en-US" sz="1800" b="1" dirty="0"/>
          </a:p>
          <a:p>
            <a:endParaRPr lang="en-US" sz="1800" b="1" dirty="0"/>
          </a:p>
          <a:p>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14</a:t>
            </a:fld>
            <a:endParaRPr lang="en-US" dirty="0"/>
          </a:p>
        </p:txBody>
      </p:sp>
    </p:spTree>
    <p:extLst>
      <p:ext uri="{BB962C8B-B14F-4D97-AF65-F5344CB8AC3E}">
        <p14:creationId xmlns:p14="http://schemas.microsoft.com/office/powerpoint/2010/main" val="32959652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b="1" dirty="0"/>
              <a:t>Private, protected and public in Python-2</a:t>
            </a:r>
            <a:endParaRPr lang="en-US" dirty="0"/>
          </a:p>
        </p:txBody>
      </p:sp>
      <p:sp>
        <p:nvSpPr>
          <p:cNvPr id="3" name="Content Placeholder 2"/>
          <p:cNvSpPr>
            <a:spLocks noGrp="1"/>
          </p:cNvSpPr>
          <p:nvPr>
            <p:ph sz="quarter" idx="13"/>
          </p:nvPr>
        </p:nvSpPr>
        <p:spPr/>
        <p:txBody>
          <a:bodyPr/>
          <a:lstStyle/>
          <a:p>
            <a:r>
              <a:rPr lang="en-US" b="1" dirty="0"/>
              <a:t>Private: </a:t>
            </a:r>
            <a:r>
              <a:rPr lang="en-US" dirty="0"/>
              <a:t>By declaring your data member private you mean, that nobody should be able to access it from outside the class, i.e. strong </a:t>
            </a:r>
            <a:r>
              <a:rPr lang="en-US" dirty="0">
                <a:hlinkClick r:id="rId2"/>
              </a:rPr>
              <a:t>you can’t touch this</a:t>
            </a:r>
            <a:r>
              <a:rPr lang="en-US" dirty="0"/>
              <a:t> policy. Python supports a technique called </a:t>
            </a:r>
            <a:r>
              <a:rPr lang="en-US" dirty="0">
                <a:hlinkClick r:id="rId3"/>
              </a:rPr>
              <a:t>name mangling</a:t>
            </a:r>
            <a:r>
              <a:rPr lang="en-US" dirty="0"/>
              <a:t>. This feature turns every member name </a:t>
            </a:r>
            <a:r>
              <a:rPr lang="en-US" b="1" dirty="0"/>
              <a:t>prefixed with at least </a:t>
            </a:r>
            <a:r>
              <a:rPr lang="en-US" b="1"/>
              <a:t>two underscores</a:t>
            </a:r>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15</a:t>
            </a:fld>
            <a:endParaRPr lang="en-US" dirty="0"/>
          </a:p>
        </p:txBody>
      </p:sp>
    </p:spTree>
    <p:extLst>
      <p:ext uri="{BB962C8B-B14F-4D97-AF65-F5344CB8AC3E}">
        <p14:creationId xmlns:p14="http://schemas.microsoft.com/office/powerpoint/2010/main" val="11082991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How to call base Class method?</a:t>
            </a:r>
          </a:p>
        </p:txBody>
      </p:sp>
      <p:sp>
        <p:nvSpPr>
          <p:cNvPr id="3" name="Content Placeholder 2"/>
          <p:cNvSpPr>
            <a:spLocks noGrp="1"/>
          </p:cNvSpPr>
          <p:nvPr>
            <p:ph sz="quarter" idx="13"/>
          </p:nvPr>
        </p:nvSpPr>
        <p:spPr/>
        <p:txBody>
          <a:bodyPr/>
          <a:lstStyle/>
          <a:p>
            <a:r>
              <a:rPr lang="en-US" dirty="0"/>
              <a:t>super(&lt;</a:t>
            </a:r>
            <a:r>
              <a:rPr lang="en-US" dirty="0" err="1"/>
              <a:t>derivedclass</a:t>
            </a:r>
            <a:r>
              <a:rPr lang="en-US" dirty="0"/>
              <a:t>&gt;, &lt;</a:t>
            </a:r>
            <a:r>
              <a:rPr lang="en-US" dirty="0" err="1"/>
              <a:t>derivedObj</a:t>
            </a:r>
            <a:r>
              <a:rPr lang="en-US" dirty="0"/>
              <a:t>&gt;).&lt;method&gt;()</a:t>
            </a:r>
          </a:p>
        </p:txBody>
      </p:sp>
      <p:sp>
        <p:nvSpPr>
          <p:cNvPr id="4" name="Slide Number Placeholder 3"/>
          <p:cNvSpPr>
            <a:spLocks noGrp="1"/>
          </p:cNvSpPr>
          <p:nvPr>
            <p:ph type="sldNum" sz="quarter" idx="4"/>
          </p:nvPr>
        </p:nvSpPr>
        <p:spPr/>
        <p:txBody>
          <a:bodyPr/>
          <a:lstStyle/>
          <a:p>
            <a:fld id="{DB9C3A1C-113A-4311-AD7C-22AABB34C33F}" type="slidenum">
              <a:rPr lang="en-US" smtClean="0"/>
              <a:pPr/>
              <a:t>16</a:t>
            </a:fld>
            <a:endParaRPr lang="en-US" dirty="0"/>
          </a:p>
        </p:txBody>
      </p:sp>
    </p:spTree>
    <p:extLst>
      <p:ext uri="{BB962C8B-B14F-4D97-AF65-F5344CB8AC3E}">
        <p14:creationId xmlns:p14="http://schemas.microsoft.com/office/powerpoint/2010/main" val="39425915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Multiple Inheritance-1</a:t>
            </a:r>
          </a:p>
        </p:txBody>
      </p:sp>
      <p:sp>
        <p:nvSpPr>
          <p:cNvPr id="3" name="Content Placeholder 2"/>
          <p:cNvSpPr>
            <a:spLocks noGrp="1"/>
          </p:cNvSpPr>
          <p:nvPr>
            <p:ph sz="quarter" idx="13"/>
          </p:nvPr>
        </p:nvSpPr>
        <p:spPr/>
        <p:txBody>
          <a:bodyPr/>
          <a:lstStyle/>
          <a:p>
            <a:r>
              <a:rPr lang="en-US" sz="1800" dirty="0"/>
              <a:t>The widespread prejudice that multiple inheritance is something "dangerous" or "bad" is mostly nourished by programming languages with poorly implemented multiple inheritance mechanisms and above all by improper usage of it. Java doesn't even support multiple inheritance, while C++ supports it. Python has a sophisticated and well-designed approach to multiple inheritance. </a:t>
            </a:r>
          </a:p>
          <a:p>
            <a:r>
              <a:rPr lang="en-US" sz="1800" dirty="0"/>
              <a:t>The "diamond problem" (sometimes referred to as the "deadly diamond of death") is the generally used term for an ambiguity that arises when two classes B and C inherit from a superclass A, and another class D inherits from both B and C. If there is a method "m" in A that B or C (or even both of them) )has overridden, and furthermore, if does not override this method, then the question is which version of the method does D inherit? It could be the one from A, B or C </a:t>
            </a:r>
          </a:p>
          <a:p>
            <a:r>
              <a:rPr lang="en-US" sz="1800" dirty="0"/>
              <a:t>every class has to inherit from the class "object"</a:t>
            </a:r>
          </a:p>
          <a:p>
            <a:r>
              <a:rPr lang="en-US" sz="1800" dirty="0"/>
              <a:t>multiple inheritance is governed by two rules: </a:t>
            </a:r>
            <a:r>
              <a:rPr lang="en-US" sz="1800" b="1" dirty="0"/>
              <a:t>depth-first and then left-to-right</a:t>
            </a:r>
          </a:p>
        </p:txBody>
      </p:sp>
      <p:sp>
        <p:nvSpPr>
          <p:cNvPr id="4" name="Slide Number Placeholder 3"/>
          <p:cNvSpPr>
            <a:spLocks noGrp="1"/>
          </p:cNvSpPr>
          <p:nvPr>
            <p:ph type="sldNum" sz="quarter" idx="4"/>
          </p:nvPr>
        </p:nvSpPr>
        <p:spPr/>
        <p:txBody>
          <a:bodyPr/>
          <a:lstStyle/>
          <a:p>
            <a:fld id="{DB9C3A1C-113A-4311-AD7C-22AABB34C33F}" type="slidenum">
              <a:rPr lang="en-US" smtClean="0"/>
              <a:pPr/>
              <a:t>17</a:t>
            </a:fld>
            <a:endParaRPr lang="en-US" dirty="0"/>
          </a:p>
        </p:txBody>
      </p:sp>
    </p:spTree>
    <p:extLst>
      <p:ext uri="{BB962C8B-B14F-4D97-AF65-F5344CB8AC3E}">
        <p14:creationId xmlns:p14="http://schemas.microsoft.com/office/powerpoint/2010/main" val="40393209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Multiple Inheritance-2</a:t>
            </a:r>
          </a:p>
        </p:txBody>
      </p:sp>
      <p:sp>
        <p:nvSpPr>
          <p:cNvPr id="3" name="Content Placeholder 2"/>
          <p:cNvSpPr>
            <a:spLocks noGrp="1"/>
          </p:cNvSpPr>
          <p:nvPr>
            <p:ph sz="quarter" idx="13"/>
          </p:nvPr>
        </p:nvSpPr>
        <p:spPr/>
        <p:txBody>
          <a:bodyPr/>
          <a:lstStyle/>
          <a:p>
            <a:r>
              <a:rPr lang="en-US" dirty="0"/>
              <a:t>http://www.python-course.eu/python3_multiple_inheritance.php</a:t>
            </a:r>
          </a:p>
          <a:p>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18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3" y="2000250"/>
            <a:ext cx="307657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537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Appendix</a:t>
            </a:r>
          </a:p>
        </p:txBody>
      </p:sp>
      <p:sp>
        <p:nvSpPr>
          <p:cNvPr id="3" name="Slide Number Placeholder 2"/>
          <p:cNvSpPr>
            <a:spLocks noGrp="1"/>
          </p:cNvSpPr>
          <p:nvPr>
            <p:ph type="sldNum" sz="quarter" idx="4"/>
          </p:nvPr>
        </p:nvSpPr>
        <p:spPr/>
        <p:txBody>
          <a:bodyPr/>
          <a:lstStyle/>
          <a:p>
            <a:fld id="{DB9C3A1C-113A-4311-AD7C-22AABB34C33F}" type="slidenum">
              <a:rPr lang="en-US" smtClean="0"/>
              <a:pPr/>
              <a:t>19</a:t>
            </a:fld>
            <a:endParaRPr lang="en-US" dirty="0"/>
          </a:p>
        </p:txBody>
      </p:sp>
    </p:spTree>
    <p:extLst>
      <p:ext uri="{BB962C8B-B14F-4D97-AF65-F5344CB8AC3E}">
        <p14:creationId xmlns:p14="http://schemas.microsoft.com/office/powerpoint/2010/main" val="19094621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2971" y="263643"/>
            <a:ext cx="6255658" cy="549381"/>
          </a:xfrm>
        </p:spPr>
        <p:txBody>
          <a:bodyPr/>
          <a:lstStyle/>
          <a:p>
            <a:r>
              <a:rPr lang="en-US" dirty="0"/>
              <a:t>Agenda</a:t>
            </a:r>
          </a:p>
        </p:txBody>
      </p:sp>
      <p:sp>
        <p:nvSpPr>
          <p:cNvPr id="4" name="Slide Number Placeholder 3"/>
          <p:cNvSpPr>
            <a:spLocks noGrp="1"/>
          </p:cNvSpPr>
          <p:nvPr>
            <p:ph type="sldNum" sz="quarter" idx="4"/>
          </p:nvPr>
        </p:nvSpPr>
        <p:spPr/>
        <p:txBody>
          <a:bodyPr/>
          <a:lstStyle/>
          <a:p>
            <a:fld id="{DB9C3A1C-113A-4311-AD7C-22AABB34C33F}" type="slidenum">
              <a:rPr lang="en-US" smtClean="0"/>
              <a:pPr/>
              <a:t>2</a:t>
            </a:fld>
            <a:endParaRPr lang="en-US" dirty="0"/>
          </a:p>
        </p:txBody>
      </p:sp>
      <p:sp>
        <p:nvSpPr>
          <p:cNvPr id="11" name="Content Placeholder 10"/>
          <p:cNvSpPr>
            <a:spLocks noGrp="1"/>
          </p:cNvSpPr>
          <p:nvPr>
            <p:ph sz="quarter" idx="11"/>
          </p:nvPr>
        </p:nvSpPr>
        <p:spPr/>
        <p:txBody>
          <a:bodyPr/>
          <a:lstStyle/>
          <a:p>
            <a:r>
              <a:rPr lang="en-US" b="1" dirty="0"/>
              <a:t>Modules and Packages</a:t>
            </a:r>
          </a:p>
          <a:p>
            <a:r>
              <a:rPr lang="en-US" b="1" dirty="0"/>
              <a:t>Functions</a:t>
            </a:r>
          </a:p>
          <a:p>
            <a:r>
              <a:rPr lang="en-US" b="1" dirty="0"/>
              <a:t>Classes and Objects</a:t>
            </a:r>
          </a:p>
          <a:p>
            <a:r>
              <a:rPr lang="en-US" b="1" dirty="0"/>
              <a:t>Constructors and Destructors</a:t>
            </a:r>
          </a:p>
          <a:p>
            <a:r>
              <a:rPr lang="en-US" b="1" dirty="0"/>
              <a:t>Static and class method</a:t>
            </a:r>
          </a:p>
          <a:p>
            <a:r>
              <a:rPr lang="en-US" b="1" dirty="0"/>
              <a:t>Inheritance</a:t>
            </a:r>
          </a:p>
          <a:p>
            <a:r>
              <a:rPr lang="en-US" b="1" dirty="0"/>
              <a:t>Overloading and Overriding</a:t>
            </a:r>
          </a:p>
          <a:p>
            <a:r>
              <a:rPr lang="en-US" b="1" dirty="0"/>
              <a:t>Public and Private Data</a:t>
            </a:r>
          </a:p>
          <a:p>
            <a:endParaRPr lang="en-US" b="1" dirty="0"/>
          </a:p>
        </p:txBody>
      </p:sp>
    </p:spTree>
    <p:extLst>
      <p:ext uri="{BB962C8B-B14F-4D97-AF65-F5344CB8AC3E}">
        <p14:creationId xmlns:p14="http://schemas.microsoft.com/office/powerpoint/2010/main" val="7193194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536" y="676657"/>
            <a:ext cx="4860164" cy="747897"/>
          </a:xfrm>
        </p:spPr>
        <p:txBody>
          <a:bodyPr/>
          <a:lstStyle/>
          <a:p>
            <a:r>
              <a:rPr lang="en-US" dirty="0"/>
              <a:t>Thank you!</a:t>
            </a:r>
          </a:p>
        </p:txBody>
      </p:sp>
      <p:sp>
        <p:nvSpPr>
          <p:cNvPr id="5" name="Text Placeholder 4"/>
          <p:cNvSpPr>
            <a:spLocks noGrp="1"/>
          </p:cNvSpPr>
          <p:nvPr>
            <p:ph type="body" sz="quarter" idx="13"/>
          </p:nvPr>
        </p:nvSpPr>
        <p:spPr/>
        <p:txBody>
          <a:bodyPr/>
          <a:lstStyle/>
          <a:p>
            <a:r>
              <a:rPr lang="en-US" dirty="0"/>
              <a:t>Mohan Kumar </a:t>
            </a:r>
            <a:r>
              <a:rPr lang="en-US" dirty="0" err="1"/>
              <a:t>Panigrahi</a:t>
            </a:r>
            <a:endParaRPr lang="en-US" dirty="0"/>
          </a:p>
        </p:txBody>
      </p:sp>
      <p:sp>
        <p:nvSpPr>
          <p:cNvPr id="2" name="Slide Number Placeholder 1"/>
          <p:cNvSpPr>
            <a:spLocks noGrp="1"/>
          </p:cNvSpPr>
          <p:nvPr>
            <p:ph type="sldNum" sz="quarter" idx="10"/>
          </p:nvPr>
        </p:nvSpPr>
        <p:spPr/>
        <p:txBody>
          <a:bodyPr/>
          <a:lstStyle/>
          <a:p>
            <a:fld id="{DB9C3A1C-113A-4311-AD7C-22AABB34C33F}" type="slidenum">
              <a:rPr lang="en-US" smtClean="0"/>
              <a:pPr/>
              <a:t>20</a:t>
            </a:fld>
            <a:endParaRPr lang="en-US" dirty="0"/>
          </a:p>
        </p:txBody>
      </p:sp>
    </p:spTree>
    <p:extLst>
      <p:ext uri="{BB962C8B-B14F-4D97-AF65-F5344CB8AC3E}">
        <p14:creationId xmlns:p14="http://schemas.microsoft.com/office/powerpoint/2010/main" val="3381344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References</a:t>
            </a:r>
          </a:p>
        </p:txBody>
      </p:sp>
      <p:sp>
        <p:nvSpPr>
          <p:cNvPr id="3" name="Content Placeholder 2"/>
          <p:cNvSpPr>
            <a:spLocks noGrp="1"/>
          </p:cNvSpPr>
          <p:nvPr>
            <p:ph sz="quarter" idx="13"/>
          </p:nvPr>
        </p:nvSpPr>
        <p:spPr/>
        <p:txBody>
          <a:bodyPr/>
          <a:lstStyle/>
          <a:p>
            <a:r>
              <a:rPr lang="en-US" sz="1400" b="1" dirty="0"/>
              <a:t>OOPS, </a:t>
            </a:r>
            <a:r>
              <a:rPr lang="en-US" sz="1400" b="1" dirty="0" err="1"/>
              <a:t>virtualenv</a:t>
            </a:r>
            <a:r>
              <a:rPr lang="en-US" sz="1400" b="1" dirty="0"/>
              <a:t>, Modules </a:t>
            </a:r>
            <a:r>
              <a:rPr lang="en-US" dirty="0"/>
              <a:t>: </a:t>
            </a:r>
            <a:r>
              <a:rPr lang="en-US" sz="1400" dirty="0">
                <a:hlinkClick r:id="rId2"/>
              </a:rPr>
              <a:t>http://anandology.com/python-practice-book/object_oriented_programming.html#state</a:t>
            </a:r>
            <a:endParaRPr lang="en-US" sz="1400" dirty="0"/>
          </a:p>
          <a:p>
            <a:r>
              <a:rPr lang="en-US" sz="1400" b="1" dirty="0"/>
              <a:t>Abstract Class </a:t>
            </a:r>
            <a:r>
              <a:rPr lang="en-US" sz="1050" dirty="0"/>
              <a:t>: </a:t>
            </a:r>
            <a:r>
              <a:rPr lang="en-US" sz="1050" dirty="0">
                <a:hlinkClick r:id="rId3"/>
              </a:rPr>
              <a:t>https://www.jeffknupp.com/blog/2014/06/18/improve-your-python-python-classes-and-object-oriented-programming/</a:t>
            </a:r>
            <a:endParaRPr lang="en-US" sz="1050" dirty="0"/>
          </a:p>
          <a:p>
            <a:r>
              <a:rPr lang="en-US" sz="1400" b="1" dirty="0"/>
              <a:t>Import : </a:t>
            </a:r>
            <a:r>
              <a:rPr lang="en-US" sz="1050" dirty="0">
                <a:hlinkClick r:id="rId4"/>
              </a:rPr>
              <a:t>https://docs.python.org/3/reference/import.html</a:t>
            </a:r>
            <a:endParaRPr lang="en-US" sz="1050" dirty="0"/>
          </a:p>
          <a:p>
            <a:r>
              <a:rPr lang="en-US" sz="1400" b="1" dirty="0"/>
              <a:t>Multiple Inheritance</a:t>
            </a:r>
            <a:r>
              <a:rPr lang="en-US" sz="1050" dirty="0"/>
              <a:t>: </a:t>
            </a:r>
            <a:r>
              <a:rPr lang="en-US" sz="1050" dirty="0">
                <a:hlinkClick r:id="rId5"/>
              </a:rPr>
              <a:t>http://www.python-course.eu/python3_multiple_inheritance.php</a:t>
            </a:r>
            <a:endParaRPr lang="en-US" sz="1050" dirty="0"/>
          </a:p>
          <a:p>
            <a:r>
              <a:rPr lang="en-US" sz="1400" b="1" dirty="0"/>
              <a:t>Private, Public, Protected : </a:t>
            </a:r>
            <a:r>
              <a:rPr lang="en-US" sz="1050" dirty="0">
                <a:hlinkClick r:id="rId6"/>
              </a:rPr>
              <a:t>http</a:t>
            </a:r>
            <a:r>
              <a:rPr lang="en-US" sz="1400" b="1" dirty="0">
                <a:hlinkClick r:id="rId6"/>
              </a:rPr>
              <a:t>://</a:t>
            </a:r>
            <a:r>
              <a:rPr lang="en-US" sz="1050" dirty="0">
                <a:hlinkClick r:id="rId6"/>
              </a:rPr>
              <a:t>radek.io/2011/07/21/private-protected-and-public-in-python</a:t>
            </a:r>
            <a:r>
              <a:rPr lang="en-US" sz="1400" b="1" dirty="0">
                <a:hlinkClick r:id="rId6"/>
              </a:rPr>
              <a:t>/</a:t>
            </a:r>
            <a:endParaRPr lang="en-US" sz="1400" b="1" dirty="0"/>
          </a:p>
          <a:p>
            <a:r>
              <a:rPr lang="en-US" sz="1400" b="1" dirty="0"/>
              <a:t>Learn Python the hard way </a:t>
            </a:r>
            <a:r>
              <a:rPr lang="en-US" sz="1050" dirty="0"/>
              <a:t>: </a:t>
            </a:r>
            <a:r>
              <a:rPr lang="en-US" sz="1050" dirty="0">
                <a:hlinkClick r:id="rId7"/>
              </a:rPr>
              <a:t>http://learnpythonthehardway.org/book/</a:t>
            </a:r>
            <a:endParaRPr lang="en-US" sz="1050" dirty="0"/>
          </a:p>
          <a:p>
            <a:r>
              <a:rPr lang="en-US" sz="1400" b="1" dirty="0"/>
              <a:t>Learn Python with Interpreter</a:t>
            </a:r>
            <a:r>
              <a:rPr lang="en-US" sz="1050" dirty="0"/>
              <a:t>: </a:t>
            </a:r>
            <a:r>
              <a:rPr lang="en-US" sz="1050" dirty="0">
                <a:hlinkClick r:id="rId8"/>
              </a:rPr>
              <a:t>http://www.learnpython.org/</a:t>
            </a:r>
            <a:endParaRPr lang="en-US" sz="1050" dirty="0"/>
          </a:p>
          <a:p>
            <a:r>
              <a:rPr lang="en-US" sz="1400" b="1" dirty="0"/>
              <a:t>Tutorials Point (Interesting FAQ and Basic) </a:t>
            </a:r>
            <a:r>
              <a:rPr lang="en-US" sz="1400" dirty="0"/>
              <a:t>: </a:t>
            </a:r>
            <a:r>
              <a:rPr lang="en-US" sz="1400" dirty="0">
                <a:hlinkClick r:id="rId9"/>
              </a:rPr>
              <a:t>http://www.tutorialspoint.com/python/index.htm</a:t>
            </a:r>
            <a:endParaRPr lang="en-US" sz="1400" dirty="0"/>
          </a:p>
          <a:p>
            <a:endParaRPr lang="en-US" sz="1400"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3</a:t>
            </a:fld>
            <a:endParaRPr lang="en-US" dirty="0"/>
          </a:p>
        </p:txBody>
      </p:sp>
    </p:spTree>
    <p:extLst>
      <p:ext uri="{BB962C8B-B14F-4D97-AF65-F5344CB8AC3E}">
        <p14:creationId xmlns:p14="http://schemas.microsoft.com/office/powerpoint/2010/main" val="28672496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Module</a:t>
            </a:r>
          </a:p>
        </p:txBody>
      </p:sp>
      <p:sp>
        <p:nvSpPr>
          <p:cNvPr id="3" name="Content Placeholder 2"/>
          <p:cNvSpPr>
            <a:spLocks noGrp="1"/>
          </p:cNvSpPr>
          <p:nvPr>
            <p:ph sz="quarter" idx="13"/>
          </p:nvPr>
        </p:nvSpPr>
        <p:spPr/>
        <p:txBody>
          <a:bodyPr/>
          <a:lstStyle/>
          <a:p>
            <a:r>
              <a:rPr lang="en-US" dirty="0"/>
              <a:t>Modules are reusable libraries of code in Python. Python comes with many standard library modules.</a:t>
            </a:r>
          </a:p>
          <a:p>
            <a:r>
              <a:rPr lang="en-US" dirty="0"/>
              <a:t>A module is imported using the </a:t>
            </a:r>
            <a:r>
              <a:rPr lang="en-US" i="1" dirty="0"/>
              <a:t>import</a:t>
            </a:r>
            <a:r>
              <a:rPr lang="en-US" dirty="0"/>
              <a:t> statement.</a:t>
            </a:r>
          </a:p>
          <a:p>
            <a:r>
              <a:rPr lang="en-US" dirty="0"/>
              <a:t>Modules in Python can be simply </a:t>
            </a:r>
            <a:r>
              <a:rPr lang="en-US" b="1" dirty="0"/>
              <a:t>Python files </a:t>
            </a:r>
            <a:r>
              <a:rPr lang="en-US" dirty="0"/>
              <a:t>with the .</a:t>
            </a:r>
            <a:r>
              <a:rPr lang="en-US" dirty="0" err="1"/>
              <a:t>py</a:t>
            </a:r>
            <a:r>
              <a:rPr lang="en-US" dirty="0"/>
              <a:t> extension, which implement a set of functions. </a:t>
            </a:r>
          </a:p>
          <a:p>
            <a:r>
              <a:rPr lang="en-US" b="1" dirty="0"/>
              <a:t>Module act as a "singleton"  </a:t>
            </a:r>
            <a:r>
              <a:rPr lang="en-US" dirty="0"/>
              <a:t>: The first time a module is loaded into a running Python script, it is initialized by executing the code in the module once. If another module in your code imports the same module again, it will not be loaded twice but once only - so local variables inside the module are initialized only once.</a:t>
            </a:r>
          </a:p>
          <a:p>
            <a:r>
              <a:rPr lang="en-US" dirty="0"/>
              <a:t>To import a module, we use the </a:t>
            </a:r>
            <a:r>
              <a:rPr lang="en-US" b="1" dirty="0"/>
              <a:t> from</a:t>
            </a:r>
            <a:r>
              <a:rPr lang="en-US" dirty="0"/>
              <a:t> or </a:t>
            </a:r>
            <a:r>
              <a:rPr lang="en-US" b="1" dirty="0"/>
              <a:t>import </a:t>
            </a:r>
            <a:r>
              <a:rPr lang="en-US" dirty="0"/>
              <a:t> command. </a:t>
            </a:r>
          </a:p>
          <a:p>
            <a:pPr marL="1371600" lvl="3" indent="0">
              <a:buNone/>
            </a:pPr>
            <a:r>
              <a:rPr lang="en-US" dirty="0">
                <a:latin typeface="Book Antiqua" panose="02040602050305030304" pitchFamily="18" charset="0"/>
                <a:cs typeface="Arial" panose="020B0604020202020204" pitchFamily="34" charset="0"/>
              </a:rPr>
              <a:t>from module import function</a:t>
            </a:r>
          </a:p>
          <a:p>
            <a:pPr marL="1371600" lvl="3" indent="0">
              <a:buNone/>
            </a:pPr>
            <a:r>
              <a:rPr lang="en-US" dirty="0">
                <a:latin typeface="Book Antiqua" panose="02040602050305030304" pitchFamily="18" charset="0"/>
                <a:cs typeface="Arial" panose="020B0604020202020204" pitchFamily="34" charset="0"/>
              </a:rPr>
              <a:t>function()</a:t>
            </a:r>
          </a:p>
          <a:p>
            <a:pPr marL="1371600" lvl="3" indent="0">
              <a:buNone/>
            </a:pPr>
            <a:r>
              <a:rPr lang="en-US" dirty="0">
                <a:latin typeface="Book Antiqua" panose="02040602050305030304" pitchFamily="18" charset="0"/>
                <a:cs typeface="Arial" panose="020B0604020202020204" pitchFamily="34" charset="0"/>
              </a:rPr>
              <a:t>import module</a:t>
            </a:r>
          </a:p>
          <a:p>
            <a:pPr marL="1371600" lvl="3" indent="0">
              <a:buNone/>
            </a:pPr>
            <a:r>
              <a:rPr lang="en-US" dirty="0" err="1">
                <a:latin typeface="Book Antiqua" panose="02040602050305030304" pitchFamily="18" charset="0"/>
                <a:cs typeface="Arial" panose="020B0604020202020204" pitchFamily="34" charset="0"/>
              </a:rPr>
              <a:t>module.function</a:t>
            </a:r>
            <a:r>
              <a:rPr lang="en-US" dirty="0">
                <a:latin typeface="Book Antiqua" panose="02040602050305030304" pitchFamily="18" charset="0"/>
                <a:cs typeface="Arial" panose="020B0604020202020204" pitchFamily="34" charset="0"/>
              </a:rPr>
              <a:t>()</a:t>
            </a:r>
          </a:p>
        </p:txBody>
      </p:sp>
      <p:sp>
        <p:nvSpPr>
          <p:cNvPr id="4" name="Slide Number Placeholder 3"/>
          <p:cNvSpPr>
            <a:spLocks noGrp="1"/>
          </p:cNvSpPr>
          <p:nvPr>
            <p:ph type="sldNum" sz="quarter" idx="4"/>
          </p:nvPr>
        </p:nvSpPr>
        <p:spPr/>
        <p:txBody>
          <a:bodyPr/>
          <a:lstStyle/>
          <a:p>
            <a:fld id="{DB9C3A1C-113A-4311-AD7C-22AABB34C33F}" type="slidenum">
              <a:rPr lang="en-US" smtClean="0"/>
              <a:pPr/>
              <a:t>4</a:t>
            </a:fld>
            <a:endParaRPr lang="en-US" dirty="0"/>
          </a:p>
        </p:txBody>
      </p:sp>
    </p:spTree>
    <p:extLst>
      <p:ext uri="{BB962C8B-B14F-4D97-AF65-F5344CB8AC3E}">
        <p14:creationId xmlns:p14="http://schemas.microsoft.com/office/powerpoint/2010/main" val="11621082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Packages</a:t>
            </a:r>
          </a:p>
        </p:txBody>
      </p:sp>
      <p:sp>
        <p:nvSpPr>
          <p:cNvPr id="3" name="Content Placeholder 2"/>
          <p:cNvSpPr>
            <a:spLocks noGrp="1"/>
          </p:cNvSpPr>
          <p:nvPr>
            <p:ph sz="quarter" idx="13"/>
          </p:nvPr>
        </p:nvSpPr>
        <p:spPr/>
        <p:txBody>
          <a:bodyPr/>
          <a:lstStyle/>
          <a:p>
            <a:r>
              <a:rPr lang="en-US" dirty="0"/>
              <a:t>Packages are namespaces which contain multiple packages and modules themselves</a:t>
            </a:r>
          </a:p>
          <a:p>
            <a:r>
              <a:rPr lang="en-US" dirty="0"/>
              <a:t>Each package in Python is a </a:t>
            </a:r>
            <a:r>
              <a:rPr lang="en-US" b="1" dirty="0"/>
              <a:t>directory</a:t>
            </a:r>
            <a:r>
              <a:rPr lang="en-US" dirty="0"/>
              <a:t> which </a:t>
            </a:r>
            <a:r>
              <a:rPr lang="en-US" b="1" dirty="0"/>
              <a:t>MUST</a:t>
            </a:r>
            <a:r>
              <a:rPr lang="en-US" dirty="0"/>
              <a:t> contain a special file called </a:t>
            </a:r>
            <a:r>
              <a:rPr lang="en-US" b="1" dirty="0"/>
              <a:t>__init__.py</a:t>
            </a:r>
            <a:r>
              <a:rPr lang="en-US" dirty="0"/>
              <a:t>. This file can be empty, and it indicates that the directory it contains is a Python package, so it can be imported the same way a module can be imported.</a:t>
            </a:r>
          </a:p>
          <a:p>
            <a:r>
              <a:rPr lang="en-US" dirty="0"/>
              <a:t>To help organize modules and provide a naming hierarchy, Python has a concept of </a:t>
            </a:r>
            <a:r>
              <a:rPr lang="en-US" dirty="0">
                <a:hlinkClick r:id="rId2"/>
              </a:rPr>
              <a:t>packages</a:t>
            </a:r>
            <a:r>
              <a:rPr lang="en-US" dirty="0"/>
              <a:t>.</a:t>
            </a:r>
          </a:p>
          <a:p>
            <a:r>
              <a:rPr lang="en-US" dirty="0"/>
              <a:t>It’s important to keep in mind that all packages are modules, but not all modules are packages. Or put another way, packages are just a special kind of module. Specifically, any module that contains a __path__ attribute is considered a package.</a:t>
            </a:r>
          </a:p>
          <a:p>
            <a:r>
              <a:rPr lang="en-US" dirty="0"/>
              <a:t>Python defines two types of packages, </a:t>
            </a:r>
            <a:r>
              <a:rPr lang="en-US" dirty="0">
                <a:hlinkClick r:id="rId3"/>
              </a:rPr>
              <a:t>regular packages</a:t>
            </a:r>
            <a:r>
              <a:rPr lang="en-US" dirty="0"/>
              <a:t> and </a:t>
            </a:r>
            <a:r>
              <a:rPr lang="en-US" dirty="0">
                <a:hlinkClick r:id="rId4"/>
              </a:rPr>
              <a:t>namespace packages</a:t>
            </a:r>
            <a:endParaRPr lang="en-US" dirty="0"/>
          </a:p>
          <a:p>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5</a:t>
            </a:fld>
            <a:endParaRPr lang="en-US" dirty="0"/>
          </a:p>
        </p:txBody>
      </p:sp>
    </p:spTree>
    <p:extLst>
      <p:ext uri="{BB962C8B-B14F-4D97-AF65-F5344CB8AC3E}">
        <p14:creationId xmlns:p14="http://schemas.microsoft.com/office/powerpoint/2010/main" val="37804263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Functions</a:t>
            </a:r>
          </a:p>
        </p:txBody>
      </p:sp>
      <p:sp>
        <p:nvSpPr>
          <p:cNvPr id="3" name="Content Placeholder 2"/>
          <p:cNvSpPr>
            <a:spLocks noGrp="1"/>
          </p:cNvSpPr>
          <p:nvPr>
            <p:ph sz="quarter" idx="13"/>
          </p:nvPr>
        </p:nvSpPr>
        <p:spPr/>
        <p:txBody>
          <a:bodyPr/>
          <a:lstStyle/>
          <a:p>
            <a:r>
              <a:rPr lang="en-US" dirty="0"/>
              <a:t>Just like a value can be associated with a name, a piece of logic can also be associated with a name by defining a function.</a:t>
            </a:r>
          </a:p>
          <a:p>
            <a:r>
              <a:rPr lang="en-US" dirty="0"/>
              <a:t>The body of the function is indented. Indentation is the Python’s way of grouping statements.</a:t>
            </a:r>
          </a:p>
          <a:p>
            <a:r>
              <a:rPr lang="en-US" dirty="0"/>
              <a:t>The ... is the secondary prompt, which the Python interpreter uses to denote that it is expecting some more input.</a:t>
            </a:r>
          </a:p>
          <a:p>
            <a:r>
              <a:rPr lang="en-US" dirty="0"/>
              <a:t>The functions can be used in any expressions.</a:t>
            </a:r>
          </a:p>
          <a:p>
            <a:pPr lvl="3"/>
            <a:r>
              <a:rPr lang="it-IT" dirty="0"/>
              <a:t>&gt;&gt;&gt; square(2) </a:t>
            </a:r>
            <a:r>
              <a:rPr lang="it-IT" b="1" dirty="0"/>
              <a:t>+</a:t>
            </a:r>
            <a:r>
              <a:rPr lang="it-IT" dirty="0"/>
              <a:t> square(3) 		13 </a:t>
            </a:r>
          </a:p>
          <a:p>
            <a:pPr lvl="3"/>
            <a:r>
              <a:rPr lang="it-IT" dirty="0"/>
              <a:t>&gt;&gt;&gt; square(square(3)) 		81</a:t>
            </a:r>
            <a:endParaRPr lang="en-US" dirty="0"/>
          </a:p>
          <a:p>
            <a:r>
              <a:rPr lang="en-US" dirty="0"/>
              <a:t>Functions are just like other values, they can assigned, passed as arguments to other functions etc.</a:t>
            </a:r>
          </a:p>
          <a:p>
            <a:pPr lvl="3"/>
            <a:r>
              <a:rPr lang="en-US" dirty="0"/>
              <a:t>&gt;&gt;&gt; f </a:t>
            </a:r>
            <a:r>
              <a:rPr lang="en-US" b="1" dirty="0"/>
              <a:t>=</a:t>
            </a:r>
            <a:r>
              <a:rPr lang="en-US" dirty="0"/>
              <a:t> square 	</a:t>
            </a:r>
          </a:p>
          <a:p>
            <a:pPr lvl="3"/>
            <a:r>
              <a:rPr lang="en-US" dirty="0"/>
              <a:t>&gt;&gt;&gt; f(4) 				16</a:t>
            </a:r>
          </a:p>
        </p:txBody>
      </p:sp>
      <p:sp>
        <p:nvSpPr>
          <p:cNvPr id="4" name="Slide Number Placeholder 3"/>
          <p:cNvSpPr>
            <a:spLocks noGrp="1"/>
          </p:cNvSpPr>
          <p:nvPr>
            <p:ph type="sldNum" sz="quarter" idx="4"/>
          </p:nvPr>
        </p:nvSpPr>
        <p:spPr/>
        <p:txBody>
          <a:bodyPr/>
          <a:lstStyle/>
          <a:p>
            <a:fld id="{DB9C3A1C-113A-4311-AD7C-22AABB34C33F}" type="slidenum">
              <a:rPr lang="en-US" smtClean="0"/>
              <a:pPr/>
              <a:t>6</a:t>
            </a:fld>
            <a:endParaRPr lang="en-US" dirty="0"/>
          </a:p>
        </p:txBody>
      </p:sp>
    </p:spTree>
    <p:extLst>
      <p:ext uri="{BB962C8B-B14F-4D97-AF65-F5344CB8AC3E}">
        <p14:creationId xmlns:p14="http://schemas.microsoft.com/office/powerpoint/2010/main" val="14920622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Scope of the variables used in functions</a:t>
            </a:r>
          </a:p>
        </p:txBody>
      </p:sp>
      <p:sp>
        <p:nvSpPr>
          <p:cNvPr id="3" name="Content Placeholder 2"/>
          <p:cNvSpPr>
            <a:spLocks noGrp="1"/>
          </p:cNvSpPr>
          <p:nvPr>
            <p:ph sz="quarter" idx="13"/>
          </p:nvPr>
        </p:nvSpPr>
        <p:spPr/>
        <p:txBody>
          <a:bodyPr/>
          <a:lstStyle/>
          <a:p>
            <a:r>
              <a:rPr lang="en-US" dirty="0"/>
              <a:t>Variables assigned in a function, including the arguments are called the </a:t>
            </a:r>
            <a:r>
              <a:rPr lang="en-US" b="1" dirty="0"/>
              <a:t>local variables </a:t>
            </a:r>
            <a:r>
              <a:rPr lang="en-US" dirty="0"/>
              <a:t>to the function. The variables defined in the top-level are called global variables.</a:t>
            </a:r>
          </a:p>
          <a:p>
            <a:r>
              <a:rPr lang="en-US" dirty="0"/>
              <a:t>Changing the values of x and y inside the function </a:t>
            </a:r>
            <a:r>
              <a:rPr lang="en-US" dirty="0" err="1"/>
              <a:t>incr</a:t>
            </a:r>
            <a:r>
              <a:rPr lang="en-US" dirty="0"/>
              <a:t> won’t effect the values of global x and y. But, we can use the values of the global variables.</a:t>
            </a:r>
          </a:p>
          <a:p>
            <a:r>
              <a:rPr lang="en-US" dirty="0"/>
              <a:t>When Python sees use of a variable not defined locally, it tries to find a global variable with that name. However, you have to explicitly declare a variable as global to modify it.</a:t>
            </a:r>
          </a:p>
          <a:p>
            <a:pPr marL="1371600" lvl="3" indent="0">
              <a:buNone/>
            </a:pPr>
            <a:r>
              <a:rPr lang="en-US" dirty="0" err="1"/>
              <a:t>numcalls</a:t>
            </a:r>
            <a:r>
              <a:rPr lang="en-US" dirty="0"/>
              <a:t> </a:t>
            </a:r>
            <a:r>
              <a:rPr lang="en-US" b="1" dirty="0"/>
              <a:t>=</a:t>
            </a:r>
            <a:r>
              <a:rPr lang="en-US" dirty="0"/>
              <a:t> 0 </a:t>
            </a:r>
            <a:r>
              <a:rPr lang="en-US" b="1" dirty="0" err="1"/>
              <a:t>def</a:t>
            </a:r>
            <a:r>
              <a:rPr lang="en-US" dirty="0"/>
              <a:t> </a:t>
            </a:r>
            <a:r>
              <a:rPr lang="en-US" b="1" dirty="0"/>
              <a:t>square</a:t>
            </a:r>
            <a:r>
              <a:rPr lang="en-US" dirty="0"/>
              <a:t>(x): </a:t>
            </a:r>
          </a:p>
          <a:p>
            <a:pPr marL="1828800" lvl="4" indent="0">
              <a:buNone/>
            </a:pPr>
            <a:r>
              <a:rPr lang="en-US" b="1" dirty="0"/>
              <a:t>global</a:t>
            </a:r>
            <a:r>
              <a:rPr lang="en-US" dirty="0"/>
              <a:t> </a:t>
            </a:r>
            <a:r>
              <a:rPr lang="en-US" dirty="0" err="1"/>
              <a:t>numcalls</a:t>
            </a:r>
            <a:r>
              <a:rPr lang="en-US" dirty="0"/>
              <a:t> </a:t>
            </a:r>
          </a:p>
          <a:p>
            <a:pPr marL="1828800" lvl="4" indent="0">
              <a:buNone/>
            </a:pPr>
            <a:r>
              <a:rPr lang="en-US" dirty="0" err="1"/>
              <a:t>numcalls</a:t>
            </a:r>
            <a:r>
              <a:rPr lang="en-US" dirty="0"/>
              <a:t> </a:t>
            </a:r>
            <a:r>
              <a:rPr lang="en-US" b="1" dirty="0"/>
              <a:t>=</a:t>
            </a:r>
            <a:r>
              <a:rPr lang="en-US" dirty="0"/>
              <a:t> </a:t>
            </a:r>
            <a:r>
              <a:rPr lang="en-US" dirty="0" err="1"/>
              <a:t>numcalls</a:t>
            </a:r>
            <a:r>
              <a:rPr lang="en-US" dirty="0"/>
              <a:t> </a:t>
            </a:r>
            <a:r>
              <a:rPr lang="en-US" b="1" dirty="0"/>
              <a:t>+</a:t>
            </a:r>
            <a:r>
              <a:rPr lang="en-US" dirty="0"/>
              <a:t> 1 </a:t>
            </a:r>
          </a:p>
          <a:p>
            <a:pPr marL="1828800" lvl="4" indent="0">
              <a:buNone/>
            </a:pPr>
            <a:r>
              <a:rPr lang="en-US" b="1" dirty="0"/>
              <a:t>return</a:t>
            </a:r>
            <a:r>
              <a:rPr lang="en-US" dirty="0"/>
              <a:t> x </a:t>
            </a:r>
            <a:r>
              <a:rPr lang="en-US" b="1" dirty="0"/>
              <a:t>*</a:t>
            </a:r>
            <a:r>
              <a:rPr lang="en-US" dirty="0"/>
              <a:t> x</a:t>
            </a:r>
          </a:p>
        </p:txBody>
      </p:sp>
      <p:sp>
        <p:nvSpPr>
          <p:cNvPr id="4" name="Slide Number Placeholder 3"/>
          <p:cNvSpPr>
            <a:spLocks noGrp="1"/>
          </p:cNvSpPr>
          <p:nvPr>
            <p:ph type="sldNum" sz="quarter" idx="4"/>
          </p:nvPr>
        </p:nvSpPr>
        <p:spPr/>
        <p:txBody>
          <a:bodyPr/>
          <a:lstStyle/>
          <a:p>
            <a:fld id="{DB9C3A1C-113A-4311-AD7C-22AABB34C33F}" type="slidenum">
              <a:rPr lang="en-US" smtClean="0"/>
              <a:pPr/>
              <a:t>7</a:t>
            </a:fld>
            <a:endParaRPr lang="en-US" dirty="0"/>
          </a:p>
        </p:txBody>
      </p:sp>
    </p:spTree>
    <p:extLst>
      <p:ext uri="{BB962C8B-B14F-4D97-AF65-F5344CB8AC3E}">
        <p14:creationId xmlns:p14="http://schemas.microsoft.com/office/powerpoint/2010/main" val="11428042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it-IT" dirty="0"/>
              <a:t>Functions with Lambda operator</a:t>
            </a:r>
            <a:endParaRPr lang="en-US" dirty="0"/>
          </a:p>
        </p:txBody>
      </p:sp>
      <p:sp>
        <p:nvSpPr>
          <p:cNvPr id="3" name="Content Placeholder 2"/>
          <p:cNvSpPr>
            <a:spLocks noGrp="1"/>
          </p:cNvSpPr>
          <p:nvPr>
            <p:ph sz="quarter" idx="13"/>
          </p:nvPr>
        </p:nvSpPr>
        <p:spPr/>
        <p:txBody>
          <a:bodyPr/>
          <a:lstStyle/>
          <a:p>
            <a:r>
              <a:rPr lang="en-US" dirty="0"/>
              <a:t>There is another way of creating functions, using the lambda operator. This is also called as anonymous functions.</a:t>
            </a:r>
          </a:p>
          <a:p>
            <a:pPr marL="1371600" lvl="3" indent="0">
              <a:buNone/>
            </a:pPr>
            <a:r>
              <a:rPr lang="en-US" dirty="0"/>
              <a:t>&gt;&gt;&gt; </a:t>
            </a:r>
            <a:r>
              <a:rPr lang="en-US" dirty="0" err="1"/>
              <a:t>def</a:t>
            </a:r>
            <a:r>
              <a:rPr lang="en-US" dirty="0"/>
              <a:t> cube (x): return x**3</a:t>
            </a:r>
          </a:p>
          <a:p>
            <a:pPr marL="1371600" lvl="3" indent="0">
              <a:buNone/>
            </a:pPr>
            <a:r>
              <a:rPr lang="en-US" dirty="0"/>
              <a:t>&gt;&gt;&gt; print cube(2) 	//normal function</a:t>
            </a:r>
          </a:p>
          <a:p>
            <a:pPr marL="1371600" lvl="3" indent="0">
              <a:buNone/>
            </a:pPr>
            <a:r>
              <a:rPr lang="en-US" dirty="0"/>
              <a:t>&gt;&gt;&gt; cube </a:t>
            </a:r>
            <a:r>
              <a:rPr lang="en-US" b="1" dirty="0"/>
              <a:t>=</a:t>
            </a:r>
            <a:r>
              <a:rPr lang="en-US" dirty="0"/>
              <a:t> </a:t>
            </a:r>
            <a:r>
              <a:rPr lang="en-US" b="1" dirty="0"/>
              <a:t>lambda</a:t>
            </a:r>
            <a:r>
              <a:rPr lang="en-US" dirty="0"/>
              <a:t> x: x </a:t>
            </a:r>
            <a:r>
              <a:rPr lang="en-US" b="1" dirty="0"/>
              <a:t>**</a:t>
            </a:r>
            <a:r>
              <a:rPr lang="en-US" dirty="0"/>
              <a:t> 3 </a:t>
            </a:r>
          </a:p>
          <a:p>
            <a:pPr marL="1371600" lvl="3" indent="0">
              <a:buNone/>
            </a:pPr>
            <a:r>
              <a:rPr lang="en-US" dirty="0"/>
              <a:t>&gt;&gt;&gt; print  cube(2)		 //anonymous function 		</a:t>
            </a:r>
          </a:p>
          <a:p>
            <a:pPr marL="1371600" lvl="3" indent="0">
              <a:buNone/>
            </a:pPr>
            <a:r>
              <a:rPr lang="en-US" dirty="0"/>
              <a:t>			</a:t>
            </a:r>
          </a:p>
          <a:p>
            <a:r>
              <a:rPr lang="en-US" dirty="0"/>
              <a:t>Notice that unlike function definition, lambda doesn’t need a return. The body of the lambda is a single expression.</a:t>
            </a:r>
          </a:p>
          <a:p>
            <a:r>
              <a:rPr lang="en-US" dirty="0"/>
              <a:t>The lambda operator becomes handy when writing small functions to be passed as arguments etc. </a:t>
            </a:r>
          </a:p>
          <a:p>
            <a:pPr marL="0" indent="0">
              <a:buNone/>
            </a:pPr>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8</a:t>
            </a:fld>
            <a:endParaRPr lang="en-US" dirty="0"/>
          </a:p>
        </p:txBody>
      </p:sp>
    </p:spTree>
    <p:extLst>
      <p:ext uri="{BB962C8B-B14F-4D97-AF65-F5344CB8AC3E}">
        <p14:creationId xmlns:p14="http://schemas.microsoft.com/office/powerpoint/2010/main" val="10198318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Local and Global Variables	</a:t>
            </a:r>
          </a:p>
        </p:txBody>
      </p:sp>
      <p:sp>
        <p:nvSpPr>
          <p:cNvPr id="3" name="Content Placeholder 2"/>
          <p:cNvSpPr>
            <a:spLocks noGrp="1"/>
          </p:cNvSpPr>
          <p:nvPr>
            <p:ph sz="quarter" idx="13"/>
          </p:nvPr>
        </p:nvSpPr>
        <p:spPr/>
        <p:txBody>
          <a:bodyPr/>
          <a:lstStyle/>
          <a:p>
            <a:r>
              <a:rPr lang="en-US" dirty="0"/>
              <a:t>Variables assigned in a function, including the arguments are called the local variables to the function. The variables defined in the top-level are called global variables.</a:t>
            </a:r>
          </a:p>
          <a:p>
            <a:r>
              <a:rPr lang="en-US" dirty="0"/>
              <a:t>But, we can use the values of the global variables. When Python sees use of a variable not defined locally, it tries to find a global variable with that name.</a:t>
            </a:r>
          </a:p>
          <a:p>
            <a:r>
              <a:rPr lang="en-US" dirty="0"/>
              <a:t>However, you have to </a:t>
            </a:r>
            <a:r>
              <a:rPr lang="en-US" b="1" dirty="0"/>
              <a:t>explicitly</a:t>
            </a:r>
            <a:r>
              <a:rPr lang="en-US" dirty="0"/>
              <a:t> declare a variable as </a:t>
            </a:r>
            <a:r>
              <a:rPr lang="en-US" b="1" dirty="0">
                <a:solidFill>
                  <a:srgbClr val="FF0000"/>
                </a:solidFill>
              </a:rPr>
              <a:t>global</a:t>
            </a:r>
            <a:r>
              <a:rPr lang="en-US" dirty="0"/>
              <a:t> to modify it.</a:t>
            </a:r>
          </a:p>
          <a:p>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9</a:t>
            </a:fld>
            <a:endParaRPr lang="en-US" dirty="0"/>
          </a:p>
        </p:txBody>
      </p:sp>
    </p:spTree>
    <p:extLst>
      <p:ext uri="{BB962C8B-B14F-4D97-AF65-F5344CB8AC3E}">
        <p14:creationId xmlns:p14="http://schemas.microsoft.com/office/powerpoint/2010/main" val="25612980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Note on SOC 1 tasks (1)">
  <a:themeElements>
    <a:clrScheme name="NGA Human Resources">
      <a:dk1>
        <a:srgbClr val="4D4F53"/>
      </a:dk1>
      <a:lt1>
        <a:sysClr val="window" lastClr="FFFFFF"/>
      </a:lt1>
      <a:dk2>
        <a:srgbClr val="4C3549"/>
      </a:dk2>
      <a:lt2>
        <a:srgbClr val="000000"/>
      </a:lt2>
      <a:accent1>
        <a:srgbClr val="492A89"/>
      </a:accent1>
      <a:accent2>
        <a:srgbClr val="DB1736"/>
      </a:accent2>
      <a:accent3>
        <a:srgbClr val="4E0000"/>
      </a:accent3>
      <a:accent4>
        <a:srgbClr val="781D7E"/>
      </a:accent4>
      <a:accent5>
        <a:srgbClr val="7A1315"/>
      </a:accent5>
      <a:accent6>
        <a:srgbClr val="DA426E"/>
      </a:accent6>
      <a:hlink>
        <a:srgbClr val="650360"/>
      </a:hlink>
      <a:folHlink>
        <a:srgbClr val="A20473"/>
      </a:folHlink>
    </a:clrScheme>
    <a:fontScheme name="NGA Human Resource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82E3DC515776459EF2E53972E33AAB" ma:contentTypeVersion="0" ma:contentTypeDescription="Create a new document." ma:contentTypeScope="" ma:versionID="20621c3ad4415eab25cf4fc136b5bd4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7D08DA9-7877-4C72-B9AE-FFF66BA3F4C7}">
  <ds:schemaRefs>
    <ds:schemaRef ds:uri="http://schemas.microsoft.com/sharepoint/v3/contenttype/forms"/>
  </ds:schemaRefs>
</ds:datastoreItem>
</file>

<file path=customXml/itemProps2.xml><?xml version="1.0" encoding="utf-8"?>
<ds:datastoreItem xmlns:ds="http://schemas.openxmlformats.org/officeDocument/2006/customXml" ds:itemID="{1D4B6177-87BA-415A-BD54-392D5E6A55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D04BA15-3DC7-48F0-AFFD-C326C120E608}">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Note on SOC 1 tasks (1)</Template>
  <TotalTime>1972</TotalTime>
  <Words>674</Words>
  <Application>Microsoft Office PowerPoint</Application>
  <PresentationFormat>On-screen Show (4:3)</PresentationFormat>
  <Paragraphs>138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 Antiqua</vt:lpstr>
      <vt:lpstr>Calibri</vt:lpstr>
      <vt:lpstr>Consolas</vt:lpstr>
      <vt:lpstr>Georgia</vt:lpstr>
      <vt:lpstr>Note on SOC 1 tasks (1)</vt:lpstr>
      <vt:lpstr>OOPS and Python </vt:lpstr>
      <vt:lpstr>Agenda</vt:lpstr>
      <vt:lpstr>References</vt:lpstr>
      <vt:lpstr>Module</vt:lpstr>
      <vt:lpstr>Packages</vt:lpstr>
      <vt:lpstr>Functions</vt:lpstr>
      <vt:lpstr>Scope of the variables used in functions</vt:lpstr>
      <vt:lpstr>Functions with Lambda operator</vt:lpstr>
      <vt:lpstr>Local and Global Variables </vt:lpstr>
      <vt:lpstr>Classes and Objects</vt:lpstr>
      <vt:lpstr>Constructor and Destructor</vt:lpstr>
      <vt:lpstr>Static and class method</vt:lpstr>
      <vt:lpstr>Overloading and Overriding</vt:lpstr>
      <vt:lpstr>Private, protected and public in Python-1</vt:lpstr>
      <vt:lpstr>Private, protected and public in Python-2</vt:lpstr>
      <vt:lpstr>How to call base Class method?</vt:lpstr>
      <vt:lpstr>Multiple Inheritance-1</vt:lpstr>
      <vt:lpstr>Multiple Inheritance-2</vt:lpstr>
      <vt:lpstr>Appendix</vt:lpstr>
      <vt:lpstr>Thank you!</vt:lpstr>
    </vt:vector>
  </TitlesOfParts>
  <Company>NorthgateArinso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Kerkhof</dc:creator>
  <cp:lastModifiedBy>Mohan Kumar Panigrahi</cp:lastModifiedBy>
  <cp:revision>68</cp:revision>
  <cp:lastPrinted>2013-08-02T21:24:50Z</cp:lastPrinted>
  <dcterms:created xsi:type="dcterms:W3CDTF">2013-11-07T13:27:36Z</dcterms:created>
  <dcterms:modified xsi:type="dcterms:W3CDTF">2018-09-30T15:50:58Z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0x0101006082E3DC515776459EF2E53972E33AAB</vt:lpwstr>
  </property>
</Properties>
</file>