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4"/>
  </p:sldMasterIdLst>
  <p:notesMasterIdLst>
    <p:notesMasterId r:id="rId15"/>
  </p:notesMasterIdLst>
  <p:handoutMasterIdLst>
    <p:handoutMasterId r:id="rId16"/>
  </p:handoutMasterIdLst>
  <p:sldIdLst>
    <p:sldId id="405" r:id="rId5"/>
    <p:sldId id="364" r:id="rId6"/>
    <p:sldId id="413" r:id="rId7"/>
    <p:sldId id="414" r:id="rId8"/>
    <p:sldId id="415" r:id="rId9"/>
    <p:sldId id="416" r:id="rId10"/>
    <p:sldId id="417" r:id="rId11"/>
    <p:sldId id="418" r:id="rId12"/>
    <p:sldId id="408" r:id="rId13"/>
    <p:sldId id="391" r:id="rId14"/>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1736"/>
    <a:srgbClr val="828EAF"/>
    <a:srgbClr val="D75CAF"/>
    <a:srgbClr val="AC5D79"/>
    <a:srgbClr val="4D4D4D"/>
    <a:srgbClr val="4D4F53"/>
    <a:srgbClr val="000000"/>
    <a:srgbClr val="492A89"/>
    <a:srgbClr val="934A97"/>
    <a:srgbClr val="E471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5931" autoAdjust="0"/>
  </p:normalViewPr>
  <p:slideViewPr>
    <p:cSldViewPr snapToGrid="0">
      <p:cViewPr>
        <p:scale>
          <a:sx n="81" d="100"/>
          <a:sy n="81" d="100"/>
        </p:scale>
        <p:origin x="-1056" y="-72"/>
      </p:cViewPr>
      <p:guideLst>
        <p:guide orient="horz" pos="323"/>
        <p:guide orient="horz" pos="3855"/>
        <p:guide orient="horz" pos="4201"/>
        <p:guide orient="horz" pos="462"/>
        <p:guide orient="horz" pos="768"/>
        <p:guide pos="5573"/>
        <p:guide pos="184"/>
        <p:guide pos="2878"/>
        <p:guide pos="284"/>
        <p:guide pos="5341"/>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howGuides="1">
      <p:cViewPr varScale="1">
        <p:scale>
          <a:sx n="52" d="100"/>
          <a:sy n="52" d="100"/>
        </p:scale>
        <p:origin x="-2814" y="-9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sz="1000">
              <a:latin typeface="Arial" pitchFamily="34" charset="0"/>
              <a:cs typeface="Arial" pitchFamily="34" charset="0"/>
            </a:endParaRPr>
          </a:p>
        </p:txBody>
      </p:sp>
      <p:sp>
        <p:nvSpPr>
          <p:cNvPr id="3" name="Date Placeholder 2"/>
          <p:cNvSpPr>
            <a:spLocks noGrp="1"/>
          </p:cNvSpPr>
          <p:nvPr>
            <p:ph type="dt" sz="quarter" idx="1"/>
          </p:nvPr>
        </p:nvSpPr>
        <p:spPr>
          <a:xfrm>
            <a:off x="0" y="8843962"/>
            <a:ext cx="2048256" cy="465138"/>
          </a:xfrm>
          <a:prstGeom prst="rect">
            <a:avLst/>
          </a:prstGeom>
        </p:spPr>
        <p:txBody>
          <a:bodyPr vert="horz" lIns="91440" tIns="45720" rIns="91440" bIns="45720" rtlCol="0" anchor="b"/>
          <a:lstStyle>
            <a:lvl1pPr algn="r">
              <a:defRPr sz="1200"/>
            </a:lvl1pPr>
          </a:lstStyle>
          <a:p>
            <a:pPr algn="l"/>
            <a:fld id="{239CEED3-4AD3-45CD-A64A-479800CA5C43}" type="datetimeFigureOut">
              <a:rPr lang="en-US" sz="1000" smtClean="0">
                <a:latin typeface="Arial" pitchFamily="34" charset="0"/>
                <a:cs typeface="Arial" pitchFamily="34" charset="0"/>
              </a:rPr>
              <a:pPr algn="l"/>
              <a:t>12/15/2015</a:t>
            </a:fld>
            <a:endParaRPr lang="en-US" sz="1000">
              <a:latin typeface="Arial" pitchFamily="34" charset="0"/>
              <a:cs typeface="Arial" pitchFamily="34" charset="0"/>
            </a:endParaRPr>
          </a:p>
        </p:txBody>
      </p:sp>
      <p:sp>
        <p:nvSpPr>
          <p:cNvPr id="5" name="Slide Number Placeholder 4"/>
          <p:cNvSpPr>
            <a:spLocks noGrp="1"/>
          </p:cNvSpPr>
          <p:nvPr>
            <p:ph type="sldNum" sz="quarter" idx="3"/>
          </p:nvPr>
        </p:nvSpPr>
        <p:spPr>
          <a:xfrm>
            <a:off x="5212080" y="8842375"/>
            <a:ext cx="1809433" cy="465138"/>
          </a:xfrm>
          <a:prstGeom prst="rect">
            <a:avLst/>
          </a:prstGeom>
        </p:spPr>
        <p:txBody>
          <a:bodyPr vert="horz" lIns="91440" tIns="45720" rIns="91440" bIns="45720" rtlCol="0" anchor="b"/>
          <a:lstStyle>
            <a:lvl1pPr algn="r">
              <a:defRPr sz="1200"/>
            </a:lvl1pPr>
          </a:lstStyle>
          <a:p>
            <a:fld id="{A163747A-507E-434E-9614-5BAC27AC8C9E}" type="slidenum">
              <a:rPr lang="en-US" sz="1000" smtClean="0">
                <a:latin typeface="Arial" pitchFamily="34" charset="0"/>
                <a:cs typeface="Arial" pitchFamily="34" charset="0"/>
              </a:rPr>
              <a:t>‹#›</a:t>
            </a:fld>
            <a:endParaRPr lang="en-US" sz="1000">
              <a:latin typeface="Arial" pitchFamily="34" charset="0"/>
              <a:cs typeface="Arial" pitchFamily="34" charset="0"/>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601837" y="254941"/>
            <a:ext cx="843623" cy="385806"/>
          </a:xfrm>
          <a:prstGeom prst="rect">
            <a:avLst/>
          </a:prstGeom>
        </p:spPr>
      </p:pic>
      <p:sp>
        <p:nvSpPr>
          <p:cNvPr id="7" name="TextBox 6"/>
          <p:cNvSpPr txBox="1"/>
          <p:nvPr/>
        </p:nvSpPr>
        <p:spPr>
          <a:xfrm>
            <a:off x="0" y="8869681"/>
            <a:ext cx="7023100" cy="246221"/>
          </a:xfrm>
          <a:prstGeom prst="rect">
            <a:avLst/>
          </a:prstGeom>
          <a:noFill/>
        </p:spPr>
        <p:txBody>
          <a:bodyPr wrap="square" rtlCol="0">
            <a:spAutoFit/>
          </a:bodyPr>
          <a:lstStyle/>
          <a:p>
            <a:pPr algn="ctr"/>
            <a:r>
              <a:rPr lang="en-US" sz="1000" dirty="0" smtClean="0">
                <a:solidFill>
                  <a:srgbClr val="4D4D4D"/>
                </a:solidFill>
                <a:latin typeface="Arial" pitchFamily="34" charset="0"/>
                <a:cs typeface="Arial" pitchFamily="34" charset="0"/>
              </a:rPr>
              <a:t>www.ngahr.com</a:t>
            </a:r>
            <a:endParaRPr lang="en-US" sz="1000" dirty="0">
              <a:solidFill>
                <a:srgbClr val="4D4D4D"/>
              </a:solidFill>
              <a:latin typeface="Arial" pitchFamily="34" charset="0"/>
              <a:cs typeface="Arial" pitchFamily="34" charset="0"/>
            </a:endParaRPr>
          </a:p>
        </p:txBody>
      </p:sp>
    </p:spTree>
    <p:extLst>
      <p:ext uri="{BB962C8B-B14F-4D97-AF65-F5344CB8AC3E}">
        <p14:creationId xmlns:p14="http://schemas.microsoft.com/office/powerpoint/2010/main" val="1265580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3343" cy="465455"/>
          </a:xfrm>
          <a:prstGeom prst="rect">
            <a:avLst/>
          </a:prstGeom>
        </p:spPr>
        <p:txBody>
          <a:bodyPr vert="horz" lIns="93616" tIns="46808" rIns="93616" bIns="46808" rtlCol="0"/>
          <a:lstStyle>
            <a:lvl1pPr algn="l">
              <a:defRPr sz="10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1" y="8843646"/>
            <a:ext cx="1536192" cy="465455"/>
          </a:xfrm>
          <a:prstGeom prst="rect">
            <a:avLst/>
          </a:prstGeom>
        </p:spPr>
        <p:txBody>
          <a:bodyPr vert="horz" lIns="93616" tIns="46808" rIns="93616" bIns="46808" rtlCol="0" anchor="b"/>
          <a:lstStyle>
            <a:lvl1pPr algn="l">
              <a:defRPr sz="1000">
                <a:latin typeface="Arial" pitchFamily="34" charset="0"/>
                <a:cs typeface="Arial" pitchFamily="34" charset="0"/>
              </a:defRPr>
            </a:lvl1pPr>
          </a:lstStyle>
          <a:p>
            <a:fld id="{4B4AB108-6196-444C-9562-2F93C512101A}" type="datetimeFigureOut">
              <a:rPr lang="en-US" smtClean="0"/>
              <a:pPr/>
              <a:t>12/15/2015</a:t>
            </a:fld>
            <a:endParaRPr lang="en-US" dirty="0"/>
          </a:p>
        </p:txBody>
      </p:sp>
      <p:sp>
        <p:nvSpPr>
          <p:cNvPr id="4" name="Slide Image Placeholder 3"/>
          <p:cNvSpPr>
            <a:spLocks noGrp="1" noRot="1" noChangeAspect="1"/>
          </p:cNvSpPr>
          <p:nvPr>
            <p:ph type="sldImg" idx="2"/>
          </p:nvPr>
        </p:nvSpPr>
        <p:spPr>
          <a:xfrm>
            <a:off x="709613" y="771525"/>
            <a:ext cx="4652962" cy="3490913"/>
          </a:xfrm>
          <a:prstGeom prst="rect">
            <a:avLst/>
          </a:prstGeom>
          <a:noFill/>
          <a:ln w="12700">
            <a:solidFill>
              <a:prstClr val="black"/>
            </a:solidFill>
          </a:ln>
        </p:spPr>
        <p:txBody>
          <a:bodyPr vert="horz" lIns="93616" tIns="46808" rIns="93616" bIns="46808" rtlCol="0" anchor="ctr"/>
          <a:lstStyle/>
          <a:p>
            <a:endParaRPr lang="en-US" dirty="0"/>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616" tIns="46808" rIns="93616" bIns="4680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023649" y="8842030"/>
            <a:ext cx="997827" cy="465455"/>
          </a:xfrm>
          <a:prstGeom prst="rect">
            <a:avLst/>
          </a:prstGeom>
        </p:spPr>
        <p:txBody>
          <a:bodyPr vert="horz" lIns="93616" tIns="46808" rIns="93616" bIns="46808" rtlCol="0" anchor="b"/>
          <a:lstStyle>
            <a:lvl1pPr algn="r">
              <a:defRPr sz="1000">
                <a:latin typeface="Arial" pitchFamily="34" charset="0"/>
                <a:cs typeface="Arial" pitchFamily="34" charset="0"/>
              </a:defRPr>
            </a:lvl1pPr>
          </a:lstStyle>
          <a:p>
            <a:fld id="{98F3EBE2-F834-4809-9468-70313C6999ED}" type="slidenum">
              <a:rPr lang="en-US" smtClean="0"/>
              <a:pPr/>
              <a:t>‹#›</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821294" y="254941"/>
            <a:ext cx="843623" cy="385806"/>
          </a:xfrm>
          <a:prstGeom prst="rect">
            <a:avLst/>
          </a:prstGeom>
        </p:spPr>
      </p:pic>
      <p:sp>
        <p:nvSpPr>
          <p:cNvPr id="9" name="TextBox 8"/>
          <p:cNvSpPr txBox="1"/>
          <p:nvPr/>
        </p:nvSpPr>
        <p:spPr>
          <a:xfrm>
            <a:off x="0" y="8869681"/>
            <a:ext cx="7023100" cy="246221"/>
          </a:xfrm>
          <a:prstGeom prst="rect">
            <a:avLst/>
          </a:prstGeom>
          <a:noFill/>
        </p:spPr>
        <p:txBody>
          <a:bodyPr wrap="square" rtlCol="0">
            <a:spAutoFit/>
          </a:bodyPr>
          <a:lstStyle/>
          <a:p>
            <a:pPr algn="ctr"/>
            <a:r>
              <a:rPr lang="en-US" sz="1000" dirty="0" smtClean="0">
                <a:solidFill>
                  <a:srgbClr val="4D4D4D"/>
                </a:solidFill>
                <a:latin typeface="Arial" pitchFamily="34" charset="0"/>
                <a:cs typeface="Arial" pitchFamily="34" charset="0"/>
              </a:rPr>
              <a:t>www.ngahr.com</a:t>
            </a:r>
            <a:endParaRPr lang="en-US" sz="1000" dirty="0">
              <a:solidFill>
                <a:srgbClr val="4D4D4D"/>
              </a:solidFill>
              <a:latin typeface="Arial" pitchFamily="34" charset="0"/>
              <a:cs typeface="Arial" pitchFamily="34" charset="0"/>
            </a:endParaRPr>
          </a:p>
        </p:txBody>
      </p:sp>
    </p:spTree>
    <p:extLst>
      <p:ext uri="{BB962C8B-B14F-4D97-AF65-F5344CB8AC3E}">
        <p14:creationId xmlns:p14="http://schemas.microsoft.com/office/powerpoint/2010/main" val="210739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blog.northgatearinso.com/" TargetMode="External"/><Relationship Id="rId13" Type="http://schemas.openxmlformats.org/officeDocument/2006/relationships/image" Target="../media/image7.png"/><Relationship Id="rId3" Type="http://schemas.openxmlformats.org/officeDocument/2006/relationships/hyperlink" Target="https://www.facebook.com/NorthgateArinso&#8206;" TargetMode="External"/><Relationship Id="rId7" Type="http://schemas.openxmlformats.org/officeDocument/2006/relationships/hyperlink" Target="http://www.linkedin.com/company/northgatearinso_4366" TargetMode="External"/><Relationship Id="rId12" Type="http://schemas.openxmlformats.org/officeDocument/2006/relationships/hyperlink" Target="http://www.youtube.com/northgatearinso" TargetMode="External"/><Relationship Id="rId17" Type="http://schemas.openxmlformats.org/officeDocument/2006/relationships/hyperlink" Target="http://www.ngahr.com/blog" TargetMode="External"/><Relationship Id="rId2" Type="http://schemas.openxmlformats.org/officeDocument/2006/relationships/image" Target="../media/image6.emf"/><Relationship Id="rId16" Type="http://schemas.openxmlformats.org/officeDocument/2006/relationships/hyperlink" Target="https://plus.google.com/103072468530204860182" TargetMode="External"/><Relationship Id="rId1" Type="http://schemas.openxmlformats.org/officeDocument/2006/relationships/slideMaster" Target="../slideMasters/slideMaster1.xml"/><Relationship Id="rId6" Type="http://schemas.openxmlformats.org/officeDocument/2006/relationships/hyperlink" Target="https://plus.google.com/103072468530204860182/posts" TargetMode="External"/><Relationship Id="rId11" Type="http://schemas.openxmlformats.org/officeDocument/2006/relationships/hyperlink" Target="http://www.twitter.com/ngahr" TargetMode="External"/><Relationship Id="rId5" Type="http://schemas.openxmlformats.org/officeDocument/2006/relationships/hyperlink" Target="http://www.facebook.com/NorthgateArinso&#8206;" TargetMode="External"/><Relationship Id="rId15" Type="http://schemas.openxmlformats.org/officeDocument/2006/relationships/hyperlink" Target="http://www.ngahr.com/" TargetMode="External"/><Relationship Id="rId10" Type="http://schemas.openxmlformats.org/officeDocument/2006/relationships/hyperlink" Target="http://www.slideshare.net/NorthgateArinso" TargetMode="External"/><Relationship Id="rId4" Type="http://schemas.openxmlformats.org/officeDocument/2006/relationships/hyperlink" Target="http://ngahr.com/" TargetMode="External"/><Relationship Id="rId9" Type="http://schemas.openxmlformats.org/officeDocument/2006/relationships/hyperlink" Target="http://pinterest.com/northgatearinso/" TargetMode="External"/><Relationship Id="rId1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NGA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3688" y="2969883"/>
            <a:ext cx="7780464" cy="495693"/>
          </a:xfrm>
        </p:spPr>
        <p:txBody>
          <a:bodyPr lIns="0" tIns="0" rIns="0" bIns="0" anchor="t" anchorCtr="0">
            <a:noAutofit/>
          </a:bodyPr>
          <a:lstStyle>
            <a:lvl1pPr algn="l">
              <a:lnSpc>
                <a:spcPct val="85000"/>
              </a:lnSpc>
              <a:defRPr sz="3600" b="0">
                <a:solidFill>
                  <a:schemeClr val="accent2"/>
                </a:solidFill>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293688" y="3558148"/>
            <a:ext cx="7780463" cy="369332"/>
          </a:xfrm>
        </p:spPr>
        <p:txBody>
          <a:bodyPr wrap="square">
            <a:spAutoFit/>
          </a:bodyPr>
          <a:lstStyle>
            <a:lvl1pPr marL="0" indent="0" algn="l">
              <a:buNone/>
              <a:defRPr sz="2400" cap="none" baseline="0">
                <a:solidFill>
                  <a:srgbClr val="492A89"/>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 style</a:t>
            </a:r>
            <a:endParaRPr lang="en-US" dirty="0"/>
          </a:p>
        </p:txBody>
      </p:sp>
      <p:pic>
        <p:nvPicPr>
          <p:cNvPr id="14" name="Pictur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93688" y="1636776"/>
            <a:ext cx="8551863" cy="1032604"/>
          </a:xfrm>
          <a:prstGeom prst="rect">
            <a:avLst/>
          </a:prstGeom>
        </p:spPr>
      </p:pic>
      <p:sp>
        <p:nvSpPr>
          <p:cNvPr id="6"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graphicFrame>
        <p:nvGraphicFramePr>
          <p:cNvPr id="9" name="Group 14"/>
          <p:cNvGraphicFramePr>
            <a:graphicFrameLocks noGrp="1"/>
          </p:cNvGraphicFramePr>
          <p:nvPr>
            <p:extLst>
              <p:ext uri="{D42A27DB-BD31-4B8C-83A1-F6EECF244321}">
                <p14:modId xmlns:p14="http://schemas.microsoft.com/office/powerpoint/2010/main" val="2937478007"/>
              </p:ext>
            </p:extLst>
          </p:nvPr>
        </p:nvGraphicFramePr>
        <p:xfrm>
          <a:off x="19050" y="7379345"/>
          <a:ext cx="1484313" cy="601662"/>
        </p:xfrm>
        <a:graphic>
          <a:graphicData uri="http://schemas.openxmlformats.org/drawingml/2006/table">
            <a:tbl>
              <a:tblPr/>
              <a:tblGrid>
                <a:gridCol w="742950"/>
                <a:gridCol w="741363"/>
              </a:tblGrid>
              <a:tr h="60166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R73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G42</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B137</a:t>
                      </a:r>
                      <a:endParaRPr kumimoji="0" lang="en-GB" sz="100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92A8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R219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G23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B54</a:t>
                      </a:r>
                      <a:endParaRPr kumimoji="0" lang="en-GB" sz="100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DB1736"/>
                    </a:solidFill>
                  </a:tcPr>
                </a:tc>
              </a:tr>
            </a:tbl>
          </a:graphicData>
        </a:graphic>
      </p:graphicFrame>
      <p:sp>
        <p:nvSpPr>
          <p:cNvPr id="11" name="Text Box 52"/>
          <p:cNvSpPr txBox="1">
            <a:spLocks noChangeArrowheads="1"/>
          </p:cNvSpPr>
          <p:nvPr/>
        </p:nvSpPr>
        <p:spPr bwMode="auto">
          <a:xfrm>
            <a:off x="-36513" y="7150745"/>
            <a:ext cx="151288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US" sz="900" b="0" i="0" u="none" strike="noStrike" baseline="0" dirty="0" smtClean="0">
                <a:solidFill>
                  <a:srgbClr val="4D4D4D"/>
                </a:solidFill>
                <a:latin typeface="+mj-lt"/>
              </a:rPr>
              <a:t>Primary Corporate Palette</a:t>
            </a:r>
            <a:endParaRPr lang="en-GB" sz="900" b="0" dirty="0" smtClean="0">
              <a:solidFill>
                <a:srgbClr val="4D4D4D"/>
              </a:solidFill>
              <a:latin typeface="+mj-lt"/>
            </a:endParaRPr>
          </a:p>
        </p:txBody>
      </p:sp>
      <p:graphicFrame>
        <p:nvGraphicFramePr>
          <p:cNvPr id="16" name="Group 40"/>
          <p:cNvGraphicFramePr>
            <a:graphicFrameLocks noGrp="1"/>
          </p:cNvGraphicFramePr>
          <p:nvPr>
            <p:extLst>
              <p:ext uri="{D42A27DB-BD31-4B8C-83A1-F6EECF244321}">
                <p14:modId xmlns:p14="http://schemas.microsoft.com/office/powerpoint/2010/main" val="2419562869"/>
              </p:ext>
            </p:extLst>
          </p:nvPr>
        </p:nvGraphicFramePr>
        <p:xfrm>
          <a:off x="1568154" y="7406332"/>
          <a:ext cx="1660525" cy="574675"/>
        </p:xfrm>
        <a:graphic>
          <a:graphicData uri="http://schemas.openxmlformats.org/drawingml/2006/table">
            <a:tbl>
              <a:tblPr/>
              <a:tblGrid>
                <a:gridCol w="828675"/>
                <a:gridCol w="831850"/>
              </a:tblGrid>
              <a:tr h="574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R77</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G79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B83</a:t>
                      </a:r>
                      <a:endParaRPr kumimoji="0" lang="en-GB" sz="105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D4F53"/>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B0</a:t>
                      </a:r>
                      <a:endParaRPr kumimoji="0" lang="en-GB" sz="105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000000"/>
                    </a:solidFill>
                  </a:tcPr>
                </a:tc>
              </a:tr>
            </a:tbl>
          </a:graphicData>
        </a:graphic>
      </p:graphicFrame>
      <p:sp>
        <p:nvSpPr>
          <p:cNvPr id="17" name="Text Box 53"/>
          <p:cNvSpPr txBox="1">
            <a:spLocks noChangeArrowheads="1"/>
          </p:cNvSpPr>
          <p:nvPr/>
        </p:nvSpPr>
        <p:spPr bwMode="auto">
          <a:xfrm>
            <a:off x="1541167" y="7150745"/>
            <a:ext cx="17780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GB" sz="900" dirty="0" err="1" smtClean="0">
                <a:solidFill>
                  <a:srgbClr val="4D4D4D"/>
                </a:solidFill>
                <a:latin typeface="+mj-lt"/>
              </a:rPr>
              <a:t>Gray</a:t>
            </a:r>
            <a:r>
              <a:rPr lang="en-GB" sz="900" dirty="0" smtClean="0">
                <a:solidFill>
                  <a:srgbClr val="4D4D4D"/>
                </a:solidFill>
                <a:latin typeface="+mj-lt"/>
              </a:rPr>
              <a:t> Palette</a:t>
            </a:r>
          </a:p>
        </p:txBody>
      </p:sp>
      <p:sp>
        <p:nvSpPr>
          <p:cNvPr id="4" name="Rectangle 3"/>
          <p:cNvSpPr/>
          <p:nvPr/>
        </p:nvSpPr>
        <p:spPr>
          <a:xfrm>
            <a:off x="0" y="6545"/>
            <a:ext cx="9144000" cy="1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93688" y="1636776"/>
            <a:ext cx="8551863" cy="1032604"/>
          </a:xfrm>
          <a:prstGeom prst="rect">
            <a:avLst/>
          </a:prstGeom>
        </p:spPr>
      </p:pic>
      <p:graphicFrame>
        <p:nvGraphicFramePr>
          <p:cNvPr id="20" name="Group 14"/>
          <p:cNvGraphicFramePr>
            <a:graphicFrameLocks noGrp="1"/>
          </p:cNvGraphicFramePr>
          <p:nvPr userDrawn="1">
            <p:extLst>
              <p:ext uri="{D42A27DB-BD31-4B8C-83A1-F6EECF244321}">
                <p14:modId xmlns:p14="http://schemas.microsoft.com/office/powerpoint/2010/main" val="2937478007"/>
              </p:ext>
            </p:extLst>
          </p:nvPr>
        </p:nvGraphicFramePr>
        <p:xfrm>
          <a:off x="19050" y="7379345"/>
          <a:ext cx="1484313" cy="601662"/>
        </p:xfrm>
        <a:graphic>
          <a:graphicData uri="http://schemas.openxmlformats.org/drawingml/2006/table">
            <a:tbl>
              <a:tblPr/>
              <a:tblGrid>
                <a:gridCol w="742950"/>
                <a:gridCol w="741363"/>
              </a:tblGrid>
              <a:tr h="60166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R73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G42</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B137</a:t>
                      </a:r>
                      <a:endParaRPr kumimoji="0" lang="en-GB" sz="100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92A8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R219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G23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B54</a:t>
                      </a:r>
                      <a:endParaRPr kumimoji="0" lang="en-GB" sz="100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DB1736"/>
                    </a:solidFill>
                  </a:tcPr>
                </a:tc>
              </a:tr>
            </a:tbl>
          </a:graphicData>
        </a:graphic>
      </p:graphicFrame>
      <p:sp>
        <p:nvSpPr>
          <p:cNvPr id="21" name="Text Box 52"/>
          <p:cNvSpPr txBox="1">
            <a:spLocks noChangeArrowheads="1"/>
          </p:cNvSpPr>
          <p:nvPr userDrawn="1"/>
        </p:nvSpPr>
        <p:spPr bwMode="auto">
          <a:xfrm>
            <a:off x="-36513" y="7150745"/>
            <a:ext cx="151288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US" sz="900" b="0" i="0" u="none" strike="noStrike" baseline="0" dirty="0" smtClean="0">
                <a:solidFill>
                  <a:srgbClr val="4D4D4D"/>
                </a:solidFill>
                <a:latin typeface="+mj-lt"/>
              </a:rPr>
              <a:t>Primary Corporate Palette</a:t>
            </a:r>
            <a:endParaRPr lang="en-GB" sz="900" b="0" dirty="0" smtClean="0">
              <a:solidFill>
                <a:srgbClr val="4D4D4D"/>
              </a:solidFill>
              <a:latin typeface="+mj-lt"/>
            </a:endParaRPr>
          </a:p>
        </p:txBody>
      </p:sp>
      <p:graphicFrame>
        <p:nvGraphicFramePr>
          <p:cNvPr id="22" name="Group 40"/>
          <p:cNvGraphicFramePr>
            <a:graphicFrameLocks noGrp="1"/>
          </p:cNvGraphicFramePr>
          <p:nvPr userDrawn="1">
            <p:extLst>
              <p:ext uri="{D42A27DB-BD31-4B8C-83A1-F6EECF244321}">
                <p14:modId xmlns:p14="http://schemas.microsoft.com/office/powerpoint/2010/main" val="2419562869"/>
              </p:ext>
            </p:extLst>
          </p:nvPr>
        </p:nvGraphicFramePr>
        <p:xfrm>
          <a:off x="1568154" y="7406332"/>
          <a:ext cx="1660525" cy="574675"/>
        </p:xfrm>
        <a:graphic>
          <a:graphicData uri="http://schemas.openxmlformats.org/drawingml/2006/table">
            <a:tbl>
              <a:tblPr/>
              <a:tblGrid>
                <a:gridCol w="828675"/>
                <a:gridCol w="831850"/>
              </a:tblGrid>
              <a:tr h="574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R77</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G79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B83</a:t>
                      </a:r>
                      <a:endParaRPr kumimoji="0" lang="en-GB" sz="105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D4F53"/>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B0</a:t>
                      </a:r>
                      <a:endParaRPr kumimoji="0" lang="en-GB" sz="105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000000"/>
                    </a:solidFill>
                  </a:tcPr>
                </a:tc>
              </a:tr>
            </a:tbl>
          </a:graphicData>
        </a:graphic>
      </p:graphicFrame>
      <p:sp>
        <p:nvSpPr>
          <p:cNvPr id="23" name="Text Box 53"/>
          <p:cNvSpPr txBox="1">
            <a:spLocks noChangeArrowheads="1"/>
          </p:cNvSpPr>
          <p:nvPr userDrawn="1"/>
        </p:nvSpPr>
        <p:spPr bwMode="auto">
          <a:xfrm>
            <a:off x="1541167" y="7150745"/>
            <a:ext cx="17780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GB" sz="900" dirty="0" err="1" smtClean="0">
                <a:solidFill>
                  <a:srgbClr val="4D4D4D"/>
                </a:solidFill>
                <a:latin typeface="+mj-lt"/>
              </a:rPr>
              <a:t>Gray</a:t>
            </a:r>
            <a:r>
              <a:rPr lang="en-GB" sz="900" dirty="0" smtClean="0">
                <a:solidFill>
                  <a:srgbClr val="4D4D4D"/>
                </a:solidFill>
                <a:latin typeface="+mj-lt"/>
              </a:rPr>
              <a:t> Palette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GA Thank You Slide">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2209" y="4733512"/>
            <a:ext cx="4262634" cy="1281651"/>
          </a:xfrm>
          <a:prstGeom prst="rect">
            <a:avLst/>
          </a:prstGeom>
        </p:spPr>
      </p:pic>
      <p:sp>
        <p:nvSpPr>
          <p:cNvPr id="31" name="Rectangle 30">
            <a:hlinkClick r:id="rId3"/>
          </p:cNvPr>
          <p:cNvSpPr/>
          <p:nvPr userDrawn="1"/>
        </p:nvSpPr>
        <p:spPr>
          <a:xfrm>
            <a:off x="1952370" y="4725144"/>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Title 2"/>
          <p:cNvSpPr>
            <a:spLocks noGrp="1"/>
          </p:cNvSpPr>
          <p:nvPr>
            <p:ph type="title" hasCustomPrompt="1"/>
          </p:nvPr>
        </p:nvSpPr>
        <p:spPr>
          <a:xfrm>
            <a:off x="486536" y="676657"/>
            <a:ext cx="4860164" cy="936243"/>
          </a:xfrm>
        </p:spPr>
        <p:txBody>
          <a:bodyPr/>
          <a:lstStyle>
            <a:lvl1pPr>
              <a:defRPr lang="en-US" sz="5400" kern="1200" spc="-250" baseline="0" dirty="0">
                <a:solidFill>
                  <a:srgbClr val="DB1635"/>
                </a:solidFill>
                <a:latin typeface="Georgia" pitchFamily="18" charset="0"/>
                <a:ea typeface="+mj-ea"/>
                <a:cs typeface="+mj-cs"/>
              </a:defRPr>
            </a:lvl1pPr>
          </a:lstStyle>
          <a:p>
            <a:r>
              <a:rPr lang="en-US" dirty="0" smtClean="0"/>
              <a:t>Insert Thank You</a:t>
            </a:r>
            <a:endParaRPr lang="en-US" dirty="0"/>
          </a:p>
        </p:txBody>
      </p:sp>
      <p:sp>
        <p:nvSpPr>
          <p:cNvPr id="5" name="Text Placeholder 4"/>
          <p:cNvSpPr>
            <a:spLocks noGrp="1"/>
          </p:cNvSpPr>
          <p:nvPr>
            <p:ph type="body" sz="quarter" idx="13" hasCustomPrompt="1"/>
          </p:nvPr>
        </p:nvSpPr>
        <p:spPr>
          <a:xfrm>
            <a:off x="486536" y="1664991"/>
            <a:ext cx="4860164" cy="1586206"/>
          </a:xfrm>
        </p:spPr>
        <p:txBody>
          <a:bodyPr/>
          <a:lstStyle>
            <a:lvl1pPr marL="0" indent="0">
              <a:spcBef>
                <a:spcPts val="0"/>
              </a:spcBef>
              <a:buNone/>
              <a:defRPr baseline="0"/>
            </a:lvl1pPr>
          </a:lstStyle>
          <a:p>
            <a:pPr lvl="0"/>
            <a:r>
              <a:rPr lang="en-US" dirty="0" smtClean="0"/>
              <a:t>Click to edit your contact details</a:t>
            </a:r>
          </a:p>
        </p:txBody>
      </p:sp>
      <p:pic>
        <p:nvPicPr>
          <p:cNvPr id="15" name="Picture 1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2209" y="4733512"/>
            <a:ext cx="4262634" cy="1281651"/>
          </a:xfrm>
          <a:prstGeom prst="rect">
            <a:avLst/>
          </a:prstGeom>
        </p:spPr>
      </p:pic>
      <p:sp>
        <p:nvSpPr>
          <p:cNvPr id="16" name="Rectangle 15">
            <a:hlinkClick r:id="rId4"/>
          </p:cNvPr>
          <p:cNvSpPr/>
          <p:nvPr/>
        </p:nvSpPr>
        <p:spPr>
          <a:xfrm>
            <a:off x="514735" y="4733512"/>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Rectangle 16">
            <a:hlinkClick r:id="rId5"/>
          </p:cNvPr>
          <p:cNvSpPr/>
          <p:nvPr userDrawn="1"/>
        </p:nvSpPr>
        <p:spPr>
          <a:xfrm>
            <a:off x="2020950" y="4725144"/>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Rectangle 17">
            <a:hlinkClick r:id="rId6"/>
          </p:cNvPr>
          <p:cNvSpPr/>
          <p:nvPr/>
        </p:nvSpPr>
        <p:spPr>
          <a:xfrm>
            <a:off x="3683087" y="4739580"/>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9" name="Rectangle 18">
            <a:hlinkClick r:id="rId7"/>
          </p:cNvPr>
          <p:cNvSpPr/>
          <p:nvPr/>
        </p:nvSpPr>
        <p:spPr>
          <a:xfrm>
            <a:off x="440201"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Rectangle 19">
            <a:hlinkClick r:id="rId8"/>
          </p:cNvPr>
          <p:cNvSpPr/>
          <p:nvPr/>
        </p:nvSpPr>
        <p:spPr>
          <a:xfrm>
            <a:off x="1952369"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Rectangle 20">
            <a:hlinkClick r:id="rId9"/>
          </p:cNvPr>
          <p:cNvSpPr/>
          <p:nvPr/>
        </p:nvSpPr>
        <p:spPr>
          <a:xfrm>
            <a:off x="3683087"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Rectangle 21">
            <a:hlinkClick r:id="rId10"/>
          </p:cNvPr>
          <p:cNvSpPr/>
          <p:nvPr/>
        </p:nvSpPr>
        <p:spPr>
          <a:xfrm>
            <a:off x="440201" y="572713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Rectangle 22">
            <a:hlinkClick r:id="rId11"/>
          </p:cNvPr>
          <p:cNvSpPr/>
          <p:nvPr/>
        </p:nvSpPr>
        <p:spPr>
          <a:xfrm>
            <a:off x="1952369" y="5725245"/>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Rectangle 23">
            <a:hlinkClick r:id="rId12"/>
          </p:cNvPr>
          <p:cNvSpPr/>
          <p:nvPr/>
        </p:nvSpPr>
        <p:spPr>
          <a:xfrm>
            <a:off x="3677795" y="5721473"/>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25" name="Picture 24"/>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5718629" y="3301393"/>
            <a:ext cx="2931885" cy="2925789"/>
          </a:xfrm>
          <a:prstGeom prst="rect">
            <a:avLst/>
          </a:prstGeom>
        </p:spPr>
      </p:pic>
      <p:sp>
        <p:nvSpPr>
          <p:cNvPr id="27" name="Slide Number Placeholder 2"/>
          <p:cNvSpPr>
            <a:spLocks noGrp="1"/>
          </p:cNvSpPr>
          <p:nvPr>
            <p:ph type="sldNum" sz="quarter" idx="10"/>
          </p:nvPr>
        </p:nvSpPr>
        <p:spPr>
          <a:xfrm>
            <a:off x="8457226" y="6584220"/>
            <a:ext cx="386113" cy="107722"/>
          </a:xfrm>
        </p:spPr>
        <p:txBody>
          <a:bodyPr/>
          <a:lstStyle>
            <a:lvl1pPr>
              <a:defRPr b="0"/>
            </a:lvl1pPr>
          </a:lstStyle>
          <a:p>
            <a:fld id="{DB9C3A1C-113A-4311-AD7C-22AABB34C33F}" type="slidenum">
              <a:rPr lang="en-US" smtClean="0"/>
              <a:pPr/>
              <a:t>‹#›</a:t>
            </a:fld>
            <a:endParaRPr lang="en-US" dirty="0"/>
          </a:p>
        </p:txBody>
      </p:sp>
      <p:pic>
        <p:nvPicPr>
          <p:cNvPr id="28" name="Picture 27"/>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650724" y="378619"/>
            <a:ext cx="1136788" cy="519877"/>
          </a:xfrm>
          <a:prstGeom prst="rect">
            <a:avLst/>
          </a:prstGeom>
        </p:spPr>
      </p:pic>
      <p:sp>
        <p:nvSpPr>
          <p:cNvPr id="30" name="Rectangle 29">
            <a:hlinkClick r:id="rId15"/>
          </p:cNvPr>
          <p:cNvSpPr/>
          <p:nvPr userDrawn="1"/>
        </p:nvSpPr>
        <p:spPr>
          <a:xfrm>
            <a:off x="514735" y="4733512"/>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Rectangle 31">
            <a:hlinkClick r:id="rId16"/>
          </p:cNvPr>
          <p:cNvSpPr/>
          <p:nvPr userDrawn="1"/>
        </p:nvSpPr>
        <p:spPr>
          <a:xfrm>
            <a:off x="3683087" y="4739580"/>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Rectangle 32">
            <a:hlinkClick r:id="rId7"/>
          </p:cNvPr>
          <p:cNvSpPr/>
          <p:nvPr userDrawn="1"/>
        </p:nvSpPr>
        <p:spPr>
          <a:xfrm>
            <a:off x="440201"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4" name="Rectangle 33">
            <a:hlinkClick r:id="rId17"/>
          </p:cNvPr>
          <p:cNvSpPr/>
          <p:nvPr userDrawn="1"/>
        </p:nvSpPr>
        <p:spPr>
          <a:xfrm>
            <a:off x="1952369"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Rectangle 34">
            <a:hlinkClick r:id="rId9"/>
          </p:cNvPr>
          <p:cNvSpPr/>
          <p:nvPr userDrawn="1"/>
        </p:nvSpPr>
        <p:spPr>
          <a:xfrm>
            <a:off x="3683087"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35">
            <a:hlinkClick r:id="rId10"/>
          </p:cNvPr>
          <p:cNvSpPr/>
          <p:nvPr userDrawn="1"/>
        </p:nvSpPr>
        <p:spPr>
          <a:xfrm>
            <a:off x="440201" y="572713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7" name="Rectangle 36">
            <a:hlinkClick r:id="rId11"/>
          </p:cNvPr>
          <p:cNvSpPr/>
          <p:nvPr userDrawn="1"/>
        </p:nvSpPr>
        <p:spPr>
          <a:xfrm>
            <a:off x="1952369" y="5725245"/>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8" name="Rectangle 37">
            <a:hlinkClick r:id="rId12"/>
          </p:cNvPr>
          <p:cNvSpPr/>
          <p:nvPr userDrawn="1"/>
        </p:nvSpPr>
        <p:spPr>
          <a:xfrm>
            <a:off x="3677795" y="5721473"/>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39" name="Picture 38"/>
          <p:cNvPicPr>
            <a:picLocks noChangeAspect="1"/>
          </p:cNvPicPr>
          <p:nvPr userDrawn="1"/>
        </p:nvPicPr>
        <p:blipFill>
          <a:blip r:embed="rId13">
            <a:extLst>
              <a:ext uri="{28A0092B-C50C-407E-A947-70E740481C1C}">
                <a14:useLocalDpi xmlns:a14="http://schemas.microsoft.com/office/drawing/2010/main"/>
              </a:ext>
            </a:extLst>
          </a:blip>
          <a:stretch>
            <a:fillRect/>
          </a:stretch>
        </p:blipFill>
        <p:spPr>
          <a:xfrm>
            <a:off x="5718629" y="3301393"/>
            <a:ext cx="2931885" cy="292578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GA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745" y="2852137"/>
            <a:ext cx="8382055" cy="549381"/>
          </a:xfrm>
        </p:spPr>
        <p:txBody>
          <a:bodyPr vert="horz" wrap="square" lIns="0" tIns="0" rIns="0" bIns="0" rtlCol="0" anchor="t" anchorCtr="0">
            <a:noAutofit/>
          </a:bodyPr>
          <a:lstStyle>
            <a:lvl1pPr>
              <a:lnSpc>
                <a:spcPct val="90000"/>
              </a:lnSpc>
              <a:defRPr lang="en-US" sz="2800" b="0" dirty="0">
                <a:solidFill>
                  <a:schemeClr val="accent2"/>
                </a:solidFill>
              </a:defRPr>
            </a:lvl1pPr>
          </a:lstStyle>
          <a:p>
            <a:pPr lvl="0">
              <a:lnSpc>
                <a:spcPct val="85000"/>
              </a:lnSpc>
            </a:pPr>
            <a:r>
              <a:rPr lang="en-US" dirty="0" smtClean="0"/>
              <a:t>Click To Edit Master Title Style</a:t>
            </a:r>
            <a:endParaRPr lang="en-US" dirty="0"/>
          </a:p>
        </p:txBody>
      </p:sp>
      <p:sp>
        <p:nvSpPr>
          <p:cNvPr id="10" name="Slide Number Placeholder 5"/>
          <p:cNvSpPr txBox="1">
            <a:spLocks/>
          </p:cNvSpPr>
          <p:nvPr/>
        </p:nvSpPr>
        <p:spPr>
          <a:xfrm>
            <a:off x="348441" y="6357783"/>
            <a:ext cx="2133600" cy="230832"/>
          </a:xfrm>
          <a:prstGeom prst="rect">
            <a:avLst/>
          </a:prstGeom>
          <a:noFill/>
        </p:spPr>
        <p:txBody>
          <a:bodyPr wrap="square" lIns="0" rIns="0" rtlCol="0">
            <a:spAutoFit/>
          </a:bodyPr>
          <a:lstStyle>
            <a:lvl1pPr algn="l">
              <a:defRPr lang="en-US" sz="900" smtClean="0">
                <a:solidFill>
                  <a:schemeClr val="accent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B9C3A1C-113A-4311-AD7C-22AABB34C33F}" type="slidenum">
              <a:rPr kumimoji="0" lang="en-US" sz="9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TextBox 11"/>
          <p:cNvSpPr txBox="1"/>
          <p:nvPr/>
        </p:nvSpPr>
        <p:spPr>
          <a:xfrm>
            <a:off x="6867532" y="6353186"/>
            <a:ext cx="1926432" cy="230832"/>
          </a:xfrm>
          <a:prstGeom prst="rect">
            <a:avLst/>
          </a:prstGeom>
          <a:noFill/>
        </p:spPr>
        <p:txBody>
          <a:bodyPr wrap="square" lIns="0" rIns="0" rtlCol="0">
            <a:spAutoFit/>
          </a:bodyPr>
          <a:lstStyle/>
          <a:p>
            <a:pPr algn="r"/>
            <a:r>
              <a:rPr lang="en-US" sz="900" dirty="0" smtClean="0">
                <a:solidFill>
                  <a:schemeClr val="bg1"/>
                </a:solidFill>
              </a:rPr>
              <a:t>15 May 2013</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flipV="1">
            <a:off x="293687" y="1636775"/>
            <a:ext cx="8551863" cy="1032604"/>
          </a:xfrm>
          <a:prstGeom prst="rect">
            <a:avLst/>
          </a:prstGeom>
        </p:spPr>
      </p:pic>
      <p:sp>
        <p:nvSpPr>
          <p:cNvPr id="13" name="TextBox 12"/>
          <p:cNvSpPr txBox="1"/>
          <p:nvPr userDrawn="1"/>
        </p:nvSpPr>
        <p:spPr>
          <a:xfrm>
            <a:off x="304745" y="6581806"/>
            <a:ext cx="2368068" cy="107722"/>
          </a:xfrm>
          <a:prstGeom prst="rect">
            <a:avLst/>
          </a:prstGeom>
        </p:spPr>
        <p:txBody>
          <a:bodyPr vert="horz" wrap="square" lIns="0" tIns="0" rIns="0" bIns="0" rtlCol="0" anchor="ctr">
            <a:spAutoFit/>
          </a:bodyPr>
          <a:lstStyle>
            <a:defPPr>
              <a:defRPr lang="en-US"/>
            </a:defPPr>
            <a:lvl1pPr>
              <a:defRPr sz="1000">
                <a:solidFill>
                  <a:schemeClr val="bg1"/>
                </a:solidFill>
              </a:defRPr>
            </a:lvl1pPr>
          </a:lstStyle>
          <a:p>
            <a:pPr lvl="0"/>
            <a:r>
              <a:rPr lang="en-US" sz="700" b="0" dirty="0" smtClean="0">
                <a:solidFill>
                  <a:schemeClr val="bg1">
                    <a:lumMod val="50000"/>
                  </a:schemeClr>
                </a:solidFill>
              </a:rPr>
              <a:t>Copyright NGA</a:t>
            </a:r>
            <a:r>
              <a:rPr lang="en-US" sz="700" b="0" baseline="0" dirty="0" smtClean="0">
                <a:solidFill>
                  <a:schemeClr val="bg1">
                    <a:lumMod val="50000"/>
                  </a:schemeClr>
                </a:solidFill>
              </a:rPr>
              <a:t> Human Resources. All rights reserved.</a:t>
            </a:r>
            <a:endParaRPr lang="en-US" sz="700" b="0" dirty="0">
              <a:solidFill>
                <a:schemeClr val="bg1">
                  <a:lumMod val="50000"/>
                </a:schemeClr>
              </a:solidFill>
            </a:endParaRPr>
          </a:p>
        </p:txBody>
      </p:sp>
      <p:sp>
        <p:nvSpPr>
          <p:cNvPr id="14"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50724" y="378619"/>
            <a:ext cx="1136788" cy="519877"/>
          </a:xfrm>
          <a:prstGeom prst="rect">
            <a:avLst/>
          </a:prstGeom>
        </p:spPr>
      </p:pic>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flipV="1">
            <a:off x="293687" y="1636775"/>
            <a:ext cx="8551863" cy="1032604"/>
          </a:xfrm>
          <a:prstGeom prst="rect">
            <a:avLst/>
          </a:prstGeom>
        </p:spPr>
      </p:pic>
    </p:spTree>
    <p:extLst>
      <p:ext uri="{BB962C8B-B14F-4D97-AF65-F5344CB8AC3E}">
        <p14:creationId xmlns:p14="http://schemas.microsoft.com/office/powerpoint/2010/main" val="8029262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NGA 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85371" y="1916597"/>
            <a:ext cx="6255658" cy="549381"/>
          </a:xfrm>
        </p:spPr>
        <p:txBody>
          <a:bodyPr vert="horz" wrap="square" lIns="0" tIns="0" rIns="0" bIns="0" rtlCol="0" anchor="t" anchorCtr="0">
            <a:noAutofit/>
          </a:bodyPr>
          <a:lstStyle>
            <a:lvl1pPr>
              <a:lnSpc>
                <a:spcPct val="90000"/>
              </a:lnSpc>
              <a:defRPr lang="en-US" sz="2800" b="0" dirty="0">
                <a:solidFill>
                  <a:schemeClr val="accent2"/>
                </a:solidFill>
              </a:defRPr>
            </a:lvl1pPr>
          </a:lstStyle>
          <a:p>
            <a:pPr lvl="0">
              <a:lnSpc>
                <a:spcPct val="85000"/>
              </a:lnSpc>
            </a:pPr>
            <a:r>
              <a:rPr lang="en-US" dirty="0" smtClean="0"/>
              <a:t>Click To Edit Master Title Style</a:t>
            </a:r>
            <a:endParaRPr lang="en-US" dirty="0"/>
          </a:p>
        </p:txBody>
      </p:sp>
      <p:sp>
        <p:nvSpPr>
          <p:cNvPr id="14"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pic>
        <p:nvPicPr>
          <p:cNvPr id="9" name="Picture 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flipH="1" flipV="1">
            <a:off x="885371" y="2465978"/>
            <a:ext cx="6270172" cy="203402"/>
          </a:xfrm>
          <a:prstGeom prst="rect">
            <a:avLst/>
          </a:prstGeom>
        </p:spPr>
      </p:pic>
      <p:sp>
        <p:nvSpPr>
          <p:cNvPr id="15" name="Content Placeholder 6"/>
          <p:cNvSpPr>
            <a:spLocks noGrp="1"/>
          </p:cNvSpPr>
          <p:nvPr>
            <p:ph sz="quarter" idx="11"/>
          </p:nvPr>
        </p:nvSpPr>
        <p:spPr>
          <a:xfrm>
            <a:off x="928914" y="2946400"/>
            <a:ext cx="6183086" cy="3406786"/>
          </a:xfrm>
        </p:spPr>
        <p:txBody>
          <a:bodyPr/>
          <a:lstStyle>
            <a:lvl1pPr marL="0" indent="0">
              <a:lnSpc>
                <a:spcPct val="140000"/>
              </a:lnSpc>
              <a:spcBef>
                <a:spcPts val="0"/>
              </a:spcBef>
              <a:buNone/>
              <a:defRPr>
                <a:solidFill>
                  <a:srgbClr val="4D4D4D"/>
                </a:solidFill>
              </a:defRPr>
            </a:lvl1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50724" y="378619"/>
            <a:ext cx="1136788" cy="519877"/>
          </a:xfrm>
          <a:prstGeom prst="rect">
            <a:avLst/>
          </a:prstGeom>
        </p:spPr>
      </p:pic>
      <p:sp>
        <p:nvSpPr>
          <p:cNvPr id="17" name="TextBox 16"/>
          <p:cNvSpPr txBox="1"/>
          <p:nvPr userDrawn="1"/>
        </p:nvSpPr>
        <p:spPr>
          <a:xfrm>
            <a:off x="6867532" y="6353186"/>
            <a:ext cx="1926432" cy="230832"/>
          </a:xfrm>
          <a:prstGeom prst="rect">
            <a:avLst/>
          </a:prstGeom>
          <a:noFill/>
        </p:spPr>
        <p:txBody>
          <a:bodyPr wrap="square" lIns="0" rIns="0" rtlCol="0">
            <a:spAutoFit/>
          </a:bodyPr>
          <a:lstStyle/>
          <a:p>
            <a:pPr algn="r"/>
            <a:r>
              <a:rPr lang="en-US" sz="900" dirty="0" smtClean="0">
                <a:solidFill>
                  <a:schemeClr val="bg1"/>
                </a:solidFill>
              </a:rPr>
              <a:t>15 May 2013</a:t>
            </a:r>
          </a:p>
        </p:txBody>
      </p:sp>
      <p:sp>
        <p:nvSpPr>
          <p:cNvPr id="18" name="TextBox 17"/>
          <p:cNvSpPr txBox="1"/>
          <p:nvPr userDrawn="1"/>
        </p:nvSpPr>
        <p:spPr>
          <a:xfrm>
            <a:off x="304745" y="6581806"/>
            <a:ext cx="2368068" cy="107722"/>
          </a:xfrm>
          <a:prstGeom prst="rect">
            <a:avLst/>
          </a:prstGeom>
        </p:spPr>
        <p:txBody>
          <a:bodyPr vert="horz" wrap="square" lIns="0" tIns="0" rIns="0" bIns="0" rtlCol="0" anchor="ctr">
            <a:spAutoFit/>
          </a:bodyPr>
          <a:lstStyle>
            <a:defPPr>
              <a:defRPr lang="en-US"/>
            </a:defPPr>
            <a:lvl1pPr>
              <a:defRPr sz="1000">
                <a:solidFill>
                  <a:schemeClr val="bg1"/>
                </a:solidFill>
              </a:defRPr>
            </a:lvl1pPr>
          </a:lstStyle>
          <a:p>
            <a:pPr lvl="0"/>
            <a:r>
              <a:rPr lang="en-US" sz="700" b="0" dirty="0" smtClean="0">
                <a:solidFill>
                  <a:schemeClr val="bg1">
                    <a:lumMod val="50000"/>
                  </a:schemeClr>
                </a:solidFill>
              </a:rPr>
              <a:t>Copyright NGA</a:t>
            </a:r>
            <a:r>
              <a:rPr lang="en-US" sz="700" b="0" baseline="0" dirty="0" smtClean="0">
                <a:solidFill>
                  <a:schemeClr val="bg1">
                    <a:lumMod val="50000"/>
                  </a:schemeClr>
                </a:solidFill>
              </a:rPr>
              <a:t> Human Resources. All rights reserved.</a:t>
            </a:r>
            <a:endParaRPr lang="en-US" sz="700" b="0" dirty="0">
              <a:solidFill>
                <a:schemeClr val="bg1">
                  <a:lumMod val="50000"/>
                </a:schemeClr>
              </a:solidFill>
            </a:endParaRPr>
          </a:p>
        </p:txBody>
      </p:sp>
      <p:pic>
        <p:nvPicPr>
          <p:cNvPr id="19" name="Picture 1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flipH="1" flipV="1">
            <a:off x="885371" y="2465978"/>
            <a:ext cx="6270172" cy="203402"/>
          </a:xfrm>
          <a:prstGeom prst="rect">
            <a:avLst/>
          </a:prstGeom>
        </p:spPr>
      </p:pic>
    </p:spTree>
    <p:extLst>
      <p:ext uri="{BB962C8B-B14F-4D97-AF65-F5344CB8AC3E}">
        <p14:creationId xmlns:p14="http://schemas.microsoft.com/office/powerpoint/2010/main" val="36642489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GA 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52827"/>
          </a:xfrm>
        </p:spPr>
        <p:txBody>
          <a:bodyPr/>
          <a:lstStyle/>
          <a:p>
            <a:r>
              <a:rPr lang="en-US" smtClean="0"/>
              <a:t>Click to edit Master title style</a:t>
            </a:r>
            <a:endParaRPr lang="en-US" dirty="0"/>
          </a:p>
        </p:txBody>
      </p:sp>
      <p:sp>
        <p:nvSpPr>
          <p:cNvPr id="9" name="Content Placeholder 8"/>
          <p:cNvSpPr>
            <a:spLocks noGrp="1"/>
          </p:cNvSpPr>
          <p:nvPr>
            <p:ph sz="quarter" idx="13"/>
          </p:nvPr>
        </p:nvSpPr>
        <p:spPr>
          <a:xfrm>
            <a:off x="281784" y="1170431"/>
            <a:ext cx="8566382" cy="5082451"/>
          </a:xfrm>
        </p:spPr>
        <p:txBody>
          <a:bodyPr/>
          <a:lstStyle>
            <a:lvl1pPr>
              <a:defRPr sz="2000"/>
            </a:lvl1pPr>
            <a:lvl2pPr>
              <a:buClrTx/>
              <a:defRPr sz="2000"/>
            </a:lvl2pPr>
            <a:lvl3pPr>
              <a:spcBef>
                <a:spcPts val="600"/>
              </a:spcBef>
              <a:defRPr sz="1800"/>
            </a:lvl3pPr>
            <a:lvl4pPr>
              <a:spcBef>
                <a:spcPts val="600"/>
              </a:spcBef>
              <a:defRPr sz="1600"/>
            </a:lvl4pPr>
            <a:lvl5pPr>
              <a:spcBef>
                <a:spcPts val="60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spTree>
    <p:extLst>
      <p:ext uri="{BB962C8B-B14F-4D97-AF65-F5344CB8AC3E}">
        <p14:creationId xmlns:p14="http://schemas.microsoft.com/office/powerpoint/2010/main" val="39992103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GA Two Column Slide">
    <p:spTree>
      <p:nvGrpSpPr>
        <p:cNvPr id="1" name=""/>
        <p:cNvGrpSpPr/>
        <p:nvPr/>
      </p:nvGrpSpPr>
      <p:grpSpPr>
        <a:xfrm>
          <a:off x="0" y="0"/>
          <a:ext cx="0" cy="0"/>
          <a:chOff x="0" y="0"/>
          <a:chExt cx="0" cy="0"/>
        </a:xfrm>
      </p:grpSpPr>
      <p:sp>
        <p:nvSpPr>
          <p:cNvPr id="2" name="Title 1"/>
          <p:cNvSpPr>
            <a:spLocks noGrp="1"/>
          </p:cNvSpPr>
          <p:nvPr>
            <p:ph type="title"/>
          </p:nvPr>
        </p:nvSpPr>
        <p:spPr>
          <a:xfrm>
            <a:off x="284046" y="466038"/>
            <a:ext cx="7123176" cy="35661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87294" y="1169894"/>
            <a:ext cx="4114800" cy="5082988"/>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28882" y="1169894"/>
            <a:ext cx="4114800" cy="5084064"/>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GA Blank Slide">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sp>
        <p:nvSpPr>
          <p:cNvPr id="4" name="Title 1"/>
          <p:cNvSpPr>
            <a:spLocks noGrp="1"/>
          </p:cNvSpPr>
          <p:nvPr>
            <p:ph type="title"/>
          </p:nvPr>
        </p:nvSpPr>
        <p:spPr>
          <a:xfrm>
            <a:off x="284046" y="466038"/>
            <a:ext cx="7123176" cy="356616"/>
          </a:xfrm>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GA 4 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b="0"/>
            </a:lvl1pPr>
          </a:lstStyle>
          <a:p>
            <a:fld id="{DB9C3A1C-113A-4311-AD7C-22AABB34C33F}" type="slidenum">
              <a:rPr lang="en-US" smtClean="0"/>
              <a:pPr/>
              <a:t>‹#›</a:t>
            </a:fld>
            <a:endParaRPr lang="en-US" dirty="0"/>
          </a:p>
        </p:txBody>
      </p:sp>
      <p:sp>
        <p:nvSpPr>
          <p:cNvPr id="6" name="Rectangle 5"/>
          <p:cNvSpPr/>
          <p:nvPr/>
        </p:nvSpPr>
        <p:spPr bwMode="auto">
          <a:xfrm>
            <a:off x="2486839" y="2357762"/>
            <a:ext cx="2016224" cy="3877937"/>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p>
        </p:txBody>
      </p:sp>
      <p:cxnSp>
        <p:nvCxnSpPr>
          <p:cNvPr id="7" name="Straight Connector 6"/>
          <p:cNvCxnSpPr/>
          <p:nvPr/>
        </p:nvCxnSpPr>
        <p:spPr bwMode="auto">
          <a:xfrm>
            <a:off x="2489834" y="2366688"/>
            <a:ext cx="2013229"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10" name="Rectangle 9"/>
          <p:cNvSpPr/>
          <p:nvPr/>
        </p:nvSpPr>
        <p:spPr bwMode="auto">
          <a:xfrm>
            <a:off x="324042" y="2368046"/>
            <a:ext cx="2016224" cy="3867653"/>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p>
        </p:txBody>
      </p:sp>
      <p:cxnSp>
        <p:nvCxnSpPr>
          <p:cNvPr id="11" name="Straight Connector 10"/>
          <p:cNvCxnSpPr/>
          <p:nvPr/>
        </p:nvCxnSpPr>
        <p:spPr bwMode="auto">
          <a:xfrm>
            <a:off x="327037" y="2376972"/>
            <a:ext cx="2010235"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15" name="Rectangle 14"/>
          <p:cNvSpPr/>
          <p:nvPr/>
        </p:nvSpPr>
        <p:spPr bwMode="auto">
          <a:xfrm>
            <a:off x="4649636" y="2357762"/>
            <a:ext cx="2016224" cy="3877937"/>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p>
        </p:txBody>
      </p:sp>
      <p:cxnSp>
        <p:nvCxnSpPr>
          <p:cNvPr id="16" name="Straight Connector 15"/>
          <p:cNvCxnSpPr/>
          <p:nvPr/>
        </p:nvCxnSpPr>
        <p:spPr bwMode="auto">
          <a:xfrm>
            <a:off x="4652631" y="2366688"/>
            <a:ext cx="2013229"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20" name="Rectangle 19"/>
          <p:cNvSpPr/>
          <p:nvPr/>
        </p:nvSpPr>
        <p:spPr bwMode="auto">
          <a:xfrm>
            <a:off x="6812432" y="2376015"/>
            <a:ext cx="2016224" cy="3859684"/>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p>
        </p:txBody>
      </p:sp>
      <p:cxnSp>
        <p:nvCxnSpPr>
          <p:cNvPr id="21" name="Straight Connector 20"/>
          <p:cNvCxnSpPr/>
          <p:nvPr/>
        </p:nvCxnSpPr>
        <p:spPr bwMode="auto">
          <a:xfrm>
            <a:off x="6815427" y="2359164"/>
            <a:ext cx="2013229"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24" name="Content Placeholder 29"/>
          <p:cNvSpPr>
            <a:spLocks noGrp="1"/>
          </p:cNvSpPr>
          <p:nvPr>
            <p:ph sz="quarter" idx="15"/>
          </p:nvPr>
        </p:nvSpPr>
        <p:spPr>
          <a:xfrm>
            <a:off x="467185" y="2490736"/>
            <a:ext cx="1782528" cy="36179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26" name="Content Placeholder 29"/>
          <p:cNvSpPr>
            <a:spLocks noGrp="1"/>
          </p:cNvSpPr>
          <p:nvPr>
            <p:ph sz="quarter" idx="16"/>
          </p:nvPr>
        </p:nvSpPr>
        <p:spPr>
          <a:xfrm>
            <a:off x="2635976" y="2490736"/>
            <a:ext cx="1782528" cy="36306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27" name="Content Placeholder 29"/>
          <p:cNvSpPr>
            <a:spLocks noGrp="1"/>
          </p:cNvSpPr>
          <p:nvPr>
            <p:ph sz="quarter" idx="17"/>
          </p:nvPr>
        </p:nvSpPr>
        <p:spPr>
          <a:xfrm>
            <a:off x="4804767" y="2490736"/>
            <a:ext cx="1782528" cy="36306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28" name="Content Placeholder 29"/>
          <p:cNvSpPr>
            <a:spLocks noGrp="1"/>
          </p:cNvSpPr>
          <p:nvPr>
            <p:ph sz="quarter" idx="18"/>
          </p:nvPr>
        </p:nvSpPr>
        <p:spPr>
          <a:xfrm>
            <a:off x="6973558" y="2490736"/>
            <a:ext cx="1782528" cy="36052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3" name="Content Placeholder 29"/>
          <p:cNvSpPr>
            <a:spLocks noGrp="1"/>
          </p:cNvSpPr>
          <p:nvPr>
            <p:ph sz="quarter" idx="19" hasCustomPrompt="1"/>
          </p:nvPr>
        </p:nvSpPr>
        <p:spPr>
          <a:xfrm>
            <a:off x="324042" y="1209463"/>
            <a:ext cx="2016224"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 Block</a:t>
            </a:r>
            <a:endParaRPr lang="en-US" dirty="0"/>
          </a:p>
        </p:txBody>
      </p:sp>
      <p:sp>
        <p:nvSpPr>
          <p:cNvPr id="35" name="Content Placeholder 29"/>
          <p:cNvSpPr>
            <a:spLocks noGrp="1"/>
          </p:cNvSpPr>
          <p:nvPr>
            <p:ph sz="quarter" idx="20" hasCustomPrompt="1"/>
          </p:nvPr>
        </p:nvSpPr>
        <p:spPr>
          <a:xfrm>
            <a:off x="2503349" y="1209463"/>
            <a:ext cx="2000712"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 Block</a:t>
            </a:r>
            <a:endParaRPr lang="en-US" dirty="0"/>
          </a:p>
        </p:txBody>
      </p:sp>
      <p:sp>
        <p:nvSpPr>
          <p:cNvPr id="36" name="Content Placeholder 29"/>
          <p:cNvSpPr>
            <a:spLocks noGrp="1"/>
          </p:cNvSpPr>
          <p:nvPr>
            <p:ph sz="quarter" idx="21" hasCustomPrompt="1"/>
          </p:nvPr>
        </p:nvSpPr>
        <p:spPr>
          <a:xfrm>
            <a:off x="4667144" y="1209463"/>
            <a:ext cx="1985200"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 Block</a:t>
            </a:r>
            <a:endParaRPr lang="en-US" dirty="0"/>
          </a:p>
        </p:txBody>
      </p:sp>
      <p:sp>
        <p:nvSpPr>
          <p:cNvPr id="37" name="Content Placeholder 29"/>
          <p:cNvSpPr>
            <a:spLocks noGrp="1"/>
          </p:cNvSpPr>
          <p:nvPr>
            <p:ph sz="quarter" idx="22" hasCustomPrompt="1"/>
          </p:nvPr>
        </p:nvSpPr>
        <p:spPr>
          <a:xfrm>
            <a:off x="6815426" y="1209463"/>
            <a:ext cx="2013229"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 Block</a:t>
            </a:r>
            <a:endParaRPr lang="en-US" dirty="0"/>
          </a:p>
        </p:txBody>
      </p:sp>
    </p:spTree>
    <p:extLst>
      <p:ext uri="{BB962C8B-B14F-4D97-AF65-F5344CB8AC3E}">
        <p14:creationId xmlns:p14="http://schemas.microsoft.com/office/powerpoint/2010/main" val="7656063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GA 6 Box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DB9C3A1C-113A-4311-AD7C-22AABB34C33F}" type="slidenum">
              <a:rPr lang="en-US" smtClean="0"/>
              <a:pPr/>
              <a:t>‹#›</a:t>
            </a:fld>
            <a:endParaRPr lang="en-US" dirty="0"/>
          </a:p>
        </p:txBody>
      </p:sp>
      <p:sp>
        <p:nvSpPr>
          <p:cNvPr id="6" name="Rectangle 5"/>
          <p:cNvSpPr/>
          <p:nvPr/>
        </p:nvSpPr>
        <p:spPr bwMode="auto">
          <a:xfrm>
            <a:off x="485399" y="1652188"/>
            <a:ext cx="2631927" cy="20391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485399" y="1593245"/>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10" name="Rectangle 9"/>
          <p:cNvSpPr/>
          <p:nvPr/>
        </p:nvSpPr>
        <p:spPr bwMode="auto">
          <a:xfrm>
            <a:off x="3356791" y="1652188"/>
            <a:ext cx="2631927" cy="20391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3356791" y="1593245"/>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14" name="Rectangle 13"/>
          <p:cNvSpPr/>
          <p:nvPr/>
        </p:nvSpPr>
        <p:spPr bwMode="auto">
          <a:xfrm>
            <a:off x="6228183" y="1652188"/>
            <a:ext cx="2631927" cy="20391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16" name="Rectangle 15"/>
          <p:cNvSpPr/>
          <p:nvPr/>
        </p:nvSpPr>
        <p:spPr bwMode="auto">
          <a:xfrm>
            <a:off x="6228184" y="1593245"/>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18" name="Rectangle 17"/>
          <p:cNvSpPr/>
          <p:nvPr/>
        </p:nvSpPr>
        <p:spPr bwMode="auto">
          <a:xfrm>
            <a:off x="485399" y="4213013"/>
            <a:ext cx="2631927" cy="203937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20" name="Rectangle 19"/>
          <p:cNvSpPr/>
          <p:nvPr/>
        </p:nvSpPr>
        <p:spPr bwMode="auto">
          <a:xfrm>
            <a:off x="485399" y="4144748"/>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22" name="Rectangle 21"/>
          <p:cNvSpPr/>
          <p:nvPr/>
        </p:nvSpPr>
        <p:spPr bwMode="auto">
          <a:xfrm>
            <a:off x="6244369" y="4213013"/>
            <a:ext cx="2631927" cy="202299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24" name="Rectangle 23"/>
          <p:cNvSpPr/>
          <p:nvPr/>
        </p:nvSpPr>
        <p:spPr bwMode="auto">
          <a:xfrm>
            <a:off x="6244369" y="4144748"/>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26" name="Rectangle 25"/>
          <p:cNvSpPr/>
          <p:nvPr/>
        </p:nvSpPr>
        <p:spPr bwMode="auto">
          <a:xfrm>
            <a:off x="3364884" y="4213013"/>
            <a:ext cx="2631927" cy="204869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28" name="Rectangle 27"/>
          <p:cNvSpPr/>
          <p:nvPr/>
        </p:nvSpPr>
        <p:spPr bwMode="auto">
          <a:xfrm>
            <a:off x="3364884" y="4144748"/>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31" name="Content Placeholder 29"/>
          <p:cNvSpPr>
            <a:spLocks noGrp="1"/>
          </p:cNvSpPr>
          <p:nvPr>
            <p:ph sz="quarter" idx="12"/>
          </p:nvPr>
        </p:nvSpPr>
        <p:spPr>
          <a:xfrm>
            <a:off x="583298" y="4319528"/>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3" name="Content Placeholder 29"/>
          <p:cNvSpPr>
            <a:spLocks noGrp="1"/>
          </p:cNvSpPr>
          <p:nvPr>
            <p:ph sz="quarter" idx="13"/>
          </p:nvPr>
        </p:nvSpPr>
        <p:spPr>
          <a:xfrm>
            <a:off x="3478131" y="4326788"/>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5" name="Content Placeholder 29"/>
          <p:cNvSpPr>
            <a:spLocks noGrp="1"/>
          </p:cNvSpPr>
          <p:nvPr>
            <p:ph sz="quarter" idx="14"/>
          </p:nvPr>
        </p:nvSpPr>
        <p:spPr>
          <a:xfrm>
            <a:off x="6342268" y="4319534"/>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7" name="Content Placeholder 29"/>
          <p:cNvSpPr>
            <a:spLocks noGrp="1"/>
          </p:cNvSpPr>
          <p:nvPr>
            <p:ph sz="quarter" idx="15"/>
          </p:nvPr>
        </p:nvSpPr>
        <p:spPr>
          <a:xfrm>
            <a:off x="583298" y="1757580"/>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9" name="Content Placeholder 29"/>
          <p:cNvSpPr>
            <a:spLocks noGrp="1"/>
          </p:cNvSpPr>
          <p:nvPr>
            <p:ph sz="quarter" idx="16"/>
          </p:nvPr>
        </p:nvSpPr>
        <p:spPr>
          <a:xfrm>
            <a:off x="3461948" y="1764840"/>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41" name="Content Placeholder 29"/>
          <p:cNvSpPr>
            <a:spLocks noGrp="1"/>
          </p:cNvSpPr>
          <p:nvPr>
            <p:ph sz="quarter" idx="17"/>
          </p:nvPr>
        </p:nvSpPr>
        <p:spPr>
          <a:xfrm>
            <a:off x="6326082" y="1757586"/>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42" name="Content Placeholder 29"/>
          <p:cNvSpPr>
            <a:spLocks noGrp="1"/>
          </p:cNvSpPr>
          <p:nvPr>
            <p:ph sz="quarter" idx="19" hasCustomPrompt="1"/>
          </p:nvPr>
        </p:nvSpPr>
        <p:spPr>
          <a:xfrm>
            <a:off x="485398" y="1190170"/>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3" name="Content Placeholder 29"/>
          <p:cNvSpPr>
            <a:spLocks noGrp="1"/>
          </p:cNvSpPr>
          <p:nvPr>
            <p:ph sz="quarter" idx="20" hasCustomPrompt="1"/>
          </p:nvPr>
        </p:nvSpPr>
        <p:spPr>
          <a:xfrm>
            <a:off x="3356790" y="1190170"/>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4" name="Content Placeholder 29"/>
          <p:cNvSpPr>
            <a:spLocks noGrp="1"/>
          </p:cNvSpPr>
          <p:nvPr>
            <p:ph sz="quarter" idx="21" hasCustomPrompt="1"/>
          </p:nvPr>
        </p:nvSpPr>
        <p:spPr>
          <a:xfrm>
            <a:off x="6228182" y="1190170"/>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5" name="Content Placeholder 29"/>
          <p:cNvSpPr>
            <a:spLocks noGrp="1"/>
          </p:cNvSpPr>
          <p:nvPr>
            <p:ph sz="quarter" idx="22" hasCustomPrompt="1"/>
          </p:nvPr>
        </p:nvSpPr>
        <p:spPr>
          <a:xfrm>
            <a:off x="499913" y="3758368"/>
            <a:ext cx="2617414"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6" name="Content Placeholder 29"/>
          <p:cNvSpPr>
            <a:spLocks noGrp="1"/>
          </p:cNvSpPr>
          <p:nvPr>
            <p:ph sz="quarter" idx="23" hasCustomPrompt="1"/>
          </p:nvPr>
        </p:nvSpPr>
        <p:spPr>
          <a:xfrm>
            <a:off x="3371304" y="3758368"/>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7" name="Content Placeholder 29"/>
          <p:cNvSpPr>
            <a:spLocks noGrp="1"/>
          </p:cNvSpPr>
          <p:nvPr>
            <p:ph sz="quarter" idx="24" hasCustomPrompt="1"/>
          </p:nvPr>
        </p:nvSpPr>
        <p:spPr>
          <a:xfrm>
            <a:off x="6242696" y="3758368"/>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Tree>
    <p:extLst>
      <p:ext uri="{BB962C8B-B14F-4D97-AF65-F5344CB8AC3E}">
        <p14:creationId xmlns:p14="http://schemas.microsoft.com/office/powerpoint/2010/main" val="16600654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C453D74F-C707-4AE6-8C41-7A6D0CF4FD60}" type="slidenum">
              <a:rPr lang="en-US"/>
              <a:pPr>
                <a:defRPr/>
              </a:pPr>
              <a:t>‹#›</a:t>
            </a:fld>
            <a:endParaRPr lang="en-US" dirty="0"/>
          </a:p>
        </p:txBody>
      </p:sp>
    </p:spTree>
    <p:extLst>
      <p:ext uri="{BB962C8B-B14F-4D97-AF65-F5344CB8AC3E}">
        <p14:creationId xmlns:p14="http://schemas.microsoft.com/office/powerpoint/2010/main" val="6847402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046" y="466039"/>
            <a:ext cx="7140336" cy="332399"/>
          </a:xfrm>
          <a:prstGeom prst="rect">
            <a:avLst/>
          </a:prstGeom>
        </p:spPr>
        <p:txBody>
          <a:bodyPr vert="horz" wrap="square" lIns="0" tIns="0" rIns="0" bIns="0" rtlCol="0" anchor="t" anchorCtr="0">
            <a:spAutoFit/>
          </a:bodyPr>
          <a:lstStyle/>
          <a:p>
            <a:r>
              <a:rPr lang="en-US" smtClean="0"/>
              <a:t>Click to edit Master title style</a:t>
            </a:r>
            <a:endParaRPr lang="en-US" dirty="0"/>
          </a:p>
        </p:txBody>
      </p:sp>
      <p:sp>
        <p:nvSpPr>
          <p:cNvPr id="3" name="Text Placeholder 2"/>
          <p:cNvSpPr>
            <a:spLocks noGrp="1"/>
          </p:cNvSpPr>
          <p:nvPr>
            <p:ph type="body" idx="1"/>
          </p:nvPr>
        </p:nvSpPr>
        <p:spPr>
          <a:xfrm>
            <a:off x="281783" y="1170866"/>
            <a:ext cx="8551863" cy="5066422"/>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sp>
        <p:nvSpPr>
          <p:cNvPr id="7" name="TextBox 6"/>
          <p:cNvSpPr txBox="1"/>
          <p:nvPr/>
        </p:nvSpPr>
        <p:spPr>
          <a:xfrm>
            <a:off x="304745" y="6581806"/>
            <a:ext cx="2368068" cy="107722"/>
          </a:xfrm>
          <a:prstGeom prst="rect">
            <a:avLst/>
          </a:prstGeom>
        </p:spPr>
        <p:txBody>
          <a:bodyPr vert="horz" wrap="square" lIns="0" tIns="0" rIns="0" bIns="0" rtlCol="0" anchor="ctr">
            <a:spAutoFit/>
          </a:bodyPr>
          <a:lstStyle>
            <a:defPPr>
              <a:defRPr lang="en-US"/>
            </a:defPPr>
            <a:lvl1pPr>
              <a:defRPr sz="1000">
                <a:solidFill>
                  <a:schemeClr val="bg1"/>
                </a:solidFill>
              </a:defRPr>
            </a:lvl1pPr>
          </a:lstStyle>
          <a:p>
            <a:pPr lvl="0"/>
            <a:r>
              <a:rPr lang="en-US" sz="700" b="0" dirty="0" smtClean="0">
                <a:solidFill>
                  <a:schemeClr val="bg1">
                    <a:lumMod val="50000"/>
                  </a:schemeClr>
                </a:solidFill>
              </a:rPr>
              <a:t>Copyright NGA</a:t>
            </a:r>
            <a:r>
              <a:rPr lang="en-US" sz="700" b="0" baseline="0" dirty="0" smtClean="0">
                <a:solidFill>
                  <a:schemeClr val="bg1">
                    <a:lumMod val="50000"/>
                  </a:schemeClr>
                </a:solidFill>
              </a:rPr>
              <a:t> Human Resources. All rights reserved.</a:t>
            </a:r>
            <a:endParaRPr lang="en-US" sz="700" b="0" dirty="0">
              <a:solidFill>
                <a:schemeClr val="bg1">
                  <a:lumMod val="50000"/>
                </a:schemeClr>
              </a:solidFill>
            </a:endParaRPr>
          </a:p>
        </p:txBody>
      </p:sp>
      <p:pic>
        <p:nvPicPr>
          <p:cNvPr id="5" name="Picture 4"/>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flipH="1" flipV="1">
            <a:off x="0" y="0"/>
            <a:ext cx="9144000" cy="188121"/>
          </a:xfrm>
          <a:prstGeom prst="rect">
            <a:avLst/>
          </a:prstGeom>
        </p:spPr>
      </p:pic>
      <p:sp>
        <p:nvSpPr>
          <p:cNvPr id="8" name="Line 7"/>
          <p:cNvSpPr>
            <a:spLocks noChangeShapeType="1"/>
          </p:cNvSpPr>
          <p:nvPr/>
        </p:nvSpPr>
        <p:spPr bwMode="auto">
          <a:xfrm flipH="1">
            <a:off x="-180975" y="1174284"/>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9" name="Line 8"/>
          <p:cNvSpPr>
            <a:spLocks noChangeShapeType="1"/>
          </p:cNvSpPr>
          <p:nvPr/>
        </p:nvSpPr>
        <p:spPr bwMode="auto">
          <a:xfrm flipH="1">
            <a:off x="-180975" y="62372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11" name="Line 9"/>
          <p:cNvSpPr>
            <a:spLocks noChangeShapeType="1"/>
          </p:cNvSpPr>
          <p:nvPr/>
        </p:nvSpPr>
        <p:spPr bwMode="auto">
          <a:xfrm>
            <a:off x="296863"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12" name="Line 10"/>
          <p:cNvSpPr>
            <a:spLocks noChangeShapeType="1"/>
          </p:cNvSpPr>
          <p:nvPr/>
        </p:nvSpPr>
        <p:spPr bwMode="auto">
          <a:xfrm>
            <a:off x="8851900"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13" name="Line 11"/>
          <p:cNvSpPr>
            <a:spLocks noChangeShapeType="1"/>
          </p:cNvSpPr>
          <p:nvPr/>
        </p:nvSpPr>
        <p:spPr bwMode="auto">
          <a:xfrm>
            <a:off x="-180975" y="1174284"/>
            <a:ext cx="0" cy="504955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15" name="Line 13"/>
          <p:cNvSpPr>
            <a:spLocks noChangeShapeType="1"/>
          </p:cNvSpPr>
          <p:nvPr/>
        </p:nvSpPr>
        <p:spPr bwMode="auto">
          <a:xfrm flipH="1">
            <a:off x="-180975" y="435161"/>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16" name="Line 14"/>
          <p:cNvSpPr>
            <a:spLocks noChangeShapeType="1"/>
          </p:cNvSpPr>
          <p:nvPr/>
        </p:nvSpPr>
        <p:spPr bwMode="auto">
          <a:xfrm flipH="1">
            <a:off x="-180975" y="7889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18" name="Line 16"/>
          <p:cNvSpPr>
            <a:spLocks noChangeShapeType="1"/>
          </p:cNvSpPr>
          <p:nvPr/>
        </p:nvSpPr>
        <p:spPr bwMode="auto">
          <a:xfrm>
            <a:off x="-180975" y="435161"/>
            <a:ext cx="0" cy="35382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cxnSp>
        <p:nvCxnSpPr>
          <p:cNvPr id="21" name="Straight Connector 20"/>
          <p:cNvCxnSpPr>
            <a:endCxn id="12" idx="0"/>
          </p:cNvCxnSpPr>
          <p:nvPr/>
        </p:nvCxnSpPr>
        <p:spPr>
          <a:xfrm>
            <a:off x="287338" y="-198438"/>
            <a:ext cx="8564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7650724" y="378619"/>
            <a:ext cx="1136788" cy="519877"/>
          </a:xfrm>
          <a:prstGeom prst="rect">
            <a:avLst/>
          </a:prstGeom>
        </p:spPr>
      </p:pic>
      <p:sp>
        <p:nvSpPr>
          <p:cNvPr id="22" name="Line 7"/>
          <p:cNvSpPr>
            <a:spLocks noChangeShapeType="1"/>
          </p:cNvSpPr>
          <p:nvPr/>
        </p:nvSpPr>
        <p:spPr bwMode="auto">
          <a:xfrm flipH="1">
            <a:off x="-180975" y="1174284"/>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23" name="Line 8"/>
          <p:cNvSpPr>
            <a:spLocks noChangeShapeType="1"/>
          </p:cNvSpPr>
          <p:nvPr/>
        </p:nvSpPr>
        <p:spPr bwMode="auto">
          <a:xfrm flipH="1">
            <a:off x="-180975" y="62372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24" name="Line 9"/>
          <p:cNvSpPr>
            <a:spLocks noChangeShapeType="1"/>
          </p:cNvSpPr>
          <p:nvPr/>
        </p:nvSpPr>
        <p:spPr bwMode="auto">
          <a:xfrm>
            <a:off x="296863"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25" name="Line 10"/>
          <p:cNvSpPr>
            <a:spLocks noChangeShapeType="1"/>
          </p:cNvSpPr>
          <p:nvPr/>
        </p:nvSpPr>
        <p:spPr bwMode="auto">
          <a:xfrm>
            <a:off x="8851900"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26" name="Line 11"/>
          <p:cNvSpPr>
            <a:spLocks noChangeShapeType="1"/>
          </p:cNvSpPr>
          <p:nvPr/>
        </p:nvSpPr>
        <p:spPr bwMode="auto">
          <a:xfrm>
            <a:off x="-180975" y="1174284"/>
            <a:ext cx="0" cy="504955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27" name="Line 13"/>
          <p:cNvSpPr>
            <a:spLocks noChangeShapeType="1"/>
          </p:cNvSpPr>
          <p:nvPr/>
        </p:nvSpPr>
        <p:spPr bwMode="auto">
          <a:xfrm flipH="1">
            <a:off x="-180975" y="435161"/>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28" name="Line 14"/>
          <p:cNvSpPr>
            <a:spLocks noChangeShapeType="1"/>
          </p:cNvSpPr>
          <p:nvPr/>
        </p:nvSpPr>
        <p:spPr bwMode="auto">
          <a:xfrm flipH="1">
            <a:off x="-180975" y="7889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29" name="Line 16"/>
          <p:cNvSpPr>
            <a:spLocks noChangeShapeType="1"/>
          </p:cNvSpPr>
          <p:nvPr/>
        </p:nvSpPr>
        <p:spPr bwMode="auto">
          <a:xfrm>
            <a:off x="-180975" y="435161"/>
            <a:ext cx="0" cy="35382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30" name="Line 17"/>
          <p:cNvSpPr>
            <a:spLocks noChangeShapeType="1"/>
          </p:cNvSpPr>
          <p:nvPr/>
        </p:nvSpPr>
        <p:spPr bwMode="auto">
          <a:xfrm>
            <a:off x="7414094"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cxnSp>
        <p:nvCxnSpPr>
          <p:cNvPr id="31" name="Straight Connector 30"/>
          <p:cNvCxnSpPr>
            <a:endCxn id="12" idx="0"/>
          </p:cNvCxnSpPr>
          <p:nvPr/>
        </p:nvCxnSpPr>
        <p:spPr>
          <a:xfrm>
            <a:off x="287338" y="-198438"/>
            <a:ext cx="8564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700" r:id="rId7"/>
    <p:sldLayoutId id="2147483699" r:id="rId8"/>
    <p:sldLayoutId id="2147483706" r:id="rId9"/>
    <p:sldLayoutId id="2147483701" r:id="rId10"/>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solidFill>
            <a:schemeClr val="accent1"/>
          </a:solidFill>
          <a:latin typeface="Georgia" pitchFamily="18" charset="0"/>
          <a:ea typeface="+mj-ea"/>
          <a:cs typeface="+mj-cs"/>
        </a:defRPr>
      </a:lvl1pPr>
    </p:titleStyle>
    <p:bodyStyle>
      <a:lvl1pPr marL="228600" marR="0" indent="-228600" algn="l" defTabSz="914400" rtl="0" eaLnBrk="1" fontAlgn="base" latinLnBrk="0" hangingPunct="1">
        <a:lnSpc>
          <a:spcPct val="100000"/>
        </a:lnSpc>
        <a:spcBef>
          <a:spcPct val="20000"/>
        </a:spcBef>
        <a:spcAft>
          <a:spcPct val="0"/>
        </a:spcAft>
        <a:buClrTx/>
        <a:buSzTx/>
        <a:buFontTx/>
        <a:buChar char="•"/>
        <a:tabLst/>
        <a:defRPr lang="en-US" sz="1800" kern="1200" noProof="0" dirty="0" smtClean="0">
          <a:solidFill>
            <a:schemeClr val="tx1"/>
          </a:solidFill>
          <a:latin typeface="+mn-lt"/>
          <a:ea typeface="+mn-ea"/>
          <a:cs typeface="+mn-cs"/>
        </a:defRPr>
      </a:lvl1pPr>
      <a:lvl2pPr marL="685800" marR="0" indent="-228600" algn="l" defTabSz="914400" rtl="0" eaLnBrk="1" fontAlgn="base" latinLnBrk="0" hangingPunct="1">
        <a:lnSpc>
          <a:spcPct val="100000"/>
        </a:lnSpc>
        <a:spcBef>
          <a:spcPct val="20000"/>
        </a:spcBef>
        <a:spcAft>
          <a:spcPct val="0"/>
        </a:spcAft>
        <a:buClrTx/>
        <a:buSzTx/>
        <a:buFontTx/>
        <a:buChar char="•"/>
        <a:tabLst/>
        <a:defRPr sz="1800" b="0" kern="1200">
          <a:solidFill>
            <a:schemeClr val="tx1"/>
          </a:solidFill>
          <a:latin typeface="+mn-lt"/>
          <a:ea typeface="+mn-ea"/>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Tx/>
        <a:buChar char="•"/>
        <a:tabLst/>
        <a:defRPr sz="1600" kern="1200">
          <a:solidFill>
            <a:schemeClr val="tx1"/>
          </a:solidFill>
          <a:latin typeface="+mn-lt"/>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600" kern="1200">
          <a:solidFill>
            <a:schemeClr val="tx1"/>
          </a:solidFill>
          <a:latin typeface="+mn-lt"/>
          <a:ea typeface="+mn-ea"/>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docs.python.org/release/2.7.11/" TargetMode="External"/><Relationship Id="rId2" Type="http://schemas.openxmlformats.org/officeDocument/2006/relationships/hyperlink" Target="http://docs.python.org/release/1.4/" TargetMode="External"/><Relationship Id="rId1" Type="http://schemas.openxmlformats.org/officeDocument/2006/relationships/slideLayout" Target="../slideLayouts/slideLayout4.xml"/><Relationship Id="rId4" Type="http://schemas.openxmlformats.org/officeDocument/2006/relationships/hyperlink" Target="http://docs.python.org/release/3.4.3/"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pip-installer.org/"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hyperlink" Target="http://nightwatchjs.org/" TargetMode="External"/><Relationship Id="rId13" Type="http://schemas.openxmlformats.org/officeDocument/2006/relationships/hyperlink" Target="http://rspec.info/" TargetMode="External"/><Relationship Id="rId3" Type="http://schemas.openxmlformats.org/officeDocument/2006/relationships/hyperlink" Target="http://www.nunit.org/" TargetMode="External"/><Relationship Id="rId7" Type="http://schemas.openxmlformats.org/officeDocument/2006/relationships/hyperlink" Target="http://webdriver.io/" TargetMode="External"/><Relationship Id="rId12" Type="http://schemas.openxmlformats.org/officeDocument/2006/relationships/hyperlink" Target="http://code.google.com/p/robotframework-seleniumlibrary" TargetMode="External"/><Relationship Id="rId2" Type="http://schemas.openxmlformats.org/officeDocument/2006/relationships/hyperlink" Target="http://www.seleniumhq.org/download/#client-drivers" TargetMode="External"/><Relationship Id="rId1" Type="http://schemas.openxmlformats.org/officeDocument/2006/relationships/slideLayout" Target="../slideLayouts/slideLayout4.xml"/><Relationship Id="rId6" Type="http://schemas.openxmlformats.org/officeDocument/2006/relationships/hyperlink" Target="https://github.com/SeleniumHQ/selenium/wiki/WebDriverJs" TargetMode="External"/><Relationship Id="rId11" Type="http://schemas.openxmlformats.org/officeDocument/2006/relationships/hyperlink" Target="http://pytest.org/latest/" TargetMode="External"/><Relationship Id="rId5" Type="http://schemas.openxmlformats.org/officeDocument/2006/relationships/hyperlink" Target="http://testng.org/doc/index.html" TargetMode="External"/><Relationship Id="rId10" Type="http://schemas.openxmlformats.org/officeDocument/2006/relationships/hyperlink" Target="http://pyunit.sourceforge.net/" TargetMode="External"/><Relationship Id="rId4" Type="http://schemas.openxmlformats.org/officeDocument/2006/relationships/hyperlink" Target="https://github.com/junit-team/junit" TargetMode="External"/><Relationship Id="rId9" Type="http://schemas.openxmlformats.org/officeDocument/2006/relationships/hyperlink" Target="https://github.com/Behat/en-mink.behat.org/blob/master/index.rs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Python</a:t>
            </a:r>
            <a:r>
              <a:rPr lang="en-US" dirty="0"/>
              <a:t> </a:t>
            </a:r>
            <a:r>
              <a:rPr lang="en-US" dirty="0" smtClean="0"/>
              <a:t>&amp; Robot Framework</a:t>
            </a:r>
            <a:endParaRPr lang="en-US" dirty="0"/>
          </a:p>
        </p:txBody>
      </p:sp>
      <p:sp>
        <p:nvSpPr>
          <p:cNvPr id="5" name="Subtitle 4"/>
          <p:cNvSpPr>
            <a:spLocks noGrp="1"/>
          </p:cNvSpPr>
          <p:nvPr>
            <p:ph type="subTitle" idx="1"/>
          </p:nvPr>
        </p:nvSpPr>
        <p:spPr/>
        <p:txBody>
          <a:bodyPr/>
          <a:lstStyle/>
          <a:p>
            <a:r>
              <a:rPr lang="en-US" dirty="0" smtClean="0"/>
              <a:t>Introduction </a:t>
            </a:r>
            <a:endParaRPr lang="en-US" dirty="0"/>
          </a:p>
        </p:txBody>
      </p:sp>
      <p:sp>
        <p:nvSpPr>
          <p:cNvPr id="3" name="Slide Number Placeholder 2"/>
          <p:cNvSpPr>
            <a:spLocks noGrp="1"/>
          </p:cNvSpPr>
          <p:nvPr>
            <p:ph type="sldNum" sz="quarter" idx="4"/>
          </p:nvPr>
        </p:nvSpPr>
        <p:spPr/>
        <p:txBody>
          <a:bodyPr/>
          <a:lstStyle/>
          <a:p>
            <a:fld id="{DB9C3A1C-113A-4311-AD7C-22AABB34C33F}" type="slidenum">
              <a:rPr lang="en-US" smtClean="0"/>
              <a:pPr/>
              <a:t>1</a:t>
            </a:fld>
            <a:endParaRPr lang="en-US" dirty="0"/>
          </a:p>
        </p:txBody>
      </p:sp>
    </p:spTree>
    <p:extLst>
      <p:ext uri="{BB962C8B-B14F-4D97-AF65-F5344CB8AC3E}">
        <p14:creationId xmlns:p14="http://schemas.microsoft.com/office/powerpoint/2010/main" val="12346002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Appendix</a:t>
            </a:r>
            <a:endParaRPr lang="en-US" dirty="0"/>
          </a:p>
        </p:txBody>
      </p:sp>
      <p:sp>
        <p:nvSpPr>
          <p:cNvPr id="3" name="Slide Number Placeholder 2"/>
          <p:cNvSpPr>
            <a:spLocks noGrp="1"/>
          </p:cNvSpPr>
          <p:nvPr>
            <p:ph type="sldNum" sz="quarter" idx="4"/>
          </p:nvPr>
        </p:nvSpPr>
        <p:spPr/>
        <p:txBody>
          <a:bodyPr/>
          <a:lstStyle/>
          <a:p>
            <a:fld id="{DB9C3A1C-113A-4311-AD7C-22AABB34C33F}" type="slidenum">
              <a:rPr lang="en-US" smtClean="0"/>
              <a:pPr/>
              <a:t>10</a:t>
            </a:fld>
            <a:endParaRPr lang="en-US" dirty="0"/>
          </a:p>
        </p:txBody>
      </p:sp>
    </p:spTree>
    <p:extLst>
      <p:ext uri="{BB962C8B-B14F-4D97-AF65-F5344CB8AC3E}">
        <p14:creationId xmlns:p14="http://schemas.microsoft.com/office/powerpoint/2010/main" val="19094621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4"/>
          </p:nvPr>
        </p:nvSpPr>
        <p:spPr/>
        <p:txBody>
          <a:bodyPr/>
          <a:lstStyle/>
          <a:p>
            <a:fld id="{DB9C3A1C-113A-4311-AD7C-22AABB34C33F}" type="slidenum">
              <a:rPr lang="en-US" smtClean="0"/>
              <a:pPr/>
              <a:t>2</a:t>
            </a:fld>
            <a:endParaRPr lang="en-US" dirty="0"/>
          </a:p>
        </p:txBody>
      </p:sp>
      <p:sp>
        <p:nvSpPr>
          <p:cNvPr id="11" name="Content Placeholder 10"/>
          <p:cNvSpPr>
            <a:spLocks noGrp="1"/>
          </p:cNvSpPr>
          <p:nvPr>
            <p:ph sz="quarter" idx="11"/>
          </p:nvPr>
        </p:nvSpPr>
        <p:spPr/>
        <p:txBody>
          <a:bodyPr/>
          <a:lstStyle/>
          <a:p>
            <a:r>
              <a:rPr lang="en-US" dirty="0" smtClean="0"/>
              <a:t>Introduction to Python and Robot Framework</a:t>
            </a:r>
          </a:p>
          <a:p>
            <a:r>
              <a:rPr lang="en-US" dirty="0" smtClean="0"/>
              <a:t>Installation and Configuration</a:t>
            </a:r>
          </a:p>
          <a:p>
            <a:endParaRPr lang="en-US" dirty="0"/>
          </a:p>
        </p:txBody>
      </p:sp>
    </p:spTree>
    <p:extLst>
      <p:ext uri="{BB962C8B-B14F-4D97-AF65-F5344CB8AC3E}">
        <p14:creationId xmlns:p14="http://schemas.microsoft.com/office/powerpoint/2010/main" val="7193194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dirty="0" smtClean="0"/>
              <a:t>Introduction</a:t>
            </a:r>
            <a:endParaRPr lang="en-US" dirty="0"/>
          </a:p>
        </p:txBody>
      </p:sp>
      <p:sp>
        <p:nvSpPr>
          <p:cNvPr id="3" name="Content Placeholder 2"/>
          <p:cNvSpPr>
            <a:spLocks noGrp="1"/>
          </p:cNvSpPr>
          <p:nvPr>
            <p:ph sz="quarter" idx="13"/>
          </p:nvPr>
        </p:nvSpPr>
        <p:spPr/>
        <p:txBody>
          <a:bodyPr/>
          <a:lstStyle/>
          <a:p>
            <a:r>
              <a:rPr lang="en-US" dirty="0" smtClean="0"/>
              <a:t>Python </a:t>
            </a:r>
            <a:r>
              <a:rPr lang="en-US" dirty="0"/>
              <a:t>is a high-level, interpreted, interactive and object-oriented scripting language. Python is designed to be highly readable. It uses English keywords frequently where as other languages use punctuation, and it has fewer syntactical constructions than other languages.</a:t>
            </a:r>
          </a:p>
          <a:p>
            <a:r>
              <a:rPr lang="en-US" b="1" dirty="0"/>
              <a:t>Python is Interpreted:</a:t>
            </a:r>
            <a:r>
              <a:rPr lang="en-US" dirty="0"/>
              <a:t> Python is processed at runtime by the interpreter. You do not need to compile your program before executing it. This is similar to PERL and PHP.</a:t>
            </a:r>
          </a:p>
          <a:p>
            <a:r>
              <a:rPr lang="en-US" b="1" dirty="0"/>
              <a:t>Python is Interactive:</a:t>
            </a:r>
            <a:r>
              <a:rPr lang="en-US" dirty="0"/>
              <a:t> You can actually sit at a Python prompt and interact with the interpreter directly to write your programs.</a:t>
            </a:r>
          </a:p>
          <a:p>
            <a:r>
              <a:rPr lang="en-US" b="1" dirty="0"/>
              <a:t>Python is Object-Oriented:</a:t>
            </a:r>
            <a:r>
              <a:rPr lang="en-US" dirty="0"/>
              <a:t> Python supports Object-Oriented style or technique of programming that encapsulates code within objects.</a:t>
            </a:r>
          </a:p>
          <a:p>
            <a:endParaRPr lang="en-US" dirty="0"/>
          </a:p>
        </p:txBody>
      </p:sp>
      <p:sp>
        <p:nvSpPr>
          <p:cNvPr id="4" name="Slide Number Placeholder 3"/>
          <p:cNvSpPr>
            <a:spLocks noGrp="1"/>
          </p:cNvSpPr>
          <p:nvPr>
            <p:ph type="sldNum" sz="quarter" idx="4"/>
          </p:nvPr>
        </p:nvSpPr>
        <p:spPr/>
        <p:txBody>
          <a:bodyPr/>
          <a:lstStyle/>
          <a:p>
            <a:fld id="{DB9C3A1C-113A-4311-AD7C-22AABB34C33F}" type="slidenum">
              <a:rPr lang="en-US" smtClean="0"/>
              <a:pPr/>
              <a:t>3</a:t>
            </a:fld>
            <a:endParaRPr lang="en-US" dirty="0"/>
          </a:p>
        </p:txBody>
      </p:sp>
    </p:spTree>
    <p:extLst>
      <p:ext uri="{BB962C8B-B14F-4D97-AF65-F5344CB8AC3E}">
        <p14:creationId xmlns:p14="http://schemas.microsoft.com/office/powerpoint/2010/main" val="11621082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dirty="0"/>
              <a:t>History of </a:t>
            </a:r>
            <a:r>
              <a:rPr lang="en-US" dirty="0" smtClean="0"/>
              <a:t>Python</a:t>
            </a:r>
            <a:endParaRPr lang="en-US" dirty="0"/>
          </a:p>
        </p:txBody>
      </p:sp>
      <p:sp>
        <p:nvSpPr>
          <p:cNvPr id="3" name="Content Placeholder 2"/>
          <p:cNvSpPr>
            <a:spLocks noGrp="1"/>
          </p:cNvSpPr>
          <p:nvPr>
            <p:ph sz="quarter" idx="13"/>
          </p:nvPr>
        </p:nvSpPr>
        <p:spPr/>
        <p:txBody>
          <a:bodyPr/>
          <a:lstStyle/>
          <a:p>
            <a:r>
              <a:rPr lang="en-US" dirty="0"/>
              <a:t>Python is a general-purpose interpreted, interactive, object-oriented, and high-level programming language. It was created by Guido van Rossum during 1985- 1990. Like Perl, Python source code is also available under the GNU General Public License (GPL). This tutorial gives enough understanding on Python programming language.</a:t>
            </a:r>
          </a:p>
          <a:p>
            <a:endParaRPr lang="en-US" dirty="0" smtClean="0">
              <a:hlinkClick r:id="rId2"/>
            </a:endParaRPr>
          </a:p>
          <a:p>
            <a:r>
              <a:rPr lang="en-US" dirty="0" smtClean="0">
                <a:hlinkClick r:id="rId2"/>
              </a:rPr>
              <a:t>Python </a:t>
            </a:r>
            <a:r>
              <a:rPr lang="en-US" dirty="0">
                <a:hlinkClick r:id="rId2"/>
              </a:rPr>
              <a:t>1.4</a:t>
            </a:r>
            <a:r>
              <a:rPr lang="en-US" dirty="0"/>
              <a:t>, documentation released on 25 October 1996.</a:t>
            </a:r>
          </a:p>
          <a:p>
            <a:r>
              <a:rPr lang="en-US" dirty="0">
                <a:hlinkClick r:id="rId3"/>
              </a:rPr>
              <a:t>Python 2.7.11</a:t>
            </a:r>
            <a:r>
              <a:rPr lang="en-US" dirty="0"/>
              <a:t>, documentation released on 5 December </a:t>
            </a:r>
            <a:r>
              <a:rPr lang="en-US" dirty="0" smtClean="0"/>
              <a:t>2015</a:t>
            </a:r>
          </a:p>
          <a:p>
            <a:r>
              <a:rPr lang="en-US" dirty="0">
                <a:hlinkClick r:id="rId4"/>
              </a:rPr>
              <a:t>Python 3.4.3</a:t>
            </a:r>
            <a:r>
              <a:rPr lang="en-US" dirty="0"/>
              <a:t>, documentation released on 25 February 2015.</a:t>
            </a:r>
          </a:p>
          <a:p>
            <a:r>
              <a:rPr lang="en-US" dirty="0"/>
              <a:t>Robot Framework 2.9 supports Python 2.6 and 2.7, and upcoming Robot Framework 3.0 supports those and also Python versions 3.3 and up</a:t>
            </a:r>
            <a:endParaRPr lang="en-US" dirty="0"/>
          </a:p>
        </p:txBody>
      </p:sp>
      <p:sp>
        <p:nvSpPr>
          <p:cNvPr id="4" name="Slide Number Placeholder 3"/>
          <p:cNvSpPr>
            <a:spLocks noGrp="1"/>
          </p:cNvSpPr>
          <p:nvPr>
            <p:ph type="sldNum" sz="quarter" idx="4"/>
          </p:nvPr>
        </p:nvSpPr>
        <p:spPr/>
        <p:txBody>
          <a:bodyPr/>
          <a:lstStyle/>
          <a:p>
            <a:fld id="{DB9C3A1C-113A-4311-AD7C-22AABB34C33F}" type="slidenum">
              <a:rPr lang="en-US" smtClean="0"/>
              <a:pPr/>
              <a:t>4</a:t>
            </a:fld>
            <a:endParaRPr lang="en-US" dirty="0"/>
          </a:p>
        </p:txBody>
      </p:sp>
    </p:spTree>
    <p:extLst>
      <p:ext uri="{BB962C8B-B14F-4D97-AF65-F5344CB8AC3E}">
        <p14:creationId xmlns:p14="http://schemas.microsoft.com/office/powerpoint/2010/main" val="3338831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664797"/>
          </a:xfrm>
        </p:spPr>
        <p:txBody>
          <a:bodyPr/>
          <a:lstStyle/>
          <a:p>
            <a:r>
              <a:rPr lang="en-US" b="1" dirty="0" smtClean="0"/>
              <a:t>Configuring PATH and Package Manager</a:t>
            </a:r>
            <a:r>
              <a:rPr lang="en-US" b="1" dirty="0"/>
              <a:t/>
            </a:r>
            <a:br>
              <a:rPr lang="en-US" b="1" dirty="0"/>
            </a:br>
            <a:endParaRPr lang="en-US" dirty="0"/>
          </a:p>
        </p:txBody>
      </p:sp>
      <p:sp>
        <p:nvSpPr>
          <p:cNvPr id="3" name="Content Placeholder 2"/>
          <p:cNvSpPr>
            <a:spLocks noGrp="1"/>
          </p:cNvSpPr>
          <p:nvPr>
            <p:ph sz="quarter" idx="13"/>
          </p:nvPr>
        </p:nvSpPr>
        <p:spPr/>
        <p:txBody>
          <a:bodyPr/>
          <a:lstStyle/>
          <a:p>
            <a:r>
              <a:rPr lang="en-US" dirty="0"/>
              <a:t>What directories you need to add to the </a:t>
            </a:r>
            <a:r>
              <a:rPr lang="en-US" dirty="0"/>
              <a:t>PATH</a:t>
            </a:r>
            <a:r>
              <a:rPr lang="en-US" dirty="0"/>
              <a:t> depends on the interpreter and the operating system. The first location is the installation directory of the interpreter (e.g. </a:t>
            </a:r>
            <a:r>
              <a:rPr lang="en-US" i="1" dirty="0"/>
              <a:t>C:\Python27</a:t>
            </a:r>
            <a:r>
              <a:rPr lang="en-US" dirty="0"/>
              <a:t>) and the other is the location where scripts are installed with that interpreter. Both Python and </a:t>
            </a:r>
            <a:r>
              <a:rPr lang="en-US" dirty="0" err="1"/>
              <a:t>IronPython</a:t>
            </a:r>
            <a:r>
              <a:rPr lang="en-US" dirty="0"/>
              <a:t> install scripts to </a:t>
            </a:r>
            <a:r>
              <a:rPr lang="en-US" i="1" dirty="0"/>
              <a:t>Scripts</a:t>
            </a:r>
            <a:r>
              <a:rPr lang="en-US" dirty="0"/>
              <a:t> directory under the installation directory on </a:t>
            </a:r>
            <a:r>
              <a:rPr lang="en-US" dirty="0" smtClean="0"/>
              <a:t>Windows (</a:t>
            </a:r>
            <a:r>
              <a:rPr lang="en-US" dirty="0" err="1" smtClean="0"/>
              <a:t>e.g.</a:t>
            </a:r>
            <a:r>
              <a:rPr lang="en-US" i="1" dirty="0" err="1" smtClean="0"/>
              <a:t>C</a:t>
            </a:r>
            <a:r>
              <a:rPr lang="en-US" i="1" dirty="0" smtClean="0"/>
              <a:t>:\Python27\Scripts</a:t>
            </a:r>
            <a:r>
              <a:rPr lang="en-US" dirty="0" smtClean="0"/>
              <a:t>)</a:t>
            </a:r>
          </a:p>
          <a:p>
            <a:r>
              <a:rPr lang="en-US" dirty="0" smtClean="0"/>
              <a:t>Package Managers : </a:t>
            </a:r>
            <a:r>
              <a:rPr lang="en-US" dirty="0" err="1" smtClean="0"/>
              <a:t>easy_install</a:t>
            </a:r>
            <a:r>
              <a:rPr lang="en-US" dirty="0" smtClean="0"/>
              <a:t>, Pip </a:t>
            </a:r>
          </a:p>
          <a:p>
            <a:r>
              <a:rPr lang="en-US" b="1" dirty="0"/>
              <a:t>Installing pip for </a:t>
            </a:r>
            <a:r>
              <a:rPr lang="en-US" b="1" dirty="0" smtClean="0"/>
              <a:t>Python : </a:t>
            </a:r>
            <a:r>
              <a:rPr lang="en-US" dirty="0" smtClean="0"/>
              <a:t>Python </a:t>
            </a:r>
            <a:r>
              <a:rPr lang="en-US" dirty="0"/>
              <a:t>package managers make installation trivial. </a:t>
            </a:r>
            <a:endParaRPr lang="en-US" dirty="0" smtClean="0"/>
          </a:p>
          <a:p>
            <a:pPr lvl="3"/>
            <a:r>
              <a:rPr lang="en-US" dirty="0" err="1" smtClean="0"/>
              <a:t>easy_instal</a:t>
            </a:r>
            <a:r>
              <a:rPr lang="en-US" dirty="0" smtClean="0"/>
              <a:t> </a:t>
            </a:r>
            <a:r>
              <a:rPr lang="en-US" dirty="0"/>
              <a:t>pip</a:t>
            </a:r>
          </a:p>
          <a:p>
            <a:r>
              <a:rPr lang="en-US" dirty="0" smtClean="0"/>
              <a:t>For </a:t>
            </a:r>
            <a:r>
              <a:rPr lang="en-US" dirty="0"/>
              <a:t>example, </a:t>
            </a:r>
            <a:r>
              <a:rPr lang="en-US" dirty="0">
                <a:hlinkClick r:id="rId2"/>
              </a:rPr>
              <a:t>pip</a:t>
            </a:r>
            <a:r>
              <a:rPr lang="en-US" dirty="0"/>
              <a:t> users just need to execute</a:t>
            </a:r>
            <a:r>
              <a:rPr lang="en-US" dirty="0" smtClean="0"/>
              <a:t>:</a:t>
            </a:r>
          </a:p>
          <a:p>
            <a:pPr lvl="3"/>
            <a:r>
              <a:rPr lang="en-US" dirty="0"/>
              <a:t>pip install </a:t>
            </a:r>
            <a:r>
              <a:rPr lang="en-US" dirty="0" err="1"/>
              <a:t>robotframework</a:t>
            </a:r>
            <a:endParaRPr lang="en-US" dirty="0"/>
          </a:p>
          <a:p>
            <a:r>
              <a:rPr lang="en-US" dirty="0" smtClean="0"/>
              <a:t>Starting </a:t>
            </a:r>
            <a:r>
              <a:rPr lang="en-US" dirty="0"/>
              <a:t>from Python 2.7.9, </a:t>
            </a:r>
            <a:r>
              <a:rPr lang="en-US" dirty="0" smtClean="0"/>
              <a:t>The </a:t>
            </a:r>
            <a:r>
              <a:rPr lang="en-US" dirty="0"/>
              <a:t>standard Windows installer by default installs and activates pip</a:t>
            </a:r>
            <a:endParaRPr lang="en-US" b="1" dirty="0"/>
          </a:p>
          <a:p>
            <a:r>
              <a:rPr lang="en-US" dirty="0" smtClean="0"/>
              <a:t> </a:t>
            </a:r>
            <a:endParaRPr lang="en-US" dirty="0"/>
          </a:p>
        </p:txBody>
      </p:sp>
      <p:sp>
        <p:nvSpPr>
          <p:cNvPr id="4" name="Slide Number Placeholder 3"/>
          <p:cNvSpPr>
            <a:spLocks noGrp="1"/>
          </p:cNvSpPr>
          <p:nvPr>
            <p:ph type="sldNum" sz="quarter" idx="4"/>
          </p:nvPr>
        </p:nvSpPr>
        <p:spPr/>
        <p:txBody>
          <a:bodyPr/>
          <a:lstStyle/>
          <a:p>
            <a:fld id="{DB9C3A1C-113A-4311-AD7C-22AABB34C33F}" type="slidenum">
              <a:rPr lang="en-US" smtClean="0"/>
              <a:pPr/>
              <a:t>5</a:t>
            </a:fld>
            <a:endParaRPr lang="en-US" dirty="0"/>
          </a:p>
        </p:txBody>
      </p:sp>
    </p:spTree>
    <p:extLst>
      <p:ext uri="{BB962C8B-B14F-4D97-AF65-F5344CB8AC3E}">
        <p14:creationId xmlns:p14="http://schemas.microsoft.com/office/powerpoint/2010/main" val="30715780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dirty="0" smtClean="0"/>
              <a:t>Python Interpreter</a:t>
            </a:r>
            <a:endParaRPr lang="en-US" dirty="0"/>
          </a:p>
        </p:txBody>
      </p:sp>
      <p:sp>
        <p:nvSpPr>
          <p:cNvPr id="3" name="Content Placeholder 2"/>
          <p:cNvSpPr>
            <a:spLocks noGrp="1"/>
          </p:cNvSpPr>
          <p:nvPr>
            <p:ph sz="quarter" idx="13"/>
          </p:nvPr>
        </p:nvSpPr>
        <p:spPr/>
        <p:txBody>
          <a:bodyPr/>
          <a:lstStyle/>
          <a:p>
            <a:r>
              <a:rPr lang="en-US" dirty="0" smtClean="0"/>
              <a:t>Python : Core Interpreter</a:t>
            </a:r>
          </a:p>
          <a:p>
            <a:r>
              <a:rPr lang="en-US" dirty="0" err="1" smtClean="0"/>
              <a:t>Jython</a:t>
            </a:r>
            <a:r>
              <a:rPr lang="en-US" dirty="0" smtClean="0"/>
              <a:t> : </a:t>
            </a:r>
            <a:r>
              <a:rPr lang="en-US" dirty="0"/>
              <a:t> is a Python implementation that compiles Python code to Java bytecode which is then executed by the JVM (Java Virtual Machine). Additionally, it is able to import and use any Java class like a Python module</a:t>
            </a:r>
            <a:r>
              <a:rPr lang="en-US" dirty="0" smtClean="0"/>
              <a:t>.</a:t>
            </a:r>
          </a:p>
          <a:p>
            <a:r>
              <a:rPr lang="en-US" dirty="0" err="1" smtClean="0"/>
              <a:t>IronPython</a:t>
            </a:r>
            <a:r>
              <a:rPr lang="en-US" dirty="0" smtClean="0"/>
              <a:t> : </a:t>
            </a:r>
            <a:r>
              <a:rPr lang="en-US" dirty="0"/>
              <a:t>is an implementation of Python for the .NET framework. It can use both Python and .NET framework libraries, and can also expose Python code to other languages in the .NET framework</a:t>
            </a:r>
            <a:r>
              <a:rPr lang="en-US" dirty="0" smtClean="0"/>
              <a:t>.</a:t>
            </a:r>
          </a:p>
          <a:p>
            <a:r>
              <a:rPr lang="en-US" dirty="0" err="1" smtClean="0"/>
              <a:t>Cpython</a:t>
            </a:r>
            <a:r>
              <a:rPr lang="en-US" dirty="0" smtClean="0"/>
              <a:t> : </a:t>
            </a:r>
            <a:r>
              <a:rPr lang="en-US" dirty="0"/>
              <a:t> is the reference implementation of Python, written in C. It compiles Python code to intermediate bytecode which is then interpreted by a virtual machine.</a:t>
            </a:r>
          </a:p>
          <a:p>
            <a:r>
              <a:rPr lang="en-US" dirty="0" err="1" smtClean="0"/>
              <a:t>PyPy</a:t>
            </a:r>
            <a:r>
              <a:rPr lang="en-US" dirty="0" smtClean="0"/>
              <a:t> :</a:t>
            </a:r>
            <a:r>
              <a:rPr lang="en-US" dirty="0"/>
              <a:t> is a Python interpreter implemented in a restricted statically-typed subset of the Python language called </a:t>
            </a:r>
            <a:r>
              <a:rPr lang="en-US" dirty="0" err="1"/>
              <a:t>RPython</a:t>
            </a:r>
            <a:r>
              <a:rPr lang="en-US" dirty="0"/>
              <a:t>. The interpreter features a just-in-time compiler and supports multiple back-ends (C, CLI, JVM)</a:t>
            </a:r>
          </a:p>
          <a:p>
            <a:endParaRPr lang="en-US" dirty="0"/>
          </a:p>
        </p:txBody>
      </p:sp>
      <p:sp>
        <p:nvSpPr>
          <p:cNvPr id="4" name="Slide Number Placeholder 3"/>
          <p:cNvSpPr>
            <a:spLocks noGrp="1"/>
          </p:cNvSpPr>
          <p:nvPr>
            <p:ph type="sldNum" sz="quarter" idx="4"/>
          </p:nvPr>
        </p:nvSpPr>
        <p:spPr/>
        <p:txBody>
          <a:bodyPr/>
          <a:lstStyle/>
          <a:p>
            <a:fld id="{DB9C3A1C-113A-4311-AD7C-22AABB34C33F}" type="slidenum">
              <a:rPr lang="en-US" smtClean="0"/>
              <a:pPr/>
              <a:t>6</a:t>
            </a:fld>
            <a:endParaRPr lang="en-US" dirty="0"/>
          </a:p>
        </p:txBody>
      </p:sp>
    </p:spTree>
    <p:extLst>
      <p:ext uri="{BB962C8B-B14F-4D97-AF65-F5344CB8AC3E}">
        <p14:creationId xmlns:p14="http://schemas.microsoft.com/office/powerpoint/2010/main" val="8218167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32399"/>
          </a:xfrm>
        </p:spPr>
        <p:txBody>
          <a:bodyPr/>
          <a:lstStyle/>
          <a:p>
            <a:r>
              <a:rPr lang="en-US" dirty="0" smtClean="0"/>
              <a:t>Robot Framework Install manager</a:t>
            </a:r>
            <a:endParaRPr lang="en-US" dirty="0"/>
          </a:p>
        </p:txBody>
      </p:sp>
      <p:sp>
        <p:nvSpPr>
          <p:cNvPr id="3" name="Content Placeholder 2"/>
          <p:cNvSpPr>
            <a:spLocks noGrp="1"/>
          </p:cNvSpPr>
          <p:nvPr>
            <p:ph sz="quarter" idx="13"/>
          </p:nvPr>
        </p:nvSpPr>
        <p:spPr/>
        <p:txBody>
          <a:bodyPr/>
          <a:lstStyle/>
          <a:p>
            <a:pPr marL="0" indent="0">
              <a:buNone/>
            </a:pPr>
            <a:endParaRPr lang="en-US" dirty="0"/>
          </a:p>
        </p:txBody>
      </p:sp>
      <p:sp>
        <p:nvSpPr>
          <p:cNvPr id="4" name="Slide Number Placeholder 3"/>
          <p:cNvSpPr>
            <a:spLocks noGrp="1"/>
          </p:cNvSpPr>
          <p:nvPr>
            <p:ph type="sldNum" sz="quarter" idx="4"/>
          </p:nvPr>
        </p:nvSpPr>
        <p:spPr/>
        <p:txBody>
          <a:bodyPr/>
          <a:lstStyle/>
          <a:p>
            <a:fld id="{DB9C3A1C-113A-4311-AD7C-22AABB34C33F}" type="slidenum">
              <a:rPr lang="en-US" smtClean="0"/>
              <a:pPr/>
              <a:t>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8" y="1182201"/>
            <a:ext cx="8620125"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97351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664797"/>
          </a:xfrm>
        </p:spPr>
        <p:txBody>
          <a:bodyPr/>
          <a:lstStyle/>
          <a:p>
            <a:r>
              <a:rPr lang="en-US" b="1" dirty="0"/>
              <a:t>Programming Languages &amp; Frameworks</a:t>
            </a:r>
            <a:br>
              <a:rPr lang="en-US" b="1" dirty="0"/>
            </a:br>
            <a:endParaRPr lang="en-US" dirty="0"/>
          </a:p>
        </p:txBody>
      </p:sp>
      <p:sp>
        <p:nvSpPr>
          <p:cNvPr id="3" name="Content Placeholder 2"/>
          <p:cNvSpPr>
            <a:spLocks noGrp="1"/>
          </p:cNvSpPr>
          <p:nvPr>
            <p:ph sz="quarter" idx="13"/>
          </p:nvPr>
        </p:nvSpPr>
        <p:spPr/>
        <p:txBody>
          <a:bodyPr/>
          <a:lstStyle/>
          <a:p>
            <a:r>
              <a:rPr lang="en-US" dirty="0" smtClean="0"/>
              <a:t>Programming </a:t>
            </a:r>
            <a:r>
              <a:rPr lang="en-US" dirty="0"/>
              <a:t>languages are supported through Selenium "drivers." These are libraries made for each language that expose commands from the </a:t>
            </a:r>
            <a:r>
              <a:rPr lang="en-US" dirty="0">
                <a:hlinkClick r:id="rId2"/>
              </a:rPr>
              <a:t>Selenium API</a:t>
            </a:r>
            <a:r>
              <a:rPr lang="en-US" dirty="0"/>
              <a:t> natively in the form of methods/functions.</a:t>
            </a:r>
          </a:p>
          <a:p>
            <a:r>
              <a:rPr lang="en-US" dirty="0"/>
              <a:t>Selenium is often used for automating web applications for testing purposes, but it does not include a testing framework. Some testing frameworks that can be used with Selenium are listed below.</a:t>
            </a:r>
          </a:p>
          <a:p>
            <a:r>
              <a:rPr lang="en-US" b="1" dirty="0"/>
              <a:t>C</a:t>
            </a:r>
            <a:r>
              <a:rPr lang="en-US" b="1" dirty="0" smtClean="0"/>
              <a:t># : </a:t>
            </a:r>
            <a:r>
              <a:rPr lang="en-US" dirty="0" smtClean="0"/>
              <a:t>Frameworks </a:t>
            </a:r>
            <a:r>
              <a:rPr lang="en-US" dirty="0"/>
              <a:t>available: </a:t>
            </a:r>
            <a:r>
              <a:rPr lang="en-US" dirty="0" err="1">
                <a:hlinkClick r:id="rId3"/>
              </a:rPr>
              <a:t>NUnit</a:t>
            </a:r>
            <a:endParaRPr lang="en-US" dirty="0"/>
          </a:p>
          <a:p>
            <a:r>
              <a:rPr lang="en-US" b="1" dirty="0" smtClean="0"/>
              <a:t>Java </a:t>
            </a:r>
            <a:r>
              <a:rPr lang="en-US" dirty="0" smtClean="0"/>
              <a:t>Frameworks </a:t>
            </a:r>
            <a:r>
              <a:rPr lang="en-US" dirty="0"/>
              <a:t>available: </a:t>
            </a:r>
            <a:r>
              <a:rPr lang="en-US" dirty="0">
                <a:hlinkClick r:id="rId4"/>
              </a:rPr>
              <a:t>JUnit</a:t>
            </a:r>
            <a:r>
              <a:rPr lang="en-US" dirty="0"/>
              <a:t>, </a:t>
            </a:r>
            <a:r>
              <a:rPr lang="en-US" dirty="0" err="1">
                <a:hlinkClick r:id="rId5"/>
              </a:rPr>
              <a:t>TestNG</a:t>
            </a:r>
            <a:endParaRPr lang="en-US" dirty="0"/>
          </a:p>
          <a:p>
            <a:r>
              <a:rPr lang="en-US" b="1" dirty="0" smtClean="0"/>
              <a:t>JavaScript </a:t>
            </a:r>
          </a:p>
          <a:p>
            <a:pPr lvl="1"/>
            <a:r>
              <a:rPr lang="en-US" dirty="0" smtClean="0"/>
              <a:t>Frameworks available: </a:t>
            </a:r>
            <a:r>
              <a:rPr lang="en-US" dirty="0" err="1" smtClean="0">
                <a:hlinkClick r:id="rId6"/>
              </a:rPr>
              <a:t>WebdriverJS</a:t>
            </a:r>
            <a:r>
              <a:rPr lang="en-US" dirty="0" smtClean="0"/>
              <a:t>, </a:t>
            </a:r>
            <a:r>
              <a:rPr lang="en-US" dirty="0" err="1" smtClean="0">
                <a:hlinkClick r:id="rId7"/>
              </a:rPr>
              <a:t>WebdriverIO</a:t>
            </a:r>
            <a:r>
              <a:rPr lang="en-US" dirty="0" smtClean="0"/>
              <a:t>, </a:t>
            </a:r>
            <a:r>
              <a:rPr lang="en-US" dirty="0" err="1" smtClean="0">
                <a:hlinkClick r:id="rId8"/>
              </a:rPr>
              <a:t>NightwatchJS</a:t>
            </a:r>
            <a:endParaRPr lang="en-US" dirty="0" smtClean="0"/>
          </a:p>
          <a:p>
            <a:r>
              <a:rPr lang="en-US" b="1" dirty="0" smtClean="0"/>
              <a:t>PHP: </a:t>
            </a:r>
            <a:r>
              <a:rPr lang="en-US" dirty="0" smtClean="0"/>
              <a:t>Frameworks </a:t>
            </a:r>
            <a:r>
              <a:rPr lang="en-US" dirty="0"/>
              <a:t>available: </a:t>
            </a:r>
            <a:r>
              <a:rPr lang="en-US" dirty="0" err="1">
                <a:hlinkClick r:id="rId9"/>
              </a:rPr>
              <a:t>Behat</a:t>
            </a:r>
            <a:r>
              <a:rPr lang="en-US" dirty="0">
                <a:hlinkClick r:id="rId9"/>
              </a:rPr>
              <a:t> + Mink</a:t>
            </a:r>
            <a:endParaRPr lang="en-US" dirty="0"/>
          </a:p>
          <a:p>
            <a:r>
              <a:rPr lang="en-US" b="1" dirty="0"/>
              <a:t>Python</a:t>
            </a:r>
          </a:p>
          <a:p>
            <a:pPr lvl="1"/>
            <a:r>
              <a:rPr lang="en-US" dirty="0"/>
              <a:t>Frameworks available: </a:t>
            </a:r>
            <a:r>
              <a:rPr lang="en-US" dirty="0" err="1"/>
              <a:t>unittest</a:t>
            </a:r>
            <a:r>
              <a:rPr lang="en-US" dirty="0"/>
              <a:t>, </a:t>
            </a:r>
            <a:r>
              <a:rPr lang="en-US" dirty="0" err="1">
                <a:hlinkClick r:id="rId10"/>
              </a:rPr>
              <a:t>pyunit</a:t>
            </a:r>
            <a:r>
              <a:rPr lang="en-US" dirty="0"/>
              <a:t>, </a:t>
            </a:r>
            <a:r>
              <a:rPr lang="en-US" dirty="0" err="1">
                <a:hlinkClick r:id="rId11"/>
              </a:rPr>
              <a:t>py.test</a:t>
            </a:r>
            <a:r>
              <a:rPr lang="en-US" dirty="0"/>
              <a:t>, </a:t>
            </a:r>
            <a:r>
              <a:rPr lang="en-US" dirty="0">
                <a:hlinkClick r:id="rId12"/>
              </a:rPr>
              <a:t>robot framework</a:t>
            </a:r>
            <a:endParaRPr lang="en-US" dirty="0"/>
          </a:p>
          <a:p>
            <a:r>
              <a:rPr lang="en-US" b="1" dirty="0" smtClean="0"/>
              <a:t>Ruby </a:t>
            </a:r>
            <a:r>
              <a:rPr lang="en-US" dirty="0" smtClean="0"/>
              <a:t>Frameworks </a:t>
            </a:r>
            <a:r>
              <a:rPr lang="en-US" dirty="0"/>
              <a:t>available: </a:t>
            </a:r>
            <a:r>
              <a:rPr lang="en-US" dirty="0" err="1">
                <a:hlinkClick r:id="rId13"/>
              </a:rPr>
              <a:t>RSpec</a:t>
            </a:r>
            <a:r>
              <a:rPr lang="en-US" dirty="0"/>
              <a:t>, Test::Unit</a:t>
            </a:r>
          </a:p>
          <a:p>
            <a:r>
              <a:rPr lang="en-US" dirty="0"/>
              <a:t/>
            </a:r>
            <a:br>
              <a:rPr lang="en-US" dirty="0"/>
            </a:br>
            <a:endParaRPr lang="en-US" dirty="0"/>
          </a:p>
        </p:txBody>
      </p:sp>
      <p:sp>
        <p:nvSpPr>
          <p:cNvPr id="4" name="Slide Number Placeholder 3"/>
          <p:cNvSpPr>
            <a:spLocks noGrp="1"/>
          </p:cNvSpPr>
          <p:nvPr>
            <p:ph type="sldNum" sz="quarter" idx="4"/>
          </p:nvPr>
        </p:nvSpPr>
        <p:spPr/>
        <p:txBody>
          <a:bodyPr/>
          <a:lstStyle/>
          <a:p>
            <a:fld id="{DB9C3A1C-113A-4311-AD7C-22AABB34C33F}" type="slidenum">
              <a:rPr lang="en-US" smtClean="0"/>
              <a:pPr/>
              <a:t>8</a:t>
            </a:fld>
            <a:endParaRPr lang="en-US" dirty="0"/>
          </a:p>
        </p:txBody>
      </p:sp>
    </p:spTree>
    <p:extLst>
      <p:ext uri="{BB962C8B-B14F-4D97-AF65-F5344CB8AC3E}">
        <p14:creationId xmlns:p14="http://schemas.microsoft.com/office/powerpoint/2010/main" val="30514056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6536" y="676657"/>
            <a:ext cx="4860164" cy="747897"/>
          </a:xfrm>
        </p:spPr>
        <p:txBody>
          <a:bodyPr/>
          <a:lstStyle/>
          <a:p>
            <a:r>
              <a:rPr lang="en-US" dirty="0" smtClean="0"/>
              <a:t>Thank You</a:t>
            </a:r>
            <a:endParaRPr lang="en-US" dirty="0"/>
          </a:p>
        </p:txBody>
      </p:sp>
      <p:sp>
        <p:nvSpPr>
          <p:cNvPr id="5" name="Text Placeholder 4"/>
          <p:cNvSpPr>
            <a:spLocks noGrp="1"/>
          </p:cNvSpPr>
          <p:nvPr>
            <p:ph type="body" sz="quarter" idx="13"/>
          </p:nvPr>
        </p:nvSpPr>
        <p:spPr/>
        <p:txBody>
          <a:bodyPr/>
          <a:lstStyle/>
          <a:p>
            <a:r>
              <a:rPr lang="en-US" dirty="0" smtClean="0"/>
              <a:t>Mohan </a:t>
            </a:r>
            <a:r>
              <a:rPr lang="en-US" dirty="0" err="1" smtClean="0"/>
              <a:t>Panigrahi</a:t>
            </a:r>
            <a:endParaRPr lang="en-US" dirty="0"/>
          </a:p>
        </p:txBody>
      </p:sp>
      <p:sp>
        <p:nvSpPr>
          <p:cNvPr id="2" name="Slide Number Placeholder 1"/>
          <p:cNvSpPr>
            <a:spLocks noGrp="1"/>
          </p:cNvSpPr>
          <p:nvPr>
            <p:ph type="sldNum" sz="quarter" idx="10"/>
          </p:nvPr>
        </p:nvSpPr>
        <p:spPr/>
        <p:txBody>
          <a:bodyPr/>
          <a:lstStyle/>
          <a:p>
            <a:fld id="{DB9C3A1C-113A-4311-AD7C-22AABB34C33F}" type="slidenum">
              <a:rPr lang="en-US" smtClean="0"/>
              <a:pPr/>
              <a:t>9</a:t>
            </a:fld>
            <a:endParaRPr lang="en-US" dirty="0"/>
          </a:p>
        </p:txBody>
      </p:sp>
    </p:spTree>
    <p:extLst>
      <p:ext uri="{BB962C8B-B14F-4D97-AF65-F5344CB8AC3E}">
        <p14:creationId xmlns:p14="http://schemas.microsoft.com/office/powerpoint/2010/main" val="3381344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Note on SOC 1 tasks (1)">
  <a:themeElements>
    <a:clrScheme name="NGA Human Resources">
      <a:dk1>
        <a:srgbClr val="4D4F53"/>
      </a:dk1>
      <a:lt1>
        <a:sysClr val="window" lastClr="FFFFFF"/>
      </a:lt1>
      <a:dk2>
        <a:srgbClr val="4C3549"/>
      </a:dk2>
      <a:lt2>
        <a:srgbClr val="000000"/>
      </a:lt2>
      <a:accent1>
        <a:srgbClr val="492A89"/>
      </a:accent1>
      <a:accent2>
        <a:srgbClr val="DB1736"/>
      </a:accent2>
      <a:accent3>
        <a:srgbClr val="4E0000"/>
      </a:accent3>
      <a:accent4>
        <a:srgbClr val="781D7E"/>
      </a:accent4>
      <a:accent5>
        <a:srgbClr val="7A1315"/>
      </a:accent5>
      <a:accent6>
        <a:srgbClr val="DA426E"/>
      </a:accent6>
      <a:hlink>
        <a:srgbClr val="650360"/>
      </a:hlink>
      <a:folHlink>
        <a:srgbClr val="A20473"/>
      </a:folHlink>
    </a:clrScheme>
    <a:fontScheme name="NGA Human Resource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82E3DC515776459EF2E53972E33AAB" ma:contentTypeVersion="0" ma:contentTypeDescription="Create a new document." ma:contentTypeScope="" ma:versionID="20621c3ad4415eab25cf4fc136b5bd4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D04BA15-3DC7-48F0-AFFD-C326C120E608}">
  <ds:schemaRefs>
    <ds:schemaRef ds:uri="http://schemas.microsoft.com/office/2006/metadata/properties"/>
  </ds:schemaRefs>
</ds:datastoreItem>
</file>

<file path=customXml/itemProps2.xml><?xml version="1.0" encoding="utf-8"?>
<ds:datastoreItem xmlns:ds="http://schemas.openxmlformats.org/officeDocument/2006/customXml" ds:itemID="{F7D08DA9-7877-4C72-B9AE-FFF66BA3F4C7}">
  <ds:schemaRefs>
    <ds:schemaRef ds:uri="http://schemas.microsoft.com/sharepoint/v3/contenttype/forms"/>
  </ds:schemaRefs>
</ds:datastoreItem>
</file>

<file path=customXml/itemProps3.xml><?xml version="1.0" encoding="utf-8"?>
<ds:datastoreItem xmlns:ds="http://schemas.openxmlformats.org/officeDocument/2006/customXml" ds:itemID="{1D4B6177-87BA-415A-BD54-392D5E6A55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Note on SOC 1 tasks (1)</Template>
  <TotalTime>223</TotalTime>
  <Words>237</Words>
  <Application>Microsoft Office PowerPoint</Application>
  <PresentationFormat>On-screen Show (4:3)</PresentationFormat>
  <Paragraphs>58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Note on SOC 1 tasks (1)</vt:lpstr>
      <vt:lpstr>Python &amp; Robot Framework</vt:lpstr>
      <vt:lpstr>Agenda</vt:lpstr>
      <vt:lpstr>Introduction</vt:lpstr>
      <vt:lpstr>History of Python</vt:lpstr>
      <vt:lpstr>Configuring PATH and Package Manager </vt:lpstr>
      <vt:lpstr>Python Interpreter</vt:lpstr>
      <vt:lpstr>Robot Framework Install manager</vt:lpstr>
      <vt:lpstr>Programming Languages &amp; Frameworks </vt:lpstr>
      <vt:lpstr>Thank You</vt:lpstr>
      <vt:lpstr>Appendix</vt:lpstr>
    </vt:vector>
  </TitlesOfParts>
  <Company>NorthgateArinso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Peggy Kerkhof</dc:creator>
  <cp:lastModifiedBy>Mohan Kumar Panigrahi</cp:lastModifiedBy>
  <cp:revision>19</cp:revision>
  <cp:lastPrinted>2013-08-02T21:24:50Z</cp:lastPrinted>
  <dcterms:created xsi:type="dcterms:W3CDTF">2013-11-07T13:27:36Z</dcterms:created>
  <dcterms:modified xsi:type="dcterms:W3CDTF">2015-12-15T05:49:54Z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0x0101006082E3DC515776459EF2E53972E33AAB</vt:lpwstr>
  </property>
</Properties>
</file>