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1"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4ABEA-90C5-4332-B695-178AF9DD082F}" v="23" dt="2023-10-16T22:29:18.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mohan" userId="9a9534f9999cbb58" providerId="LiveId" clId="{9E84ABEA-90C5-4332-B695-178AF9DD082F}"/>
    <pc:docChg chg="undo custSel modSld sldOrd">
      <pc:chgData name="krishna mohan" userId="9a9534f9999cbb58" providerId="LiveId" clId="{9E84ABEA-90C5-4332-B695-178AF9DD082F}" dt="2023-10-17T19:25:36.691" v="254" actId="20577"/>
      <pc:docMkLst>
        <pc:docMk/>
      </pc:docMkLst>
      <pc:sldChg chg="addSp delSp modSp mod addAnim modAnim">
        <pc:chgData name="krishna mohan" userId="9a9534f9999cbb58" providerId="LiveId" clId="{9E84ABEA-90C5-4332-B695-178AF9DD082F}" dt="2023-10-16T21:43:24.126" v="98" actId="255"/>
        <pc:sldMkLst>
          <pc:docMk/>
          <pc:sldMk cId="2258381860" sldId="256"/>
        </pc:sldMkLst>
        <pc:spChg chg="mod">
          <ac:chgData name="krishna mohan" userId="9a9534f9999cbb58" providerId="LiveId" clId="{9E84ABEA-90C5-4332-B695-178AF9DD082F}" dt="2023-10-16T21:43:24.126" v="98" actId="255"/>
          <ac:spMkLst>
            <pc:docMk/>
            <pc:sldMk cId="2258381860" sldId="256"/>
            <ac:spMk id="2" creationId="{2F41193E-1DB3-5CFD-603D-D6657306F647}"/>
          </ac:spMkLst>
        </pc:spChg>
        <pc:spChg chg="mod">
          <ac:chgData name="krishna mohan" userId="9a9534f9999cbb58" providerId="LiveId" clId="{9E84ABEA-90C5-4332-B695-178AF9DD082F}" dt="2023-10-16T21:42:35.291" v="93" actId="26606"/>
          <ac:spMkLst>
            <pc:docMk/>
            <pc:sldMk cId="2258381860" sldId="256"/>
            <ac:spMk id="3" creationId="{824D2541-B3F2-52F0-3C5F-BC62CB22CB42}"/>
          </ac:spMkLst>
        </pc:spChg>
        <pc:spChg chg="add del">
          <ac:chgData name="krishna mohan" userId="9a9534f9999cbb58" providerId="LiveId" clId="{9E84ABEA-90C5-4332-B695-178AF9DD082F}" dt="2023-10-16T21:40:36.452" v="50" actId="26606"/>
          <ac:spMkLst>
            <pc:docMk/>
            <pc:sldMk cId="2258381860" sldId="256"/>
            <ac:spMk id="20" creationId="{C3896A03-3945-419A-B66B-4EE266EDD152}"/>
          </ac:spMkLst>
        </pc:spChg>
        <pc:spChg chg="add del">
          <ac:chgData name="krishna mohan" userId="9a9534f9999cbb58" providerId="LiveId" clId="{9E84ABEA-90C5-4332-B695-178AF9DD082F}" dt="2023-10-16T21:40:36.452" v="50" actId="26606"/>
          <ac:spMkLst>
            <pc:docMk/>
            <pc:sldMk cId="2258381860" sldId="256"/>
            <ac:spMk id="22" creationId="{B34F5AD2-EDBD-4BBD-A55C-EAFFD0C7097A}"/>
          </ac:spMkLst>
        </pc:spChg>
        <pc:spChg chg="add del">
          <ac:chgData name="krishna mohan" userId="9a9534f9999cbb58" providerId="LiveId" clId="{9E84ABEA-90C5-4332-B695-178AF9DD082F}" dt="2023-10-16T21:40:36.452" v="50" actId="26606"/>
          <ac:spMkLst>
            <pc:docMk/>
            <pc:sldMk cId="2258381860" sldId="256"/>
            <ac:spMk id="24" creationId="{6832F003-FCA6-4CFB-A2EA-308F3AA257D1}"/>
          </ac:spMkLst>
        </pc:spChg>
        <pc:spChg chg="add del">
          <ac:chgData name="krishna mohan" userId="9a9534f9999cbb58" providerId="LiveId" clId="{9E84ABEA-90C5-4332-B695-178AF9DD082F}" dt="2023-10-16T21:40:36.438" v="49" actId="26606"/>
          <ac:spMkLst>
            <pc:docMk/>
            <pc:sldMk cId="2258381860" sldId="256"/>
            <ac:spMk id="29" creationId="{665DBBEF-238B-476B-96AB-8AAC3224ECEA}"/>
          </ac:spMkLst>
        </pc:spChg>
        <pc:spChg chg="add del">
          <ac:chgData name="krishna mohan" userId="9a9534f9999cbb58" providerId="LiveId" clId="{9E84ABEA-90C5-4332-B695-178AF9DD082F}" dt="2023-10-16T21:40:36.438" v="49" actId="26606"/>
          <ac:spMkLst>
            <pc:docMk/>
            <pc:sldMk cId="2258381860" sldId="256"/>
            <ac:spMk id="31" creationId="{3FCFB1DE-0B7E-48CC-BA90-B2AB0889F9D6}"/>
          </ac:spMkLst>
        </pc:spChg>
        <pc:spChg chg="add del">
          <ac:chgData name="krishna mohan" userId="9a9534f9999cbb58" providerId="LiveId" clId="{9E84ABEA-90C5-4332-B695-178AF9DD082F}" dt="2023-10-16T21:42:13.060" v="79" actId="26606"/>
          <ac:spMkLst>
            <pc:docMk/>
            <pc:sldMk cId="2258381860" sldId="256"/>
            <ac:spMk id="33" creationId="{AF2F604E-43BE-4DC3-B983-E071523364F8}"/>
          </ac:spMkLst>
        </pc:spChg>
        <pc:spChg chg="add del">
          <ac:chgData name="krishna mohan" userId="9a9534f9999cbb58" providerId="LiveId" clId="{9E84ABEA-90C5-4332-B695-178AF9DD082F}" dt="2023-10-16T21:42:13.060" v="79" actId="26606"/>
          <ac:spMkLst>
            <pc:docMk/>
            <pc:sldMk cId="2258381860" sldId="256"/>
            <ac:spMk id="34" creationId="{E91DC736-0EF8-4F87-9146-EBF1D2EE4D3D}"/>
          </ac:spMkLst>
        </pc:spChg>
        <pc:spChg chg="add del">
          <ac:chgData name="krishna mohan" userId="9a9534f9999cbb58" providerId="LiveId" clId="{9E84ABEA-90C5-4332-B695-178AF9DD082F}" dt="2023-10-16T21:42:13.060" v="79" actId="26606"/>
          <ac:spMkLst>
            <pc:docMk/>
            <pc:sldMk cId="2258381860" sldId="256"/>
            <ac:spMk id="35" creationId="{08C9B587-E65E-4B52-B37C-ABEBB6E87928}"/>
          </ac:spMkLst>
        </pc:spChg>
        <pc:spChg chg="add del">
          <ac:chgData name="krishna mohan" userId="9a9534f9999cbb58" providerId="LiveId" clId="{9E84ABEA-90C5-4332-B695-178AF9DD082F}" dt="2023-10-16T21:42:13.060" v="79" actId="26606"/>
          <ac:spMkLst>
            <pc:docMk/>
            <pc:sldMk cId="2258381860" sldId="256"/>
            <ac:spMk id="36" creationId="{097CD68E-23E3-4007-8847-CD0944C4F7BE}"/>
          </ac:spMkLst>
        </pc:spChg>
        <pc:spChg chg="add del">
          <ac:chgData name="krishna mohan" userId="9a9534f9999cbb58" providerId="LiveId" clId="{9E84ABEA-90C5-4332-B695-178AF9DD082F}" dt="2023-10-16T21:42:35.291" v="93" actId="26606"/>
          <ac:spMkLst>
            <pc:docMk/>
            <pc:sldMk cId="2258381860" sldId="256"/>
            <ac:spMk id="41" creationId="{0671A8AE-40A1-4631-A6B8-581AFF065482}"/>
          </ac:spMkLst>
        </pc:spChg>
        <pc:spChg chg="add del">
          <ac:chgData name="krishna mohan" userId="9a9534f9999cbb58" providerId="LiveId" clId="{9E84ABEA-90C5-4332-B695-178AF9DD082F}" dt="2023-10-16T21:42:35.291" v="93" actId="26606"/>
          <ac:spMkLst>
            <pc:docMk/>
            <pc:sldMk cId="2258381860" sldId="256"/>
            <ac:spMk id="43" creationId="{AB58EF07-17C2-48CF-ABB0-EEF1F17CB8F0}"/>
          </ac:spMkLst>
        </pc:spChg>
        <pc:spChg chg="add del">
          <ac:chgData name="krishna mohan" userId="9a9534f9999cbb58" providerId="LiveId" clId="{9E84ABEA-90C5-4332-B695-178AF9DD082F}" dt="2023-10-16T21:42:35.291" v="93" actId="26606"/>
          <ac:spMkLst>
            <pc:docMk/>
            <pc:sldMk cId="2258381860" sldId="256"/>
            <ac:spMk id="45" creationId="{AF2F604E-43BE-4DC3-B983-E071523364F8}"/>
          </ac:spMkLst>
        </pc:spChg>
        <pc:spChg chg="add del">
          <ac:chgData name="krishna mohan" userId="9a9534f9999cbb58" providerId="LiveId" clId="{9E84ABEA-90C5-4332-B695-178AF9DD082F}" dt="2023-10-16T21:42:35.291" v="93" actId="26606"/>
          <ac:spMkLst>
            <pc:docMk/>
            <pc:sldMk cId="2258381860" sldId="256"/>
            <ac:spMk id="47" creationId="{08C9B587-E65E-4B52-B37C-ABEBB6E87928}"/>
          </ac:spMkLst>
        </pc:spChg>
        <pc:spChg chg="add">
          <ac:chgData name="krishna mohan" userId="9a9534f9999cbb58" providerId="LiveId" clId="{9E84ABEA-90C5-4332-B695-178AF9DD082F}" dt="2023-10-16T21:42:35.291" v="93" actId="26606"/>
          <ac:spMkLst>
            <pc:docMk/>
            <pc:sldMk cId="2258381860" sldId="256"/>
            <ac:spMk id="52" creationId="{E91DC736-0EF8-4F87-9146-EBF1D2EE4D3D}"/>
          </ac:spMkLst>
        </pc:spChg>
        <pc:spChg chg="add">
          <ac:chgData name="krishna mohan" userId="9a9534f9999cbb58" providerId="LiveId" clId="{9E84ABEA-90C5-4332-B695-178AF9DD082F}" dt="2023-10-16T21:42:35.291" v="93" actId="26606"/>
          <ac:spMkLst>
            <pc:docMk/>
            <pc:sldMk cId="2258381860" sldId="256"/>
            <ac:spMk id="54" creationId="{097CD68E-23E3-4007-8847-CD0944C4F7BE}"/>
          </ac:spMkLst>
        </pc:spChg>
        <pc:spChg chg="add">
          <ac:chgData name="krishna mohan" userId="9a9534f9999cbb58" providerId="LiveId" clId="{9E84ABEA-90C5-4332-B695-178AF9DD082F}" dt="2023-10-16T21:42:35.291" v="93" actId="26606"/>
          <ac:spMkLst>
            <pc:docMk/>
            <pc:sldMk cId="2258381860" sldId="256"/>
            <ac:spMk id="56" creationId="{AF2F604E-43BE-4DC3-B983-E071523364F8}"/>
          </ac:spMkLst>
        </pc:spChg>
        <pc:spChg chg="add">
          <ac:chgData name="krishna mohan" userId="9a9534f9999cbb58" providerId="LiveId" clId="{9E84ABEA-90C5-4332-B695-178AF9DD082F}" dt="2023-10-16T21:42:35.291" v="93" actId="26606"/>
          <ac:spMkLst>
            <pc:docMk/>
            <pc:sldMk cId="2258381860" sldId="256"/>
            <ac:spMk id="58" creationId="{08C9B587-E65E-4B52-B37C-ABEBB6E87928}"/>
          </ac:spMkLst>
        </pc:spChg>
        <pc:picChg chg="mod ord">
          <ac:chgData name="krishna mohan" userId="9a9534f9999cbb58" providerId="LiveId" clId="{9E84ABEA-90C5-4332-B695-178AF9DD082F}" dt="2023-10-16T21:41:42.813" v="72" actId="1076"/>
          <ac:picMkLst>
            <pc:docMk/>
            <pc:sldMk cId="2258381860" sldId="256"/>
            <ac:picMk id="5" creationId="{A2E163DD-9C34-6A5E-84D4-BE5009DB81DF}"/>
          </ac:picMkLst>
        </pc:picChg>
      </pc:sldChg>
      <pc:sldChg chg="addSp delSp modSp mod modNotesTx">
        <pc:chgData name="krishna mohan" userId="9a9534f9999cbb58" providerId="LiveId" clId="{9E84ABEA-90C5-4332-B695-178AF9DD082F}" dt="2023-10-17T19:25:36.691" v="254" actId="20577"/>
        <pc:sldMkLst>
          <pc:docMk/>
          <pc:sldMk cId="2299996878" sldId="258"/>
        </pc:sldMkLst>
        <pc:spChg chg="mod">
          <ac:chgData name="krishna mohan" userId="9a9534f9999cbb58" providerId="LiveId" clId="{9E84ABEA-90C5-4332-B695-178AF9DD082F}" dt="2023-10-16T21:32:34.616" v="24" actId="26606"/>
          <ac:spMkLst>
            <pc:docMk/>
            <pc:sldMk cId="2299996878" sldId="258"/>
            <ac:spMk id="2" creationId="{59FB434C-AC48-C047-4E46-DE63227DDD70}"/>
          </ac:spMkLst>
        </pc:spChg>
        <pc:spChg chg="mod">
          <ac:chgData name="krishna mohan" userId="9a9534f9999cbb58" providerId="LiveId" clId="{9E84ABEA-90C5-4332-B695-178AF9DD082F}" dt="2023-10-16T21:32:34.616" v="24" actId="26606"/>
          <ac:spMkLst>
            <pc:docMk/>
            <pc:sldMk cId="2299996878" sldId="258"/>
            <ac:spMk id="3" creationId="{842DA12A-90CE-76D9-E0D2-7B0048F69766}"/>
          </ac:spMkLst>
        </pc:spChg>
        <pc:spChg chg="del">
          <ac:chgData name="krishna mohan" userId="9a9534f9999cbb58" providerId="LiveId" clId="{9E84ABEA-90C5-4332-B695-178AF9DD082F}" dt="2023-10-16T21:32:34.616" v="24" actId="26606"/>
          <ac:spMkLst>
            <pc:docMk/>
            <pc:sldMk cId="2299996878" sldId="258"/>
            <ac:spMk id="23" creationId="{09588DA8-065E-4F6F-8EFD-43104AB2E0CF}"/>
          </ac:spMkLst>
        </pc:spChg>
        <pc:spChg chg="del">
          <ac:chgData name="krishna mohan" userId="9a9534f9999cbb58" providerId="LiveId" clId="{9E84ABEA-90C5-4332-B695-178AF9DD082F}" dt="2023-10-16T21:32:34.616" v="24" actId="26606"/>
          <ac:spMkLst>
            <pc:docMk/>
            <pc:sldMk cId="2299996878" sldId="258"/>
            <ac:spMk id="25" creationId="{C4285719-470E-454C-AF62-8323075F1F5B}"/>
          </ac:spMkLst>
        </pc:spChg>
        <pc:spChg chg="del">
          <ac:chgData name="krishna mohan" userId="9a9534f9999cbb58" providerId="LiveId" clId="{9E84ABEA-90C5-4332-B695-178AF9DD082F}" dt="2023-10-16T21:32:34.616" v="24" actId="26606"/>
          <ac:spMkLst>
            <pc:docMk/>
            <pc:sldMk cId="2299996878" sldId="258"/>
            <ac:spMk id="27" creationId="{CD9FE4EF-C4D8-49A0-B2FF-81D8DB7D8A24}"/>
          </ac:spMkLst>
        </pc:spChg>
        <pc:spChg chg="del">
          <ac:chgData name="krishna mohan" userId="9a9534f9999cbb58" providerId="LiveId" clId="{9E84ABEA-90C5-4332-B695-178AF9DD082F}" dt="2023-10-16T21:32:34.616" v="24" actId="26606"/>
          <ac:spMkLst>
            <pc:docMk/>
            <pc:sldMk cId="2299996878" sldId="258"/>
            <ac:spMk id="29" creationId="{4300840D-0A0B-4512-BACA-B439D5B9C57C}"/>
          </ac:spMkLst>
        </pc:spChg>
        <pc:spChg chg="del">
          <ac:chgData name="krishna mohan" userId="9a9534f9999cbb58" providerId="LiveId" clId="{9E84ABEA-90C5-4332-B695-178AF9DD082F}" dt="2023-10-16T21:32:34.616" v="24" actId="26606"/>
          <ac:spMkLst>
            <pc:docMk/>
            <pc:sldMk cId="2299996878" sldId="258"/>
            <ac:spMk id="31" creationId="{D2B78728-A580-49A7-84F9-6EF6F583ADE0}"/>
          </ac:spMkLst>
        </pc:spChg>
        <pc:spChg chg="del">
          <ac:chgData name="krishna mohan" userId="9a9534f9999cbb58" providerId="LiveId" clId="{9E84ABEA-90C5-4332-B695-178AF9DD082F}" dt="2023-10-16T21:32:34.616" v="24" actId="26606"/>
          <ac:spMkLst>
            <pc:docMk/>
            <pc:sldMk cId="2299996878" sldId="258"/>
            <ac:spMk id="33" creationId="{38FAA1A1-D861-433F-88FA-1E9D6FD31D11}"/>
          </ac:spMkLst>
        </pc:spChg>
        <pc:spChg chg="del">
          <ac:chgData name="krishna mohan" userId="9a9534f9999cbb58" providerId="LiveId" clId="{9E84ABEA-90C5-4332-B695-178AF9DD082F}" dt="2023-10-16T21:32:34.616" v="24" actId="26606"/>
          <ac:spMkLst>
            <pc:docMk/>
            <pc:sldMk cId="2299996878" sldId="258"/>
            <ac:spMk id="35" creationId="{8D71EDA1-87BF-4D5D-AB79-F346FD19278A}"/>
          </ac:spMkLst>
        </pc:spChg>
        <pc:spChg chg="add">
          <ac:chgData name="krishna mohan" userId="9a9534f9999cbb58" providerId="LiveId" clId="{9E84ABEA-90C5-4332-B695-178AF9DD082F}" dt="2023-10-16T21:32:34.616" v="24" actId="26606"/>
          <ac:spMkLst>
            <pc:docMk/>
            <pc:sldMk cId="2299996878" sldId="258"/>
            <ac:spMk id="40" creationId="{907EF6B7-1338-4443-8C46-6A318D952DFD}"/>
          </ac:spMkLst>
        </pc:spChg>
        <pc:spChg chg="add">
          <ac:chgData name="krishna mohan" userId="9a9534f9999cbb58" providerId="LiveId" clId="{9E84ABEA-90C5-4332-B695-178AF9DD082F}" dt="2023-10-16T21:32:34.616" v="24" actId="26606"/>
          <ac:spMkLst>
            <pc:docMk/>
            <pc:sldMk cId="2299996878" sldId="258"/>
            <ac:spMk id="42" creationId="{DAAE4CDD-124C-4DCF-9584-B6033B545DD5}"/>
          </ac:spMkLst>
        </pc:spChg>
        <pc:spChg chg="add">
          <ac:chgData name="krishna mohan" userId="9a9534f9999cbb58" providerId="LiveId" clId="{9E84ABEA-90C5-4332-B695-178AF9DD082F}" dt="2023-10-16T21:32:34.616" v="24" actId="26606"/>
          <ac:spMkLst>
            <pc:docMk/>
            <pc:sldMk cId="2299996878" sldId="258"/>
            <ac:spMk id="44" creationId="{081E4A58-353D-44AE-B2FC-2A74E2E400F7}"/>
          </ac:spMkLst>
        </pc:spChg>
      </pc:sldChg>
      <pc:sldChg chg="addSp delSp modSp mod">
        <pc:chgData name="krishna mohan" userId="9a9534f9999cbb58" providerId="LiveId" clId="{9E84ABEA-90C5-4332-B695-178AF9DD082F}" dt="2023-10-16T22:29:53.313" v="132" actId="26606"/>
        <pc:sldMkLst>
          <pc:docMk/>
          <pc:sldMk cId="2647412869" sldId="259"/>
        </pc:sldMkLst>
        <pc:spChg chg="mod ord">
          <ac:chgData name="krishna mohan" userId="9a9534f9999cbb58" providerId="LiveId" clId="{9E84ABEA-90C5-4332-B695-178AF9DD082F}" dt="2023-10-16T22:29:51.964" v="130" actId="26606"/>
          <ac:spMkLst>
            <pc:docMk/>
            <pc:sldMk cId="2647412869" sldId="259"/>
            <ac:spMk id="2" creationId="{97EE1559-2CBF-4A6A-4A89-70FA8E8F1318}"/>
          </ac:spMkLst>
        </pc:spChg>
        <pc:spChg chg="add del mod">
          <ac:chgData name="krishna mohan" userId="9a9534f9999cbb58" providerId="LiveId" clId="{9E84ABEA-90C5-4332-B695-178AF9DD082F}" dt="2023-10-16T22:28:35.961" v="117" actId="26606"/>
          <ac:spMkLst>
            <pc:docMk/>
            <pc:sldMk cId="2647412869" sldId="259"/>
            <ac:spMk id="5" creationId="{5669523F-7576-942C-3B22-E49F49AD40AB}"/>
          </ac:spMkLst>
        </pc:spChg>
        <pc:spChg chg="del">
          <ac:chgData name="krishna mohan" userId="9a9534f9999cbb58" providerId="LiveId" clId="{9E84ABEA-90C5-4332-B695-178AF9DD082F}" dt="2023-10-16T21:31:17.714" v="10" actId="26606"/>
          <ac:spMkLst>
            <pc:docMk/>
            <pc:sldMk cId="2647412869" sldId="259"/>
            <ac:spMk id="50" creationId="{C19E63FA-1DDE-FAC8-D38D-6558E6E08E58}"/>
          </ac:spMkLst>
        </pc:spChg>
        <pc:spChg chg="del">
          <ac:chgData name="krishna mohan" userId="9a9534f9999cbb58" providerId="LiveId" clId="{9E84ABEA-90C5-4332-B695-178AF9DD082F}" dt="2023-10-16T21:31:17.714" v="10" actId="26606"/>
          <ac:spMkLst>
            <pc:docMk/>
            <pc:sldMk cId="2647412869" sldId="259"/>
            <ac:spMk id="74" creationId="{EE52C6F3-26E1-4223-9BF6-7F985A59C38F}"/>
          </ac:spMkLst>
        </pc:spChg>
        <pc:spChg chg="del">
          <ac:chgData name="krishna mohan" userId="9a9534f9999cbb58" providerId="LiveId" clId="{9E84ABEA-90C5-4332-B695-178AF9DD082F}" dt="2023-10-16T21:31:17.714" v="10" actId="26606"/>
          <ac:spMkLst>
            <pc:docMk/>
            <pc:sldMk cId="2647412869" sldId="259"/>
            <ac:spMk id="75" creationId="{5A65989E-BBD5-44D7-AA86-7AFD5D46BBC0}"/>
          </ac:spMkLst>
        </pc:spChg>
        <pc:spChg chg="del">
          <ac:chgData name="krishna mohan" userId="9a9534f9999cbb58" providerId="LiveId" clId="{9E84ABEA-90C5-4332-B695-178AF9DD082F}" dt="2023-10-16T21:31:17.714" v="10" actId="26606"/>
          <ac:spMkLst>
            <pc:docMk/>
            <pc:sldMk cId="2647412869" sldId="259"/>
            <ac:spMk id="76" creationId="{231A2881-D8D7-4A7D-ACA3-E9F849F853D8}"/>
          </ac:spMkLst>
        </pc:spChg>
        <pc:spChg chg="add del">
          <ac:chgData name="krishna mohan" userId="9a9534f9999cbb58" providerId="LiveId" clId="{9E84ABEA-90C5-4332-B695-178AF9DD082F}" dt="2023-10-16T21:31:44.866" v="15" actId="26606"/>
          <ac:spMkLst>
            <pc:docMk/>
            <pc:sldMk cId="2647412869" sldId="259"/>
            <ac:spMk id="81" creationId="{9203DE33-2CD4-4CA8-9AF3-37C3B65133B0}"/>
          </ac:spMkLst>
        </pc:spChg>
        <pc:spChg chg="add del">
          <ac:chgData name="krishna mohan" userId="9a9534f9999cbb58" providerId="LiveId" clId="{9E84ABEA-90C5-4332-B695-178AF9DD082F}" dt="2023-10-16T21:31:44.866" v="15" actId="26606"/>
          <ac:spMkLst>
            <pc:docMk/>
            <pc:sldMk cId="2647412869" sldId="259"/>
            <ac:spMk id="83" creationId="{0AF57B88-1D4C-41FA-A761-EC1DD10C35CB}"/>
          </ac:spMkLst>
        </pc:spChg>
        <pc:spChg chg="add del">
          <ac:chgData name="krishna mohan" userId="9a9534f9999cbb58" providerId="LiveId" clId="{9E84ABEA-90C5-4332-B695-178AF9DD082F}" dt="2023-10-16T21:31:44.866" v="15" actId="26606"/>
          <ac:spMkLst>
            <pc:docMk/>
            <pc:sldMk cId="2647412869" sldId="259"/>
            <ac:spMk id="85" creationId="{D2548F45-5164-4ABB-8212-7F293FDED8D4}"/>
          </ac:spMkLst>
        </pc:spChg>
        <pc:spChg chg="add del">
          <ac:chgData name="krishna mohan" userId="9a9534f9999cbb58" providerId="LiveId" clId="{9E84ABEA-90C5-4332-B695-178AF9DD082F}" dt="2023-10-16T21:31:44.866" v="15" actId="26606"/>
          <ac:spMkLst>
            <pc:docMk/>
            <pc:sldMk cId="2647412869" sldId="259"/>
            <ac:spMk id="87" creationId="{5E81CCFB-7BEF-4186-86FB-D09450B4D02D}"/>
          </ac:spMkLst>
        </pc:spChg>
        <pc:spChg chg="add del">
          <ac:chgData name="krishna mohan" userId="9a9534f9999cbb58" providerId="LiveId" clId="{9E84ABEA-90C5-4332-B695-178AF9DD082F}" dt="2023-10-16T21:32:29.205" v="23" actId="26606"/>
          <ac:spMkLst>
            <pc:docMk/>
            <pc:sldMk cId="2647412869" sldId="259"/>
            <ac:spMk id="92" creationId="{9203DE33-2CD4-4CA8-9AF3-37C3B65133B0}"/>
          </ac:spMkLst>
        </pc:spChg>
        <pc:spChg chg="add del">
          <ac:chgData name="krishna mohan" userId="9a9534f9999cbb58" providerId="LiveId" clId="{9E84ABEA-90C5-4332-B695-178AF9DD082F}" dt="2023-10-16T21:32:29.205" v="23" actId="26606"/>
          <ac:spMkLst>
            <pc:docMk/>
            <pc:sldMk cId="2647412869" sldId="259"/>
            <ac:spMk id="94" creationId="{0AF57B88-1D4C-41FA-A761-EC1DD10C35CB}"/>
          </ac:spMkLst>
        </pc:spChg>
        <pc:spChg chg="add del">
          <ac:chgData name="krishna mohan" userId="9a9534f9999cbb58" providerId="LiveId" clId="{9E84ABEA-90C5-4332-B695-178AF9DD082F}" dt="2023-10-16T21:32:29.205" v="23" actId="26606"/>
          <ac:spMkLst>
            <pc:docMk/>
            <pc:sldMk cId="2647412869" sldId="259"/>
            <ac:spMk id="96" creationId="{D2548F45-5164-4ABB-8212-7F293FDED8D4}"/>
          </ac:spMkLst>
        </pc:spChg>
        <pc:spChg chg="add del">
          <ac:chgData name="krishna mohan" userId="9a9534f9999cbb58" providerId="LiveId" clId="{9E84ABEA-90C5-4332-B695-178AF9DD082F}" dt="2023-10-16T21:32:29.205" v="23" actId="26606"/>
          <ac:spMkLst>
            <pc:docMk/>
            <pc:sldMk cId="2647412869" sldId="259"/>
            <ac:spMk id="98" creationId="{5E81CCFB-7BEF-4186-86FB-D09450B4D02D}"/>
          </ac:spMkLst>
        </pc:spChg>
        <pc:spChg chg="add del">
          <ac:chgData name="krishna mohan" userId="9a9534f9999cbb58" providerId="LiveId" clId="{9E84ABEA-90C5-4332-B695-178AF9DD082F}" dt="2023-10-16T22:28:09.386" v="106" actId="26606"/>
          <ac:spMkLst>
            <pc:docMk/>
            <pc:sldMk cId="2647412869" sldId="259"/>
            <ac:spMk id="103" creationId="{665DBBEF-238B-476B-96AB-8AAC3224ECEA}"/>
          </ac:spMkLst>
        </pc:spChg>
        <pc:spChg chg="add del">
          <ac:chgData name="krishna mohan" userId="9a9534f9999cbb58" providerId="LiveId" clId="{9E84ABEA-90C5-4332-B695-178AF9DD082F}" dt="2023-10-16T22:28:09.386" v="106" actId="26606"/>
          <ac:spMkLst>
            <pc:docMk/>
            <pc:sldMk cId="2647412869" sldId="259"/>
            <ac:spMk id="105" creationId="{3FCFB1DE-0B7E-48CC-BA90-B2AB0889F9D6}"/>
          </ac:spMkLst>
        </pc:spChg>
        <pc:spChg chg="add del">
          <ac:chgData name="krishna mohan" userId="9a9534f9999cbb58" providerId="LiveId" clId="{9E84ABEA-90C5-4332-B695-178AF9DD082F}" dt="2023-10-16T22:28:35.961" v="117" actId="26606"/>
          <ac:spMkLst>
            <pc:docMk/>
            <pc:sldMk cId="2647412869" sldId="259"/>
            <ac:spMk id="110" creationId="{84ECDE7A-6944-466D-8FFE-149A29BA6BAE}"/>
          </ac:spMkLst>
        </pc:spChg>
        <pc:spChg chg="add del">
          <ac:chgData name="krishna mohan" userId="9a9534f9999cbb58" providerId="LiveId" clId="{9E84ABEA-90C5-4332-B695-178AF9DD082F}" dt="2023-10-16T22:28:35.961" v="117" actId="26606"/>
          <ac:spMkLst>
            <pc:docMk/>
            <pc:sldMk cId="2647412869" sldId="259"/>
            <ac:spMk id="112" creationId="{B3420082-9415-44EC-802E-C77D71D59C57}"/>
          </ac:spMkLst>
        </pc:spChg>
        <pc:spChg chg="add del">
          <ac:chgData name="krishna mohan" userId="9a9534f9999cbb58" providerId="LiveId" clId="{9E84ABEA-90C5-4332-B695-178AF9DD082F}" dt="2023-10-16T22:28:35.961" v="117" actId="26606"/>
          <ac:spMkLst>
            <pc:docMk/>
            <pc:sldMk cId="2647412869" sldId="259"/>
            <ac:spMk id="114" creationId="{55A52C45-1FCB-4636-A80F-2849B8226C01}"/>
          </ac:spMkLst>
        </pc:spChg>
        <pc:spChg chg="add del">
          <ac:chgData name="krishna mohan" userId="9a9534f9999cbb58" providerId="LiveId" clId="{9E84ABEA-90C5-4332-B695-178AF9DD082F}" dt="2023-10-16T22:28:35.961" v="117" actId="26606"/>
          <ac:spMkLst>
            <pc:docMk/>
            <pc:sldMk cId="2647412869" sldId="259"/>
            <ac:spMk id="116" creationId="{768EB4DD-3704-43AD-92B3-C4E0C6EA92CB}"/>
          </ac:spMkLst>
        </pc:spChg>
        <pc:spChg chg="add del">
          <ac:chgData name="krishna mohan" userId="9a9534f9999cbb58" providerId="LiveId" clId="{9E84ABEA-90C5-4332-B695-178AF9DD082F}" dt="2023-10-16T22:29:22.180" v="119" actId="26606"/>
          <ac:spMkLst>
            <pc:docMk/>
            <pc:sldMk cId="2647412869" sldId="259"/>
            <ac:spMk id="121" creationId="{665DBBEF-238B-476B-96AB-8AAC3224ECEA}"/>
          </ac:spMkLst>
        </pc:spChg>
        <pc:spChg chg="add del">
          <ac:chgData name="krishna mohan" userId="9a9534f9999cbb58" providerId="LiveId" clId="{9E84ABEA-90C5-4332-B695-178AF9DD082F}" dt="2023-10-16T22:29:22.180" v="119" actId="26606"/>
          <ac:spMkLst>
            <pc:docMk/>
            <pc:sldMk cId="2647412869" sldId="259"/>
            <ac:spMk id="123" creationId="{3FCFB1DE-0B7E-48CC-BA90-B2AB0889F9D6}"/>
          </ac:spMkLst>
        </pc:spChg>
        <pc:spChg chg="add del">
          <ac:chgData name="krishna mohan" userId="9a9534f9999cbb58" providerId="LiveId" clId="{9E84ABEA-90C5-4332-B695-178AF9DD082F}" dt="2023-10-16T22:29:53.313" v="132" actId="26606"/>
          <ac:spMkLst>
            <pc:docMk/>
            <pc:sldMk cId="2647412869" sldId="259"/>
            <ac:spMk id="128" creationId="{665DBBEF-238B-476B-96AB-8AAC3224ECEA}"/>
          </ac:spMkLst>
        </pc:spChg>
        <pc:spChg chg="add del">
          <ac:chgData name="krishna mohan" userId="9a9534f9999cbb58" providerId="LiveId" clId="{9E84ABEA-90C5-4332-B695-178AF9DD082F}" dt="2023-10-16T22:29:53.313" v="132" actId="26606"/>
          <ac:spMkLst>
            <pc:docMk/>
            <pc:sldMk cId="2647412869" sldId="259"/>
            <ac:spMk id="130" creationId="{3FCFB1DE-0B7E-48CC-BA90-B2AB0889F9D6}"/>
          </ac:spMkLst>
        </pc:spChg>
        <pc:spChg chg="add del">
          <ac:chgData name="krishna mohan" userId="9a9534f9999cbb58" providerId="LiveId" clId="{9E84ABEA-90C5-4332-B695-178AF9DD082F}" dt="2023-10-16T22:29:53.313" v="132" actId="26606"/>
          <ac:spMkLst>
            <pc:docMk/>
            <pc:sldMk cId="2647412869" sldId="259"/>
            <ac:spMk id="135" creationId="{665DBBEF-238B-476B-96AB-8AAC3224ECEA}"/>
          </ac:spMkLst>
        </pc:spChg>
        <pc:spChg chg="add del">
          <ac:chgData name="krishna mohan" userId="9a9534f9999cbb58" providerId="LiveId" clId="{9E84ABEA-90C5-4332-B695-178AF9DD082F}" dt="2023-10-16T22:29:53.313" v="132" actId="26606"/>
          <ac:spMkLst>
            <pc:docMk/>
            <pc:sldMk cId="2647412869" sldId="259"/>
            <ac:spMk id="137" creationId="{3FCFB1DE-0B7E-48CC-BA90-B2AB0889F9D6}"/>
          </ac:spMkLst>
        </pc:spChg>
        <pc:spChg chg="add del mod">
          <ac:chgData name="krishna mohan" userId="9a9534f9999cbb58" providerId="LiveId" clId="{9E84ABEA-90C5-4332-B695-178AF9DD082F}" dt="2023-10-16T22:29:51.964" v="130" actId="26606"/>
          <ac:spMkLst>
            <pc:docMk/>
            <pc:sldMk cId="2647412869" sldId="259"/>
            <ac:spMk id="141" creationId="{B9D3FF1E-1D32-F9E6-3124-82B95C20D251}"/>
          </ac:spMkLst>
        </pc:spChg>
        <pc:spChg chg="add del">
          <ac:chgData name="krishna mohan" userId="9a9534f9999cbb58" providerId="LiveId" clId="{9E84ABEA-90C5-4332-B695-178AF9DD082F}" dt="2023-10-16T22:29:36.701" v="124" actId="26606"/>
          <ac:spMkLst>
            <pc:docMk/>
            <pc:sldMk cId="2647412869" sldId="259"/>
            <ac:spMk id="142" creationId="{665DBBEF-238B-476B-96AB-8AAC3224ECEA}"/>
          </ac:spMkLst>
        </pc:spChg>
        <pc:spChg chg="add del">
          <ac:chgData name="krishna mohan" userId="9a9534f9999cbb58" providerId="LiveId" clId="{9E84ABEA-90C5-4332-B695-178AF9DD082F}" dt="2023-10-16T22:29:36.701" v="124" actId="26606"/>
          <ac:spMkLst>
            <pc:docMk/>
            <pc:sldMk cId="2647412869" sldId="259"/>
            <ac:spMk id="144" creationId="{3FCFB1DE-0B7E-48CC-BA90-B2AB0889F9D6}"/>
          </ac:spMkLst>
        </pc:spChg>
        <pc:spChg chg="add del">
          <ac:chgData name="krishna mohan" userId="9a9534f9999cbb58" providerId="LiveId" clId="{9E84ABEA-90C5-4332-B695-178AF9DD082F}" dt="2023-10-16T22:29:38.987" v="126" actId="26606"/>
          <ac:spMkLst>
            <pc:docMk/>
            <pc:sldMk cId="2647412869" sldId="259"/>
            <ac:spMk id="146" creationId="{08C9B587-E65E-4B52-B37C-ABEBB6E87928}"/>
          </ac:spMkLst>
        </pc:spChg>
        <pc:spChg chg="add del">
          <ac:chgData name="krishna mohan" userId="9a9534f9999cbb58" providerId="LiveId" clId="{9E84ABEA-90C5-4332-B695-178AF9DD082F}" dt="2023-10-16T22:29:38.987" v="126" actId="26606"/>
          <ac:spMkLst>
            <pc:docMk/>
            <pc:sldMk cId="2647412869" sldId="259"/>
            <ac:spMk id="147" creationId="{0E2F58BF-12E5-4B5A-AD25-4DAAA2742A7B}"/>
          </ac:spMkLst>
        </pc:spChg>
        <pc:spChg chg="add del">
          <ac:chgData name="krishna mohan" userId="9a9534f9999cbb58" providerId="LiveId" clId="{9E84ABEA-90C5-4332-B695-178AF9DD082F}" dt="2023-10-16T22:29:38.987" v="126" actId="26606"/>
          <ac:spMkLst>
            <pc:docMk/>
            <pc:sldMk cId="2647412869" sldId="259"/>
            <ac:spMk id="148" creationId="{AF2F604E-43BE-4DC3-B983-E071523364F8}"/>
          </ac:spMkLst>
        </pc:spChg>
        <pc:spChg chg="add del">
          <ac:chgData name="krishna mohan" userId="9a9534f9999cbb58" providerId="LiveId" clId="{9E84ABEA-90C5-4332-B695-178AF9DD082F}" dt="2023-10-16T22:29:51.964" v="130" actId="26606"/>
          <ac:spMkLst>
            <pc:docMk/>
            <pc:sldMk cId="2647412869" sldId="259"/>
            <ac:spMk id="150" creationId="{A8908DB7-C3A6-4FCB-9820-CEE02B398C4A}"/>
          </ac:spMkLst>
        </pc:spChg>
        <pc:spChg chg="add del">
          <ac:chgData name="krishna mohan" userId="9a9534f9999cbb58" providerId="LiveId" clId="{9E84ABEA-90C5-4332-B695-178AF9DD082F}" dt="2023-10-16T22:29:51.964" v="130" actId="26606"/>
          <ac:spMkLst>
            <pc:docMk/>
            <pc:sldMk cId="2647412869" sldId="259"/>
            <ac:spMk id="151" creationId="{535742DD-1B16-4E9D-B715-0D74B4574A68}"/>
          </ac:spMkLst>
        </pc:spChg>
        <pc:spChg chg="add del">
          <ac:chgData name="krishna mohan" userId="9a9534f9999cbb58" providerId="LiveId" clId="{9E84ABEA-90C5-4332-B695-178AF9DD082F}" dt="2023-10-16T22:29:51.499" v="129" actId="26606"/>
          <ac:spMkLst>
            <pc:docMk/>
            <pc:sldMk cId="2647412869" sldId="259"/>
            <ac:spMk id="156" creationId="{2B97F24A-32CE-4C1C-A50D-3016B394DCFB}"/>
          </ac:spMkLst>
        </pc:spChg>
        <pc:spChg chg="add del">
          <ac:chgData name="krishna mohan" userId="9a9534f9999cbb58" providerId="LiveId" clId="{9E84ABEA-90C5-4332-B695-178AF9DD082F}" dt="2023-10-16T22:29:51.499" v="129" actId="26606"/>
          <ac:spMkLst>
            <pc:docMk/>
            <pc:sldMk cId="2647412869" sldId="259"/>
            <ac:spMk id="158" creationId="{CD8B4F24-440B-49E9-B85D-733523DC064B}"/>
          </ac:spMkLst>
        </pc:spChg>
        <pc:picChg chg="add mod ord">
          <ac:chgData name="krishna mohan" userId="9a9534f9999cbb58" providerId="LiveId" clId="{9E84ABEA-90C5-4332-B695-178AF9DD082F}" dt="2023-10-16T22:29:53.313" v="132" actId="26606"/>
          <ac:picMkLst>
            <pc:docMk/>
            <pc:sldMk cId="2647412869" sldId="259"/>
            <ac:picMk id="3" creationId="{6518711B-9A98-BCAD-5320-966A2940A16B}"/>
          </ac:picMkLst>
        </pc:picChg>
        <pc:picChg chg="del">
          <ac:chgData name="krishna mohan" userId="9a9534f9999cbb58" providerId="LiveId" clId="{9E84ABEA-90C5-4332-B695-178AF9DD082F}" dt="2023-10-16T21:30:36.418" v="2" actId="21"/>
          <ac:picMkLst>
            <pc:docMk/>
            <pc:sldMk cId="2647412869" sldId="259"/>
            <ac:picMk id="5" creationId="{5F93C65E-8971-8190-86A9-97E041F80EA9}"/>
          </ac:picMkLst>
        </pc:picChg>
        <pc:picChg chg="del mod ord">
          <ac:chgData name="krishna mohan" userId="9a9534f9999cbb58" providerId="LiveId" clId="{9E84ABEA-90C5-4332-B695-178AF9DD082F}" dt="2023-10-16T22:27:58.968" v="103" actId="21"/>
          <ac:picMkLst>
            <pc:docMk/>
            <pc:sldMk cId="2647412869" sldId="259"/>
            <ac:picMk id="6" creationId="{6DE6BF6E-D1D0-1575-7F8B-EC9E543089E7}"/>
          </ac:picMkLst>
        </pc:picChg>
      </pc:sldChg>
      <pc:sldChg chg="addSp delSp modSp mod modNotesTx">
        <pc:chgData name="krishna mohan" userId="9a9534f9999cbb58" providerId="LiveId" clId="{9E84ABEA-90C5-4332-B695-178AF9DD082F}" dt="2023-10-16T22:33:58.994" v="146" actId="33524"/>
        <pc:sldMkLst>
          <pc:docMk/>
          <pc:sldMk cId="1097300704" sldId="261"/>
        </pc:sldMkLst>
        <pc:spChg chg="mod ord">
          <ac:chgData name="krishna mohan" userId="9a9534f9999cbb58" providerId="LiveId" clId="{9E84ABEA-90C5-4332-B695-178AF9DD082F}" dt="2023-10-16T22:28:30.965" v="116" actId="20577"/>
          <ac:spMkLst>
            <pc:docMk/>
            <pc:sldMk cId="1097300704" sldId="261"/>
            <ac:spMk id="2" creationId="{3533BE12-0C6C-6942-B87A-98BBB165F36C}"/>
          </ac:spMkLst>
        </pc:spChg>
        <pc:spChg chg="add del">
          <ac:chgData name="krishna mohan" userId="9a9534f9999cbb58" providerId="LiveId" clId="{9E84ABEA-90C5-4332-B695-178AF9DD082F}" dt="2023-10-16T21:30:51.947" v="6" actId="26606"/>
          <ac:spMkLst>
            <pc:docMk/>
            <pc:sldMk cId="1097300704" sldId="261"/>
            <ac:spMk id="25" creationId="{9203DE33-2CD4-4CA8-9AF3-37C3B65133B0}"/>
          </ac:spMkLst>
        </pc:spChg>
        <pc:spChg chg="add del">
          <ac:chgData name="krishna mohan" userId="9a9534f9999cbb58" providerId="LiveId" clId="{9E84ABEA-90C5-4332-B695-178AF9DD082F}" dt="2023-10-16T21:30:51.947" v="6" actId="26606"/>
          <ac:spMkLst>
            <pc:docMk/>
            <pc:sldMk cId="1097300704" sldId="261"/>
            <ac:spMk id="27" creationId="{0AF57B88-1D4C-41FA-A761-EC1DD10C35CB}"/>
          </ac:spMkLst>
        </pc:spChg>
        <pc:spChg chg="add del">
          <ac:chgData name="krishna mohan" userId="9a9534f9999cbb58" providerId="LiveId" clId="{9E84ABEA-90C5-4332-B695-178AF9DD082F}" dt="2023-10-16T21:30:51.947" v="6" actId="26606"/>
          <ac:spMkLst>
            <pc:docMk/>
            <pc:sldMk cId="1097300704" sldId="261"/>
            <ac:spMk id="29" creationId="{D2548F45-5164-4ABB-8212-7F293FDED8D4}"/>
          </ac:spMkLst>
        </pc:spChg>
        <pc:spChg chg="add del">
          <ac:chgData name="krishna mohan" userId="9a9534f9999cbb58" providerId="LiveId" clId="{9E84ABEA-90C5-4332-B695-178AF9DD082F}" dt="2023-10-16T21:30:51.947" v="6" actId="26606"/>
          <ac:spMkLst>
            <pc:docMk/>
            <pc:sldMk cId="1097300704" sldId="261"/>
            <ac:spMk id="31" creationId="{5E81CCFB-7BEF-4186-86FB-D09450B4D02D}"/>
          </ac:spMkLst>
        </pc:spChg>
        <pc:spChg chg="add del">
          <ac:chgData name="krishna mohan" userId="9a9534f9999cbb58" providerId="LiveId" clId="{9E84ABEA-90C5-4332-B695-178AF9DD082F}" dt="2023-10-16T21:30:51.927" v="5" actId="26606"/>
          <ac:spMkLst>
            <pc:docMk/>
            <pc:sldMk cId="1097300704" sldId="261"/>
            <ac:spMk id="36" creationId="{2151139A-886F-4B97-8815-729AD3831BBD}"/>
          </ac:spMkLst>
        </pc:spChg>
        <pc:spChg chg="add del">
          <ac:chgData name="krishna mohan" userId="9a9534f9999cbb58" providerId="LiveId" clId="{9E84ABEA-90C5-4332-B695-178AF9DD082F}" dt="2023-10-16T21:30:51.927" v="5" actId="26606"/>
          <ac:spMkLst>
            <pc:docMk/>
            <pc:sldMk cId="1097300704" sldId="261"/>
            <ac:spMk id="38" creationId="{5428AC11-BFDF-42EF-80FF-717BBF909067}"/>
          </ac:spMkLst>
        </pc:spChg>
        <pc:spChg chg="add del">
          <ac:chgData name="krishna mohan" userId="9a9534f9999cbb58" providerId="LiveId" clId="{9E84ABEA-90C5-4332-B695-178AF9DD082F}" dt="2023-10-16T21:30:51.927" v="5" actId="26606"/>
          <ac:spMkLst>
            <pc:docMk/>
            <pc:sldMk cId="1097300704" sldId="261"/>
            <ac:spMk id="40" creationId="{2CC56AF6-38E4-490B-8E2B-1A1037B4EDD4}"/>
          </ac:spMkLst>
        </pc:spChg>
        <pc:spChg chg="add del">
          <ac:chgData name="krishna mohan" userId="9a9534f9999cbb58" providerId="LiveId" clId="{9E84ABEA-90C5-4332-B695-178AF9DD082F}" dt="2023-10-16T21:30:51.927" v="5" actId="26606"/>
          <ac:spMkLst>
            <pc:docMk/>
            <pc:sldMk cId="1097300704" sldId="261"/>
            <ac:spMk id="42" creationId="{2339A6F5-AD6A-4D80-8AD9-6290D13AC49F}"/>
          </ac:spMkLst>
        </pc:spChg>
        <pc:spChg chg="add del">
          <ac:chgData name="krishna mohan" userId="9a9534f9999cbb58" providerId="LiveId" clId="{9E84ABEA-90C5-4332-B695-178AF9DD082F}" dt="2023-10-16T21:31:12.264" v="9" actId="26606"/>
          <ac:spMkLst>
            <pc:docMk/>
            <pc:sldMk cId="1097300704" sldId="261"/>
            <ac:spMk id="44" creationId="{15F33878-D502-4FFA-8ACE-F2AECDB2A23F}"/>
          </ac:spMkLst>
        </pc:spChg>
        <pc:spChg chg="add del">
          <ac:chgData name="krishna mohan" userId="9a9534f9999cbb58" providerId="LiveId" clId="{9E84ABEA-90C5-4332-B695-178AF9DD082F}" dt="2023-10-16T21:31:12.264" v="9" actId="26606"/>
          <ac:spMkLst>
            <pc:docMk/>
            <pc:sldMk cId="1097300704" sldId="261"/>
            <ac:spMk id="45" creationId="{2151139A-886F-4B97-8815-729AD3831BBD}"/>
          </ac:spMkLst>
        </pc:spChg>
        <pc:spChg chg="add del">
          <ac:chgData name="krishna mohan" userId="9a9534f9999cbb58" providerId="LiveId" clId="{9E84ABEA-90C5-4332-B695-178AF9DD082F}" dt="2023-10-16T21:31:12.264" v="9" actId="26606"/>
          <ac:spMkLst>
            <pc:docMk/>
            <pc:sldMk cId="1097300704" sldId="261"/>
            <ac:spMk id="46" creationId="{977ACDD7-882D-4B81-A213-84C82B96B01E}"/>
          </ac:spMkLst>
        </pc:spChg>
        <pc:spChg chg="add del">
          <ac:chgData name="krishna mohan" userId="9a9534f9999cbb58" providerId="LiveId" clId="{9E84ABEA-90C5-4332-B695-178AF9DD082F}" dt="2023-10-16T21:31:12.264" v="9" actId="26606"/>
          <ac:spMkLst>
            <pc:docMk/>
            <pc:sldMk cId="1097300704" sldId="261"/>
            <ac:spMk id="47" creationId="{AB5E08C4-8CDD-4623-A5B8-E998C6DEE3B7}"/>
          </ac:spMkLst>
        </pc:spChg>
        <pc:spChg chg="add del">
          <ac:chgData name="krishna mohan" userId="9a9534f9999cbb58" providerId="LiveId" clId="{9E84ABEA-90C5-4332-B695-178AF9DD082F}" dt="2023-10-16T21:31:12.264" v="9" actId="26606"/>
          <ac:spMkLst>
            <pc:docMk/>
            <pc:sldMk cId="1097300704" sldId="261"/>
            <ac:spMk id="48" creationId="{D625ED14-F0D2-4FCA-87F3-4E3D2A03DF4A}"/>
          </ac:spMkLst>
        </pc:spChg>
        <pc:spChg chg="add del">
          <ac:chgData name="krishna mohan" userId="9a9534f9999cbb58" providerId="LiveId" clId="{9E84ABEA-90C5-4332-B695-178AF9DD082F}" dt="2023-10-16T21:31:12.264" v="9" actId="26606"/>
          <ac:spMkLst>
            <pc:docMk/>
            <pc:sldMk cId="1097300704" sldId="261"/>
            <ac:spMk id="49" creationId="{AFFC87AC-C919-4FE5-BAC3-39509E001152}"/>
          </ac:spMkLst>
        </pc:spChg>
        <pc:spChg chg="add del">
          <ac:chgData name="krishna mohan" userId="9a9534f9999cbb58" providerId="LiveId" clId="{9E84ABEA-90C5-4332-B695-178AF9DD082F}" dt="2023-10-16T21:31:12.264" v="9" actId="26606"/>
          <ac:spMkLst>
            <pc:docMk/>
            <pc:sldMk cId="1097300704" sldId="261"/>
            <ac:spMk id="50" creationId="{7D0659F6-0853-468D-B1B2-44FDBE98B80F}"/>
          </ac:spMkLst>
        </pc:spChg>
        <pc:spChg chg="add mod ord">
          <ac:chgData name="krishna mohan" userId="9a9534f9999cbb58" providerId="LiveId" clId="{9E84ABEA-90C5-4332-B695-178AF9DD082F}" dt="2023-10-16T22:28:23.502" v="110" actId="26606"/>
          <ac:spMkLst>
            <pc:docMk/>
            <pc:sldMk cId="1097300704" sldId="261"/>
            <ac:spMk id="54" creationId="{5F367D64-D8CC-C0E2-647A-6D68880D302F}"/>
          </ac:spMkLst>
        </pc:spChg>
        <pc:spChg chg="add del">
          <ac:chgData name="krishna mohan" userId="9a9534f9999cbb58" providerId="LiveId" clId="{9E84ABEA-90C5-4332-B695-178AF9DD082F}" dt="2023-10-16T21:31:12.252" v="8" actId="26606"/>
          <ac:spMkLst>
            <pc:docMk/>
            <pc:sldMk cId="1097300704" sldId="261"/>
            <ac:spMk id="55" creationId="{2151139A-886F-4B97-8815-729AD3831BBD}"/>
          </ac:spMkLst>
        </pc:spChg>
        <pc:spChg chg="add del">
          <ac:chgData name="krishna mohan" userId="9a9534f9999cbb58" providerId="LiveId" clId="{9E84ABEA-90C5-4332-B695-178AF9DD082F}" dt="2023-10-16T21:31:12.252" v="8" actId="26606"/>
          <ac:spMkLst>
            <pc:docMk/>
            <pc:sldMk cId="1097300704" sldId="261"/>
            <ac:spMk id="57" creationId="{AB5E08C4-8CDD-4623-A5B8-E998C6DEE3B7}"/>
          </ac:spMkLst>
        </pc:spChg>
        <pc:spChg chg="add del">
          <ac:chgData name="krishna mohan" userId="9a9534f9999cbb58" providerId="LiveId" clId="{9E84ABEA-90C5-4332-B695-178AF9DD082F}" dt="2023-10-16T21:31:12.252" v="8" actId="26606"/>
          <ac:spMkLst>
            <pc:docMk/>
            <pc:sldMk cId="1097300704" sldId="261"/>
            <ac:spMk id="59" creationId="{AFFC87AC-C919-4FE5-BAC3-39509E001152}"/>
          </ac:spMkLst>
        </pc:spChg>
        <pc:spChg chg="add del">
          <ac:chgData name="krishna mohan" userId="9a9534f9999cbb58" providerId="LiveId" clId="{9E84ABEA-90C5-4332-B695-178AF9DD082F}" dt="2023-10-16T21:31:12.252" v="8" actId="26606"/>
          <ac:spMkLst>
            <pc:docMk/>
            <pc:sldMk cId="1097300704" sldId="261"/>
            <ac:spMk id="61" creationId="{7D0659F6-0853-468D-B1B2-44FDBE98B80F}"/>
          </ac:spMkLst>
        </pc:spChg>
        <pc:spChg chg="add del">
          <ac:chgData name="krishna mohan" userId="9a9534f9999cbb58" providerId="LiveId" clId="{9E84ABEA-90C5-4332-B695-178AF9DD082F}" dt="2023-10-16T21:31:12.252" v="8" actId="26606"/>
          <ac:spMkLst>
            <pc:docMk/>
            <pc:sldMk cId="1097300704" sldId="261"/>
            <ac:spMk id="63" creationId="{15F33878-D502-4FFA-8ACE-F2AECDB2A23F}"/>
          </ac:spMkLst>
        </pc:spChg>
        <pc:spChg chg="add del">
          <ac:chgData name="krishna mohan" userId="9a9534f9999cbb58" providerId="LiveId" clId="{9E84ABEA-90C5-4332-B695-178AF9DD082F}" dt="2023-10-16T21:31:12.252" v="8" actId="26606"/>
          <ac:spMkLst>
            <pc:docMk/>
            <pc:sldMk cId="1097300704" sldId="261"/>
            <ac:spMk id="65" creationId="{977ACDD7-882D-4B81-A213-84C82B96B01E}"/>
          </ac:spMkLst>
        </pc:spChg>
        <pc:spChg chg="add del">
          <ac:chgData name="krishna mohan" userId="9a9534f9999cbb58" providerId="LiveId" clId="{9E84ABEA-90C5-4332-B695-178AF9DD082F}" dt="2023-10-16T21:31:12.252" v="8" actId="26606"/>
          <ac:spMkLst>
            <pc:docMk/>
            <pc:sldMk cId="1097300704" sldId="261"/>
            <ac:spMk id="67" creationId="{D625ED14-F0D2-4FCA-87F3-4E3D2A03DF4A}"/>
          </ac:spMkLst>
        </pc:spChg>
        <pc:spChg chg="add del">
          <ac:chgData name="krishna mohan" userId="9a9534f9999cbb58" providerId="LiveId" clId="{9E84ABEA-90C5-4332-B695-178AF9DD082F}" dt="2023-10-16T21:31:53.889" v="16" actId="26606"/>
          <ac:spMkLst>
            <pc:docMk/>
            <pc:sldMk cId="1097300704" sldId="261"/>
            <ac:spMk id="69" creationId="{B712E947-0734-45F9-9C4F-41114EC3A33E}"/>
          </ac:spMkLst>
        </pc:spChg>
        <pc:spChg chg="add del">
          <ac:chgData name="krishna mohan" userId="9a9534f9999cbb58" providerId="LiveId" clId="{9E84ABEA-90C5-4332-B695-178AF9DD082F}" dt="2023-10-16T21:32:38.967" v="25" actId="26606"/>
          <ac:spMkLst>
            <pc:docMk/>
            <pc:sldMk cId="1097300704" sldId="261"/>
            <ac:spMk id="76" creationId="{873DDF9D-E27C-4E23-A1E8-CA352535F7C9}"/>
          </ac:spMkLst>
        </pc:spChg>
        <pc:spChg chg="add del">
          <ac:chgData name="krishna mohan" userId="9a9534f9999cbb58" providerId="LiveId" clId="{9E84ABEA-90C5-4332-B695-178AF9DD082F}" dt="2023-10-16T21:32:38.967" v="25" actId="26606"/>
          <ac:spMkLst>
            <pc:docMk/>
            <pc:sldMk cId="1097300704" sldId="261"/>
            <ac:spMk id="78" creationId="{4C6B5652-C661-4C58-B937-F0F490F7FCB2}"/>
          </ac:spMkLst>
        </pc:spChg>
        <pc:spChg chg="add del">
          <ac:chgData name="krishna mohan" userId="9a9534f9999cbb58" providerId="LiveId" clId="{9E84ABEA-90C5-4332-B695-178AF9DD082F}" dt="2023-10-16T21:32:38.967" v="25" actId="26606"/>
          <ac:spMkLst>
            <pc:docMk/>
            <pc:sldMk cId="1097300704" sldId="261"/>
            <ac:spMk id="80" creationId="{0B936867-6407-43FB-9DE6-1B0879D0CB31}"/>
          </ac:spMkLst>
        </pc:spChg>
        <pc:spChg chg="add del">
          <ac:chgData name="krishna mohan" userId="9a9534f9999cbb58" providerId="LiveId" clId="{9E84ABEA-90C5-4332-B695-178AF9DD082F}" dt="2023-10-16T21:32:38.967" v="25" actId="26606"/>
          <ac:spMkLst>
            <pc:docMk/>
            <pc:sldMk cId="1097300704" sldId="261"/>
            <ac:spMk id="82" creationId="{ACD0B258-678B-4A8C-894F-848AF24A1922}"/>
          </ac:spMkLst>
        </pc:spChg>
        <pc:spChg chg="add del">
          <ac:chgData name="krishna mohan" userId="9a9534f9999cbb58" providerId="LiveId" clId="{9E84ABEA-90C5-4332-B695-178AF9DD082F}" dt="2023-10-16T21:32:38.967" v="25" actId="26606"/>
          <ac:spMkLst>
            <pc:docMk/>
            <pc:sldMk cId="1097300704" sldId="261"/>
            <ac:spMk id="84" creationId="{2F003F3F-F118-41D2-AA3F-74DB0D1970BB}"/>
          </ac:spMkLst>
        </pc:spChg>
        <pc:spChg chg="add del">
          <ac:chgData name="krishna mohan" userId="9a9534f9999cbb58" providerId="LiveId" clId="{9E84ABEA-90C5-4332-B695-178AF9DD082F}" dt="2023-10-16T21:32:38.967" v="25" actId="26606"/>
          <ac:spMkLst>
            <pc:docMk/>
            <pc:sldMk cId="1097300704" sldId="261"/>
            <ac:spMk id="86" creationId="{C8D58395-74AF-401A-AF2F-76B6FCF71DFE}"/>
          </ac:spMkLst>
        </pc:spChg>
        <pc:spChg chg="add del">
          <ac:chgData name="krishna mohan" userId="9a9534f9999cbb58" providerId="LiveId" clId="{9E84ABEA-90C5-4332-B695-178AF9DD082F}" dt="2023-10-16T22:28:23.505" v="111" actId="26606"/>
          <ac:spMkLst>
            <pc:docMk/>
            <pc:sldMk cId="1097300704" sldId="261"/>
            <ac:spMk id="88" creationId="{69D47016-023F-44BD-981C-50E7A10A6609}"/>
          </ac:spMkLst>
        </pc:spChg>
        <pc:spChg chg="add del">
          <ac:chgData name="krishna mohan" userId="9a9534f9999cbb58" providerId="LiveId" clId="{9E84ABEA-90C5-4332-B695-178AF9DD082F}" dt="2023-10-16T22:28:23.505" v="111" actId="26606"/>
          <ac:spMkLst>
            <pc:docMk/>
            <pc:sldMk cId="1097300704" sldId="261"/>
            <ac:spMk id="89" creationId="{6D8B37B0-0682-433E-BC8D-498C04ABD9A7}"/>
          </ac:spMkLst>
        </pc:spChg>
        <pc:spChg chg="add del">
          <ac:chgData name="krishna mohan" userId="9a9534f9999cbb58" providerId="LiveId" clId="{9E84ABEA-90C5-4332-B695-178AF9DD082F}" dt="2023-10-16T21:32:22.134" v="22" actId="26606"/>
          <ac:spMkLst>
            <pc:docMk/>
            <pc:sldMk cId="1097300704" sldId="261"/>
            <ac:spMk id="91" creationId="{A51A0227-072A-4F5F-928C-E2C3E5CCD10C}"/>
          </ac:spMkLst>
        </pc:spChg>
        <pc:spChg chg="add del">
          <ac:chgData name="krishna mohan" userId="9a9534f9999cbb58" providerId="LiveId" clId="{9E84ABEA-90C5-4332-B695-178AF9DD082F}" dt="2023-10-16T22:28:21.062" v="108" actId="26606"/>
          <ac:spMkLst>
            <pc:docMk/>
            <pc:sldMk cId="1097300704" sldId="261"/>
            <ac:spMk id="92" creationId="{C1A2385B-1D2A-4E17-84FA-6CB7F0AAE473}"/>
          </ac:spMkLst>
        </pc:spChg>
        <pc:spChg chg="add del">
          <ac:chgData name="krishna mohan" userId="9a9534f9999cbb58" providerId="LiveId" clId="{9E84ABEA-90C5-4332-B695-178AF9DD082F}" dt="2023-10-16T21:32:22.134" v="22" actId="26606"/>
          <ac:spMkLst>
            <pc:docMk/>
            <pc:sldMk cId="1097300704" sldId="261"/>
            <ac:spMk id="93" creationId="{35D99776-4B38-47DF-A302-11AD9AF87ACA}"/>
          </ac:spMkLst>
        </pc:spChg>
        <pc:spChg chg="add del">
          <ac:chgData name="krishna mohan" userId="9a9534f9999cbb58" providerId="LiveId" clId="{9E84ABEA-90C5-4332-B695-178AF9DD082F}" dt="2023-10-16T22:28:21.062" v="108" actId="26606"/>
          <ac:spMkLst>
            <pc:docMk/>
            <pc:sldMk cId="1097300704" sldId="261"/>
            <ac:spMk id="94" creationId="{CD504B3E-2155-480C-A1E5-DBFD02C55BA6}"/>
          </ac:spMkLst>
        </pc:spChg>
        <pc:spChg chg="add del">
          <ac:chgData name="krishna mohan" userId="9a9534f9999cbb58" providerId="LiveId" clId="{9E84ABEA-90C5-4332-B695-178AF9DD082F}" dt="2023-10-16T22:28:21.062" v="108" actId="26606"/>
          <ac:spMkLst>
            <pc:docMk/>
            <pc:sldMk cId="1097300704" sldId="261"/>
            <ac:spMk id="95" creationId="{5E791F2F-79DB-4CC0-9FA1-001E3E91E8B7}"/>
          </ac:spMkLst>
        </pc:spChg>
        <pc:spChg chg="add del">
          <ac:chgData name="krishna mohan" userId="9a9534f9999cbb58" providerId="LiveId" clId="{9E84ABEA-90C5-4332-B695-178AF9DD082F}" dt="2023-10-16T22:28:21.062" v="108" actId="26606"/>
          <ac:spMkLst>
            <pc:docMk/>
            <pc:sldMk cId="1097300704" sldId="261"/>
            <ac:spMk id="96" creationId="{0990C621-3B8B-4820-8328-D47EF7CE823C}"/>
          </ac:spMkLst>
        </pc:spChg>
        <pc:spChg chg="add del">
          <ac:chgData name="krishna mohan" userId="9a9534f9999cbb58" providerId="LiveId" clId="{9E84ABEA-90C5-4332-B695-178AF9DD082F}" dt="2023-10-16T21:32:21.713" v="21" actId="26606"/>
          <ac:spMkLst>
            <pc:docMk/>
            <pc:sldMk cId="1097300704" sldId="261"/>
            <ac:spMk id="98" creationId="{A51A0227-072A-4F5F-928C-E2C3E5CCD10C}"/>
          </ac:spMkLst>
        </pc:spChg>
        <pc:spChg chg="add del">
          <ac:chgData name="krishna mohan" userId="9a9534f9999cbb58" providerId="LiveId" clId="{9E84ABEA-90C5-4332-B695-178AF9DD082F}" dt="2023-10-16T22:28:23.502" v="110" actId="26606"/>
          <ac:spMkLst>
            <pc:docMk/>
            <pc:sldMk cId="1097300704" sldId="261"/>
            <ac:spMk id="99" creationId="{23CBEF12-C9B8-466E-A7FE-B00B9ADF4303}"/>
          </ac:spMkLst>
        </pc:spChg>
        <pc:spChg chg="add del">
          <ac:chgData name="krishna mohan" userId="9a9534f9999cbb58" providerId="LiveId" clId="{9E84ABEA-90C5-4332-B695-178AF9DD082F}" dt="2023-10-16T21:32:21.713" v="21" actId="26606"/>
          <ac:spMkLst>
            <pc:docMk/>
            <pc:sldMk cId="1097300704" sldId="261"/>
            <ac:spMk id="100" creationId="{35D99776-4B38-47DF-A302-11AD9AF87ACA}"/>
          </ac:spMkLst>
        </pc:spChg>
        <pc:spChg chg="add">
          <ac:chgData name="krishna mohan" userId="9a9534f9999cbb58" providerId="LiveId" clId="{9E84ABEA-90C5-4332-B695-178AF9DD082F}" dt="2023-10-16T22:28:23.505" v="111" actId="26606"/>
          <ac:spMkLst>
            <pc:docMk/>
            <pc:sldMk cId="1097300704" sldId="261"/>
            <ac:spMk id="101" creationId="{69D47016-023F-44BD-981C-50E7A10A6609}"/>
          </ac:spMkLst>
        </pc:spChg>
        <pc:spChg chg="add">
          <ac:chgData name="krishna mohan" userId="9a9534f9999cbb58" providerId="LiveId" clId="{9E84ABEA-90C5-4332-B695-178AF9DD082F}" dt="2023-10-16T22:28:23.505" v="111" actId="26606"/>
          <ac:spMkLst>
            <pc:docMk/>
            <pc:sldMk cId="1097300704" sldId="261"/>
            <ac:spMk id="102" creationId="{6D8B37B0-0682-433E-BC8D-498C04ABD9A7}"/>
          </ac:spMkLst>
        </pc:spChg>
        <pc:grpChg chg="add del">
          <ac:chgData name="krishna mohan" userId="9a9534f9999cbb58" providerId="LiveId" clId="{9E84ABEA-90C5-4332-B695-178AF9DD082F}" dt="2023-10-16T21:31:53.889" v="16" actId="26606"/>
          <ac:grpSpMkLst>
            <pc:docMk/>
            <pc:sldMk cId="1097300704" sldId="261"/>
            <ac:grpSpMk id="70" creationId="{12B3290A-D3BF-4B87-B55B-FD9A98B49727}"/>
          </ac:grpSpMkLst>
        </pc:grpChg>
        <pc:picChg chg="add mod">
          <ac:chgData name="krishna mohan" userId="9a9534f9999cbb58" providerId="LiveId" clId="{9E84ABEA-90C5-4332-B695-178AF9DD082F}" dt="2023-10-16T22:28:23.505" v="111" actId="26606"/>
          <ac:picMkLst>
            <pc:docMk/>
            <pc:sldMk cId="1097300704" sldId="261"/>
            <ac:picMk id="3" creationId="{CDCFB27B-51B2-6F85-C8E5-5FEEBC61789F}"/>
          </ac:picMkLst>
        </pc:picChg>
        <pc:picChg chg="mod ord">
          <ac:chgData name="krishna mohan" userId="9a9534f9999cbb58" providerId="LiveId" clId="{9E84ABEA-90C5-4332-B695-178AF9DD082F}" dt="2023-10-16T22:28:23.505" v="111" actId="26606"/>
          <ac:picMkLst>
            <pc:docMk/>
            <pc:sldMk cId="1097300704" sldId="261"/>
            <ac:picMk id="5" creationId="{D5C8C19B-B03D-51E0-D1AC-6356094473B3}"/>
          </ac:picMkLst>
        </pc:picChg>
        <pc:picChg chg="add del mod ord">
          <ac:chgData name="krishna mohan" userId="9a9534f9999cbb58" providerId="LiveId" clId="{9E84ABEA-90C5-4332-B695-178AF9DD082F}" dt="2023-10-16T22:27:54.148" v="101" actId="21"/>
          <ac:picMkLst>
            <pc:docMk/>
            <pc:sldMk cId="1097300704" sldId="261"/>
            <ac:picMk id="6" creationId="{8F309D5C-C565-B6DD-5163-DE98DEF6E8AD}"/>
          </ac:picMkLst>
        </pc:picChg>
      </pc:sldChg>
      <pc:sldChg chg="addSp delSp modSp mod modNotesTx">
        <pc:chgData name="krishna mohan" userId="9a9534f9999cbb58" providerId="LiveId" clId="{9E84ABEA-90C5-4332-B695-178AF9DD082F}" dt="2023-10-16T22:34:06.911" v="154" actId="20577"/>
        <pc:sldMkLst>
          <pc:docMk/>
          <pc:sldMk cId="2762665076" sldId="263"/>
        </pc:sldMkLst>
        <pc:spChg chg="mod">
          <ac:chgData name="krishna mohan" userId="9a9534f9999cbb58" providerId="LiveId" clId="{9E84ABEA-90C5-4332-B695-178AF9DD082F}" dt="2023-10-16T21:32:57.273" v="29" actId="26606"/>
          <ac:spMkLst>
            <pc:docMk/>
            <pc:sldMk cId="2762665076" sldId="263"/>
            <ac:spMk id="2" creationId="{59FB434C-AC48-C047-4E46-DE63227DDD70}"/>
          </ac:spMkLst>
        </pc:spChg>
        <pc:spChg chg="del">
          <ac:chgData name="krishna mohan" userId="9a9534f9999cbb58" providerId="LiveId" clId="{9E84ABEA-90C5-4332-B695-178AF9DD082F}" dt="2023-10-16T21:32:57.273" v="29" actId="26606"/>
          <ac:spMkLst>
            <pc:docMk/>
            <pc:sldMk cId="2762665076" sldId="263"/>
            <ac:spMk id="40" creationId="{A8384FB5-9ADC-4DDC-881B-597D56F5B15D}"/>
          </ac:spMkLst>
        </pc:spChg>
        <pc:spChg chg="del">
          <ac:chgData name="krishna mohan" userId="9a9534f9999cbb58" providerId="LiveId" clId="{9E84ABEA-90C5-4332-B695-178AF9DD082F}" dt="2023-10-16T21:32:57.273" v="29" actId="26606"/>
          <ac:spMkLst>
            <pc:docMk/>
            <pc:sldMk cId="2762665076" sldId="263"/>
            <ac:spMk id="42" creationId="{91E5A9A7-95C6-4F4F-B00E-C82E07FE62EF}"/>
          </ac:spMkLst>
        </pc:spChg>
        <pc:spChg chg="del">
          <ac:chgData name="krishna mohan" userId="9a9534f9999cbb58" providerId="LiveId" clId="{9E84ABEA-90C5-4332-B695-178AF9DD082F}" dt="2023-10-16T21:32:57.273" v="29" actId="26606"/>
          <ac:spMkLst>
            <pc:docMk/>
            <pc:sldMk cId="2762665076" sldId="263"/>
            <ac:spMk id="44" creationId="{D07DD2DE-F619-49DD-B5E7-03A290FF4ED1}"/>
          </ac:spMkLst>
        </pc:spChg>
        <pc:spChg chg="del">
          <ac:chgData name="krishna mohan" userId="9a9534f9999cbb58" providerId="LiveId" clId="{9E84ABEA-90C5-4332-B695-178AF9DD082F}" dt="2023-10-16T21:32:57.273" v="29" actId="26606"/>
          <ac:spMkLst>
            <pc:docMk/>
            <pc:sldMk cId="2762665076" sldId="263"/>
            <ac:spMk id="46" creationId="{85149191-5F60-4A28-AAFF-039F96B0F3EC}"/>
          </ac:spMkLst>
        </pc:spChg>
        <pc:spChg chg="del">
          <ac:chgData name="krishna mohan" userId="9a9534f9999cbb58" providerId="LiveId" clId="{9E84ABEA-90C5-4332-B695-178AF9DD082F}" dt="2023-10-16T21:32:57.273" v="29" actId="26606"/>
          <ac:spMkLst>
            <pc:docMk/>
            <pc:sldMk cId="2762665076" sldId="263"/>
            <ac:spMk id="48" creationId="{F8260ED5-17F7-4158-B241-D51DD4CF1B7E}"/>
          </ac:spMkLst>
        </pc:spChg>
        <pc:spChg chg="add">
          <ac:chgData name="krishna mohan" userId="9a9534f9999cbb58" providerId="LiveId" clId="{9E84ABEA-90C5-4332-B695-178AF9DD082F}" dt="2023-10-16T21:32:57.273" v="29" actId="26606"/>
          <ac:spMkLst>
            <pc:docMk/>
            <pc:sldMk cId="2762665076" sldId="263"/>
            <ac:spMk id="52" creationId="{E063B0B5-F81B-1149-EFC0-BDCCBF077CA9}"/>
          </ac:spMkLst>
        </pc:spChg>
        <pc:spChg chg="add">
          <ac:chgData name="krishna mohan" userId="9a9534f9999cbb58" providerId="LiveId" clId="{9E84ABEA-90C5-4332-B695-178AF9DD082F}" dt="2023-10-16T21:32:57.273" v="29" actId="26606"/>
          <ac:spMkLst>
            <pc:docMk/>
            <pc:sldMk cId="2762665076" sldId="263"/>
            <ac:spMk id="55" creationId="{2B97F24A-32CE-4C1C-A50D-3016B394DCFB}"/>
          </ac:spMkLst>
        </pc:spChg>
        <pc:spChg chg="add">
          <ac:chgData name="krishna mohan" userId="9a9534f9999cbb58" providerId="LiveId" clId="{9E84ABEA-90C5-4332-B695-178AF9DD082F}" dt="2023-10-16T21:32:57.273" v="29" actId="26606"/>
          <ac:spMkLst>
            <pc:docMk/>
            <pc:sldMk cId="2762665076" sldId="263"/>
            <ac:spMk id="57" creationId="{CD8B4F24-440B-49E9-B85D-733523DC064B}"/>
          </ac:spMkLst>
        </pc:spChg>
        <pc:picChg chg="mod">
          <ac:chgData name="krishna mohan" userId="9a9534f9999cbb58" providerId="LiveId" clId="{9E84ABEA-90C5-4332-B695-178AF9DD082F}" dt="2023-10-16T21:35:38.467" v="36" actId="14826"/>
          <ac:picMkLst>
            <pc:docMk/>
            <pc:sldMk cId="2762665076" sldId="263"/>
            <ac:picMk id="5" creationId="{0DA2106E-6E70-0319-5BED-D4639EBFA78A}"/>
          </ac:picMkLst>
        </pc:picChg>
      </pc:sldChg>
      <pc:sldChg chg="addSp delSp modSp mod">
        <pc:chgData name="krishna mohan" userId="9a9534f9999cbb58" providerId="LiveId" clId="{9E84ABEA-90C5-4332-B695-178AF9DD082F}" dt="2023-10-16T21:40:17.973" v="47" actId="26606"/>
        <pc:sldMkLst>
          <pc:docMk/>
          <pc:sldMk cId="2950532232" sldId="264"/>
        </pc:sldMkLst>
        <pc:spChg chg="mod">
          <ac:chgData name="krishna mohan" userId="9a9534f9999cbb58" providerId="LiveId" clId="{9E84ABEA-90C5-4332-B695-178AF9DD082F}" dt="2023-10-16T21:40:17.973" v="47" actId="26606"/>
          <ac:spMkLst>
            <pc:docMk/>
            <pc:sldMk cId="2950532232" sldId="264"/>
            <ac:spMk id="2" creationId="{C1771201-A4D8-CBB9-8E3E-A61DC99994C2}"/>
          </ac:spMkLst>
        </pc:spChg>
        <pc:spChg chg="del">
          <ac:chgData name="krishna mohan" userId="9a9534f9999cbb58" providerId="LiveId" clId="{9E84ABEA-90C5-4332-B695-178AF9DD082F}" dt="2023-10-16T21:33:09.071" v="31" actId="26606"/>
          <ac:spMkLst>
            <pc:docMk/>
            <pc:sldMk cId="2950532232" sldId="264"/>
            <ac:spMk id="95" creationId="{A8384FB5-9ADC-4DDC-881B-597D56F5B15D}"/>
          </ac:spMkLst>
        </pc:spChg>
        <pc:spChg chg="del">
          <ac:chgData name="krishna mohan" userId="9a9534f9999cbb58" providerId="LiveId" clId="{9E84ABEA-90C5-4332-B695-178AF9DD082F}" dt="2023-10-16T21:33:09.071" v="31" actId="26606"/>
          <ac:spMkLst>
            <pc:docMk/>
            <pc:sldMk cId="2950532232" sldId="264"/>
            <ac:spMk id="97" creationId="{91E5A9A7-95C6-4F4F-B00E-C82E07FE62EF}"/>
          </ac:spMkLst>
        </pc:spChg>
        <pc:spChg chg="del">
          <ac:chgData name="krishna mohan" userId="9a9534f9999cbb58" providerId="LiveId" clId="{9E84ABEA-90C5-4332-B695-178AF9DD082F}" dt="2023-10-16T21:33:09.071" v="31" actId="26606"/>
          <ac:spMkLst>
            <pc:docMk/>
            <pc:sldMk cId="2950532232" sldId="264"/>
            <ac:spMk id="99" creationId="{D07DD2DE-F619-49DD-B5E7-03A290FF4ED1}"/>
          </ac:spMkLst>
        </pc:spChg>
        <pc:spChg chg="del">
          <ac:chgData name="krishna mohan" userId="9a9534f9999cbb58" providerId="LiveId" clId="{9E84ABEA-90C5-4332-B695-178AF9DD082F}" dt="2023-10-16T21:33:09.071" v="31" actId="26606"/>
          <ac:spMkLst>
            <pc:docMk/>
            <pc:sldMk cId="2950532232" sldId="264"/>
            <ac:spMk id="101" creationId="{85149191-5F60-4A28-AAFF-039F96B0F3EC}"/>
          </ac:spMkLst>
        </pc:spChg>
        <pc:spChg chg="del">
          <ac:chgData name="krishna mohan" userId="9a9534f9999cbb58" providerId="LiveId" clId="{9E84ABEA-90C5-4332-B695-178AF9DD082F}" dt="2023-10-16T21:33:09.071" v="31" actId="26606"/>
          <ac:spMkLst>
            <pc:docMk/>
            <pc:sldMk cId="2950532232" sldId="264"/>
            <ac:spMk id="103" creationId="{F8260ED5-17F7-4158-B241-D51DD4CF1B7E}"/>
          </ac:spMkLst>
        </pc:spChg>
        <pc:spChg chg="add del mod ord">
          <ac:chgData name="krishna mohan" userId="9a9534f9999cbb58" providerId="LiveId" clId="{9E84ABEA-90C5-4332-B695-178AF9DD082F}" dt="2023-10-16T21:40:17.973" v="47" actId="26606"/>
          <ac:spMkLst>
            <pc:docMk/>
            <pc:sldMk cId="2950532232" sldId="264"/>
            <ac:spMk id="107" creationId="{6F5D76B8-1B44-EACE-2486-31B062340DFE}"/>
          </ac:spMkLst>
        </pc:spChg>
        <pc:spChg chg="add del">
          <ac:chgData name="krishna mohan" userId="9a9534f9999cbb58" providerId="LiveId" clId="{9E84ABEA-90C5-4332-B695-178AF9DD082F}" dt="2023-10-16T21:39:50.450" v="40" actId="26606"/>
          <ac:spMkLst>
            <pc:docMk/>
            <pc:sldMk cId="2950532232" sldId="264"/>
            <ac:spMk id="110" creationId="{2B97F24A-32CE-4C1C-A50D-3016B394DCFB}"/>
          </ac:spMkLst>
        </pc:spChg>
        <pc:spChg chg="add del">
          <ac:chgData name="krishna mohan" userId="9a9534f9999cbb58" providerId="LiveId" clId="{9E84ABEA-90C5-4332-B695-178AF9DD082F}" dt="2023-10-16T21:39:50.450" v="40" actId="26606"/>
          <ac:spMkLst>
            <pc:docMk/>
            <pc:sldMk cId="2950532232" sldId="264"/>
            <ac:spMk id="112" creationId="{CD8B4F24-440B-49E9-B85D-733523DC064B}"/>
          </ac:spMkLst>
        </pc:spChg>
        <pc:spChg chg="add del">
          <ac:chgData name="krishna mohan" userId="9a9534f9999cbb58" providerId="LiveId" clId="{9E84ABEA-90C5-4332-B695-178AF9DD082F}" dt="2023-10-16T21:39:50.439" v="39" actId="26606"/>
          <ac:spMkLst>
            <pc:docMk/>
            <pc:sldMk cId="2950532232" sldId="264"/>
            <ac:spMk id="117" creationId="{2B97F24A-32CE-4C1C-A50D-3016B394DCFB}"/>
          </ac:spMkLst>
        </pc:spChg>
        <pc:spChg chg="add del">
          <ac:chgData name="krishna mohan" userId="9a9534f9999cbb58" providerId="LiveId" clId="{9E84ABEA-90C5-4332-B695-178AF9DD082F}" dt="2023-10-16T21:39:50.439" v="39" actId="26606"/>
          <ac:spMkLst>
            <pc:docMk/>
            <pc:sldMk cId="2950532232" sldId="264"/>
            <ac:spMk id="119" creationId="{CD8B4F24-440B-49E9-B85D-733523DC064B}"/>
          </ac:spMkLst>
        </pc:spChg>
        <pc:spChg chg="add del">
          <ac:chgData name="krishna mohan" userId="9a9534f9999cbb58" providerId="LiveId" clId="{9E84ABEA-90C5-4332-B695-178AF9DD082F}" dt="2023-10-16T21:40:11.049" v="45" actId="26606"/>
          <ac:spMkLst>
            <pc:docMk/>
            <pc:sldMk cId="2950532232" sldId="264"/>
            <ac:spMk id="121" creationId="{2B97F24A-32CE-4C1C-A50D-3016B394DCFB}"/>
          </ac:spMkLst>
        </pc:spChg>
        <pc:spChg chg="add del">
          <ac:chgData name="krishna mohan" userId="9a9534f9999cbb58" providerId="LiveId" clId="{9E84ABEA-90C5-4332-B695-178AF9DD082F}" dt="2023-10-16T21:40:11.049" v="45" actId="26606"/>
          <ac:spMkLst>
            <pc:docMk/>
            <pc:sldMk cId="2950532232" sldId="264"/>
            <ac:spMk id="122" creationId="{6357EC4F-235E-4222-A36F-C7878ACE37F2}"/>
          </ac:spMkLst>
        </pc:spChg>
        <pc:spChg chg="add del">
          <ac:chgData name="krishna mohan" userId="9a9534f9999cbb58" providerId="LiveId" clId="{9E84ABEA-90C5-4332-B695-178AF9DD082F}" dt="2023-10-16T21:40:17.973" v="47" actId="26606"/>
          <ac:spMkLst>
            <pc:docMk/>
            <pc:sldMk cId="2950532232" sldId="264"/>
            <ac:spMk id="127" creationId="{A8908DB7-C3A6-4FCB-9820-CEE02B398C4A}"/>
          </ac:spMkLst>
        </pc:spChg>
        <pc:spChg chg="add del">
          <ac:chgData name="krishna mohan" userId="9a9534f9999cbb58" providerId="LiveId" clId="{9E84ABEA-90C5-4332-B695-178AF9DD082F}" dt="2023-10-16T21:40:17.973" v="47" actId="26606"/>
          <ac:spMkLst>
            <pc:docMk/>
            <pc:sldMk cId="2950532232" sldId="264"/>
            <ac:spMk id="129" creationId="{535742DD-1B16-4E9D-B715-0D74B4574A68}"/>
          </ac:spMkLst>
        </pc:spChg>
        <pc:spChg chg="add">
          <ac:chgData name="krishna mohan" userId="9a9534f9999cbb58" providerId="LiveId" clId="{9E84ABEA-90C5-4332-B695-178AF9DD082F}" dt="2023-10-16T21:40:17.973" v="47" actId="26606"/>
          <ac:spMkLst>
            <pc:docMk/>
            <pc:sldMk cId="2950532232" sldId="264"/>
            <ac:spMk id="134" creationId="{665DBBEF-238B-476B-96AB-8AAC3224ECEA}"/>
          </ac:spMkLst>
        </pc:spChg>
        <pc:spChg chg="add">
          <ac:chgData name="krishna mohan" userId="9a9534f9999cbb58" providerId="LiveId" clId="{9E84ABEA-90C5-4332-B695-178AF9DD082F}" dt="2023-10-16T21:40:17.973" v="47" actId="26606"/>
          <ac:spMkLst>
            <pc:docMk/>
            <pc:sldMk cId="2950532232" sldId="264"/>
            <ac:spMk id="136" creationId="{3FCFB1DE-0B7E-48CC-BA90-B2AB0889F9D6}"/>
          </ac:spMkLst>
        </pc:spChg>
        <pc:picChg chg="mod">
          <ac:chgData name="krishna mohan" userId="9a9534f9999cbb58" providerId="LiveId" clId="{9E84ABEA-90C5-4332-B695-178AF9DD082F}" dt="2023-10-16T21:40:17.973" v="47" actId="26606"/>
          <ac:picMkLst>
            <pc:docMk/>
            <pc:sldMk cId="2950532232" sldId="264"/>
            <ac:picMk id="5" creationId="{9CF07185-D550-EEB9-E104-AC6CCEC08616}"/>
          </ac:picMkLst>
        </pc:picChg>
      </pc:sldChg>
      <pc:sldChg chg="addSp delSp modSp mod ord">
        <pc:chgData name="krishna mohan" userId="9a9534f9999cbb58" providerId="LiveId" clId="{9E84ABEA-90C5-4332-B695-178AF9DD082F}" dt="2023-10-16T21:33:16.902" v="33" actId="26606"/>
        <pc:sldMkLst>
          <pc:docMk/>
          <pc:sldMk cId="3297062251" sldId="265"/>
        </pc:sldMkLst>
        <pc:spChg chg="mod ord">
          <ac:chgData name="krishna mohan" userId="9a9534f9999cbb58" providerId="LiveId" clId="{9E84ABEA-90C5-4332-B695-178AF9DD082F}" dt="2023-10-16T21:33:16.902" v="33" actId="26606"/>
          <ac:spMkLst>
            <pc:docMk/>
            <pc:sldMk cId="3297062251" sldId="265"/>
            <ac:spMk id="2" creationId="{275F409C-8D68-F4B9-EC9D-64ED6C509A8C}"/>
          </ac:spMkLst>
        </pc:spChg>
        <pc:spChg chg="mod">
          <ac:chgData name="krishna mohan" userId="9a9534f9999cbb58" providerId="LiveId" clId="{9E84ABEA-90C5-4332-B695-178AF9DD082F}" dt="2023-10-16T21:33:16.902" v="33" actId="26606"/>
          <ac:spMkLst>
            <pc:docMk/>
            <pc:sldMk cId="3297062251" sldId="265"/>
            <ac:spMk id="3" creationId="{8703430D-15AE-8E6E-4611-1676707C19B9}"/>
          </ac:spMkLst>
        </pc:spChg>
        <pc:spChg chg="del">
          <ac:chgData name="krishna mohan" userId="9a9534f9999cbb58" providerId="LiveId" clId="{9E84ABEA-90C5-4332-B695-178AF9DD082F}" dt="2023-10-16T21:33:16.902" v="33" actId="26606"/>
          <ac:spMkLst>
            <pc:docMk/>
            <pc:sldMk cId="3297062251" sldId="265"/>
            <ac:spMk id="31" creationId="{3346177D-ADC4-4968-B747-5CFCD390B5B9}"/>
          </ac:spMkLst>
        </pc:spChg>
        <pc:spChg chg="del">
          <ac:chgData name="krishna mohan" userId="9a9534f9999cbb58" providerId="LiveId" clId="{9E84ABEA-90C5-4332-B695-178AF9DD082F}" dt="2023-10-16T21:33:16.902" v="33" actId="26606"/>
          <ac:spMkLst>
            <pc:docMk/>
            <pc:sldMk cId="3297062251" sldId="265"/>
            <ac:spMk id="33" creationId="{0844A943-BF79-4FEA-ABB1-3BD54D236606}"/>
          </ac:spMkLst>
        </pc:spChg>
        <pc:spChg chg="del">
          <ac:chgData name="krishna mohan" userId="9a9534f9999cbb58" providerId="LiveId" clId="{9E84ABEA-90C5-4332-B695-178AF9DD082F}" dt="2023-10-16T21:33:16.902" v="33" actId="26606"/>
          <ac:spMkLst>
            <pc:docMk/>
            <pc:sldMk cId="3297062251" sldId="265"/>
            <ac:spMk id="35" creationId="{6437CC72-F4A8-4DC3-AFAB-D22C482C8100}"/>
          </ac:spMkLst>
        </pc:spChg>
        <pc:spChg chg="add">
          <ac:chgData name="krishna mohan" userId="9a9534f9999cbb58" providerId="LiveId" clId="{9E84ABEA-90C5-4332-B695-178AF9DD082F}" dt="2023-10-16T21:33:16.902" v="33" actId="26606"/>
          <ac:spMkLst>
            <pc:docMk/>
            <pc:sldMk cId="3297062251" sldId="265"/>
            <ac:spMk id="40" creationId="{7B831B6F-405A-4B47-B9BB-5CA88F285844}"/>
          </ac:spMkLst>
        </pc:spChg>
        <pc:spChg chg="add">
          <ac:chgData name="krishna mohan" userId="9a9534f9999cbb58" providerId="LiveId" clId="{9E84ABEA-90C5-4332-B695-178AF9DD082F}" dt="2023-10-16T21:33:16.902" v="33" actId="26606"/>
          <ac:spMkLst>
            <pc:docMk/>
            <pc:sldMk cId="3297062251" sldId="265"/>
            <ac:spMk id="42" creationId="{15109354-9C5D-4F8C-B0E6-D1043C7BF20A}"/>
          </ac:spMkLst>
        </pc:spChg>
        <pc:spChg chg="add">
          <ac:chgData name="krishna mohan" userId="9a9534f9999cbb58" providerId="LiveId" clId="{9E84ABEA-90C5-4332-B695-178AF9DD082F}" dt="2023-10-16T21:33:16.902" v="33" actId="26606"/>
          <ac:spMkLst>
            <pc:docMk/>
            <pc:sldMk cId="3297062251" sldId="265"/>
            <ac:spMk id="44" creationId="{49B530FE-A87D-41A0-A920-ADC6539EAA44}"/>
          </ac:spMkLst>
        </pc:spChg>
        <pc:picChg chg="mod">
          <ac:chgData name="krishna mohan" userId="9a9534f9999cbb58" providerId="LiveId" clId="{9E84ABEA-90C5-4332-B695-178AF9DD082F}" dt="2023-10-16T21:33:16.902" v="33" actId="26606"/>
          <ac:picMkLst>
            <pc:docMk/>
            <pc:sldMk cId="3297062251" sldId="265"/>
            <ac:picMk id="28" creationId="{66303D2C-DCD7-D4CC-538E-AF15E1B440C7}"/>
          </ac:picMkLst>
        </pc:picChg>
      </pc:sldChg>
      <pc:sldChg chg="addSp delSp modSp mod modNotesTx">
        <pc:chgData name="krishna mohan" userId="9a9534f9999cbb58" providerId="LiveId" clId="{9E84ABEA-90C5-4332-B695-178AF9DD082F}" dt="2023-10-16T22:25:22.057" v="100" actId="20577"/>
        <pc:sldMkLst>
          <pc:docMk/>
          <pc:sldMk cId="2788706111" sldId="266"/>
        </pc:sldMkLst>
        <pc:spChg chg="mod">
          <ac:chgData name="krishna mohan" userId="9a9534f9999cbb58" providerId="LiveId" clId="{9E84ABEA-90C5-4332-B695-178AF9DD082F}" dt="2023-10-16T21:33:13.195" v="32" actId="26606"/>
          <ac:spMkLst>
            <pc:docMk/>
            <pc:sldMk cId="2788706111" sldId="266"/>
            <ac:spMk id="2" creationId="{59FB434C-AC48-C047-4E46-DE63227DDD70}"/>
          </ac:spMkLst>
        </pc:spChg>
        <pc:spChg chg="mod">
          <ac:chgData name="krishna mohan" userId="9a9534f9999cbb58" providerId="LiveId" clId="{9E84ABEA-90C5-4332-B695-178AF9DD082F}" dt="2023-10-16T21:33:13.195" v="32" actId="26606"/>
          <ac:spMkLst>
            <pc:docMk/>
            <pc:sldMk cId="2788706111" sldId="266"/>
            <ac:spMk id="3" creationId="{842DA12A-90CE-76D9-E0D2-7B0048F69766}"/>
          </ac:spMkLst>
        </pc:spChg>
        <pc:spChg chg="del">
          <ac:chgData name="krishna mohan" userId="9a9534f9999cbb58" providerId="LiveId" clId="{9E84ABEA-90C5-4332-B695-178AF9DD082F}" dt="2023-10-16T21:33:13.195" v="32" actId="26606"/>
          <ac:spMkLst>
            <pc:docMk/>
            <pc:sldMk cId="2788706111" sldId="266"/>
            <ac:spMk id="40" creationId="{1B15ED52-F352-441B-82BF-E0EA34836D08}"/>
          </ac:spMkLst>
        </pc:spChg>
        <pc:spChg chg="del">
          <ac:chgData name="krishna mohan" userId="9a9534f9999cbb58" providerId="LiveId" clId="{9E84ABEA-90C5-4332-B695-178AF9DD082F}" dt="2023-10-16T21:33:13.195" v="32" actId="26606"/>
          <ac:spMkLst>
            <pc:docMk/>
            <pc:sldMk cId="2788706111" sldId="266"/>
            <ac:spMk id="42" creationId="{3B2E3793-BFE6-45A2-9B7B-E18844431C99}"/>
          </ac:spMkLst>
        </pc:spChg>
        <pc:spChg chg="del">
          <ac:chgData name="krishna mohan" userId="9a9534f9999cbb58" providerId="LiveId" clId="{9E84ABEA-90C5-4332-B695-178AF9DD082F}" dt="2023-10-16T21:33:13.195" v="32" actId="26606"/>
          <ac:spMkLst>
            <pc:docMk/>
            <pc:sldMk cId="2788706111" sldId="266"/>
            <ac:spMk id="44" creationId="{BC4C4868-CB8F-4AF9-9CDB-8108F2C19B67}"/>
          </ac:spMkLst>
        </pc:spChg>
        <pc:spChg chg="del">
          <ac:chgData name="krishna mohan" userId="9a9534f9999cbb58" providerId="LiveId" clId="{9E84ABEA-90C5-4332-B695-178AF9DD082F}" dt="2023-10-16T21:33:13.195" v="32" actId="26606"/>
          <ac:spMkLst>
            <pc:docMk/>
            <pc:sldMk cId="2788706111" sldId="266"/>
            <ac:spMk id="46" creationId="{375E0459-6403-40CD-989D-56A4407CA12E}"/>
          </ac:spMkLst>
        </pc:spChg>
        <pc:spChg chg="del">
          <ac:chgData name="krishna mohan" userId="9a9534f9999cbb58" providerId="LiveId" clId="{9E84ABEA-90C5-4332-B695-178AF9DD082F}" dt="2023-10-16T21:33:13.195" v="32" actId="26606"/>
          <ac:spMkLst>
            <pc:docMk/>
            <pc:sldMk cId="2788706111" sldId="266"/>
            <ac:spMk id="48" creationId="{53E5B1A8-3AC9-4BD1-9BBC-78CA94F2D1BA}"/>
          </ac:spMkLst>
        </pc:spChg>
        <pc:spChg chg="add">
          <ac:chgData name="krishna mohan" userId="9a9534f9999cbb58" providerId="LiveId" clId="{9E84ABEA-90C5-4332-B695-178AF9DD082F}" dt="2023-10-16T21:33:13.195" v="32" actId="26606"/>
          <ac:spMkLst>
            <pc:docMk/>
            <pc:sldMk cId="2788706111" sldId="266"/>
            <ac:spMk id="53" creationId="{100EDD19-6802-4EC3-95CE-CFFAB042CFD6}"/>
          </ac:spMkLst>
        </pc:spChg>
        <pc:spChg chg="add">
          <ac:chgData name="krishna mohan" userId="9a9534f9999cbb58" providerId="LiveId" clId="{9E84ABEA-90C5-4332-B695-178AF9DD082F}" dt="2023-10-16T21:33:13.195" v="32" actId="26606"/>
          <ac:spMkLst>
            <pc:docMk/>
            <pc:sldMk cId="2788706111" sldId="266"/>
            <ac:spMk id="55" creationId="{DB17E863-922E-4C26-BD64-E8FD41D286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858D4-968E-413C-82FB-3059ED51DB2C}"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EED01-75C2-48E3-8FE4-11F80043BD94}" type="slidenum">
              <a:rPr lang="en-IN" smtClean="0"/>
              <a:t>‹#›</a:t>
            </a:fld>
            <a:endParaRPr lang="en-IN"/>
          </a:p>
        </p:txBody>
      </p:sp>
    </p:spTree>
    <p:extLst>
      <p:ext uri="{BB962C8B-B14F-4D97-AF65-F5344CB8AC3E}">
        <p14:creationId xmlns:p14="http://schemas.microsoft.com/office/powerpoint/2010/main" val="198646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8EED01-75C2-48E3-8FE4-11F80043BD94}" type="slidenum">
              <a:rPr lang="en-IN" smtClean="0"/>
              <a:t>1</a:t>
            </a:fld>
            <a:endParaRPr lang="en-IN"/>
          </a:p>
        </p:txBody>
      </p:sp>
    </p:spTree>
    <p:extLst>
      <p:ext uri="{BB962C8B-B14F-4D97-AF65-F5344CB8AC3E}">
        <p14:creationId xmlns:p14="http://schemas.microsoft.com/office/powerpoint/2010/main" val="312583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have taken Electric Vehicles in Washington State from </a:t>
            </a:r>
            <a:r>
              <a:rPr lang="en-IN"/>
              <a:t>data.gov.</a:t>
            </a:r>
          </a:p>
          <a:p>
            <a:r>
              <a:rPr lang="en-IN"/>
              <a:t>Cleansed </a:t>
            </a:r>
            <a:r>
              <a:rPr lang="en-IN" dirty="0"/>
              <a:t>the data set using janitor package using </a:t>
            </a:r>
            <a:r>
              <a:rPr lang="en-IN" dirty="0" err="1"/>
              <a:t>clean_names</a:t>
            </a:r>
            <a:r>
              <a:rPr lang="en-IN" dirty="0"/>
              <a:t>() function, slice() and subset() function. After which I have checked the data types of each columns.</a:t>
            </a:r>
          </a:p>
          <a:p>
            <a:endParaRPr lang="en-IN" dirty="0"/>
          </a:p>
          <a:p>
            <a:r>
              <a:rPr lang="en-IN" dirty="0"/>
              <a:t>Changes the </a:t>
            </a:r>
            <a:r>
              <a:rPr lang="en-IN" dirty="0" err="1"/>
              <a:t>model_year</a:t>
            </a:r>
            <a:r>
              <a:rPr lang="en-IN" dirty="0"/>
              <a:t> I have changed to year type using </a:t>
            </a:r>
            <a:r>
              <a:rPr lang="en-IN" dirty="0" err="1"/>
              <a:t>lubridate</a:t>
            </a:r>
            <a:r>
              <a:rPr lang="en-IN" dirty="0"/>
              <a:t> package, and rest of the data frame is good and doesn’t require to change the data types.</a:t>
            </a:r>
          </a:p>
        </p:txBody>
      </p:sp>
      <p:sp>
        <p:nvSpPr>
          <p:cNvPr id="4" name="Slide Number Placeholder 3"/>
          <p:cNvSpPr>
            <a:spLocks noGrp="1"/>
          </p:cNvSpPr>
          <p:nvPr>
            <p:ph type="sldNum" sz="quarter" idx="5"/>
          </p:nvPr>
        </p:nvSpPr>
        <p:spPr/>
        <p:txBody>
          <a:bodyPr/>
          <a:lstStyle/>
          <a:p>
            <a:fld id="{498EED01-75C2-48E3-8FE4-11F80043BD94}" type="slidenum">
              <a:rPr lang="en-IN" smtClean="0"/>
              <a:t>2</a:t>
            </a:fld>
            <a:endParaRPr lang="en-IN"/>
          </a:p>
        </p:txBody>
      </p:sp>
    </p:spTree>
    <p:extLst>
      <p:ext uri="{BB962C8B-B14F-4D97-AF65-F5344CB8AC3E}">
        <p14:creationId xmlns:p14="http://schemas.microsoft.com/office/powerpoint/2010/main" val="317016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Created bar plot using new data set name “</a:t>
            </a:r>
            <a:r>
              <a:rPr lang="en-IN" dirty="0" err="1"/>
              <a:t>elec_vehicles_count</a:t>
            </a:r>
            <a:r>
              <a:rPr lang="en-IN" dirty="0"/>
              <a:t>” , used various functions pipeline operation, </a:t>
            </a:r>
            <a:r>
              <a:rPr lang="en-IN" dirty="0" err="1"/>
              <a:t>group_by</a:t>
            </a:r>
            <a:r>
              <a:rPr lang="en-IN" dirty="0"/>
              <a:t>(), summarise(), arrange functions, etc. in the data set used a new function using paste() function, in which combined two columns which company car(make) and which year model(</a:t>
            </a:r>
            <a:r>
              <a:rPr lang="en-IN" dirty="0" err="1"/>
              <a:t>model_year</a:t>
            </a:r>
            <a:r>
              <a:rPr lang="en-IN" dirty="0"/>
              <a:t>). Plotted bar plot using </a:t>
            </a:r>
            <a:r>
              <a:rPr lang="en-IN" dirty="0" err="1"/>
              <a:t>ggplot</a:t>
            </a:r>
            <a:r>
              <a:rPr lang="en-IN" dirty="0"/>
              <a:t> and </a:t>
            </a:r>
            <a:r>
              <a:rPr lang="en-IN" dirty="0" err="1"/>
              <a:t>ggeasy</a:t>
            </a:r>
            <a:r>
              <a:rPr lang="en-IN" dirty="0"/>
              <a:t> package. The aim of this plot is to know most purchased brand of EV in Washington, it shows us the top 6 are Tesla cars from 2018 to 2023.</a:t>
            </a:r>
          </a:p>
          <a:p>
            <a:endParaRPr lang="en-IN" dirty="0"/>
          </a:p>
        </p:txBody>
      </p:sp>
      <p:sp>
        <p:nvSpPr>
          <p:cNvPr id="4" name="Slide Number Placeholder 3"/>
          <p:cNvSpPr>
            <a:spLocks noGrp="1"/>
          </p:cNvSpPr>
          <p:nvPr>
            <p:ph type="sldNum" sz="quarter" idx="5"/>
          </p:nvPr>
        </p:nvSpPr>
        <p:spPr/>
        <p:txBody>
          <a:bodyPr/>
          <a:lstStyle/>
          <a:p>
            <a:fld id="{498EED01-75C2-48E3-8FE4-11F80043BD94}" type="slidenum">
              <a:rPr lang="en-IN" smtClean="0"/>
              <a:t>3</a:t>
            </a:fld>
            <a:endParaRPr lang="en-IN"/>
          </a:p>
        </p:txBody>
      </p:sp>
    </p:spTree>
    <p:extLst>
      <p:ext uri="{BB962C8B-B14F-4D97-AF65-F5344CB8AC3E}">
        <p14:creationId xmlns:p14="http://schemas.microsoft.com/office/powerpoint/2010/main" val="21276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Created bar plot using new data set name “</a:t>
            </a:r>
            <a:r>
              <a:rPr lang="en-IN" dirty="0" err="1"/>
              <a:t>elec_vehicles_city</a:t>
            </a:r>
            <a:r>
              <a:rPr lang="en-IN" dirty="0"/>
              <a:t>” , used various functions pipeline operation, </a:t>
            </a:r>
            <a:r>
              <a:rPr lang="en-IN" dirty="0" err="1"/>
              <a:t>group_by</a:t>
            </a:r>
            <a:r>
              <a:rPr lang="en-IN" dirty="0"/>
              <a:t>(), summarise(), arrange(), filter() functions, etc.. Plotted bar plot using </a:t>
            </a:r>
            <a:r>
              <a:rPr lang="en-IN" dirty="0" err="1"/>
              <a:t>ggplot</a:t>
            </a:r>
            <a:r>
              <a:rPr lang="en-IN" dirty="0"/>
              <a:t> and </a:t>
            </a:r>
            <a:r>
              <a:rPr lang="en-IN" dirty="0" err="1"/>
              <a:t>ggeasy</a:t>
            </a:r>
            <a:r>
              <a:rPr lang="en-IN" dirty="0"/>
              <a:t> package, taken the new dataset variables and plotted in which city highest number of electric vehicles are present, after checking the plot it seems like Seattle has more than Electric vehicles than any other city in Washington. </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dirty="0"/>
            </a:br>
            <a:r>
              <a:rPr lang="en-IN" dirty="0"/>
              <a:t>Created pie chart using new data set name “</a:t>
            </a:r>
            <a:r>
              <a:rPr lang="en-IN" dirty="0" err="1"/>
              <a:t>elec_vehicles_pie</a:t>
            </a:r>
            <a:r>
              <a:rPr lang="en-IN" dirty="0"/>
              <a:t>”  it like “</a:t>
            </a:r>
            <a:r>
              <a:rPr lang="en-IN" dirty="0" err="1"/>
              <a:t>elec_vehicles_city</a:t>
            </a:r>
            <a:r>
              <a:rPr lang="en-IN" dirty="0"/>
              <a:t>”, used various functions pipeline operation, </a:t>
            </a:r>
            <a:r>
              <a:rPr lang="en-IN" dirty="0" err="1"/>
              <a:t>group_by</a:t>
            </a:r>
            <a:r>
              <a:rPr lang="en-IN" dirty="0"/>
              <a:t>(), summarise(), arrange(), filter() functions, etc. but in addition calculated the percent by using converting the number of vehicles into percentage. Plotted pie chart using </a:t>
            </a:r>
            <a:r>
              <a:rPr lang="en-IN" dirty="0" err="1"/>
              <a:t>ggplot</a:t>
            </a:r>
            <a:r>
              <a:rPr lang="en-IN" dirty="0"/>
              <a:t> and various other function in </a:t>
            </a:r>
            <a:r>
              <a:rPr lang="en-IN" dirty="0" err="1"/>
              <a:t>ggeasy</a:t>
            </a:r>
            <a:r>
              <a:rPr lang="en-IN" dirty="0"/>
              <a:t>() and </a:t>
            </a:r>
            <a:r>
              <a:rPr lang="en-IN" dirty="0" err="1"/>
              <a:t>ggthemes</a:t>
            </a:r>
            <a:r>
              <a:rPr lang="en-IN" dirty="0"/>
              <a:t>() package.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is similar the bar chart above, but it shows in percentage of total vehicles in each city respective percentage.</a:t>
            </a:r>
          </a:p>
          <a:p>
            <a:endParaRPr lang="en-IN" dirty="0"/>
          </a:p>
        </p:txBody>
      </p:sp>
      <p:sp>
        <p:nvSpPr>
          <p:cNvPr id="4" name="Slide Number Placeholder 3"/>
          <p:cNvSpPr>
            <a:spLocks noGrp="1"/>
          </p:cNvSpPr>
          <p:nvPr>
            <p:ph type="sldNum" sz="quarter" idx="5"/>
          </p:nvPr>
        </p:nvSpPr>
        <p:spPr/>
        <p:txBody>
          <a:bodyPr/>
          <a:lstStyle/>
          <a:p>
            <a:fld id="{498EED01-75C2-48E3-8FE4-11F80043BD94}" type="slidenum">
              <a:rPr lang="en-IN" smtClean="0"/>
              <a:t>4</a:t>
            </a:fld>
            <a:endParaRPr lang="en-IN"/>
          </a:p>
        </p:txBody>
      </p:sp>
    </p:spTree>
    <p:extLst>
      <p:ext uri="{BB962C8B-B14F-4D97-AF65-F5344CB8AC3E}">
        <p14:creationId xmlns:p14="http://schemas.microsoft.com/office/powerpoint/2010/main" val="9424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Created line </a:t>
            </a:r>
            <a:r>
              <a:rPr lang="en-IN" dirty="0"/>
              <a:t>plot using new data set , used various functions pipeline operation, </a:t>
            </a:r>
            <a:r>
              <a:rPr lang="en-IN" dirty="0" err="1"/>
              <a:t>group_by</a:t>
            </a:r>
            <a:r>
              <a:rPr lang="en-IN" dirty="0"/>
              <a:t>(), summarise(), mean() functions,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Plotted line chart using </a:t>
            </a:r>
            <a:r>
              <a:rPr lang="en-IN" dirty="0" err="1"/>
              <a:t>ggplot</a:t>
            </a:r>
            <a:r>
              <a:rPr lang="en-IN" dirty="0"/>
              <a:t> and various other function in </a:t>
            </a:r>
            <a:r>
              <a:rPr lang="en-IN" dirty="0" err="1"/>
              <a:t>ggeasy</a:t>
            </a:r>
            <a:r>
              <a:rPr lang="en-IN" dirty="0"/>
              <a:t>() and </a:t>
            </a:r>
            <a:r>
              <a:rPr lang="en-IN" dirty="0" err="1"/>
              <a:t>ggthemes</a:t>
            </a:r>
            <a:r>
              <a:rPr lang="en-IN" dirty="0"/>
              <a:t>() package. Used </a:t>
            </a:r>
            <a:r>
              <a:rPr lang="en-IN" dirty="0" err="1"/>
              <a:t>geom_line</a:t>
            </a:r>
            <a:r>
              <a:rPr lang="en-IN" dirty="0"/>
              <a:t>() and </a:t>
            </a:r>
            <a:r>
              <a:rPr lang="en-IN" dirty="0" err="1"/>
              <a:t>theme_excel_new</a:t>
            </a:r>
            <a:r>
              <a:rPr lang="en-IN" dirty="0"/>
              <a:t>() function for plotting and theme of the plot. The objective of the plot is to know most electrical range of the vehicle. Due to which I have taken the mean of all model. The Model 3 &amp; Model Y is most efficient but seeing the plot.</a:t>
            </a:r>
          </a:p>
        </p:txBody>
      </p:sp>
      <p:sp>
        <p:nvSpPr>
          <p:cNvPr id="4" name="Slide Number Placeholder 3"/>
          <p:cNvSpPr>
            <a:spLocks noGrp="1"/>
          </p:cNvSpPr>
          <p:nvPr>
            <p:ph type="sldNum" sz="quarter" idx="5"/>
          </p:nvPr>
        </p:nvSpPr>
        <p:spPr/>
        <p:txBody>
          <a:bodyPr/>
          <a:lstStyle/>
          <a:p>
            <a:fld id="{498EED01-75C2-48E3-8FE4-11F80043BD94}" type="slidenum">
              <a:rPr lang="en-IN" smtClean="0"/>
              <a:t>5</a:t>
            </a:fld>
            <a:endParaRPr lang="en-IN"/>
          </a:p>
        </p:txBody>
      </p:sp>
    </p:spTree>
    <p:extLst>
      <p:ext uri="{BB962C8B-B14F-4D97-AF65-F5344CB8AC3E}">
        <p14:creationId xmlns:p14="http://schemas.microsoft.com/office/powerpoint/2010/main" val="3755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Done few statistical analysis created sample data of 100 using </a:t>
            </a:r>
            <a:r>
              <a:rPr lang="en-IN" dirty="0" err="1"/>
              <a:t>set.seed</a:t>
            </a:r>
            <a:r>
              <a:rPr lang="en-IN" dirty="0"/>
              <a:t>() function. Calculated complete data sets mean, variance and standard deviation also samples we created and after which we have created multiple bar plots in one frame of mean and standard deviation.</a:t>
            </a:r>
          </a:p>
        </p:txBody>
      </p:sp>
      <p:sp>
        <p:nvSpPr>
          <p:cNvPr id="4" name="Slide Number Placeholder 3"/>
          <p:cNvSpPr>
            <a:spLocks noGrp="1"/>
          </p:cNvSpPr>
          <p:nvPr>
            <p:ph type="sldNum" sz="quarter" idx="5"/>
          </p:nvPr>
        </p:nvSpPr>
        <p:spPr/>
        <p:txBody>
          <a:bodyPr/>
          <a:lstStyle/>
          <a:p>
            <a:fld id="{498EED01-75C2-48E3-8FE4-11F80043BD94}" type="slidenum">
              <a:rPr lang="en-IN" smtClean="0"/>
              <a:t>6</a:t>
            </a:fld>
            <a:endParaRPr lang="en-IN"/>
          </a:p>
        </p:txBody>
      </p:sp>
    </p:spTree>
    <p:extLst>
      <p:ext uri="{BB962C8B-B14F-4D97-AF65-F5344CB8AC3E}">
        <p14:creationId xmlns:p14="http://schemas.microsoft.com/office/powerpoint/2010/main" val="1845100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8EED01-75C2-48E3-8FE4-11F80043BD94}" type="slidenum">
              <a:rPr lang="en-IN" smtClean="0"/>
              <a:t>8</a:t>
            </a:fld>
            <a:endParaRPr lang="en-IN"/>
          </a:p>
        </p:txBody>
      </p:sp>
    </p:spTree>
    <p:extLst>
      <p:ext uri="{BB962C8B-B14F-4D97-AF65-F5344CB8AC3E}">
        <p14:creationId xmlns:p14="http://schemas.microsoft.com/office/powerpoint/2010/main" val="142021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F9-3A8C-0058-9D0D-B93625739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A43FE9-9276-96DD-CDEC-0D42D8869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6EEBF1-E252-05E9-0FCC-8CE0E1D3AB50}"/>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D5CBE4D1-5863-5AFE-54DE-E953F1B38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E28CD-EAF5-B110-4441-60836A46E44E}"/>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44427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FBD0-3621-FB0C-B393-5F6A0013F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E7A61-694C-69B7-5865-644510A0C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0E479-3ECF-7AD4-7A79-42159D5DD304}"/>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81817A27-96D2-029B-E643-1BDAB940B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25ABA-A62F-7106-5EB3-A7B9FD6CF558}"/>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3668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45283-4750-BFCD-4908-E3AA457976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92D8-0098-9189-32D0-7B24B683C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6B2EC-90C5-4171-B210-7FA92ABB6888}"/>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C0778363-A62F-D99C-445F-58B7CE1BC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096FE-6BB1-7CD6-0441-6BD360D327B6}"/>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6015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C6D7-049E-1D2C-AD64-FAE43F9E5C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F48A6C-671D-C110-9D8D-77C63CC9D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95DF2-0F25-9655-5989-DFBAF8795DDB}"/>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69640886-71D3-5543-3D89-4C4DEA179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EBCEB-8459-A1B0-45DF-92E4E787A1FE}"/>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197940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857A-2B69-6B8C-0EDC-2C0426CD7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994F2-23D3-7D18-E062-2DABE7412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3CB9D-C6AD-155B-1DD3-B77DDBFF4330}"/>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83B96EBD-F9DD-601B-9182-3B4A453E4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F54FA-291F-E871-EB06-F1B97D0AD085}"/>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221410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3F2C-7DBC-A7B4-C8CB-3C6F0F624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4A63F-7FA6-68D5-1CEA-4ECDEDD4D0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E378A6-54CB-9727-7195-2DF469DBD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BE88A7-F45B-48DF-B148-D37BF839652A}"/>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6" name="Footer Placeholder 5">
            <a:extLst>
              <a:ext uri="{FF2B5EF4-FFF2-40B4-BE49-F238E27FC236}">
                <a16:creationId xmlns:a16="http://schemas.microsoft.com/office/drawing/2014/main" id="{C30358DF-6220-66B8-0443-B7900D1AD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A2493-F3A9-94BF-AEE3-6A3F14117375}"/>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9743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D6C3-A2C0-5FED-E61A-7B4087AAB3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7AC78F-1CAF-8F1E-CF8A-7068E1A91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B7F59-8E3D-6242-0677-33521F7802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1616E3-FDB3-1E8E-114A-BC2BCDF224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FDE01-CBFE-B67E-9170-93FDC5E57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916261-68BA-3C69-C5F0-D54339301A26}"/>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8" name="Footer Placeholder 7">
            <a:extLst>
              <a:ext uri="{FF2B5EF4-FFF2-40B4-BE49-F238E27FC236}">
                <a16:creationId xmlns:a16="http://schemas.microsoft.com/office/drawing/2014/main" id="{8F82C7AF-AE6A-5663-531A-4CF814EF21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252987-915D-345B-1371-1DEFA77AED59}"/>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426755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85B9-3E4F-1DD2-2745-B130179525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45B66A-B086-90D8-D434-9AD340CC4376}"/>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4" name="Footer Placeholder 3">
            <a:extLst>
              <a:ext uri="{FF2B5EF4-FFF2-40B4-BE49-F238E27FC236}">
                <a16:creationId xmlns:a16="http://schemas.microsoft.com/office/drawing/2014/main" id="{C7307B52-1F24-B3C8-3D67-0401CD2096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B761F2-43E3-6C39-CF1A-915239AA675C}"/>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54255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72D03-6E28-031E-E121-C6AD8580D1B4}"/>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3" name="Footer Placeholder 2">
            <a:extLst>
              <a:ext uri="{FF2B5EF4-FFF2-40B4-BE49-F238E27FC236}">
                <a16:creationId xmlns:a16="http://schemas.microsoft.com/office/drawing/2014/main" id="{057E8CB2-8779-6037-28D6-C78BEEFB5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08F695-C6AF-BF1A-5859-D28511B51E8A}"/>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44045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B174-BFB3-0DD3-8B11-0D26DC473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04451A-E28E-B15A-AD51-4BB313447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CA6B56-CD17-CCAC-9171-CB9A799B8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BCF55-F96D-1653-2F07-401BAB456B3E}"/>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6" name="Footer Placeholder 5">
            <a:extLst>
              <a:ext uri="{FF2B5EF4-FFF2-40B4-BE49-F238E27FC236}">
                <a16:creationId xmlns:a16="http://schemas.microsoft.com/office/drawing/2014/main" id="{CBE7E19B-7D8A-D5FD-B505-85F4A6083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1DD55-9A45-E45F-89CF-309B4991BB65}"/>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401971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EEE6-52C9-11AF-FC51-584CBD84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037E3A-57FA-1532-3D66-6B04D5833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26CBED-BD07-C4D3-8A40-A448FC708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7D29F-9675-378D-55DD-6ED6B6BEBEFC}"/>
              </a:ext>
            </a:extLst>
          </p:cNvPr>
          <p:cNvSpPr>
            <a:spLocks noGrp="1"/>
          </p:cNvSpPr>
          <p:nvPr>
            <p:ph type="dt" sz="half" idx="10"/>
          </p:nvPr>
        </p:nvSpPr>
        <p:spPr/>
        <p:txBody>
          <a:bodyPr/>
          <a:lstStyle/>
          <a:p>
            <a:fld id="{B9F647FD-59F9-4CD0-8A63-A1B901DBAAA7}" type="datetimeFigureOut">
              <a:rPr lang="en-IN" smtClean="0"/>
              <a:t>17-10-2023</a:t>
            </a:fld>
            <a:endParaRPr lang="en-IN"/>
          </a:p>
        </p:txBody>
      </p:sp>
      <p:sp>
        <p:nvSpPr>
          <p:cNvPr id="6" name="Footer Placeholder 5">
            <a:extLst>
              <a:ext uri="{FF2B5EF4-FFF2-40B4-BE49-F238E27FC236}">
                <a16:creationId xmlns:a16="http://schemas.microsoft.com/office/drawing/2014/main" id="{6BA051DF-3A9E-2662-49F2-4560B5A2D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6E06A-3F67-48E0-FEDB-AF0C0B9A75FA}"/>
              </a:ext>
            </a:extLst>
          </p:cNvPr>
          <p:cNvSpPr>
            <a:spLocks noGrp="1"/>
          </p:cNvSpPr>
          <p:nvPr>
            <p:ph type="sldNum" sz="quarter" idx="12"/>
          </p:nvPr>
        </p:nvSpPr>
        <p:spPr/>
        <p:txBody>
          <a:bodyPr/>
          <a:lstStyle/>
          <a:p>
            <a:fld id="{22DA32BD-1DF5-43D5-B1AA-8BEC4E3982A9}" type="slidenum">
              <a:rPr lang="en-IN" smtClean="0"/>
              <a:t>‹#›</a:t>
            </a:fld>
            <a:endParaRPr lang="en-IN"/>
          </a:p>
        </p:txBody>
      </p:sp>
    </p:spTree>
    <p:extLst>
      <p:ext uri="{BB962C8B-B14F-4D97-AF65-F5344CB8AC3E}">
        <p14:creationId xmlns:p14="http://schemas.microsoft.com/office/powerpoint/2010/main" val="38999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D85D0-F736-4E87-EE53-CA311E913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CB447E-5794-4BB0-53D7-DFDAF7CF3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677D9-1642-AA5F-D4EC-79841D447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47FD-59F9-4CD0-8A63-A1B901DBAAA7}" type="datetimeFigureOut">
              <a:rPr lang="en-IN" smtClean="0"/>
              <a:t>17-10-2023</a:t>
            </a:fld>
            <a:endParaRPr lang="en-IN"/>
          </a:p>
        </p:txBody>
      </p:sp>
      <p:sp>
        <p:nvSpPr>
          <p:cNvPr id="5" name="Footer Placeholder 4">
            <a:extLst>
              <a:ext uri="{FF2B5EF4-FFF2-40B4-BE49-F238E27FC236}">
                <a16:creationId xmlns:a16="http://schemas.microsoft.com/office/drawing/2014/main" id="{608DC8E5-5788-E021-BAF2-5520785E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1F3E2B-E86A-4C45-F41D-64F598A67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A32BD-1DF5-43D5-B1AA-8BEC4E3982A9}" type="slidenum">
              <a:rPr lang="en-IN" smtClean="0"/>
              <a:t>‹#›</a:t>
            </a:fld>
            <a:endParaRPr lang="en-IN"/>
          </a:p>
        </p:txBody>
      </p:sp>
    </p:spTree>
    <p:extLst>
      <p:ext uri="{BB962C8B-B14F-4D97-AF65-F5344CB8AC3E}">
        <p14:creationId xmlns:p14="http://schemas.microsoft.com/office/powerpoint/2010/main" val="360157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tology.org/r-combine-two-columns-into-one/" TargetMode="External"/><Relationship Id="rId7" Type="http://schemas.openxmlformats.org/officeDocument/2006/relationships/hyperlink" Target="https://www.geeksforgeeks.org/multiple-barplots-in-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r-coder.com/barplot-r/" TargetMode="External"/><Relationship Id="rId5" Type="http://schemas.openxmlformats.org/officeDocument/2006/relationships/hyperlink" Target="https://www.tutorialspoint.com/r/r_pie_charts.htm" TargetMode="External"/><Relationship Id="rId4" Type="http://schemas.openxmlformats.org/officeDocument/2006/relationships/hyperlink" Target="https://www.displayr.com/how-to-make-a-pie-chart-in-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lines in a dark background&#10;&#10;Description automatically generated with medium confidence">
            <a:extLst>
              <a:ext uri="{FF2B5EF4-FFF2-40B4-BE49-F238E27FC236}">
                <a16:creationId xmlns:a16="http://schemas.microsoft.com/office/drawing/2014/main" id="{A2E163DD-9C34-6A5E-84D4-BE5009DB81DF}"/>
              </a:ext>
            </a:extLst>
          </p:cNvPr>
          <p:cNvPicPr>
            <a:picLocks noChangeAspect="1"/>
          </p:cNvPicPr>
          <p:nvPr/>
        </p:nvPicPr>
        <p:blipFill rotWithShape="1">
          <a:blip r:embed="rId3"/>
          <a:srcRect t="9091" r="19563"/>
          <a:stretch/>
        </p:blipFill>
        <p:spPr>
          <a:xfrm>
            <a:off x="3523488" y="10"/>
            <a:ext cx="8668512" cy="6857990"/>
          </a:xfrm>
          <a:prstGeom prst="rect">
            <a:avLst/>
          </a:prstGeom>
        </p:spPr>
      </p:pic>
      <p:sp>
        <p:nvSpPr>
          <p:cNvPr id="54" name="Rectangle 5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41193E-1DB3-5CFD-603D-D6657306F647}"/>
              </a:ext>
            </a:extLst>
          </p:cNvPr>
          <p:cNvSpPr>
            <a:spLocks noGrp="1"/>
          </p:cNvSpPr>
          <p:nvPr>
            <p:ph type="ctrTitle"/>
          </p:nvPr>
        </p:nvSpPr>
        <p:spPr>
          <a:xfrm>
            <a:off x="477981" y="1122363"/>
            <a:ext cx="4023360" cy="3204134"/>
          </a:xfrm>
        </p:spPr>
        <p:txBody>
          <a:bodyPr anchor="b">
            <a:normAutofit/>
          </a:bodyPr>
          <a:lstStyle/>
          <a:p>
            <a:pPr algn="l"/>
            <a:r>
              <a:rPr lang="en-IN" sz="4400" dirty="0"/>
              <a:t>ALY6000- Project 4 </a:t>
            </a:r>
            <a:br>
              <a:rPr lang="en-IN" sz="4400" dirty="0"/>
            </a:br>
            <a:r>
              <a:rPr lang="en-IN" sz="4400" dirty="0"/>
              <a:t>Independent Data Analysis </a:t>
            </a:r>
            <a:br>
              <a:rPr lang="en-IN" sz="4400" dirty="0"/>
            </a:br>
            <a:endParaRPr lang="en-IN" sz="4400" dirty="0"/>
          </a:p>
        </p:txBody>
      </p:sp>
      <p:sp>
        <p:nvSpPr>
          <p:cNvPr id="3" name="Subtitle 2">
            <a:extLst>
              <a:ext uri="{FF2B5EF4-FFF2-40B4-BE49-F238E27FC236}">
                <a16:creationId xmlns:a16="http://schemas.microsoft.com/office/drawing/2014/main" id="{824D2541-B3F2-52F0-3C5F-BC62CB22CB42}"/>
              </a:ext>
            </a:extLst>
          </p:cNvPr>
          <p:cNvSpPr>
            <a:spLocks noGrp="1"/>
          </p:cNvSpPr>
          <p:nvPr>
            <p:ph type="subTitle" idx="1"/>
          </p:nvPr>
        </p:nvSpPr>
        <p:spPr>
          <a:xfrm>
            <a:off x="477980" y="4872922"/>
            <a:ext cx="4023359" cy="1208141"/>
          </a:xfrm>
        </p:spPr>
        <p:txBody>
          <a:bodyPr>
            <a:normAutofit/>
          </a:bodyPr>
          <a:lstStyle/>
          <a:p>
            <a:pPr algn="l"/>
            <a:r>
              <a:rPr lang="en-IN" sz="2000" dirty="0"/>
              <a:t>Done By: -</a:t>
            </a:r>
            <a:br>
              <a:rPr lang="en-IN" sz="2000" dirty="0"/>
            </a:br>
            <a:br>
              <a:rPr lang="en-IN" sz="2000" dirty="0"/>
            </a:br>
            <a:r>
              <a:rPr lang="en-IN" sz="2000" dirty="0"/>
              <a:t>VSN Sai Krishna Mohan Kocherlakota</a:t>
            </a:r>
          </a:p>
        </p:txBody>
      </p:sp>
      <p:sp>
        <p:nvSpPr>
          <p:cNvPr id="56"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38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B434C-AC48-C047-4E46-DE63227DDD70}"/>
              </a:ext>
            </a:extLst>
          </p:cNvPr>
          <p:cNvSpPr>
            <a:spLocks noGrp="1"/>
          </p:cNvSpPr>
          <p:nvPr>
            <p:ph type="title"/>
          </p:nvPr>
        </p:nvSpPr>
        <p:spPr>
          <a:xfrm>
            <a:off x="686834" y="1153572"/>
            <a:ext cx="3200400" cy="4461163"/>
          </a:xfrm>
        </p:spPr>
        <p:txBody>
          <a:bodyPr>
            <a:normAutofit/>
          </a:bodyPr>
          <a:lstStyle/>
          <a:p>
            <a:r>
              <a:rPr lang="en-IN">
                <a:solidFill>
                  <a:srgbClr val="FFFFFF"/>
                </a:solidFill>
              </a:rPr>
              <a:t>Data Cleaning</a:t>
            </a:r>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42DA12A-90CE-76D9-E0D2-7B0048F69766}"/>
              </a:ext>
            </a:extLst>
          </p:cNvPr>
          <p:cNvSpPr>
            <a:spLocks noGrp="1"/>
          </p:cNvSpPr>
          <p:nvPr>
            <p:ph idx="1"/>
          </p:nvPr>
        </p:nvSpPr>
        <p:spPr>
          <a:xfrm>
            <a:off x="4447308" y="591344"/>
            <a:ext cx="6906491" cy="5585619"/>
          </a:xfrm>
        </p:spPr>
        <p:txBody>
          <a:bodyPr anchor="ctr">
            <a:normAutofit/>
          </a:bodyPr>
          <a:lstStyle/>
          <a:p>
            <a:r>
              <a:rPr lang="en-IN" sz="1500"/>
              <a:t>&gt; glimpse(elec_vehicles_clean) Rows: 2,845 | Columns: 9</a:t>
            </a:r>
          </a:p>
          <a:p>
            <a:pPr marL="0" indent="0">
              <a:buNone/>
            </a:pPr>
            <a:r>
              <a:rPr lang="en-IN" sz="1500"/>
              <a:t>$ county                                          &lt;chr&gt; "King", "King", "Yakima", "King", "Thurston", "Snohomish",…</a:t>
            </a:r>
          </a:p>
          <a:p>
            <a:pPr marL="0" indent="0">
              <a:buNone/>
            </a:pPr>
            <a:r>
              <a:rPr lang="en-IN" sz="1500"/>
              <a:t>$ city                                            &lt;chr&gt; "Seattle", "Bothell", "Yakima", "Kirkland", "Olympia", "Ma…</a:t>
            </a:r>
          </a:p>
          <a:p>
            <a:pPr marL="0" indent="0">
              <a:buNone/>
            </a:pPr>
            <a:r>
              <a:rPr lang="en-IN" sz="1500"/>
              <a:t>$ model_year                                      &lt;dbl&gt; 2020, 2022, 2023, 2018, 2018, 2020, 2017, 2020, 2018, 2023…</a:t>
            </a:r>
          </a:p>
          <a:p>
            <a:pPr marL="0" indent="0">
              <a:buNone/>
            </a:pPr>
            <a:r>
              <a:rPr lang="en-IN" sz="1500"/>
              <a:t>$ make                                            &lt;chr&gt; "HYUNDAI", "JEEP", "JEEP", "TESLA", "BMW", "TESLA", "CHRYS…</a:t>
            </a:r>
          </a:p>
          <a:p>
            <a:pPr marL="0" indent="0">
              <a:buNone/>
            </a:pPr>
            <a:r>
              <a:rPr lang="en-IN" sz="1500"/>
              <a:t>$ model                                           &lt;chr&gt; "KONA", "GRAND CHEROKEE", "GRAND CHEROKEE", "MODEL 3", "I3…</a:t>
            </a:r>
          </a:p>
          <a:p>
            <a:pPr marL="0" indent="0">
              <a:buNone/>
            </a:pPr>
            <a:r>
              <a:rPr lang="en-IN" sz="1500"/>
              <a:t>$ electric_vehicle_type                           &lt;chr&gt; "Battery Electric Vehicle (BEV)", "Plug-in Hybrid Electric…</a:t>
            </a:r>
          </a:p>
          <a:p>
            <a:pPr marL="0" indent="0">
              <a:buNone/>
            </a:pPr>
            <a:r>
              <a:rPr lang="en-IN" sz="1500"/>
              <a:t>$ clean_alternative_fuel_vehicle_cafv_eligibility &lt;chr&gt; "Clean Alternative Fuel Vehicle Eligible", "Not eligible d…</a:t>
            </a:r>
          </a:p>
          <a:p>
            <a:pPr marL="0" indent="0">
              <a:buNone/>
            </a:pPr>
            <a:r>
              <a:rPr lang="en-IN" sz="1500"/>
              <a:t>$ electric_range                                  &lt;dbl&gt; 258, 25, 25, 215, 97, 266, 33, 291, 215, 0, 215, 19, 25, 2…</a:t>
            </a:r>
          </a:p>
          <a:p>
            <a:pPr marL="0" indent="0">
              <a:buNone/>
            </a:pPr>
            <a:r>
              <a:rPr lang="en-IN" sz="1500"/>
              <a:t>$ electric_utility                                &lt;chr&gt; "CITY OF SEATTLE - (WA)|CITY OF TACOMA - (WA)", "PUGET SOU…</a:t>
            </a:r>
          </a:p>
        </p:txBody>
      </p:sp>
    </p:spTree>
    <p:extLst>
      <p:ext uri="{BB962C8B-B14F-4D97-AF65-F5344CB8AC3E}">
        <p14:creationId xmlns:p14="http://schemas.microsoft.com/office/powerpoint/2010/main" val="229999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E1559-2CBF-4A6A-4A89-70FA8E8F131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Bar Plot-1</a:t>
            </a:r>
          </a:p>
        </p:txBody>
      </p:sp>
      <p:sp>
        <p:nvSpPr>
          <p:cNvPr id="1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graph of a car model&#10;&#10;Description automatically generated">
            <a:extLst>
              <a:ext uri="{FF2B5EF4-FFF2-40B4-BE49-F238E27FC236}">
                <a16:creationId xmlns:a16="http://schemas.microsoft.com/office/drawing/2014/main" id="{6518711B-9A98-BCAD-5320-966A2940A1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1243" b="11243"/>
          <a:stretch/>
        </p:blipFill>
        <p:spPr>
          <a:xfrm>
            <a:off x="4092754" y="1197923"/>
            <a:ext cx="7776158" cy="4779893"/>
          </a:xfrm>
          <a:prstGeom prst="rect">
            <a:avLst/>
          </a:prstGeom>
        </p:spPr>
      </p:pic>
    </p:spTree>
    <p:extLst>
      <p:ext uri="{BB962C8B-B14F-4D97-AF65-F5344CB8AC3E}">
        <p14:creationId xmlns:p14="http://schemas.microsoft.com/office/powerpoint/2010/main" val="26474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33BE12-0C6C-6942-B87A-98BBB165F36C}"/>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kern="1200" dirty="0">
                <a:latin typeface="+mj-lt"/>
                <a:ea typeface="+mj-ea"/>
                <a:cs typeface="+mj-cs"/>
              </a:rPr>
              <a:t>Bar Plot&amp; Pie Chart</a:t>
            </a:r>
          </a:p>
        </p:txBody>
      </p:sp>
      <p:sp>
        <p:nvSpPr>
          <p:cNvPr id="10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ontent Placeholder 53">
            <a:extLst>
              <a:ext uri="{FF2B5EF4-FFF2-40B4-BE49-F238E27FC236}">
                <a16:creationId xmlns:a16="http://schemas.microsoft.com/office/drawing/2014/main" id="{5F367D64-D8CC-C0E2-647A-6D68880D302F}"/>
              </a:ext>
            </a:extLst>
          </p:cNvPr>
          <p:cNvSpPr>
            <a:spLocks noGrp="1"/>
          </p:cNvSpPr>
          <p:nvPr>
            <p:ph idx="1"/>
          </p:nvPr>
        </p:nvSpPr>
        <p:spPr>
          <a:xfrm>
            <a:off x="5541263" y="457200"/>
            <a:ext cx="6007608" cy="1929384"/>
          </a:xfrm>
        </p:spPr>
        <p:txBody>
          <a:bodyPr anchor="ctr">
            <a:normAutofit/>
          </a:bodyPr>
          <a:lstStyle/>
          <a:p>
            <a:endParaRPr lang="en-US" sz="2200"/>
          </a:p>
        </p:txBody>
      </p:sp>
      <p:pic>
        <p:nvPicPr>
          <p:cNvPr id="3" name="Content Placeholder 4" descr="A graph of a bar chart&#10;&#10;Description automatically generated">
            <a:extLst>
              <a:ext uri="{FF2B5EF4-FFF2-40B4-BE49-F238E27FC236}">
                <a16:creationId xmlns:a16="http://schemas.microsoft.com/office/drawing/2014/main" id="{CDCFB27B-51B2-6F85-C8E5-5FEEBC61789F}"/>
              </a:ext>
            </a:extLst>
          </p:cNvPr>
          <p:cNvPicPr>
            <a:picLocks noChangeAspect="1"/>
          </p:cNvPicPr>
          <p:nvPr/>
        </p:nvPicPr>
        <p:blipFill rotWithShape="1">
          <a:blip r:embed="rId3">
            <a:extLst>
              <a:ext uri="{28A0092B-C50C-407E-A947-70E740481C1C}">
                <a14:useLocalDpi xmlns:a14="http://schemas.microsoft.com/office/drawing/2010/main" val="0"/>
              </a:ext>
            </a:extLst>
          </a:blip>
          <a:srcRect r="5887" b="-3"/>
          <a:stretch/>
        </p:blipFill>
        <p:spPr>
          <a:xfrm>
            <a:off x="1017386" y="2569464"/>
            <a:ext cx="4366027" cy="3678936"/>
          </a:xfrm>
          <a:prstGeom prst="rect">
            <a:avLst/>
          </a:prstGeom>
        </p:spPr>
      </p:pic>
      <p:pic>
        <p:nvPicPr>
          <p:cNvPr id="5" name="Content Placeholder 4" descr="A colorful pie chart with numbers">
            <a:extLst>
              <a:ext uri="{FF2B5EF4-FFF2-40B4-BE49-F238E27FC236}">
                <a16:creationId xmlns:a16="http://schemas.microsoft.com/office/drawing/2014/main" id="{D5C8C19B-B03D-51E0-D1AC-6356094473B3}"/>
              </a:ext>
            </a:extLst>
          </p:cNvPr>
          <p:cNvPicPr>
            <a:picLocks noChangeAspect="1"/>
          </p:cNvPicPr>
          <p:nvPr/>
        </p:nvPicPr>
        <p:blipFill rotWithShape="1">
          <a:blip r:embed="rId4">
            <a:extLst>
              <a:ext uri="{28A0092B-C50C-407E-A947-70E740481C1C}">
                <a14:useLocalDpi xmlns:a14="http://schemas.microsoft.com/office/drawing/2010/main" val="0"/>
              </a:ext>
            </a:extLst>
          </a:blip>
          <a:srcRect l="2569" r="8895" b="-1"/>
          <a:stretch/>
        </p:blipFill>
        <p:spPr>
          <a:xfrm>
            <a:off x="6934859" y="2569464"/>
            <a:ext cx="4107385" cy="3678936"/>
          </a:xfrm>
          <a:prstGeom prst="rect">
            <a:avLst/>
          </a:prstGeom>
        </p:spPr>
      </p:pic>
    </p:spTree>
    <p:extLst>
      <p:ext uri="{BB962C8B-B14F-4D97-AF65-F5344CB8AC3E}">
        <p14:creationId xmlns:p14="http://schemas.microsoft.com/office/powerpoint/2010/main" val="109730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B434C-AC48-C047-4E46-DE63227DDD7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Line Chart</a:t>
            </a:r>
          </a:p>
        </p:txBody>
      </p:sp>
      <p:sp>
        <p:nvSpPr>
          <p:cNvPr id="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ontent Placeholder 51">
            <a:extLst>
              <a:ext uri="{FF2B5EF4-FFF2-40B4-BE49-F238E27FC236}">
                <a16:creationId xmlns:a16="http://schemas.microsoft.com/office/drawing/2014/main" id="{E063B0B5-F81B-1149-EFC0-BDCCBF077CA9}"/>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0DA2106E-6E70-0319-5BED-D4639EBFA7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98374" y="691680"/>
            <a:ext cx="7359641" cy="5836184"/>
          </a:xfrm>
          <a:prstGeom prst="rect">
            <a:avLst/>
          </a:prstGeom>
        </p:spPr>
      </p:pic>
    </p:spTree>
    <p:extLst>
      <p:ext uri="{BB962C8B-B14F-4D97-AF65-F5344CB8AC3E}">
        <p14:creationId xmlns:p14="http://schemas.microsoft.com/office/powerpoint/2010/main" val="276266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71201-A4D8-CBB9-8E3E-A61DC99994C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Statistical Analysis with Bar Plots</a:t>
            </a:r>
          </a:p>
        </p:txBody>
      </p:sp>
      <p:sp>
        <p:nvSpPr>
          <p:cNvPr id="1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red and blue rectangular bars&#10;&#10;Description automatically generated">
            <a:extLst>
              <a:ext uri="{FF2B5EF4-FFF2-40B4-BE49-F238E27FC236}">
                <a16:creationId xmlns:a16="http://schemas.microsoft.com/office/drawing/2014/main" id="{9CF07185-D550-EEB9-E104-AC6CCEC086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023" b="4023"/>
          <a:stretch/>
        </p:blipFill>
        <p:spPr>
          <a:xfrm>
            <a:off x="4654296" y="1701468"/>
            <a:ext cx="7214616" cy="3427632"/>
          </a:xfrm>
          <a:prstGeom prst="rect">
            <a:avLst/>
          </a:prstGeom>
        </p:spPr>
      </p:pic>
    </p:spTree>
    <p:extLst>
      <p:ext uri="{BB962C8B-B14F-4D97-AF65-F5344CB8AC3E}">
        <p14:creationId xmlns:p14="http://schemas.microsoft.com/office/powerpoint/2010/main" val="295053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Robot">
            <a:extLst>
              <a:ext uri="{FF2B5EF4-FFF2-40B4-BE49-F238E27FC236}">
                <a16:creationId xmlns:a16="http://schemas.microsoft.com/office/drawing/2014/main" id="{66303D2C-DCD7-D4CC-538E-AF15E1B440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2" name="Freeform: Shape 4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5F409C-8D68-F4B9-EC9D-64ED6C509A8C}"/>
              </a:ext>
            </a:extLst>
          </p:cNvPr>
          <p:cNvSpPr>
            <a:spLocks noGrp="1"/>
          </p:cNvSpPr>
          <p:nvPr>
            <p:ph type="title"/>
          </p:nvPr>
        </p:nvSpPr>
        <p:spPr>
          <a:xfrm>
            <a:off x="5759354" y="457201"/>
            <a:ext cx="5337270" cy="1835911"/>
          </a:xfrm>
        </p:spPr>
        <p:txBody>
          <a:bodyPr anchor="b">
            <a:normAutofit/>
          </a:bodyPr>
          <a:lstStyle/>
          <a:p>
            <a:r>
              <a:rPr lang="en-IN" sz="5400">
                <a:solidFill>
                  <a:srgbClr val="FFFFFF"/>
                </a:solidFill>
              </a:rPr>
              <a:t>Conculsion</a:t>
            </a:r>
          </a:p>
        </p:txBody>
      </p:sp>
      <p:sp>
        <p:nvSpPr>
          <p:cNvPr id="4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3430D-15AE-8E6E-4611-1676707C19B9}"/>
              </a:ext>
            </a:extLst>
          </p:cNvPr>
          <p:cNvSpPr>
            <a:spLocks noGrp="1"/>
          </p:cNvSpPr>
          <p:nvPr>
            <p:ph idx="1"/>
          </p:nvPr>
        </p:nvSpPr>
        <p:spPr>
          <a:xfrm>
            <a:off x="5759354" y="2798064"/>
            <a:ext cx="5461095" cy="3417611"/>
          </a:xfrm>
        </p:spPr>
        <p:txBody>
          <a:bodyPr anchor="t">
            <a:normAutofit/>
          </a:bodyPr>
          <a:lstStyle/>
          <a:p>
            <a:r>
              <a:rPr lang="en-IN" sz="2200">
                <a:solidFill>
                  <a:srgbClr val="FFFFFF"/>
                </a:solidFill>
                <a:effectLst/>
                <a:latin typeface="Calibri" panose="020F0502020204030204" pitchFamily="34" charset="0"/>
              </a:rPr>
              <a:t>In this project, I aim to understand the usage of a dataset and how to clean and change data types. I want to learn how to create data visualizations effectively, as a single dataset can offer a wealth of information in the form of charts. By analyzing, cleaning, and manipulating a single dataset, I aim to convert it into various datasets. Additionally, I want to explore how to visualize the data to derive meaningful insights.</a:t>
            </a:r>
            <a:endParaRPr lang="en-IN" sz="2200">
              <a:solidFill>
                <a:srgbClr val="FFFFFF"/>
              </a:solidFill>
            </a:endParaRPr>
          </a:p>
        </p:txBody>
      </p:sp>
    </p:spTree>
    <p:extLst>
      <p:ext uri="{BB962C8B-B14F-4D97-AF65-F5344CB8AC3E}">
        <p14:creationId xmlns:p14="http://schemas.microsoft.com/office/powerpoint/2010/main" val="329706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B434C-AC48-C047-4E46-DE63227DDD70}"/>
              </a:ext>
            </a:extLst>
          </p:cNvPr>
          <p:cNvSpPr>
            <a:spLocks noGrp="1"/>
          </p:cNvSpPr>
          <p:nvPr>
            <p:ph type="title"/>
          </p:nvPr>
        </p:nvSpPr>
        <p:spPr>
          <a:xfrm>
            <a:off x="838200" y="365125"/>
            <a:ext cx="10515600" cy="1325563"/>
          </a:xfrm>
        </p:spPr>
        <p:txBody>
          <a:bodyPr>
            <a:normAutofit/>
          </a:bodyPr>
          <a:lstStyle/>
          <a:p>
            <a:r>
              <a:rPr lang="en-IN" sz="5400"/>
              <a:t>Citations</a:t>
            </a:r>
          </a:p>
        </p:txBody>
      </p:sp>
      <p:sp>
        <p:nvSpPr>
          <p:cNvPr id="5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2DA12A-90CE-76D9-E0D2-7B0048F69766}"/>
              </a:ext>
            </a:extLst>
          </p:cNvPr>
          <p:cNvSpPr>
            <a:spLocks noGrp="1"/>
          </p:cNvSpPr>
          <p:nvPr>
            <p:ph idx="1"/>
          </p:nvPr>
        </p:nvSpPr>
        <p:spPr>
          <a:xfrm>
            <a:off x="838200" y="1929384"/>
            <a:ext cx="10515600" cy="4251960"/>
          </a:xfrm>
        </p:spPr>
        <p:txBody>
          <a:bodyPr>
            <a:normAutofit/>
          </a:bodyPr>
          <a:lstStyle/>
          <a:p>
            <a:r>
              <a:rPr lang="en-US" sz="2200">
                <a:effectLst/>
                <a:latin typeface="Times New Roman" panose="02020603050405020304" pitchFamily="18" charset="0"/>
              </a:rPr>
              <a:t>Zach. (2020). How to Combine Two Columns into One in R (With Examples). Statology. </a:t>
            </a:r>
          </a:p>
          <a:p>
            <a:pPr marL="0" indent="0">
              <a:buNone/>
            </a:pPr>
            <a:r>
              <a:rPr lang="en-US" sz="2200">
                <a:effectLst/>
                <a:latin typeface="Times New Roman" panose="02020603050405020304" pitchFamily="18" charset="0"/>
                <a:hlinkClick r:id="rId3"/>
              </a:rPr>
              <a:t>https://www.statology.org/r-combine-two-columns-into-one/</a:t>
            </a:r>
            <a:endParaRPr lang="en-US" sz="2200">
              <a:effectLst/>
              <a:latin typeface="Times New Roman" panose="02020603050405020304" pitchFamily="18" charset="0"/>
            </a:endParaRPr>
          </a:p>
          <a:p>
            <a:r>
              <a:rPr lang="en-US" sz="2200">
                <a:effectLst/>
                <a:latin typeface="Times New Roman" panose="02020603050405020304" pitchFamily="18" charset="0"/>
              </a:rPr>
              <a:t>Ali, T. (2020, December 7). How to make a pie chart in R - Displayr.</a:t>
            </a:r>
          </a:p>
          <a:p>
            <a:pPr marL="0" indent="0">
              <a:buNone/>
            </a:pPr>
            <a:r>
              <a:rPr lang="en-US" sz="2200">
                <a:effectLst/>
                <a:latin typeface="Times New Roman" panose="02020603050405020304" pitchFamily="18" charset="0"/>
                <a:hlinkClick r:id="rId4"/>
              </a:rPr>
              <a:t>https://www.displayr.com/how-to-make-a-pie-chart-in-r/</a:t>
            </a:r>
            <a:endParaRPr lang="en-US" sz="2200">
              <a:effectLst/>
              <a:latin typeface="Times New Roman" panose="02020603050405020304" pitchFamily="18" charset="0"/>
            </a:endParaRPr>
          </a:p>
          <a:p>
            <a:r>
              <a:rPr lang="fr-FR" sz="2200" i="1">
                <a:effectLst/>
                <a:latin typeface="Times New Roman" panose="02020603050405020304" pitchFamily="18" charset="0"/>
              </a:rPr>
              <a:t>R - pie charts</a:t>
            </a:r>
            <a:r>
              <a:rPr lang="fr-FR" sz="2200">
                <a:effectLst/>
                <a:latin typeface="Times New Roman" panose="02020603050405020304" pitchFamily="18" charset="0"/>
              </a:rPr>
              <a:t>. (n.d.).</a:t>
            </a:r>
          </a:p>
          <a:p>
            <a:pPr marL="0" indent="0">
              <a:buNone/>
            </a:pPr>
            <a:r>
              <a:rPr lang="fr-FR" sz="2200">
                <a:effectLst/>
                <a:latin typeface="Times New Roman" panose="02020603050405020304" pitchFamily="18" charset="0"/>
                <a:hlinkClick r:id="rId5"/>
              </a:rPr>
              <a:t>https://www.tutorialspoint.com/r/r_pie_charts.htm</a:t>
            </a:r>
            <a:endParaRPr lang="fr-FR" sz="2200">
              <a:effectLst/>
              <a:latin typeface="Times New Roman" panose="02020603050405020304" pitchFamily="18" charset="0"/>
            </a:endParaRPr>
          </a:p>
          <a:p>
            <a:r>
              <a:rPr lang="de-DE" sz="2200">
                <a:effectLst/>
                <a:latin typeface="Times New Roman" panose="02020603050405020304" pitchFamily="18" charset="0"/>
              </a:rPr>
              <a:t>Coder, R. (2020). Barplot in r. R CODER. </a:t>
            </a:r>
          </a:p>
          <a:p>
            <a:pPr marL="0" indent="0">
              <a:buNone/>
            </a:pPr>
            <a:r>
              <a:rPr lang="de-DE" sz="2200">
                <a:effectLst/>
                <a:latin typeface="Times New Roman" panose="02020603050405020304" pitchFamily="18" charset="0"/>
                <a:hlinkClick r:id="rId6"/>
              </a:rPr>
              <a:t>https://r-coder.com/barplot-r/</a:t>
            </a:r>
            <a:endParaRPr lang="de-DE" sz="2200">
              <a:effectLst/>
              <a:latin typeface="Times New Roman" panose="02020603050405020304" pitchFamily="18" charset="0"/>
            </a:endParaRPr>
          </a:p>
          <a:p>
            <a:r>
              <a:rPr lang="en-US" sz="2200">
                <a:effectLst/>
                <a:latin typeface="Times New Roman" panose="02020603050405020304" pitchFamily="18" charset="0"/>
              </a:rPr>
              <a:t>GeeksforGeeks. (2021). Multiple barplots in R. GeeksforGeeks. </a:t>
            </a:r>
          </a:p>
          <a:p>
            <a:pPr marL="0" indent="0">
              <a:buNone/>
            </a:pPr>
            <a:r>
              <a:rPr lang="en-US" sz="2200">
                <a:effectLst/>
                <a:latin typeface="Times New Roman" panose="02020603050405020304" pitchFamily="18" charset="0"/>
                <a:hlinkClick r:id="rId7"/>
              </a:rPr>
              <a:t>https://www.geeksforgeeks.org/multiple-barplots-in-r/</a:t>
            </a:r>
            <a:endParaRPr lang="en-US" sz="2200">
              <a:effectLst/>
              <a:latin typeface="Times New Roman" panose="02020603050405020304" pitchFamily="18" charset="0"/>
            </a:endParaRPr>
          </a:p>
          <a:p>
            <a:pPr marL="0" indent="0">
              <a:buNone/>
            </a:pPr>
            <a:endParaRPr lang="en-US" sz="2200">
              <a:effectLst/>
              <a:latin typeface="Times New Roman" panose="02020603050405020304" pitchFamily="18" charset="0"/>
            </a:endParaRPr>
          </a:p>
          <a:p>
            <a:endParaRPr lang="en-IN" sz="2200"/>
          </a:p>
        </p:txBody>
      </p:sp>
    </p:spTree>
    <p:extLst>
      <p:ext uri="{BB962C8B-B14F-4D97-AF65-F5344CB8AC3E}">
        <p14:creationId xmlns:p14="http://schemas.microsoft.com/office/powerpoint/2010/main" val="278870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1027</Words>
  <Application>Microsoft Office PowerPoint</Application>
  <PresentationFormat>Widescreen</PresentationFormat>
  <Paragraphs>48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ALY6000- Project 4  Independent Data Analysis  </vt:lpstr>
      <vt:lpstr>Data Cleaning</vt:lpstr>
      <vt:lpstr>Bar Plot-1</vt:lpstr>
      <vt:lpstr>Bar Plot&amp; Pie Chart</vt:lpstr>
      <vt:lpstr>Line Chart</vt:lpstr>
      <vt:lpstr>Statistical Analysis with Bar Plots</vt:lpstr>
      <vt:lpstr>Conculsion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 By: -  VSN Sai Krishna Mohan Kocherlakota </dc:title>
  <dc:creator>krishna mohan</dc:creator>
  <cp:lastModifiedBy>krishna mohan</cp:lastModifiedBy>
  <cp:revision>1</cp:revision>
  <dcterms:created xsi:type="dcterms:W3CDTF">2023-10-16T01:42:52Z</dcterms:created>
  <dcterms:modified xsi:type="dcterms:W3CDTF">2023-10-17T19:25:38Z</dcterms:modified>
</cp:coreProperties>
</file>