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72" r:id="rId13"/>
    <p:sldId id="263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62825-3506-433D-B553-3013E8CDCDC4}" v="1019" dt="2020-09-11T00:41:08.472"/>
    <p1510:client id="{F172B8B6-4892-B93F-AFBE-B7098572B14F}" v="85" dt="2020-09-11T02:16:06.988"/>
    <p1510:client id="{F689F232-B94D-16B3-DC6A-DB267DF17972}" v="4" dt="2020-09-11T00:46:21.557"/>
    <p1510:client id="{F798184D-CAE3-4E0B-E65F-19B75DB5A9DF}" v="204" dt="2020-09-11T01:16:57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9EB04-C2CB-4CB3-96A9-E09D13A0DDB9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8110812-9887-4C88-9BAD-BB58297B7374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9BE115-2188-40D2-A286-83A12F2C9F59}" type="parTrans" cxnId="{7AB510B3-6429-44AF-B65A-4D75D3FCBA1C}">
      <dgm:prSet/>
      <dgm:spPr/>
      <dgm:t>
        <a:bodyPr/>
        <a:lstStyle/>
        <a:p>
          <a:endParaRPr lang="en-US"/>
        </a:p>
      </dgm:t>
    </dgm:pt>
    <dgm:pt modelId="{4AB482AD-11BC-4ABD-9AE7-F0330E0B51AB}" type="sibTrans" cxnId="{7AB510B3-6429-44AF-B65A-4D75D3FCBA1C}">
      <dgm:prSet/>
      <dgm:spPr/>
      <dgm:t>
        <a:bodyPr/>
        <a:lstStyle/>
        <a:p>
          <a:endParaRPr lang="en-US"/>
        </a:p>
      </dgm:t>
    </dgm:pt>
    <dgm:pt modelId="{354B3803-7226-4FD3-BF83-406035F30114}">
      <dgm:prSet/>
      <dgm:spPr/>
      <dgm:t>
        <a:bodyPr/>
        <a:lstStyle/>
        <a:p>
          <a:r>
            <a:rPr lang="en-US"/>
            <a:t>Problem Description</a:t>
          </a:r>
        </a:p>
      </dgm:t>
    </dgm:pt>
    <dgm:pt modelId="{1826A1F3-4071-4D74-8D13-AB575739CFA2}" type="parTrans" cxnId="{872467DB-C22C-491F-AC0E-E0007B43667A}">
      <dgm:prSet/>
      <dgm:spPr/>
      <dgm:t>
        <a:bodyPr/>
        <a:lstStyle/>
        <a:p>
          <a:endParaRPr lang="en-US"/>
        </a:p>
      </dgm:t>
    </dgm:pt>
    <dgm:pt modelId="{8D4E48BE-C734-4FAB-ABBE-FA332DA05D2E}" type="sibTrans" cxnId="{872467DB-C22C-491F-AC0E-E0007B43667A}">
      <dgm:prSet/>
      <dgm:spPr/>
      <dgm:t>
        <a:bodyPr/>
        <a:lstStyle/>
        <a:p>
          <a:endParaRPr lang="en-US"/>
        </a:p>
      </dgm:t>
    </dgm:pt>
    <dgm:pt modelId="{16247623-9804-4F07-B2A5-FEC978047174}">
      <dgm:prSet/>
      <dgm:spPr/>
      <dgm:t>
        <a:bodyPr/>
        <a:lstStyle/>
        <a:p>
          <a:pPr rtl="0"/>
          <a:r>
            <a:rPr lang="en-US"/>
            <a:t>Use Case</a:t>
          </a:r>
          <a:r>
            <a:rPr lang="en-US">
              <a:latin typeface="Avenir Next LT Pro"/>
            </a:rPr>
            <a:t> Diagram</a:t>
          </a:r>
          <a:endParaRPr lang="en-US"/>
        </a:p>
      </dgm:t>
    </dgm:pt>
    <dgm:pt modelId="{FEC82FB5-F336-46DB-8723-590EEDA25712}" type="parTrans" cxnId="{E01AF89E-78F2-4957-8A77-59EAB4B114CD}">
      <dgm:prSet/>
      <dgm:spPr/>
      <dgm:t>
        <a:bodyPr/>
        <a:lstStyle/>
        <a:p>
          <a:endParaRPr lang="en-US"/>
        </a:p>
      </dgm:t>
    </dgm:pt>
    <dgm:pt modelId="{024C70FA-7DFB-4F7F-AD9A-3DE692B23743}" type="sibTrans" cxnId="{E01AF89E-78F2-4957-8A77-59EAB4B114CD}">
      <dgm:prSet/>
      <dgm:spPr/>
      <dgm:t>
        <a:bodyPr/>
        <a:lstStyle/>
        <a:p>
          <a:endParaRPr lang="en-US"/>
        </a:p>
      </dgm:t>
    </dgm:pt>
    <dgm:pt modelId="{A2FAAC98-A4A7-4501-964C-F685F58CA110}">
      <dgm:prSet/>
      <dgm:spPr/>
      <dgm:t>
        <a:bodyPr/>
        <a:lstStyle/>
        <a:p>
          <a:r>
            <a:rPr lang="en-US"/>
            <a:t>Class Diagram</a:t>
          </a:r>
        </a:p>
      </dgm:t>
    </dgm:pt>
    <dgm:pt modelId="{EB28A870-FCF3-47DD-B4C3-F8D8A768142E}" type="parTrans" cxnId="{6BA12DA6-D7BE-40BB-9B2A-3F91393A6FE6}">
      <dgm:prSet/>
      <dgm:spPr/>
      <dgm:t>
        <a:bodyPr/>
        <a:lstStyle/>
        <a:p>
          <a:endParaRPr lang="en-US"/>
        </a:p>
      </dgm:t>
    </dgm:pt>
    <dgm:pt modelId="{D63063F5-840E-458D-9E7B-2F4BBD3C5BFF}" type="sibTrans" cxnId="{6BA12DA6-D7BE-40BB-9B2A-3F91393A6FE6}">
      <dgm:prSet/>
      <dgm:spPr/>
      <dgm:t>
        <a:bodyPr/>
        <a:lstStyle/>
        <a:p>
          <a:endParaRPr lang="en-US"/>
        </a:p>
      </dgm:t>
    </dgm:pt>
    <dgm:pt modelId="{388A758E-D413-4AAC-A74B-DCAE5052092B}">
      <dgm:prSet/>
      <dgm:spPr/>
      <dgm:t>
        <a:bodyPr/>
        <a:lstStyle/>
        <a:p>
          <a:r>
            <a:rPr lang="en-US"/>
            <a:t>Sequence Diagram</a:t>
          </a:r>
        </a:p>
      </dgm:t>
    </dgm:pt>
    <dgm:pt modelId="{393F6FB7-DCF5-4273-A9A8-76A00E352900}" type="parTrans" cxnId="{FF44386C-0058-4D8C-B958-74739AC8CF76}">
      <dgm:prSet/>
      <dgm:spPr/>
      <dgm:t>
        <a:bodyPr/>
        <a:lstStyle/>
        <a:p>
          <a:endParaRPr lang="en-US"/>
        </a:p>
      </dgm:t>
    </dgm:pt>
    <dgm:pt modelId="{3D069FB4-4987-4B60-B72B-FE2964CA5244}" type="sibTrans" cxnId="{FF44386C-0058-4D8C-B958-74739AC8CF76}">
      <dgm:prSet/>
      <dgm:spPr/>
      <dgm:t>
        <a:bodyPr/>
        <a:lstStyle/>
        <a:p>
          <a:endParaRPr lang="en-US"/>
        </a:p>
      </dgm:t>
    </dgm:pt>
    <dgm:pt modelId="{F7EBF89B-0D51-4F86-9CB9-B50E66C72352}">
      <dgm:prSet/>
      <dgm:spPr/>
      <dgm:t>
        <a:bodyPr/>
        <a:lstStyle/>
        <a:p>
          <a:r>
            <a:rPr lang="en-US">
              <a:latin typeface="Avenir Next LT Pro"/>
            </a:rPr>
            <a:t>Development</a:t>
          </a:r>
          <a:endParaRPr lang="en-US"/>
        </a:p>
      </dgm:t>
    </dgm:pt>
    <dgm:pt modelId="{85B04256-E854-4439-B1F0-16767DDD9DC9}" type="parTrans" cxnId="{20EC17A4-F486-46F9-9422-D2A76FC52F41}">
      <dgm:prSet/>
      <dgm:spPr/>
      <dgm:t>
        <a:bodyPr/>
        <a:lstStyle/>
        <a:p>
          <a:endParaRPr lang="en-US"/>
        </a:p>
      </dgm:t>
    </dgm:pt>
    <dgm:pt modelId="{4E43FA07-C912-4651-89E0-F7949F23F6E1}" type="sibTrans" cxnId="{20EC17A4-F486-46F9-9422-D2A76FC52F41}">
      <dgm:prSet/>
      <dgm:spPr/>
      <dgm:t>
        <a:bodyPr/>
        <a:lstStyle/>
        <a:p>
          <a:endParaRPr lang="en-US"/>
        </a:p>
      </dgm:t>
    </dgm:pt>
    <dgm:pt modelId="{5599519B-74B9-4119-B7C3-BBEFFBCE6586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Sample UI</a:t>
          </a:r>
          <a:endParaRPr lang="en-US" dirty="0"/>
        </a:p>
      </dgm:t>
    </dgm:pt>
    <dgm:pt modelId="{61A99398-5B72-4AA2-A799-CD9D56FED7F9}" type="parTrans" cxnId="{FB17B046-C6CA-401D-A94C-12DD1983F8A3}">
      <dgm:prSet/>
      <dgm:spPr/>
      <dgm:t>
        <a:bodyPr/>
        <a:lstStyle/>
        <a:p>
          <a:endParaRPr lang="en-US"/>
        </a:p>
      </dgm:t>
    </dgm:pt>
    <dgm:pt modelId="{E495897B-EF84-4C56-B38E-BE3D77E3450C}" type="sibTrans" cxnId="{FB17B046-C6CA-401D-A94C-12DD1983F8A3}">
      <dgm:prSet/>
      <dgm:spPr/>
      <dgm:t>
        <a:bodyPr/>
        <a:lstStyle/>
        <a:p>
          <a:endParaRPr lang="en-US"/>
        </a:p>
      </dgm:t>
    </dgm:pt>
    <dgm:pt modelId="{D3B0922B-4970-4AC6-8ACD-C699526BF243}" type="pres">
      <dgm:prSet presAssocID="{9B59EB04-C2CB-4CB3-96A9-E09D13A0DDB9}" presName="vert0" presStyleCnt="0">
        <dgm:presLayoutVars>
          <dgm:dir/>
          <dgm:animOne val="branch"/>
          <dgm:animLvl val="lvl"/>
        </dgm:presLayoutVars>
      </dgm:prSet>
      <dgm:spPr/>
    </dgm:pt>
    <dgm:pt modelId="{1BAF9A2C-9B93-4CBB-8609-249AEBBBB5FE}" type="pres">
      <dgm:prSet presAssocID="{78110812-9887-4C88-9BAD-BB58297B7374}" presName="thickLine" presStyleLbl="alignNode1" presStyleIdx="0" presStyleCnt="7"/>
      <dgm:spPr/>
    </dgm:pt>
    <dgm:pt modelId="{D30F2A3A-23A1-4761-B2E9-21140843D02F}" type="pres">
      <dgm:prSet presAssocID="{78110812-9887-4C88-9BAD-BB58297B7374}" presName="horz1" presStyleCnt="0"/>
      <dgm:spPr/>
    </dgm:pt>
    <dgm:pt modelId="{9BDB1023-0360-45F7-B6FB-148A87C8E549}" type="pres">
      <dgm:prSet presAssocID="{78110812-9887-4C88-9BAD-BB58297B7374}" presName="tx1" presStyleLbl="revTx" presStyleIdx="0" presStyleCnt="7"/>
      <dgm:spPr/>
    </dgm:pt>
    <dgm:pt modelId="{7159DAD4-1E3B-4AEE-BC1B-A61457A06475}" type="pres">
      <dgm:prSet presAssocID="{78110812-9887-4C88-9BAD-BB58297B7374}" presName="vert1" presStyleCnt="0"/>
      <dgm:spPr/>
    </dgm:pt>
    <dgm:pt modelId="{FBF25D91-E07C-4315-BB82-5F432E9755D2}" type="pres">
      <dgm:prSet presAssocID="{354B3803-7226-4FD3-BF83-406035F30114}" presName="thickLine" presStyleLbl="alignNode1" presStyleIdx="1" presStyleCnt="7"/>
      <dgm:spPr/>
    </dgm:pt>
    <dgm:pt modelId="{3EDDC160-3AE6-4445-88A9-DC878F493873}" type="pres">
      <dgm:prSet presAssocID="{354B3803-7226-4FD3-BF83-406035F30114}" presName="horz1" presStyleCnt="0"/>
      <dgm:spPr/>
    </dgm:pt>
    <dgm:pt modelId="{6E44A2F3-E0E6-4AC5-82E9-A8A4C3EA7CF0}" type="pres">
      <dgm:prSet presAssocID="{354B3803-7226-4FD3-BF83-406035F30114}" presName="tx1" presStyleLbl="revTx" presStyleIdx="1" presStyleCnt="7"/>
      <dgm:spPr/>
    </dgm:pt>
    <dgm:pt modelId="{66E4EFB1-80C5-40B3-92C1-537D863D3508}" type="pres">
      <dgm:prSet presAssocID="{354B3803-7226-4FD3-BF83-406035F30114}" presName="vert1" presStyleCnt="0"/>
      <dgm:spPr/>
    </dgm:pt>
    <dgm:pt modelId="{B3130B64-4844-4773-B8EE-D1D8F222A247}" type="pres">
      <dgm:prSet presAssocID="{16247623-9804-4F07-B2A5-FEC978047174}" presName="thickLine" presStyleLbl="alignNode1" presStyleIdx="2" presStyleCnt="7"/>
      <dgm:spPr/>
    </dgm:pt>
    <dgm:pt modelId="{64F74918-43C9-4D2A-9FB0-95541288E1FB}" type="pres">
      <dgm:prSet presAssocID="{16247623-9804-4F07-B2A5-FEC978047174}" presName="horz1" presStyleCnt="0"/>
      <dgm:spPr/>
    </dgm:pt>
    <dgm:pt modelId="{C3F53B29-7B73-4874-9888-529EDA3C47B1}" type="pres">
      <dgm:prSet presAssocID="{16247623-9804-4F07-B2A5-FEC978047174}" presName="tx1" presStyleLbl="revTx" presStyleIdx="2" presStyleCnt="7"/>
      <dgm:spPr/>
    </dgm:pt>
    <dgm:pt modelId="{3F3F22B4-A39D-4084-8095-84DC62CC4C8D}" type="pres">
      <dgm:prSet presAssocID="{16247623-9804-4F07-B2A5-FEC978047174}" presName="vert1" presStyleCnt="0"/>
      <dgm:spPr/>
    </dgm:pt>
    <dgm:pt modelId="{B052AB5F-E997-445F-A853-33C1F1DC18E5}" type="pres">
      <dgm:prSet presAssocID="{A2FAAC98-A4A7-4501-964C-F685F58CA110}" presName="thickLine" presStyleLbl="alignNode1" presStyleIdx="3" presStyleCnt="7"/>
      <dgm:spPr/>
    </dgm:pt>
    <dgm:pt modelId="{2EF2D0B4-4D2D-4D2F-AB35-9B0B63318940}" type="pres">
      <dgm:prSet presAssocID="{A2FAAC98-A4A7-4501-964C-F685F58CA110}" presName="horz1" presStyleCnt="0"/>
      <dgm:spPr/>
    </dgm:pt>
    <dgm:pt modelId="{CDF767E5-8BDF-479D-93FE-967C412986EA}" type="pres">
      <dgm:prSet presAssocID="{A2FAAC98-A4A7-4501-964C-F685F58CA110}" presName="tx1" presStyleLbl="revTx" presStyleIdx="3" presStyleCnt="7"/>
      <dgm:spPr/>
    </dgm:pt>
    <dgm:pt modelId="{3AA80CD5-2C98-490C-9B82-6A258D355E0F}" type="pres">
      <dgm:prSet presAssocID="{A2FAAC98-A4A7-4501-964C-F685F58CA110}" presName="vert1" presStyleCnt="0"/>
      <dgm:spPr/>
    </dgm:pt>
    <dgm:pt modelId="{06C33526-E698-412B-86F3-90707C9DCD69}" type="pres">
      <dgm:prSet presAssocID="{388A758E-D413-4AAC-A74B-DCAE5052092B}" presName="thickLine" presStyleLbl="alignNode1" presStyleIdx="4" presStyleCnt="7"/>
      <dgm:spPr/>
    </dgm:pt>
    <dgm:pt modelId="{D54689FB-06EA-4C68-B075-698561888FC3}" type="pres">
      <dgm:prSet presAssocID="{388A758E-D413-4AAC-A74B-DCAE5052092B}" presName="horz1" presStyleCnt="0"/>
      <dgm:spPr/>
    </dgm:pt>
    <dgm:pt modelId="{1E6FFCA9-EEAA-4E96-9DC7-F26285208EE7}" type="pres">
      <dgm:prSet presAssocID="{388A758E-D413-4AAC-A74B-DCAE5052092B}" presName="tx1" presStyleLbl="revTx" presStyleIdx="4" presStyleCnt="7"/>
      <dgm:spPr/>
    </dgm:pt>
    <dgm:pt modelId="{3850D191-7006-4DD1-A6AF-76A497511DD0}" type="pres">
      <dgm:prSet presAssocID="{388A758E-D413-4AAC-A74B-DCAE5052092B}" presName="vert1" presStyleCnt="0"/>
      <dgm:spPr/>
    </dgm:pt>
    <dgm:pt modelId="{9A745094-AE18-4CA5-A767-F9DEC3967C1A}" type="pres">
      <dgm:prSet presAssocID="{F7EBF89B-0D51-4F86-9CB9-B50E66C72352}" presName="thickLine" presStyleLbl="alignNode1" presStyleIdx="5" presStyleCnt="7"/>
      <dgm:spPr/>
    </dgm:pt>
    <dgm:pt modelId="{CAD4AE39-FAD2-4C9C-AE9F-3F90419DEBC1}" type="pres">
      <dgm:prSet presAssocID="{F7EBF89B-0D51-4F86-9CB9-B50E66C72352}" presName="horz1" presStyleCnt="0"/>
      <dgm:spPr/>
    </dgm:pt>
    <dgm:pt modelId="{7B0F679A-F5C8-42BF-BC68-A7E1596E8108}" type="pres">
      <dgm:prSet presAssocID="{F7EBF89B-0D51-4F86-9CB9-B50E66C72352}" presName="tx1" presStyleLbl="revTx" presStyleIdx="5" presStyleCnt="7"/>
      <dgm:spPr/>
    </dgm:pt>
    <dgm:pt modelId="{9C685840-BC70-447F-B380-895590371ABD}" type="pres">
      <dgm:prSet presAssocID="{F7EBF89B-0D51-4F86-9CB9-B50E66C72352}" presName="vert1" presStyleCnt="0"/>
      <dgm:spPr/>
    </dgm:pt>
    <dgm:pt modelId="{B789427C-8C1A-42B5-AA80-91E4F13CC2AD}" type="pres">
      <dgm:prSet presAssocID="{5599519B-74B9-4119-B7C3-BBEFFBCE6586}" presName="thickLine" presStyleLbl="alignNode1" presStyleIdx="6" presStyleCnt="7"/>
      <dgm:spPr/>
    </dgm:pt>
    <dgm:pt modelId="{5C1E64F8-0854-4E41-AF9C-30FAD7F532F0}" type="pres">
      <dgm:prSet presAssocID="{5599519B-74B9-4119-B7C3-BBEFFBCE6586}" presName="horz1" presStyleCnt="0"/>
      <dgm:spPr/>
    </dgm:pt>
    <dgm:pt modelId="{C9F02821-A31D-482F-955F-A67CB675F94C}" type="pres">
      <dgm:prSet presAssocID="{5599519B-74B9-4119-B7C3-BBEFFBCE6586}" presName="tx1" presStyleLbl="revTx" presStyleIdx="6" presStyleCnt="7"/>
      <dgm:spPr/>
    </dgm:pt>
    <dgm:pt modelId="{2D972726-02CA-4D85-BF92-B548D51FCAC8}" type="pres">
      <dgm:prSet presAssocID="{5599519B-74B9-4119-B7C3-BBEFFBCE6586}" presName="vert1" presStyleCnt="0"/>
      <dgm:spPr/>
    </dgm:pt>
  </dgm:ptLst>
  <dgm:cxnLst>
    <dgm:cxn modelId="{620DC428-CF69-4848-A62A-22EE61EC4A87}" type="presOf" srcId="{A2FAAC98-A4A7-4501-964C-F685F58CA110}" destId="{CDF767E5-8BDF-479D-93FE-967C412986EA}" srcOrd="0" destOrd="0" presId="urn:microsoft.com/office/officeart/2008/layout/LinedList"/>
    <dgm:cxn modelId="{7AAF0E2D-1D30-4100-80C0-6E321A15B011}" type="presOf" srcId="{5599519B-74B9-4119-B7C3-BBEFFBCE6586}" destId="{C9F02821-A31D-482F-955F-A67CB675F94C}" srcOrd="0" destOrd="0" presId="urn:microsoft.com/office/officeart/2008/layout/LinedList"/>
    <dgm:cxn modelId="{E3DD8B3E-8645-4BFF-A614-0A3EE45907D3}" type="presOf" srcId="{16247623-9804-4F07-B2A5-FEC978047174}" destId="{C3F53B29-7B73-4874-9888-529EDA3C47B1}" srcOrd="0" destOrd="0" presId="urn:microsoft.com/office/officeart/2008/layout/LinedList"/>
    <dgm:cxn modelId="{05263061-690E-47DE-90E9-C91D491AA340}" type="presOf" srcId="{354B3803-7226-4FD3-BF83-406035F30114}" destId="{6E44A2F3-E0E6-4AC5-82E9-A8A4C3EA7CF0}" srcOrd="0" destOrd="0" presId="urn:microsoft.com/office/officeart/2008/layout/LinedList"/>
    <dgm:cxn modelId="{FB17B046-C6CA-401D-A94C-12DD1983F8A3}" srcId="{9B59EB04-C2CB-4CB3-96A9-E09D13A0DDB9}" destId="{5599519B-74B9-4119-B7C3-BBEFFBCE6586}" srcOrd="6" destOrd="0" parTransId="{61A99398-5B72-4AA2-A799-CD9D56FED7F9}" sibTransId="{E495897B-EF84-4C56-B38E-BE3D77E3450C}"/>
    <dgm:cxn modelId="{FF44386C-0058-4D8C-B958-74739AC8CF76}" srcId="{9B59EB04-C2CB-4CB3-96A9-E09D13A0DDB9}" destId="{388A758E-D413-4AAC-A74B-DCAE5052092B}" srcOrd="4" destOrd="0" parTransId="{393F6FB7-DCF5-4273-A9A8-76A00E352900}" sibTransId="{3D069FB4-4987-4B60-B72B-FE2964CA5244}"/>
    <dgm:cxn modelId="{172FDC7C-CB8C-47E3-BB59-858DE987D8D1}" type="presOf" srcId="{F7EBF89B-0D51-4F86-9CB9-B50E66C72352}" destId="{7B0F679A-F5C8-42BF-BC68-A7E1596E8108}" srcOrd="0" destOrd="0" presId="urn:microsoft.com/office/officeart/2008/layout/LinedList"/>
    <dgm:cxn modelId="{E01AF89E-78F2-4957-8A77-59EAB4B114CD}" srcId="{9B59EB04-C2CB-4CB3-96A9-E09D13A0DDB9}" destId="{16247623-9804-4F07-B2A5-FEC978047174}" srcOrd="2" destOrd="0" parTransId="{FEC82FB5-F336-46DB-8723-590EEDA25712}" sibTransId="{024C70FA-7DFB-4F7F-AD9A-3DE692B23743}"/>
    <dgm:cxn modelId="{20EC17A4-F486-46F9-9422-D2A76FC52F41}" srcId="{9B59EB04-C2CB-4CB3-96A9-E09D13A0DDB9}" destId="{F7EBF89B-0D51-4F86-9CB9-B50E66C72352}" srcOrd="5" destOrd="0" parTransId="{85B04256-E854-4439-B1F0-16767DDD9DC9}" sibTransId="{4E43FA07-C912-4651-89E0-F7949F23F6E1}"/>
    <dgm:cxn modelId="{6BA12DA6-D7BE-40BB-9B2A-3F91393A6FE6}" srcId="{9B59EB04-C2CB-4CB3-96A9-E09D13A0DDB9}" destId="{A2FAAC98-A4A7-4501-964C-F685F58CA110}" srcOrd="3" destOrd="0" parTransId="{EB28A870-FCF3-47DD-B4C3-F8D8A768142E}" sibTransId="{D63063F5-840E-458D-9E7B-2F4BBD3C5BFF}"/>
    <dgm:cxn modelId="{7AB510B3-6429-44AF-B65A-4D75D3FCBA1C}" srcId="{9B59EB04-C2CB-4CB3-96A9-E09D13A0DDB9}" destId="{78110812-9887-4C88-9BAD-BB58297B7374}" srcOrd="0" destOrd="0" parTransId="{6C9BE115-2188-40D2-A286-83A12F2C9F59}" sibTransId="{4AB482AD-11BC-4ABD-9AE7-F0330E0B51AB}"/>
    <dgm:cxn modelId="{872467DB-C22C-491F-AC0E-E0007B43667A}" srcId="{9B59EB04-C2CB-4CB3-96A9-E09D13A0DDB9}" destId="{354B3803-7226-4FD3-BF83-406035F30114}" srcOrd="1" destOrd="0" parTransId="{1826A1F3-4071-4D74-8D13-AB575739CFA2}" sibTransId="{8D4E48BE-C734-4FAB-ABBE-FA332DA05D2E}"/>
    <dgm:cxn modelId="{DA2975DD-9791-4008-AD24-9B8F2F10A625}" type="presOf" srcId="{78110812-9887-4C88-9BAD-BB58297B7374}" destId="{9BDB1023-0360-45F7-B6FB-148A87C8E549}" srcOrd="0" destOrd="0" presId="urn:microsoft.com/office/officeart/2008/layout/LinedList"/>
    <dgm:cxn modelId="{2F9C8CE8-DCBF-484C-86B1-09638F2AA4E1}" type="presOf" srcId="{9B59EB04-C2CB-4CB3-96A9-E09D13A0DDB9}" destId="{D3B0922B-4970-4AC6-8ACD-C699526BF243}" srcOrd="0" destOrd="0" presId="urn:microsoft.com/office/officeart/2008/layout/LinedList"/>
    <dgm:cxn modelId="{9D9CFCFA-A23C-4F54-B12B-F7FFB61CE77B}" type="presOf" srcId="{388A758E-D413-4AAC-A74B-DCAE5052092B}" destId="{1E6FFCA9-EEAA-4E96-9DC7-F26285208EE7}" srcOrd="0" destOrd="0" presId="urn:microsoft.com/office/officeart/2008/layout/LinedList"/>
    <dgm:cxn modelId="{8D50E637-C0B2-49DF-9E8D-507B8190693D}" type="presParOf" srcId="{D3B0922B-4970-4AC6-8ACD-C699526BF243}" destId="{1BAF9A2C-9B93-4CBB-8609-249AEBBBB5FE}" srcOrd="0" destOrd="0" presId="urn:microsoft.com/office/officeart/2008/layout/LinedList"/>
    <dgm:cxn modelId="{DCEECA8F-26B9-4AC3-B63A-4300C6EFC4AB}" type="presParOf" srcId="{D3B0922B-4970-4AC6-8ACD-C699526BF243}" destId="{D30F2A3A-23A1-4761-B2E9-21140843D02F}" srcOrd="1" destOrd="0" presId="urn:microsoft.com/office/officeart/2008/layout/LinedList"/>
    <dgm:cxn modelId="{019B4A60-EAAE-4D96-A644-E01D2FEABF2B}" type="presParOf" srcId="{D30F2A3A-23A1-4761-B2E9-21140843D02F}" destId="{9BDB1023-0360-45F7-B6FB-148A87C8E549}" srcOrd="0" destOrd="0" presId="urn:microsoft.com/office/officeart/2008/layout/LinedList"/>
    <dgm:cxn modelId="{FA3BA9B3-996D-496D-A419-2B32EDFBB79A}" type="presParOf" srcId="{D30F2A3A-23A1-4761-B2E9-21140843D02F}" destId="{7159DAD4-1E3B-4AEE-BC1B-A61457A06475}" srcOrd="1" destOrd="0" presId="urn:microsoft.com/office/officeart/2008/layout/LinedList"/>
    <dgm:cxn modelId="{0BE7772A-4436-41AC-9D58-CEABFF0C2BBC}" type="presParOf" srcId="{D3B0922B-4970-4AC6-8ACD-C699526BF243}" destId="{FBF25D91-E07C-4315-BB82-5F432E9755D2}" srcOrd="2" destOrd="0" presId="urn:microsoft.com/office/officeart/2008/layout/LinedList"/>
    <dgm:cxn modelId="{627468DC-5B8E-409D-AEFC-60F172C0A99D}" type="presParOf" srcId="{D3B0922B-4970-4AC6-8ACD-C699526BF243}" destId="{3EDDC160-3AE6-4445-88A9-DC878F493873}" srcOrd="3" destOrd="0" presId="urn:microsoft.com/office/officeart/2008/layout/LinedList"/>
    <dgm:cxn modelId="{AC312607-76D4-45B5-A13E-164981A6D713}" type="presParOf" srcId="{3EDDC160-3AE6-4445-88A9-DC878F493873}" destId="{6E44A2F3-E0E6-4AC5-82E9-A8A4C3EA7CF0}" srcOrd="0" destOrd="0" presId="urn:microsoft.com/office/officeart/2008/layout/LinedList"/>
    <dgm:cxn modelId="{5B9663FE-78EB-455F-8F0F-ADDF7464FD2B}" type="presParOf" srcId="{3EDDC160-3AE6-4445-88A9-DC878F493873}" destId="{66E4EFB1-80C5-40B3-92C1-537D863D3508}" srcOrd="1" destOrd="0" presId="urn:microsoft.com/office/officeart/2008/layout/LinedList"/>
    <dgm:cxn modelId="{0B33E5B8-541F-45E3-843A-544C820CF43C}" type="presParOf" srcId="{D3B0922B-4970-4AC6-8ACD-C699526BF243}" destId="{B3130B64-4844-4773-B8EE-D1D8F222A247}" srcOrd="4" destOrd="0" presId="urn:microsoft.com/office/officeart/2008/layout/LinedList"/>
    <dgm:cxn modelId="{24066AB7-6A4A-478C-83C7-5243DC202630}" type="presParOf" srcId="{D3B0922B-4970-4AC6-8ACD-C699526BF243}" destId="{64F74918-43C9-4D2A-9FB0-95541288E1FB}" srcOrd="5" destOrd="0" presId="urn:microsoft.com/office/officeart/2008/layout/LinedList"/>
    <dgm:cxn modelId="{DC24C22D-0862-45DB-8CBA-B9015B867A1D}" type="presParOf" srcId="{64F74918-43C9-4D2A-9FB0-95541288E1FB}" destId="{C3F53B29-7B73-4874-9888-529EDA3C47B1}" srcOrd="0" destOrd="0" presId="urn:microsoft.com/office/officeart/2008/layout/LinedList"/>
    <dgm:cxn modelId="{247817BB-F42A-4FBC-A82E-E04C3788BFAD}" type="presParOf" srcId="{64F74918-43C9-4D2A-9FB0-95541288E1FB}" destId="{3F3F22B4-A39D-4084-8095-84DC62CC4C8D}" srcOrd="1" destOrd="0" presId="urn:microsoft.com/office/officeart/2008/layout/LinedList"/>
    <dgm:cxn modelId="{891B1AC5-BA0D-4C02-9BC1-F1634B21525A}" type="presParOf" srcId="{D3B0922B-4970-4AC6-8ACD-C699526BF243}" destId="{B052AB5F-E997-445F-A853-33C1F1DC18E5}" srcOrd="6" destOrd="0" presId="urn:microsoft.com/office/officeart/2008/layout/LinedList"/>
    <dgm:cxn modelId="{B9B133F8-984D-471C-AC1C-2DEA719D8967}" type="presParOf" srcId="{D3B0922B-4970-4AC6-8ACD-C699526BF243}" destId="{2EF2D0B4-4D2D-4D2F-AB35-9B0B63318940}" srcOrd="7" destOrd="0" presId="urn:microsoft.com/office/officeart/2008/layout/LinedList"/>
    <dgm:cxn modelId="{424EB71B-B5D4-4C28-8A4F-74AD88CF465F}" type="presParOf" srcId="{2EF2D0B4-4D2D-4D2F-AB35-9B0B63318940}" destId="{CDF767E5-8BDF-479D-93FE-967C412986EA}" srcOrd="0" destOrd="0" presId="urn:microsoft.com/office/officeart/2008/layout/LinedList"/>
    <dgm:cxn modelId="{629388C6-7016-4EB4-917D-CC2BDD241CBC}" type="presParOf" srcId="{2EF2D0B4-4D2D-4D2F-AB35-9B0B63318940}" destId="{3AA80CD5-2C98-490C-9B82-6A258D355E0F}" srcOrd="1" destOrd="0" presId="urn:microsoft.com/office/officeart/2008/layout/LinedList"/>
    <dgm:cxn modelId="{36D0E963-32A5-4327-8AB9-8CA6F03C4246}" type="presParOf" srcId="{D3B0922B-4970-4AC6-8ACD-C699526BF243}" destId="{06C33526-E698-412B-86F3-90707C9DCD69}" srcOrd="8" destOrd="0" presId="urn:microsoft.com/office/officeart/2008/layout/LinedList"/>
    <dgm:cxn modelId="{BAA69EEC-BC66-440D-9884-B5E4EF6821A1}" type="presParOf" srcId="{D3B0922B-4970-4AC6-8ACD-C699526BF243}" destId="{D54689FB-06EA-4C68-B075-698561888FC3}" srcOrd="9" destOrd="0" presId="urn:microsoft.com/office/officeart/2008/layout/LinedList"/>
    <dgm:cxn modelId="{27FF44CB-5E26-4A6F-9FC9-BCF682AF3C6B}" type="presParOf" srcId="{D54689FB-06EA-4C68-B075-698561888FC3}" destId="{1E6FFCA9-EEAA-4E96-9DC7-F26285208EE7}" srcOrd="0" destOrd="0" presId="urn:microsoft.com/office/officeart/2008/layout/LinedList"/>
    <dgm:cxn modelId="{A77B3431-4D44-485E-B927-CFE5A3CD2F55}" type="presParOf" srcId="{D54689FB-06EA-4C68-B075-698561888FC3}" destId="{3850D191-7006-4DD1-A6AF-76A497511DD0}" srcOrd="1" destOrd="0" presId="urn:microsoft.com/office/officeart/2008/layout/LinedList"/>
    <dgm:cxn modelId="{9EBD1454-5D63-453B-87A4-46AD446CDA11}" type="presParOf" srcId="{D3B0922B-4970-4AC6-8ACD-C699526BF243}" destId="{9A745094-AE18-4CA5-A767-F9DEC3967C1A}" srcOrd="10" destOrd="0" presId="urn:microsoft.com/office/officeart/2008/layout/LinedList"/>
    <dgm:cxn modelId="{C825937D-E622-4D00-A285-BC7CDF32D776}" type="presParOf" srcId="{D3B0922B-4970-4AC6-8ACD-C699526BF243}" destId="{CAD4AE39-FAD2-4C9C-AE9F-3F90419DEBC1}" srcOrd="11" destOrd="0" presId="urn:microsoft.com/office/officeart/2008/layout/LinedList"/>
    <dgm:cxn modelId="{AF38C0E3-107A-4350-83DE-A401E927D8E0}" type="presParOf" srcId="{CAD4AE39-FAD2-4C9C-AE9F-3F90419DEBC1}" destId="{7B0F679A-F5C8-42BF-BC68-A7E1596E8108}" srcOrd="0" destOrd="0" presId="urn:microsoft.com/office/officeart/2008/layout/LinedList"/>
    <dgm:cxn modelId="{70B1CD0D-9B0A-4B39-AC4A-2EA6D8D0E1BE}" type="presParOf" srcId="{CAD4AE39-FAD2-4C9C-AE9F-3F90419DEBC1}" destId="{9C685840-BC70-447F-B380-895590371ABD}" srcOrd="1" destOrd="0" presId="urn:microsoft.com/office/officeart/2008/layout/LinedList"/>
    <dgm:cxn modelId="{6632D77B-479A-4373-83A7-5FAC1D171A06}" type="presParOf" srcId="{D3B0922B-4970-4AC6-8ACD-C699526BF243}" destId="{B789427C-8C1A-42B5-AA80-91E4F13CC2AD}" srcOrd="12" destOrd="0" presId="urn:microsoft.com/office/officeart/2008/layout/LinedList"/>
    <dgm:cxn modelId="{24F7E588-E9F5-420F-9979-9C214DF298B2}" type="presParOf" srcId="{D3B0922B-4970-4AC6-8ACD-C699526BF243}" destId="{5C1E64F8-0854-4E41-AF9C-30FAD7F532F0}" srcOrd="13" destOrd="0" presId="urn:microsoft.com/office/officeart/2008/layout/LinedList"/>
    <dgm:cxn modelId="{6F651324-45E5-4855-910A-3DFC0A6BAFB4}" type="presParOf" srcId="{5C1E64F8-0854-4E41-AF9C-30FAD7F532F0}" destId="{C9F02821-A31D-482F-955F-A67CB675F94C}" srcOrd="0" destOrd="0" presId="urn:microsoft.com/office/officeart/2008/layout/LinedList"/>
    <dgm:cxn modelId="{E4773FB6-6242-405A-93F5-DB423F82B3B6}" type="presParOf" srcId="{5C1E64F8-0854-4E41-AF9C-30FAD7F532F0}" destId="{2D972726-02CA-4D85-BF92-B548D51FCA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F37FD-8B2F-45A0-AFD0-6EB8A1F7123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84F057-AEDB-4355-8D9B-F85543DB70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User</a:t>
          </a:r>
        </a:p>
      </dgm:t>
    </dgm:pt>
    <dgm:pt modelId="{173489F5-D34A-48B8-ABB3-39A3390F5335}" type="parTrans" cxnId="{9EB23F10-FCEC-445E-985E-BA636F7BC5BB}">
      <dgm:prSet/>
      <dgm:spPr/>
      <dgm:t>
        <a:bodyPr/>
        <a:lstStyle/>
        <a:p>
          <a:endParaRPr lang="en-US"/>
        </a:p>
      </dgm:t>
    </dgm:pt>
    <dgm:pt modelId="{FB364E5C-99F4-40B3-A086-AF8C0E00DD9F}" type="sibTrans" cxnId="{9EB23F10-FCEC-445E-985E-BA636F7BC5BB}">
      <dgm:prSet/>
      <dgm:spPr/>
      <dgm:t>
        <a:bodyPr/>
        <a:lstStyle/>
        <a:p>
          <a:endParaRPr lang="en-US"/>
        </a:p>
      </dgm:t>
    </dgm:pt>
    <dgm:pt modelId="{D4264B49-829E-442B-BFC4-D6F23D73FE6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Apartment</a:t>
          </a:r>
        </a:p>
      </dgm:t>
    </dgm:pt>
    <dgm:pt modelId="{9124AAF3-E34A-4ACA-ABF1-85B9047BD21E}" type="parTrans" cxnId="{8BF9514A-EE45-41FB-9770-C7F66A21A484}">
      <dgm:prSet/>
      <dgm:spPr/>
      <dgm:t>
        <a:bodyPr/>
        <a:lstStyle/>
        <a:p>
          <a:endParaRPr lang="en-US"/>
        </a:p>
      </dgm:t>
    </dgm:pt>
    <dgm:pt modelId="{A6850112-40B0-4840-A1A3-730E3B4AF3DA}" type="sibTrans" cxnId="{8BF9514A-EE45-41FB-9770-C7F66A21A484}">
      <dgm:prSet/>
      <dgm:spPr/>
      <dgm:t>
        <a:bodyPr/>
        <a:lstStyle/>
        <a:p>
          <a:endParaRPr lang="en-US"/>
        </a:p>
      </dgm:t>
    </dgm:pt>
    <dgm:pt modelId="{93F3AFB5-77FF-4AD3-9426-56AAD3438B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Apartment Address</a:t>
          </a:r>
        </a:p>
      </dgm:t>
    </dgm:pt>
    <dgm:pt modelId="{71FF5776-CEBE-4FAB-A60C-DA380825D678}" type="parTrans" cxnId="{54DE5635-880D-4A35-804F-4AFFD476D58B}">
      <dgm:prSet/>
      <dgm:spPr/>
      <dgm:t>
        <a:bodyPr/>
        <a:lstStyle/>
        <a:p>
          <a:endParaRPr lang="en-US"/>
        </a:p>
      </dgm:t>
    </dgm:pt>
    <dgm:pt modelId="{ED1FE171-B6B7-4FCC-9AAD-CC2994B92019}" type="sibTrans" cxnId="{54DE5635-880D-4A35-804F-4AFFD476D58B}">
      <dgm:prSet/>
      <dgm:spPr/>
      <dgm:t>
        <a:bodyPr/>
        <a:lstStyle/>
        <a:p>
          <a:endParaRPr lang="en-US"/>
        </a:p>
      </dgm:t>
    </dgm:pt>
    <dgm:pt modelId="{49B3EB05-1840-4909-925D-E341B2139D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Rented Apartment </a:t>
          </a:r>
        </a:p>
      </dgm:t>
    </dgm:pt>
    <dgm:pt modelId="{E5E2CC00-EC79-4FBE-9342-613285208FA2}" type="parTrans" cxnId="{89AB6856-56A9-48D2-AA1E-93CE4E70A934}">
      <dgm:prSet/>
      <dgm:spPr/>
      <dgm:t>
        <a:bodyPr/>
        <a:lstStyle/>
        <a:p>
          <a:endParaRPr lang="en-US"/>
        </a:p>
      </dgm:t>
    </dgm:pt>
    <dgm:pt modelId="{80DFB706-4FC8-47B3-811E-035496C4CFEF}" type="sibTrans" cxnId="{89AB6856-56A9-48D2-AA1E-93CE4E70A934}">
      <dgm:prSet/>
      <dgm:spPr/>
      <dgm:t>
        <a:bodyPr/>
        <a:lstStyle/>
        <a:p>
          <a:endParaRPr lang="en-US"/>
        </a:p>
      </dgm:t>
    </dgm:pt>
    <dgm:pt modelId="{8CF8970F-5A53-408F-B4F4-302D077D9F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Favorite Apartment</a:t>
          </a:r>
        </a:p>
      </dgm:t>
    </dgm:pt>
    <dgm:pt modelId="{F241E491-76C4-467F-9E63-26155AE81AA2}" type="parTrans" cxnId="{A7C2BA56-4B0E-4796-8134-09C16BFD0CC3}">
      <dgm:prSet/>
      <dgm:spPr/>
      <dgm:t>
        <a:bodyPr/>
        <a:lstStyle/>
        <a:p>
          <a:endParaRPr lang="en-US"/>
        </a:p>
      </dgm:t>
    </dgm:pt>
    <dgm:pt modelId="{A3A7DEFC-F4A9-419E-AB3E-BEFD673BE88A}" type="sibTrans" cxnId="{A7C2BA56-4B0E-4796-8134-09C16BFD0CC3}">
      <dgm:prSet/>
      <dgm:spPr/>
      <dgm:t>
        <a:bodyPr/>
        <a:lstStyle/>
        <a:p>
          <a:endParaRPr lang="en-US"/>
        </a:p>
      </dgm:t>
    </dgm:pt>
    <dgm:pt modelId="{D463B189-FCCE-4C3B-A62F-239553ADC3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Apartment Feature</a:t>
          </a:r>
        </a:p>
      </dgm:t>
    </dgm:pt>
    <dgm:pt modelId="{8A683374-E230-42F8-911D-5B3D0233A859}" type="parTrans" cxnId="{28E1BFE3-5185-4FD2-9CC5-525AF95F0774}">
      <dgm:prSet/>
      <dgm:spPr/>
      <dgm:t>
        <a:bodyPr/>
        <a:lstStyle/>
        <a:p>
          <a:endParaRPr lang="en-US"/>
        </a:p>
      </dgm:t>
    </dgm:pt>
    <dgm:pt modelId="{190E2404-F1AD-4763-AE05-B4D03967FFAF}" type="sibTrans" cxnId="{28E1BFE3-5185-4FD2-9CC5-525AF95F0774}">
      <dgm:prSet/>
      <dgm:spPr/>
      <dgm:t>
        <a:bodyPr/>
        <a:lstStyle/>
        <a:p>
          <a:endParaRPr lang="en-US"/>
        </a:p>
      </dgm:t>
    </dgm:pt>
    <dgm:pt modelId="{02908331-CAC2-4B7F-896B-2FEF4A2EAA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Admin</a:t>
          </a:r>
        </a:p>
      </dgm:t>
    </dgm:pt>
    <dgm:pt modelId="{59CB21E0-AD2E-4D26-9896-316F478312BD}" type="parTrans" cxnId="{5B6B34B6-8550-49D5-9B9F-A7FA80CA8A51}">
      <dgm:prSet/>
      <dgm:spPr/>
      <dgm:t>
        <a:bodyPr/>
        <a:lstStyle/>
        <a:p>
          <a:endParaRPr lang="en-US"/>
        </a:p>
      </dgm:t>
    </dgm:pt>
    <dgm:pt modelId="{6F761ADF-C134-43DC-952D-ACFDC0D114E5}" type="sibTrans" cxnId="{5B6B34B6-8550-49D5-9B9F-A7FA80CA8A51}">
      <dgm:prSet/>
      <dgm:spPr/>
      <dgm:t>
        <a:bodyPr/>
        <a:lstStyle/>
        <a:p>
          <a:endParaRPr lang="en-US"/>
        </a:p>
      </dgm:t>
    </dgm:pt>
    <dgm:pt modelId="{E12796EE-FBB8-47BF-9BA7-CBA0FBC5D0AC}" type="pres">
      <dgm:prSet presAssocID="{521F37FD-8B2F-45A0-AFD0-6EB8A1F7123A}" presName="root" presStyleCnt="0">
        <dgm:presLayoutVars>
          <dgm:dir/>
          <dgm:resizeHandles val="exact"/>
        </dgm:presLayoutVars>
      </dgm:prSet>
      <dgm:spPr/>
    </dgm:pt>
    <dgm:pt modelId="{F60F6D35-B97F-4885-B049-A7144E384BE1}" type="pres">
      <dgm:prSet presAssocID="{8684F057-AEDB-4355-8D9B-F85543DB7039}" presName="compNode" presStyleCnt="0"/>
      <dgm:spPr/>
    </dgm:pt>
    <dgm:pt modelId="{183982EB-91D1-4799-BBE4-4773F699260F}" type="pres">
      <dgm:prSet presAssocID="{8684F057-AEDB-4355-8D9B-F85543DB70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A57C5A6-A7ED-4E8C-9422-B1EB7BD460B7}" type="pres">
      <dgm:prSet presAssocID="{8684F057-AEDB-4355-8D9B-F85543DB7039}" presName="iconSpace" presStyleCnt="0"/>
      <dgm:spPr/>
    </dgm:pt>
    <dgm:pt modelId="{D25E80A2-165A-488F-936F-BB8279CF7B17}" type="pres">
      <dgm:prSet presAssocID="{8684F057-AEDB-4355-8D9B-F85543DB7039}" presName="parTx" presStyleLbl="revTx" presStyleIdx="0" presStyleCnt="6">
        <dgm:presLayoutVars>
          <dgm:chMax val="0"/>
          <dgm:chPref val="0"/>
        </dgm:presLayoutVars>
      </dgm:prSet>
      <dgm:spPr/>
    </dgm:pt>
    <dgm:pt modelId="{AE2AA789-9BAD-46CA-80F2-AC4008866359}" type="pres">
      <dgm:prSet presAssocID="{8684F057-AEDB-4355-8D9B-F85543DB7039}" presName="txSpace" presStyleCnt="0"/>
      <dgm:spPr/>
    </dgm:pt>
    <dgm:pt modelId="{6498688A-4323-457D-9D47-46E2549B87CC}" type="pres">
      <dgm:prSet presAssocID="{8684F057-AEDB-4355-8D9B-F85543DB7039}" presName="desTx" presStyleLbl="revTx" presStyleIdx="1" presStyleCnt="6">
        <dgm:presLayoutVars/>
      </dgm:prSet>
      <dgm:spPr/>
    </dgm:pt>
    <dgm:pt modelId="{F9CF6E7E-BF61-4ABE-A335-FEB0A97E40AC}" type="pres">
      <dgm:prSet presAssocID="{FB364E5C-99F4-40B3-A086-AF8C0E00DD9F}" presName="sibTrans" presStyleCnt="0"/>
      <dgm:spPr/>
    </dgm:pt>
    <dgm:pt modelId="{C9499107-E4C5-4F35-A232-B46487EF9BF9}" type="pres">
      <dgm:prSet presAssocID="{D4264B49-829E-442B-BFC4-D6F23D73FE61}" presName="compNode" presStyleCnt="0"/>
      <dgm:spPr/>
    </dgm:pt>
    <dgm:pt modelId="{8801F044-D32B-46B1-B2E0-415470C826D9}" type="pres">
      <dgm:prSet presAssocID="{D4264B49-829E-442B-BFC4-D6F23D73FE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C9386E7-2B31-42BB-9F9C-D6B52EFF190B}" type="pres">
      <dgm:prSet presAssocID="{D4264B49-829E-442B-BFC4-D6F23D73FE61}" presName="iconSpace" presStyleCnt="0"/>
      <dgm:spPr/>
    </dgm:pt>
    <dgm:pt modelId="{1FE85B71-D137-4088-80ED-A2CDA65A61AB}" type="pres">
      <dgm:prSet presAssocID="{D4264B49-829E-442B-BFC4-D6F23D73FE61}" presName="parTx" presStyleLbl="revTx" presStyleIdx="2" presStyleCnt="6">
        <dgm:presLayoutVars>
          <dgm:chMax val="0"/>
          <dgm:chPref val="0"/>
        </dgm:presLayoutVars>
      </dgm:prSet>
      <dgm:spPr/>
    </dgm:pt>
    <dgm:pt modelId="{1C35265A-20B8-48E4-9BD5-B29347C6C6FE}" type="pres">
      <dgm:prSet presAssocID="{D4264B49-829E-442B-BFC4-D6F23D73FE61}" presName="txSpace" presStyleCnt="0"/>
      <dgm:spPr/>
    </dgm:pt>
    <dgm:pt modelId="{2351CBEC-A9A9-427B-8960-690AEE156219}" type="pres">
      <dgm:prSet presAssocID="{D4264B49-829E-442B-BFC4-D6F23D73FE61}" presName="desTx" presStyleLbl="revTx" presStyleIdx="3" presStyleCnt="6">
        <dgm:presLayoutVars/>
      </dgm:prSet>
      <dgm:spPr/>
    </dgm:pt>
    <dgm:pt modelId="{73DDF49D-0B9F-484F-BD51-04132663509F}" type="pres">
      <dgm:prSet presAssocID="{A6850112-40B0-4840-A1A3-730E3B4AF3DA}" presName="sibTrans" presStyleCnt="0"/>
      <dgm:spPr/>
    </dgm:pt>
    <dgm:pt modelId="{4A88A784-3593-4B8D-8B28-8FDA60B81894}" type="pres">
      <dgm:prSet presAssocID="{02908331-CAC2-4B7F-896B-2FEF4A2EAA3D}" presName="compNode" presStyleCnt="0"/>
      <dgm:spPr/>
    </dgm:pt>
    <dgm:pt modelId="{B9ED5A2E-13A7-4EED-BBAD-1AF36FC06450}" type="pres">
      <dgm:prSet presAssocID="{02908331-CAC2-4B7F-896B-2FEF4A2EAA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21045AE-F717-407E-B151-1076F531645F}" type="pres">
      <dgm:prSet presAssocID="{02908331-CAC2-4B7F-896B-2FEF4A2EAA3D}" presName="iconSpace" presStyleCnt="0"/>
      <dgm:spPr/>
    </dgm:pt>
    <dgm:pt modelId="{6D0E4F1F-5F1E-4DB8-8CA6-9EABFCBAD158}" type="pres">
      <dgm:prSet presAssocID="{02908331-CAC2-4B7F-896B-2FEF4A2EAA3D}" presName="parTx" presStyleLbl="revTx" presStyleIdx="4" presStyleCnt="6">
        <dgm:presLayoutVars>
          <dgm:chMax val="0"/>
          <dgm:chPref val="0"/>
        </dgm:presLayoutVars>
      </dgm:prSet>
      <dgm:spPr/>
    </dgm:pt>
    <dgm:pt modelId="{9B9C79A5-96DB-4A99-9A94-E235F523A863}" type="pres">
      <dgm:prSet presAssocID="{02908331-CAC2-4B7F-896B-2FEF4A2EAA3D}" presName="txSpace" presStyleCnt="0"/>
      <dgm:spPr/>
    </dgm:pt>
    <dgm:pt modelId="{149C47F8-9FBB-4CA7-8CF1-9F3EBD53569A}" type="pres">
      <dgm:prSet presAssocID="{02908331-CAC2-4B7F-896B-2FEF4A2EAA3D}" presName="desTx" presStyleLbl="revTx" presStyleIdx="5" presStyleCnt="6">
        <dgm:presLayoutVars/>
      </dgm:prSet>
      <dgm:spPr/>
    </dgm:pt>
  </dgm:ptLst>
  <dgm:cxnLst>
    <dgm:cxn modelId="{CF18BA0E-6590-412E-B043-878E5A72DE41}" type="presOf" srcId="{521F37FD-8B2F-45A0-AFD0-6EB8A1F7123A}" destId="{E12796EE-FBB8-47BF-9BA7-CBA0FBC5D0AC}" srcOrd="0" destOrd="0" presId="urn:microsoft.com/office/officeart/2018/5/layout/CenteredIconLabelDescriptionList"/>
    <dgm:cxn modelId="{9EB23F10-FCEC-445E-985E-BA636F7BC5BB}" srcId="{521F37FD-8B2F-45A0-AFD0-6EB8A1F7123A}" destId="{8684F057-AEDB-4355-8D9B-F85543DB7039}" srcOrd="0" destOrd="0" parTransId="{173489F5-D34A-48B8-ABB3-39A3390F5335}" sibTransId="{FB364E5C-99F4-40B3-A086-AF8C0E00DD9F}"/>
    <dgm:cxn modelId="{EC948811-D83F-4B8A-84A2-A12ECA6BAABA}" type="presOf" srcId="{02908331-CAC2-4B7F-896B-2FEF4A2EAA3D}" destId="{6D0E4F1F-5F1E-4DB8-8CA6-9EABFCBAD158}" srcOrd="0" destOrd="0" presId="urn:microsoft.com/office/officeart/2018/5/layout/CenteredIconLabelDescriptionList"/>
    <dgm:cxn modelId="{9713E91D-6543-412E-B691-18E296146F59}" type="presOf" srcId="{8CF8970F-5A53-408F-B4F4-302D077D9F7E}" destId="{2351CBEC-A9A9-427B-8960-690AEE156219}" srcOrd="0" destOrd="2" presId="urn:microsoft.com/office/officeart/2018/5/layout/CenteredIconLabelDescriptionList"/>
    <dgm:cxn modelId="{CFEDFF2E-7FE7-46F7-BEA6-CEB65D8D053E}" type="presOf" srcId="{D463B189-FCCE-4C3B-A62F-239553ADC3E2}" destId="{2351CBEC-A9A9-427B-8960-690AEE156219}" srcOrd="0" destOrd="3" presId="urn:microsoft.com/office/officeart/2018/5/layout/CenteredIconLabelDescriptionList"/>
    <dgm:cxn modelId="{54DE5635-880D-4A35-804F-4AFFD476D58B}" srcId="{D4264B49-829E-442B-BFC4-D6F23D73FE61}" destId="{93F3AFB5-77FF-4AD3-9426-56AAD3438B48}" srcOrd="0" destOrd="0" parTransId="{71FF5776-CEBE-4FAB-A60C-DA380825D678}" sibTransId="{ED1FE171-B6B7-4FCC-9AAD-CC2994B92019}"/>
    <dgm:cxn modelId="{8BF9514A-EE45-41FB-9770-C7F66A21A484}" srcId="{521F37FD-8B2F-45A0-AFD0-6EB8A1F7123A}" destId="{D4264B49-829E-442B-BFC4-D6F23D73FE61}" srcOrd="1" destOrd="0" parTransId="{9124AAF3-E34A-4ACA-ABF1-85B9047BD21E}" sibTransId="{A6850112-40B0-4840-A1A3-730E3B4AF3DA}"/>
    <dgm:cxn modelId="{89AB6856-56A9-48D2-AA1E-93CE4E70A934}" srcId="{D4264B49-829E-442B-BFC4-D6F23D73FE61}" destId="{49B3EB05-1840-4909-925D-E341B2139D63}" srcOrd="1" destOrd="0" parTransId="{E5E2CC00-EC79-4FBE-9342-613285208FA2}" sibTransId="{80DFB706-4FC8-47B3-811E-035496C4CFEF}"/>
    <dgm:cxn modelId="{A7C2BA56-4B0E-4796-8134-09C16BFD0CC3}" srcId="{D4264B49-829E-442B-BFC4-D6F23D73FE61}" destId="{8CF8970F-5A53-408F-B4F4-302D077D9F7E}" srcOrd="2" destOrd="0" parTransId="{F241E491-76C4-467F-9E63-26155AE81AA2}" sibTransId="{A3A7DEFC-F4A9-419E-AB3E-BEFD673BE88A}"/>
    <dgm:cxn modelId="{D09BD284-2FED-4987-B58E-424F1FCF6FBD}" type="presOf" srcId="{49B3EB05-1840-4909-925D-E341B2139D63}" destId="{2351CBEC-A9A9-427B-8960-690AEE156219}" srcOrd="0" destOrd="1" presId="urn:microsoft.com/office/officeart/2018/5/layout/CenteredIconLabelDescriptionList"/>
    <dgm:cxn modelId="{D0F50DAE-237C-4F6E-9785-B074A85659BE}" type="presOf" srcId="{8684F057-AEDB-4355-8D9B-F85543DB7039}" destId="{D25E80A2-165A-488F-936F-BB8279CF7B17}" srcOrd="0" destOrd="0" presId="urn:microsoft.com/office/officeart/2018/5/layout/CenteredIconLabelDescriptionList"/>
    <dgm:cxn modelId="{5B6B34B6-8550-49D5-9B9F-A7FA80CA8A51}" srcId="{521F37FD-8B2F-45A0-AFD0-6EB8A1F7123A}" destId="{02908331-CAC2-4B7F-896B-2FEF4A2EAA3D}" srcOrd="2" destOrd="0" parTransId="{59CB21E0-AD2E-4D26-9896-316F478312BD}" sibTransId="{6F761ADF-C134-43DC-952D-ACFDC0D114E5}"/>
    <dgm:cxn modelId="{110B61BB-91F8-4F4E-A2A0-99AEC5616F32}" type="presOf" srcId="{D4264B49-829E-442B-BFC4-D6F23D73FE61}" destId="{1FE85B71-D137-4088-80ED-A2CDA65A61AB}" srcOrd="0" destOrd="0" presId="urn:microsoft.com/office/officeart/2018/5/layout/CenteredIconLabelDescriptionList"/>
    <dgm:cxn modelId="{B51A6EC4-141A-4028-8C9F-1D4F6DE5E565}" type="presOf" srcId="{93F3AFB5-77FF-4AD3-9426-56AAD3438B48}" destId="{2351CBEC-A9A9-427B-8960-690AEE156219}" srcOrd="0" destOrd="0" presId="urn:microsoft.com/office/officeart/2018/5/layout/CenteredIconLabelDescriptionList"/>
    <dgm:cxn modelId="{28E1BFE3-5185-4FD2-9CC5-525AF95F0774}" srcId="{D4264B49-829E-442B-BFC4-D6F23D73FE61}" destId="{D463B189-FCCE-4C3B-A62F-239553ADC3E2}" srcOrd="3" destOrd="0" parTransId="{8A683374-E230-42F8-911D-5B3D0233A859}" sibTransId="{190E2404-F1AD-4763-AE05-B4D03967FFAF}"/>
    <dgm:cxn modelId="{277C5284-08E7-4024-B816-32F4E542A351}" type="presParOf" srcId="{E12796EE-FBB8-47BF-9BA7-CBA0FBC5D0AC}" destId="{F60F6D35-B97F-4885-B049-A7144E384BE1}" srcOrd="0" destOrd="0" presId="urn:microsoft.com/office/officeart/2018/5/layout/CenteredIconLabelDescriptionList"/>
    <dgm:cxn modelId="{28B797D5-7A30-44D0-8E3F-8F24DBECD85F}" type="presParOf" srcId="{F60F6D35-B97F-4885-B049-A7144E384BE1}" destId="{183982EB-91D1-4799-BBE4-4773F699260F}" srcOrd="0" destOrd="0" presId="urn:microsoft.com/office/officeart/2018/5/layout/CenteredIconLabelDescriptionList"/>
    <dgm:cxn modelId="{A98B3520-413E-41EE-8AE6-78772EDD1E72}" type="presParOf" srcId="{F60F6D35-B97F-4885-B049-A7144E384BE1}" destId="{FA57C5A6-A7ED-4E8C-9422-B1EB7BD460B7}" srcOrd="1" destOrd="0" presId="urn:microsoft.com/office/officeart/2018/5/layout/CenteredIconLabelDescriptionList"/>
    <dgm:cxn modelId="{ED0DB6E8-F9CE-467E-8A7D-2F83EEBE4F90}" type="presParOf" srcId="{F60F6D35-B97F-4885-B049-A7144E384BE1}" destId="{D25E80A2-165A-488F-936F-BB8279CF7B17}" srcOrd="2" destOrd="0" presId="urn:microsoft.com/office/officeart/2018/5/layout/CenteredIconLabelDescriptionList"/>
    <dgm:cxn modelId="{387ACD62-D2E2-4DE4-8D45-5541F46E2962}" type="presParOf" srcId="{F60F6D35-B97F-4885-B049-A7144E384BE1}" destId="{AE2AA789-9BAD-46CA-80F2-AC4008866359}" srcOrd="3" destOrd="0" presId="urn:microsoft.com/office/officeart/2018/5/layout/CenteredIconLabelDescriptionList"/>
    <dgm:cxn modelId="{13709B3B-9939-45AF-A2ED-21C31BAE560C}" type="presParOf" srcId="{F60F6D35-B97F-4885-B049-A7144E384BE1}" destId="{6498688A-4323-457D-9D47-46E2549B87CC}" srcOrd="4" destOrd="0" presId="urn:microsoft.com/office/officeart/2018/5/layout/CenteredIconLabelDescriptionList"/>
    <dgm:cxn modelId="{E60526A8-2BBE-4231-8E2E-0E88BB027E48}" type="presParOf" srcId="{E12796EE-FBB8-47BF-9BA7-CBA0FBC5D0AC}" destId="{F9CF6E7E-BF61-4ABE-A335-FEB0A97E40AC}" srcOrd="1" destOrd="0" presId="urn:microsoft.com/office/officeart/2018/5/layout/CenteredIconLabelDescriptionList"/>
    <dgm:cxn modelId="{7A6F425E-C4BC-49C9-907A-CD1A989FD868}" type="presParOf" srcId="{E12796EE-FBB8-47BF-9BA7-CBA0FBC5D0AC}" destId="{C9499107-E4C5-4F35-A232-B46487EF9BF9}" srcOrd="2" destOrd="0" presId="urn:microsoft.com/office/officeart/2018/5/layout/CenteredIconLabelDescriptionList"/>
    <dgm:cxn modelId="{C604D94D-C1DA-4239-9E50-8600985634A7}" type="presParOf" srcId="{C9499107-E4C5-4F35-A232-B46487EF9BF9}" destId="{8801F044-D32B-46B1-B2E0-415470C826D9}" srcOrd="0" destOrd="0" presId="urn:microsoft.com/office/officeart/2018/5/layout/CenteredIconLabelDescriptionList"/>
    <dgm:cxn modelId="{5F960FFB-FB5B-471B-9CBA-F844409B93EE}" type="presParOf" srcId="{C9499107-E4C5-4F35-A232-B46487EF9BF9}" destId="{DC9386E7-2B31-42BB-9F9C-D6B52EFF190B}" srcOrd="1" destOrd="0" presId="urn:microsoft.com/office/officeart/2018/5/layout/CenteredIconLabelDescriptionList"/>
    <dgm:cxn modelId="{E6A06791-62BD-4769-B994-466B40E5D2F5}" type="presParOf" srcId="{C9499107-E4C5-4F35-A232-B46487EF9BF9}" destId="{1FE85B71-D137-4088-80ED-A2CDA65A61AB}" srcOrd="2" destOrd="0" presId="urn:microsoft.com/office/officeart/2018/5/layout/CenteredIconLabelDescriptionList"/>
    <dgm:cxn modelId="{0E47AD19-DB8E-4CEC-BE5E-310D22CE2187}" type="presParOf" srcId="{C9499107-E4C5-4F35-A232-B46487EF9BF9}" destId="{1C35265A-20B8-48E4-9BD5-B29347C6C6FE}" srcOrd="3" destOrd="0" presId="urn:microsoft.com/office/officeart/2018/5/layout/CenteredIconLabelDescriptionList"/>
    <dgm:cxn modelId="{B16E8214-0005-464E-82B7-1FE50AB42B5B}" type="presParOf" srcId="{C9499107-E4C5-4F35-A232-B46487EF9BF9}" destId="{2351CBEC-A9A9-427B-8960-690AEE156219}" srcOrd="4" destOrd="0" presId="urn:microsoft.com/office/officeart/2018/5/layout/CenteredIconLabelDescriptionList"/>
    <dgm:cxn modelId="{96384D2D-46C2-4E2B-A04B-634A5D0F9101}" type="presParOf" srcId="{E12796EE-FBB8-47BF-9BA7-CBA0FBC5D0AC}" destId="{73DDF49D-0B9F-484F-BD51-04132663509F}" srcOrd="3" destOrd="0" presId="urn:microsoft.com/office/officeart/2018/5/layout/CenteredIconLabelDescriptionList"/>
    <dgm:cxn modelId="{2591C4C5-8655-4DDC-80BE-1CC7DFBC157B}" type="presParOf" srcId="{E12796EE-FBB8-47BF-9BA7-CBA0FBC5D0AC}" destId="{4A88A784-3593-4B8D-8B28-8FDA60B81894}" srcOrd="4" destOrd="0" presId="urn:microsoft.com/office/officeart/2018/5/layout/CenteredIconLabelDescriptionList"/>
    <dgm:cxn modelId="{097C56BE-84CA-4F57-8F8B-98B47CF7C602}" type="presParOf" srcId="{4A88A784-3593-4B8D-8B28-8FDA60B81894}" destId="{B9ED5A2E-13A7-4EED-BBAD-1AF36FC06450}" srcOrd="0" destOrd="0" presId="urn:microsoft.com/office/officeart/2018/5/layout/CenteredIconLabelDescriptionList"/>
    <dgm:cxn modelId="{BAE821AA-913C-4BF9-9366-31CC08FA8AEF}" type="presParOf" srcId="{4A88A784-3593-4B8D-8B28-8FDA60B81894}" destId="{D21045AE-F717-407E-B151-1076F531645F}" srcOrd="1" destOrd="0" presId="urn:microsoft.com/office/officeart/2018/5/layout/CenteredIconLabelDescriptionList"/>
    <dgm:cxn modelId="{EAC3F2D0-9E25-447A-8E41-25C9ECB4BE15}" type="presParOf" srcId="{4A88A784-3593-4B8D-8B28-8FDA60B81894}" destId="{6D0E4F1F-5F1E-4DB8-8CA6-9EABFCBAD158}" srcOrd="2" destOrd="0" presId="urn:microsoft.com/office/officeart/2018/5/layout/CenteredIconLabelDescriptionList"/>
    <dgm:cxn modelId="{0784FD3A-C7EA-4396-8459-CACA488F466B}" type="presParOf" srcId="{4A88A784-3593-4B8D-8B28-8FDA60B81894}" destId="{9B9C79A5-96DB-4A99-9A94-E235F523A863}" srcOrd="3" destOrd="0" presId="urn:microsoft.com/office/officeart/2018/5/layout/CenteredIconLabelDescriptionList"/>
    <dgm:cxn modelId="{E8152FF8-FDE3-4339-AA68-6B77385D78D7}" type="presParOf" srcId="{4A88A784-3593-4B8D-8B28-8FDA60B81894}" destId="{149C47F8-9FBB-4CA7-8CF1-9F3EBD53569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F9A2C-9B93-4CBB-8609-249AEBBBB5FE}">
      <dsp:nvSpPr>
        <dsp:cNvPr id="0" name=""/>
        <dsp:cNvSpPr/>
      </dsp:nvSpPr>
      <dsp:spPr>
        <a:xfrm>
          <a:off x="0" y="666"/>
          <a:ext cx="74523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B1023-0360-45F7-B6FB-148A87C8E549}">
      <dsp:nvSpPr>
        <dsp:cNvPr id="0" name=""/>
        <dsp:cNvSpPr/>
      </dsp:nvSpPr>
      <dsp:spPr>
        <a:xfrm>
          <a:off x="0" y="666"/>
          <a:ext cx="7452360" cy="77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Introduction</a:t>
          </a:r>
        </a:p>
      </dsp:txBody>
      <dsp:txXfrm>
        <a:off x="0" y="666"/>
        <a:ext cx="7452360" cy="779767"/>
      </dsp:txXfrm>
    </dsp:sp>
    <dsp:sp modelId="{FBF25D91-E07C-4315-BB82-5F432E9755D2}">
      <dsp:nvSpPr>
        <dsp:cNvPr id="0" name=""/>
        <dsp:cNvSpPr/>
      </dsp:nvSpPr>
      <dsp:spPr>
        <a:xfrm>
          <a:off x="0" y="780434"/>
          <a:ext cx="7452360" cy="0"/>
        </a:xfrm>
        <a:prstGeom prst="line">
          <a:avLst/>
        </a:prstGeom>
        <a:solidFill>
          <a:schemeClr val="accent5">
            <a:hueOff val="2901644"/>
            <a:satOff val="1282"/>
            <a:lumOff val="-1405"/>
            <a:alphaOff val="0"/>
          </a:schemeClr>
        </a:solidFill>
        <a:ln w="12700" cap="flat" cmpd="sng" algn="ctr">
          <a:solidFill>
            <a:schemeClr val="accent5">
              <a:hueOff val="2901644"/>
              <a:satOff val="1282"/>
              <a:lumOff val="-1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4A2F3-E0E6-4AC5-82E9-A8A4C3EA7CF0}">
      <dsp:nvSpPr>
        <dsp:cNvPr id="0" name=""/>
        <dsp:cNvSpPr/>
      </dsp:nvSpPr>
      <dsp:spPr>
        <a:xfrm>
          <a:off x="0" y="780434"/>
          <a:ext cx="7452360" cy="77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Problem Description</a:t>
          </a:r>
        </a:p>
      </dsp:txBody>
      <dsp:txXfrm>
        <a:off x="0" y="780434"/>
        <a:ext cx="7452360" cy="779767"/>
      </dsp:txXfrm>
    </dsp:sp>
    <dsp:sp modelId="{B3130B64-4844-4773-B8EE-D1D8F222A247}">
      <dsp:nvSpPr>
        <dsp:cNvPr id="0" name=""/>
        <dsp:cNvSpPr/>
      </dsp:nvSpPr>
      <dsp:spPr>
        <a:xfrm>
          <a:off x="0" y="1560201"/>
          <a:ext cx="7452360" cy="0"/>
        </a:xfrm>
        <a:prstGeom prst="line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accent5">
              <a:hueOff val="5803288"/>
              <a:satOff val="2564"/>
              <a:lumOff val="-28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53B29-7B73-4874-9888-529EDA3C47B1}">
      <dsp:nvSpPr>
        <dsp:cNvPr id="0" name=""/>
        <dsp:cNvSpPr/>
      </dsp:nvSpPr>
      <dsp:spPr>
        <a:xfrm>
          <a:off x="0" y="1560201"/>
          <a:ext cx="7452360" cy="77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 Case</a:t>
          </a:r>
          <a:r>
            <a:rPr lang="en-US" sz="3600" kern="1200">
              <a:latin typeface="Avenir Next LT Pro"/>
            </a:rPr>
            <a:t> Diagram</a:t>
          </a:r>
          <a:endParaRPr lang="en-US" sz="3600" kern="1200"/>
        </a:p>
      </dsp:txBody>
      <dsp:txXfrm>
        <a:off x="0" y="1560201"/>
        <a:ext cx="7452360" cy="779767"/>
      </dsp:txXfrm>
    </dsp:sp>
    <dsp:sp modelId="{B052AB5F-E997-445F-A853-33C1F1DC18E5}">
      <dsp:nvSpPr>
        <dsp:cNvPr id="0" name=""/>
        <dsp:cNvSpPr/>
      </dsp:nvSpPr>
      <dsp:spPr>
        <a:xfrm>
          <a:off x="0" y="2339969"/>
          <a:ext cx="7452360" cy="0"/>
        </a:xfrm>
        <a:prstGeom prst="line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accent5">
              <a:hueOff val="8704932"/>
              <a:satOff val="3846"/>
              <a:lumOff val="-4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767E5-8BDF-479D-93FE-967C412986EA}">
      <dsp:nvSpPr>
        <dsp:cNvPr id="0" name=""/>
        <dsp:cNvSpPr/>
      </dsp:nvSpPr>
      <dsp:spPr>
        <a:xfrm>
          <a:off x="0" y="2339969"/>
          <a:ext cx="7452360" cy="77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Class Diagram</a:t>
          </a:r>
        </a:p>
      </dsp:txBody>
      <dsp:txXfrm>
        <a:off x="0" y="2339969"/>
        <a:ext cx="7452360" cy="779767"/>
      </dsp:txXfrm>
    </dsp:sp>
    <dsp:sp modelId="{06C33526-E698-412B-86F3-90707C9DCD69}">
      <dsp:nvSpPr>
        <dsp:cNvPr id="0" name=""/>
        <dsp:cNvSpPr/>
      </dsp:nvSpPr>
      <dsp:spPr>
        <a:xfrm>
          <a:off x="0" y="3119736"/>
          <a:ext cx="7452360" cy="0"/>
        </a:xfrm>
        <a:prstGeom prst="line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accent5">
              <a:hueOff val="11606576"/>
              <a:satOff val="5128"/>
              <a:lumOff val="-5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FFCA9-EEAA-4E96-9DC7-F26285208EE7}">
      <dsp:nvSpPr>
        <dsp:cNvPr id="0" name=""/>
        <dsp:cNvSpPr/>
      </dsp:nvSpPr>
      <dsp:spPr>
        <a:xfrm>
          <a:off x="0" y="3119736"/>
          <a:ext cx="7452360" cy="77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Sequence Diagram</a:t>
          </a:r>
        </a:p>
      </dsp:txBody>
      <dsp:txXfrm>
        <a:off x="0" y="3119736"/>
        <a:ext cx="7452360" cy="779767"/>
      </dsp:txXfrm>
    </dsp:sp>
    <dsp:sp modelId="{9A745094-AE18-4CA5-A767-F9DEC3967C1A}">
      <dsp:nvSpPr>
        <dsp:cNvPr id="0" name=""/>
        <dsp:cNvSpPr/>
      </dsp:nvSpPr>
      <dsp:spPr>
        <a:xfrm>
          <a:off x="0" y="3899504"/>
          <a:ext cx="7452360" cy="0"/>
        </a:xfrm>
        <a:prstGeom prst="line">
          <a:avLst/>
        </a:prstGeom>
        <a:solidFill>
          <a:schemeClr val="accent5">
            <a:hueOff val="14508220"/>
            <a:satOff val="6410"/>
            <a:lumOff val="-7027"/>
            <a:alphaOff val="0"/>
          </a:schemeClr>
        </a:solidFill>
        <a:ln w="12700" cap="flat" cmpd="sng" algn="ctr">
          <a:solidFill>
            <a:schemeClr val="accent5">
              <a:hueOff val="14508220"/>
              <a:satOff val="6410"/>
              <a:lumOff val="-70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F679A-F5C8-42BF-BC68-A7E1596E8108}">
      <dsp:nvSpPr>
        <dsp:cNvPr id="0" name=""/>
        <dsp:cNvSpPr/>
      </dsp:nvSpPr>
      <dsp:spPr>
        <a:xfrm>
          <a:off x="0" y="3899504"/>
          <a:ext cx="7452360" cy="77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Development</a:t>
          </a:r>
          <a:endParaRPr lang="en-US" sz="3600" kern="1200"/>
        </a:p>
      </dsp:txBody>
      <dsp:txXfrm>
        <a:off x="0" y="3899504"/>
        <a:ext cx="7452360" cy="779767"/>
      </dsp:txXfrm>
    </dsp:sp>
    <dsp:sp modelId="{B789427C-8C1A-42B5-AA80-91E4F13CC2AD}">
      <dsp:nvSpPr>
        <dsp:cNvPr id="0" name=""/>
        <dsp:cNvSpPr/>
      </dsp:nvSpPr>
      <dsp:spPr>
        <a:xfrm>
          <a:off x="0" y="4679271"/>
          <a:ext cx="7452360" cy="0"/>
        </a:xfrm>
        <a:prstGeom prst="line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02821-A31D-482F-955F-A67CB675F94C}">
      <dsp:nvSpPr>
        <dsp:cNvPr id="0" name=""/>
        <dsp:cNvSpPr/>
      </dsp:nvSpPr>
      <dsp:spPr>
        <a:xfrm>
          <a:off x="0" y="4679271"/>
          <a:ext cx="7452360" cy="77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venir Next LT Pro"/>
            </a:rPr>
            <a:t>Sample UI</a:t>
          </a:r>
          <a:endParaRPr lang="en-US" sz="3600" kern="1200" dirty="0"/>
        </a:p>
      </dsp:txBody>
      <dsp:txXfrm>
        <a:off x="0" y="4679271"/>
        <a:ext cx="7452360" cy="779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EB-91D1-4799-BBE4-4773F699260F}">
      <dsp:nvSpPr>
        <dsp:cNvPr id="0" name=""/>
        <dsp:cNvSpPr/>
      </dsp:nvSpPr>
      <dsp:spPr>
        <a:xfrm>
          <a:off x="1021610" y="382110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E80A2-165A-488F-936F-BB8279CF7B17}">
      <dsp:nvSpPr>
        <dsp:cNvPr id="0" name=""/>
        <dsp:cNvSpPr/>
      </dsp:nvSpPr>
      <dsp:spPr>
        <a:xfrm>
          <a:off x="2888" y="1613043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User</a:t>
          </a:r>
        </a:p>
      </dsp:txBody>
      <dsp:txXfrm>
        <a:off x="2888" y="1613043"/>
        <a:ext cx="3134531" cy="470179"/>
      </dsp:txXfrm>
    </dsp:sp>
    <dsp:sp modelId="{6498688A-4323-457D-9D47-46E2549B87CC}">
      <dsp:nvSpPr>
        <dsp:cNvPr id="0" name=""/>
        <dsp:cNvSpPr/>
      </dsp:nvSpPr>
      <dsp:spPr>
        <a:xfrm>
          <a:off x="2888" y="2145477"/>
          <a:ext cx="3134531" cy="134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1F044-D32B-46B1-B2E0-415470C826D9}">
      <dsp:nvSpPr>
        <dsp:cNvPr id="0" name=""/>
        <dsp:cNvSpPr/>
      </dsp:nvSpPr>
      <dsp:spPr>
        <a:xfrm>
          <a:off x="4704685" y="382110"/>
          <a:ext cx="1097085" cy="109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85B71-D137-4088-80ED-A2CDA65A61AB}">
      <dsp:nvSpPr>
        <dsp:cNvPr id="0" name=""/>
        <dsp:cNvSpPr/>
      </dsp:nvSpPr>
      <dsp:spPr>
        <a:xfrm>
          <a:off x="3685962" y="1613043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Apartment</a:t>
          </a:r>
        </a:p>
      </dsp:txBody>
      <dsp:txXfrm>
        <a:off x="3685962" y="1613043"/>
        <a:ext cx="3134531" cy="470179"/>
      </dsp:txXfrm>
    </dsp:sp>
    <dsp:sp modelId="{2351CBEC-A9A9-427B-8960-690AEE156219}">
      <dsp:nvSpPr>
        <dsp:cNvPr id="0" name=""/>
        <dsp:cNvSpPr/>
      </dsp:nvSpPr>
      <dsp:spPr>
        <a:xfrm>
          <a:off x="3685962" y="2145477"/>
          <a:ext cx="3134531" cy="134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Apartment Address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Rented Apartment 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Favorite Apartment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Apartment Feature</a:t>
          </a:r>
        </a:p>
      </dsp:txBody>
      <dsp:txXfrm>
        <a:off x="3685962" y="2145477"/>
        <a:ext cx="3134531" cy="1349359"/>
      </dsp:txXfrm>
    </dsp:sp>
    <dsp:sp modelId="{B9ED5A2E-13A7-4EED-BBAD-1AF36FC06450}">
      <dsp:nvSpPr>
        <dsp:cNvPr id="0" name=""/>
        <dsp:cNvSpPr/>
      </dsp:nvSpPr>
      <dsp:spPr>
        <a:xfrm>
          <a:off x="8387759" y="382110"/>
          <a:ext cx="1097085" cy="109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E4F1F-5F1E-4DB8-8CA6-9EABFCBAD158}">
      <dsp:nvSpPr>
        <dsp:cNvPr id="0" name=""/>
        <dsp:cNvSpPr/>
      </dsp:nvSpPr>
      <dsp:spPr>
        <a:xfrm>
          <a:off x="7369036" y="1613043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Admin</a:t>
          </a:r>
        </a:p>
      </dsp:txBody>
      <dsp:txXfrm>
        <a:off x="7369036" y="1613043"/>
        <a:ext cx="3134531" cy="470179"/>
      </dsp:txXfrm>
    </dsp:sp>
    <dsp:sp modelId="{149C47F8-9FBB-4CA7-8CF1-9F3EBD53569A}">
      <dsp:nvSpPr>
        <dsp:cNvPr id="0" name=""/>
        <dsp:cNvSpPr/>
      </dsp:nvSpPr>
      <dsp:spPr>
        <a:xfrm>
          <a:off x="7369036" y="2145477"/>
          <a:ext cx="3134531" cy="134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527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15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2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14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230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19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18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88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537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709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27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02" y="1179872"/>
            <a:ext cx="4584076" cy="3261643"/>
          </a:xfrm>
        </p:spPr>
        <p:txBody>
          <a:bodyPr anchor="b">
            <a:normAutofit/>
          </a:bodyPr>
          <a:lstStyle/>
          <a:p>
            <a:r>
              <a:rPr lang="en-US" sz="3000" b="1">
                <a:ea typeface="+mj-lt"/>
                <a:cs typeface="+mj-lt"/>
              </a:rPr>
              <a:t>Rental Housing Project</a:t>
            </a:r>
            <a:br>
              <a:rPr lang="en-US" sz="3000" b="1">
                <a:ea typeface="+mj-lt"/>
                <a:cs typeface="+mj-lt"/>
              </a:rPr>
            </a:br>
            <a:br>
              <a:rPr lang="en-US" sz="3000" b="1">
                <a:ea typeface="+mj-lt"/>
                <a:cs typeface="+mj-lt"/>
              </a:rPr>
            </a:br>
            <a:br>
              <a:rPr lang="en-US" sz="3000" b="1">
                <a:ea typeface="+mj-lt"/>
                <a:cs typeface="+mj-lt"/>
              </a:rPr>
            </a:br>
            <a:endParaRPr lang="en-US" sz="2000">
              <a:ea typeface="+mj-lt"/>
              <a:cs typeface="+mj-lt"/>
            </a:endParaRPr>
          </a:p>
          <a:p>
            <a:endParaRPr lang="en-US" sz="3000" b="1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By – Group 4</a:t>
            </a:r>
          </a:p>
          <a:p>
            <a:r>
              <a:rPr lang="en-US" sz="2000"/>
              <a:t>September 2020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B3BD01D-090C-4513-8E56-ABE5F4B8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20" y="382027"/>
            <a:ext cx="6408836" cy="32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30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Sequence Diagram - Home</a:t>
            </a:r>
          </a:p>
        </p:txBody>
      </p:sp>
      <p:pic>
        <p:nvPicPr>
          <p:cNvPr id="5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0BCC359F-895C-4C03-B7C1-CCDEE048F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55" y="997156"/>
            <a:ext cx="8607820" cy="57357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17961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Sequence Diagram - Search</a:t>
            </a:r>
          </a:p>
        </p:txBody>
      </p:sp>
      <p:pic>
        <p:nvPicPr>
          <p:cNvPr id="5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8072F52-F259-4766-91DB-0B26E0B31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437" y="1342213"/>
            <a:ext cx="8153182" cy="53907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5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30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Sequence Diagram – Apartment Detail</a:t>
            </a:r>
          </a:p>
        </p:txBody>
      </p:sp>
      <p:pic>
        <p:nvPicPr>
          <p:cNvPr id="5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3A5D7F5-C8F5-4D9F-B939-549E9C6F2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11" y="1011534"/>
            <a:ext cx="8489955" cy="56207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8FB5-74B3-4A4B-A741-F1002AAC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0477"/>
            <a:ext cx="10168128" cy="4398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Access</a:t>
            </a:r>
          </a:p>
          <a:p>
            <a:pPr lvl="1"/>
            <a:r>
              <a:rPr lang="en-US" err="1">
                <a:ea typeface="+mn-lt"/>
                <a:cs typeface="+mn-lt"/>
              </a:rPr>
              <a:t>MySql</a:t>
            </a:r>
            <a:r>
              <a:rPr lang="en-US">
                <a:ea typeface="+mn-lt"/>
                <a:cs typeface="+mn-lt"/>
              </a:rPr>
              <a:t> Database</a:t>
            </a:r>
            <a:endParaRPr lang="en-US" err="1"/>
          </a:p>
          <a:p>
            <a:r>
              <a:rPr lang="en-US"/>
              <a:t>Back-End</a:t>
            </a:r>
          </a:p>
          <a:p>
            <a:pPr lvl="1"/>
            <a:r>
              <a:rPr lang="en-US">
                <a:ea typeface="+mn-lt"/>
                <a:cs typeface="+mn-lt"/>
              </a:rPr>
              <a:t>PHP – Laravel </a:t>
            </a:r>
          </a:p>
          <a:p>
            <a:r>
              <a:rPr lang="en-US"/>
              <a:t>Front-End</a:t>
            </a:r>
          </a:p>
          <a:p>
            <a:pPr lvl="1"/>
            <a:r>
              <a:rPr lang="en-US">
                <a:ea typeface="+mn-lt"/>
                <a:cs typeface="+mn-lt"/>
              </a:rPr>
              <a:t>HTML, CSS, JavaScript, AJAX, </a:t>
            </a:r>
            <a:r>
              <a:rPr lang="en-US" err="1">
                <a:ea typeface="+mn-lt"/>
                <a:cs typeface="+mn-lt"/>
              </a:rPr>
              <a:t>JQuery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14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Sample UI</a:t>
            </a:r>
          </a:p>
        </p:txBody>
      </p:sp>
      <p:sp useBgFill="1">
        <p:nvSpPr>
          <p:cNvPr id="41" name="Rectangle 16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752112-6E02-4883-BD74-1F59CCFE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6" y="1321192"/>
            <a:ext cx="5383053" cy="4713765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DB2923-9D25-4880-BA83-68D5659C0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906" y="1321193"/>
            <a:ext cx="4097316" cy="49581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25FA-6FFE-4265-8A28-3001AD68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70DDC-865C-4B4D-AAF2-64F1C43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34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B6FED34-53F1-42A4-8A1B-39B73DDE2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451484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98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8FB5-74B3-4A4B-A741-F1002AAC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It is difficult to find a house or an apartment to rent.</a:t>
            </a:r>
          </a:p>
          <a:p>
            <a:pPr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we want to solve this problem by creating a Rental Housing System. </a:t>
            </a:r>
          </a:p>
          <a:p>
            <a:pPr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the system will let a user </a:t>
            </a:r>
          </a:p>
          <a:p>
            <a:pPr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create an account log in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look for a house to rent 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search for an apartment </a:t>
            </a:r>
            <a:endParaRPr lang="en-US" sz="1500"/>
          </a:p>
          <a:p>
            <a:pPr lvl="1"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rent an apartment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add an apartment</a:t>
            </a:r>
          </a:p>
          <a:p>
            <a:pPr>
              <a:lnSpc>
                <a:spcPct val="100000"/>
              </a:lnSpc>
            </a:pPr>
            <a:endParaRPr lang="en-US" sz="1500">
              <a:ea typeface="+mn-lt"/>
              <a:cs typeface="+mn-lt"/>
            </a:endParaRPr>
          </a:p>
        </p:txBody>
      </p:sp>
      <p:pic>
        <p:nvPicPr>
          <p:cNvPr id="8" name="Graphic 7" descr="Home">
            <a:extLst>
              <a:ext uri="{FF2B5EF4-FFF2-40B4-BE49-F238E27FC236}">
                <a16:creationId xmlns:a16="http://schemas.microsoft.com/office/drawing/2014/main" id="{BD42AC9F-9A4E-4D14-98BE-D7AC7055E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9812-51A1-4685-88A4-6A55E12B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7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Problem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2483843-D0F8-4AA7-AFE6-F090219DF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32866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38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 Case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8221B34-A8A8-465F-8146-440387635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409" y="453156"/>
            <a:ext cx="6177823" cy="56710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8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Class Diagram – </a:t>
            </a:r>
            <a:br>
              <a:rPr lang="en-US" sz="4800"/>
            </a:br>
            <a:r>
              <a:rPr lang="en-US" sz="4800"/>
              <a:t>Key Abstraction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8C9D91-06A1-47C5-B3C9-D9B82596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150336"/>
            <a:ext cx="6408836" cy="4406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Class Diagram – </a:t>
            </a:r>
            <a:br>
              <a:rPr lang="en-US" sz="4800"/>
            </a:br>
            <a:r>
              <a:rPr lang="en-US" sz="4800"/>
              <a:t>Without Relationship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CF437EB-7C29-4513-BA8F-CA1ECE150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541" y="7458"/>
            <a:ext cx="5494540" cy="6346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4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Class Diagram – </a:t>
            </a:r>
            <a:br>
              <a:rPr lang="en-US" sz="4800"/>
            </a:br>
            <a:r>
              <a:rPr lang="en-US" sz="4800"/>
              <a:t>Without Operation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DCB247-15E5-435A-9B36-9A2B50114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505" y="206401"/>
            <a:ext cx="5460255" cy="6339609"/>
          </a:xfrm>
        </p:spPr>
      </p:pic>
    </p:spTree>
    <p:extLst>
      <p:ext uri="{BB962C8B-B14F-4D97-AF65-F5344CB8AC3E}">
        <p14:creationId xmlns:p14="http://schemas.microsoft.com/office/powerpoint/2010/main" val="314501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5992-7D93-4582-A2E6-A45F5BA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Class Diagram – </a:t>
            </a:r>
            <a:br>
              <a:rPr lang="en-US" sz="4800"/>
            </a:br>
            <a:r>
              <a:rPr lang="en-US" sz="4800"/>
              <a:t>Final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BF82-8F67-4E63-8D03-F2321D7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3159807-CDE4-4F32-A04F-4B6982780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882" y="77005"/>
            <a:ext cx="5560896" cy="6469006"/>
          </a:xfrm>
        </p:spPr>
      </p:pic>
    </p:spTree>
    <p:extLst>
      <p:ext uri="{BB962C8B-B14F-4D97-AF65-F5344CB8AC3E}">
        <p14:creationId xmlns:p14="http://schemas.microsoft.com/office/powerpoint/2010/main" val="19110982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Rental Housing Project    </vt:lpstr>
      <vt:lpstr>Outline</vt:lpstr>
      <vt:lpstr>Introduction</vt:lpstr>
      <vt:lpstr>Problem Description</vt:lpstr>
      <vt:lpstr>Use Case</vt:lpstr>
      <vt:lpstr>Class Diagram –  Key Abstraction</vt:lpstr>
      <vt:lpstr>Class Diagram –  Without Relationship</vt:lpstr>
      <vt:lpstr>Class Diagram –  Without Operation</vt:lpstr>
      <vt:lpstr>Class Diagram –  Final</vt:lpstr>
      <vt:lpstr>Sequence Diagram - Home</vt:lpstr>
      <vt:lpstr>Sequence Diagram - Search</vt:lpstr>
      <vt:lpstr>Sequence Diagram – Apartment Detail</vt:lpstr>
      <vt:lpstr>Development</vt:lpstr>
      <vt:lpstr>Sample UI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68</cp:revision>
  <dcterms:created xsi:type="dcterms:W3CDTF">2020-09-11T00:09:49Z</dcterms:created>
  <dcterms:modified xsi:type="dcterms:W3CDTF">2020-09-11T02:16:55Z</dcterms:modified>
</cp:coreProperties>
</file>