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16"/>
    <p:restoredTop sz="74722"/>
  </p:normalViewPr>
  <p:slideViewPr>
    <p:cSldViewPr snapToGrid="0" snapToObjects="1" showGuides="1">
      <p:cViewPr varScale="1">
        <p:scale>
          <a:sx n="75" d="100"/>
          <a:sy n="75" d="100"/>
        </p:scale>
        <p:origin x="1104" y="168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210459-1B2A-BE4D-B088-7EC389AB6606}" type="datetimeFigureOut">
              <a:rPr lang="en-US" smtClean="0"/>
              <a:t>8/26/19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4B3CA2-4202-1443-884A-58A19C985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277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Here</a:t>
            </a:r>
            <a:r>
              <a:rPr lang="zh-CN" altLang="en-US" baseline="0" dirty="0"/>
              <a:t> </a:t>
            </a:r>
            <a:r>
              <a:rPr lang="en-US" altLang="zh-CN" baseline="0" dirty="0"/>
              <a:t>is</a:t>
            </a:r>
            <a:r>
              <a:rPr lang="zh-CN" altLang="en-US" baseline="0" dirty="0"/>
              <a:t> </a:t>
            </a:r>
            <a:r>
              <a:rPr lang="en-US" altLang="zh-CN" baseline="0" dirty="0"/>
              <a:t>the</a:t>
            </a:r>
            <a:r>
              <a:rPr lang="zh-CN" altLang="en-US" baseline="0" dirty="0"/>
              <a:t> </a:t>
            </a:r>
            <a:r>
              <a:rPr lang="en-US" altLang="zh-CN" baseline="0" dirty="0"/>
              <a:t>telescope.</a:t>
            </a:r>
            <a:r>
              <a:rPr lang="zh-CN" altLang="en-US" baseline="0" dirty="0"/>
              <a:t> </a:t>
            </a:r>
            <a:r>
              <a:rPr lang="en-US" altLang="zh-CN" baseline="0" dirty="0"/>
              <a:t>It</a:t>
            </a:r>
            <a:r>
              <a:rPr lang="zh-CN" altLang="en-US" baseline="0" dirty="0"/>
              <a:t> </a:t>
            </a:r>
            <a:r>
              <a:rPr lang="en-US" altLang="zh-CN" baseline="0" dirty="0"/>
              <a:t>is</a:t>
            </a:r>
            <a:r>
              <a:rPr lang="zh-CN" altLang="en-US" baseline="0" dirty="0"/>
              <a:t> </a:t>
            </a:r>
            <a:r>
              <a:rPr lang="en-US" altLang="zh-CN" baseline="0" dirty="0"/>
              <a:t>made</a:t>
            </a:r>
            <a:r>
              <a:rPr lang="zh-CN" altLang="en-US" baseline="0" dirty="0"/>
              <a:t> </a:t>
            </a:r>
            <a:r>
              <a:rPr lang="en-US" altLang="zh-CN" baseline="0" dirty="0"/>
              <a:t>up</a:t>
            </a:r>
            <a:r>
              <a:rPr lang="zh-CN" altLang="en-US" baseline="0" dirty="0"/>
              <a:t> </a:t>
            </a:r>
            <a:r>
              <a:rPr lang="en-US" altLang="zh-CN" baseline="0" dirty="0"/>
              <a:t>of</a:t>
            </a:r>
            <a:r>
              <a:rPr lang="zh-CN" altLang="en-US" baseline="0" dirty="0"/>
              <a:t> </a:t>
            </a:r>
            <a:r>
              <a:rPr lang="en-US" altLang="zh-CN" baseline="0" dirty="0"/>
              <a:t>6</a:t>
            </a:r>
            <a:r>
              <a:rPr lang="zh-CN" altLang="en-US" baseline="0" dirty="0"/>
              <a:t> </a:t>
            </a:r>
            <a:r>
              <a:rPr lang="en-US" altLang="zh-CN" baseline="0" dirty="0"/>
              <a:t>sensors.</a:t>
            </a:r>
            <a:r>
              <a:rPr lang="zh-CN" altLang="en-US" baseline="0" dirty="0"/>
              <a:t> </a:t>
            </a:r>
            <a:r>
              <a:rPr lang="en-US" altLang="zh-CN" baseline="0" dirty="0"/>
              <a:t>When</a:t>
            </a:r>
            <a:r>
              <a:rPr lang="zh-CN" altLang="en-US" baseline="0" dirty="0"/>
              <a:t> </a:t>
            </a:r>
            <a:r>
              <a:rPr lang="en-US" altLang="zh-CN" baseline="0" dirty="0"/>
              <a:t>a</a:t>
            </a:r>
            <a:r>
              <a:rPr lang="zh-CN" altLang="en-US" baseline="0" dirty="0"/>
              <a:t> </a:t>
            </a:r>
            <a:r>
              <a:rPr lang="en-US" altLang="zh-CN" baseline="0" dirty="0"/>
              <a:t>particle</a:t>
            </a:r>
            <a:r>
              <a:rPr lang="zh-CN" altLang="en-US" baseline="0" dirty="0"/>
              <a:t> </a:t>
            </a:r>
            <a:r>
              <a:rPr lang="en-US" altLang="zh-CN" baseline="0" dirty="0"/>
              <a:t>hit</a:t>
            </a:r>
            <a:r>
              <a:rPr lang="zh-CN" altLang="en-US" baseline="0" dirty="0"/>
              <a:t> </a:t>
            </a:r>
            <a:r>
              <a:rPr lang="en-US" altLang="zh-CN" baseline="0" dirty="0"/>
              <a:t>one</a:t>
            </a:r>
            <a:r>
              <a:rPr lang="zh-CN" altLang="en-US" baseline="0" dirty="0"/>
              <a:t> </a:t>
            </a:r>
            <a:r>
              <a:rPr lang="en-US" altLang="zh-CN" baseline="0" dirty="0"/>
              <a:t>sensor,</a:t>
            </a:r>
            <a:r>
              <a:rPr lang="zh-CN" altLang="en-US" baseline="0" dirty="0"/>
              <a:t> </a:t>
            </a:r>
            <a:r>
              <a:rPr lang="en-US" altLang="zh-CN" baseline="0" dirty="0"/>
              <a:t>it</a:t>
            </a:r>
            <a:r>
              <a:rPr lang="zh-CN" altLang="en-US" baseline="0" dirty="0"/>
              <a:t> </a:t>
            </a:r>
            <a:r>
              <a:rPr lang="en-US" altLang="zh-CN" baseline="0" dirty="0"/>
              <a:t>will</a:t>
            </a:r>
            <a:r>
              <a:rPr lang="zh-CN" altLang="en-US" baseline="0" dirty="0"/>
              <a:t> </a:t>
            </a:r>
            <a:r>
              <a:rPr lang="en-US" altLang="zh-CN" baseline="0" dirty="0"/>
              <a:t>activate</a:t>
            </a:r>
            <a:r>
              <a:rPr lang="zh-CN" altLang="en-US" baseline="0" dirty="0"/>
              <a:t> </a:t>
            </a:r>
            <a:r>
              <a:rPr lang="en-US" altLang="zh-CN" baseline="0" dirty="0"/>
              <a:t>pixels</a:t>
            </a:r>
            <a:r>
              <a:rPr lang="zh-CN" altLang="en-US" baseline="0" dirty="0"/>
              <a:t> </a:t>
            </a:r>
            <a:r>
              <a:rPr lang="en-US" altLang="zh-CN" baseline="0" dirty="0"/>
              <a:t>with</a:t>
            </a:r>
            <a:r>
              <a:rPr lang="zh-CN" altLang="en-US" baseline="0" dirty="0"/>
              <a:t> </a:t>
            </a:r>
            <a:r>
              <a:rPr lang="en-US" altLang="zh-CN" baseline="0" dirty="0"/>
              <a:t>a</a:t>
            </a:r>
            <a:r>
              <a:rPr lang="zh-CN" altLang="en-US" baseline="0" dirty="0"/>
              <a:t> </a:t>
            </a:r>
            <a:r>
              <a:rPr lang="en-US" altLang="zh-CN" baseline="0" dirty="0"/>
              <a:t>specific</a:t>
            </a:r>
            <a:r>
              <a:rPr lang="zh-CN" altLang="en-US" baseline="0" dirty="0"/>
              <a:t> </a:t>
            </a:r>
            <a:r>
              <a:rPr lang="en-US" altLang="zh-CN" baseline="0" dirty="0"/>
              <a:t>size</a:t>
            </a:r>
            <a:r>
              <a:rPr lang="zh-CN" altLang="en-US" baseline="0" dirty="0"/>
              <a:t> </a:t>
            </a:r>
            <a:r>
              <a:rPr lang="en-US" altLang="zh-CN" baseline="0" dirty="0"/>
              <a:t>and</a:t>
            </a:r>
            <a:r>
              <a:rPr lang="zh-CN" altLang="en-US" baseline="0" dirty="0"/>
              <a:t> </a:t>
            </a:r>
            <a:r>
              <a:rPr lang="en-US" altLang="zh-CN" baseline="0" dirty="0"/>
              <a:t>shape</a:t>
            </a:r>
            <a:r>
              <a:rPr lang="zh-CN" altLang="en-US" baseline="0" dirty="0"/>
              <a:t> </a:t>
            </a:r>
            <a:r>
              <a:rPr lang="en-US" altLang="zh-CN" baseline="0" dirty="0"/>
              <a:t>called</a:t>
            </a:r>
            <a:r>
              <a:rPr lang="zh-CN" altLang="en-US" baseline="0" dirty="0"/>
              <a:t> </a:t>
            </a:r>
            <a:r>
              <a:rPr lang="en-US" altLang="zh-CN" baseline="0" dirty="0"/>
              <a:t>cluster.</a:t>
            </a:r>
            <a:r>
              <a:rPr lang="zh-CN" altLang="en-US" baseline="0" dirty="0"/>
              <a:t> </a:t>
            </a:r>
            <a:r>
              <a:rPr lang="en-US" altLang="zh-CN" baseline="0" dirty="0"/>
              <a:t>Because</a:t>
            </a:r>
            <a:r>
              <a:rPr lang="zh-CN" altLang="en-US" baseline="0" dirty="0"/>
              <a:t> </a:t>
            </a:r>
            <a:r>
              <a:rPr lang="en-US" altLang="zh-CN" baseline="0" dirty="0"/>
              <a:t>the</a:t>
            </a:r>
            <a:r>
              <a:rPr lang="zh-CN" altLang="en-US" baseline="0" dirty="0"/>
              <a:t> </a:t>
            </a:r>
            <a:r>
              <a:rPr lang="en-US" altLang="zh-CN" baseline="0" dirty="0"/>
              <a:t>real</a:t>
            </a:r>
            <a:r>
              <a:rPr lang="zh-CN" altLang="en-US" baseline="0" dirty="0"/>
              <a:t> </a:t>
            </a:r>
            <a:r>
              <a:rPr lang="en-US" altLang="zh-CN" baseline="0" dirty="0"/>
              <a:t>hit</a:t>
            </a:r>
            <a:r>
              <a:rPr lang="zh-CN" altLang="en-US" baseline="0" dirty="0"/>
              <a:t> </a:t>
            </a:r>
            <a:r>
              <a:rPr lang="en-US" altLang="zh-CN" baseline="0" dirty="0"/>
              <a:t>position</a:t>
            </a:r>
            <a:r>
              <a:rPr lang="zh-CN" altLang="en-US" baseline="0" dirty="0"/>
              <a:t> </a:t>
            </a:r>
            <a:r>
              <a:rPr lang="en-US" altLang="zh-CN" baseline="0" dirty="0"/>
              <a:t>is</a:t>
            </a:r>
            <a:r>
              <a:rPr lang="zh-CN" altLang="en-US" baseline="0" dirty="0"/>
              <a:t> </a:t>
            </a:r>
            <a:r>
              <a:rPr lang="en-US" altLang="zh-CN" baseline="0" dirty="0"/>
              <a:t>unknown,</a:t>
            </a:r>
            <a:r>
              <a:rPr lang="zh-CN" altLang="en-US" baseline="0" dirty="0"/>
              <a:t> </a:t>
            </a:r>
            <a:r>
              <a:rPr lang="en-US" altLang="zh-CN" baseline="0" dirty="0"/>
              <a:t>we</a:t>
            </a:r>
            <a:r>
              <a:rPr lang="zh-CN" altLang="en-US" baseline="0" dirty="0"/>
              <a:t> </a:t>
            </a:r>
            <a:r>
              <a:rPr lang="en-US" altLang="zh-CN" baseline="0" dirty="0"/>
              <a:t>assume</a:t>
            </a:r>
            <a:r>
              <a:rPr lang="zh-CN" altLang="en-US" baseline="0" dirty="0"/>
              <a:t> </a:t>
            </a:r>
            <a:r>
              <a:rPr lang="en-US" altLang="zh-CN" baseline="0" dirty="0"/>
              <a:t>it</a:t>
            </a:r>
            <a:r>
              <a:rPr lang="zh-CN" altLang="en-US" baseline="0" dirty="0"/>
              <a:t> </a:t>
            </a:r>
            <a:r>
              <a:rPr lang="en-US" altLang="zh-CN" baseline="0" dirty="0"/>
              <a:t>is</a:t>
            </a:r>
            <a:r>
              <a:rPr lang="zh-CN" altLang="en-US" baseline="0" dirty="0"/>
              <a:t> </a:t>
            </a:r>
            <a:r>
              <a:rPr lang="en-US" altLang="zh-CN" baseline="0" dirty="0"/>
              <a:t>located</a:t>
            </a:r>
            <a:r>
              <a:rPr lang="zh-CN" altLang="en-US" baseline="0" dirty="0"/>
              <a:t> </a:t>
            </a:r>
            <a:r>
              <a:rPr lang="en-US" altLang="zh-CN" baseline="0" dirty="0"/>
              <a:t>in</a:t>
            </a:r>
            <a:r>
              <a:rPr lang="zh-CN" altLang="en-US" baseline="0" dirty="0"/>
              <a:t> </a:t>
            </a:r>
            <a:r>
              <a:rPr lang="en-US" altLang="zh-CN" baseline="0" dirty="0"/>
              <a:t>the</a:t>
            </a:r>
            <a:r>
              <a:rPr lang="zh-CN" altLang="en-US" baseline="0" dirty="0"/>
              <a:t> </a:t>
            </a:r>
            <a:r>
              <a:rPr lang="en-US" altLang="zh-CN" baseline="0" dirty="0"/>
              <a:t>center</a:t>
            </a:r>
            <a:r>
              <a:rPr lang="zh-CN" altLang="en-US" baseline="0" dirty="0"/>
              <a:t> </a:t>
            </a:r>
            <a:r>
              <a:rPr lang="en-US" altLang="zh-CN" baseline="0" dirty="0"/>
              <a:t>of</a:t>
            </a:r>
            <a:r>
              <a:rPr lang="zh-CN" altLang="en-US" baseline="0" dirty="0"/>
              <a:t> </a:t>
            </a:r>
            <a:r>
              <a:rPr lang="en-US" altLang="zh-CN" baseline="0" dirty="0"/>
              <a:t>a</a:t>
            </a:r>
            <a:r>
              <a:rPr lang="zh-CN" altLang="en-US" baseline="0" dirty="0"/>
              <a:t> </a:t>
            </a:r>
            <a:r>
              <a:rPr lang="en-US" altLang="zh-CN" baseline="0" dirty="0"/>
              <a:t>cluster,</a:t>
            </a:r>
            <a:r>
              <a:rPr lang="zh-CN" altLang="en-US" baseline="0" dirty="0"/>
              <a:t> </a:t>
            </a:r>
            <a:r>
              <a:rPr lang="en-US" altLang="zh-CN" baseline="0" dirty="0"/>
              <a:t>and</a:t>
            </a:r>
            <a:r>
              <a:rPr lang="zh-CN" altLang="en-US" baseline="0" dirty="0"/>
              <a:t> </a:t>
            </a:r>
            <a:r>
              <a:rPr lang="en-US" altLang="zh-CN" baseline="0" dirty="0"/>
              <a:t>hit</a:t>
            </a:r>
            <a:r>
              <a:rPr lang="zh-CN" altLang="en-US" baseline="0" dirty="0"/>
              <a:t> </a:t>
            </a:r>
            <a:r>
              <a:rPr lang="en-US" altLang="zh-CN" baseline="0" dirty="0"/>
              <a:t>error</a:t>
            </a:r>
            <a:r>
              <a:rPr lang="zh-CN" altLang="en-US" baseline="0" dirty="0"/>
              <a:t> </a:t>
            </a:r>
            <a:r>
              <a:rPr lang="en-US" altLang="zh-CN" baseline="0" dirty="0"/>
              <a:t>is</a:t>
            </a:r>
            <a:r>
              <a:rPr lang="zh-CN" altLang="en-US" baseline="0" dirty="0"/>
              <a:t> </a:t>
            </a:r>
            <a:r>
              <a:rPr lang="en-US" altLang="zh-CN" baseline="0" dirty="0"/>
              <a:t>defined</a:t>
            </a:r>
            <a:r>
              <a:rPr lang="zh-CN" altLang="en-US" baseline="0" dirty="0"/>
              <a:t> </a:t>
            </a:r>
            <a:r>
              <a:rPr lang="en-US" altLang="zh-CN" baseline="0" dirty="0"/>
              <a:t>as</a:t>
            </a:r>
            <a:r>
              <a:rPr lang="zh-CN" altLang="en-US" baseline="0" dirty="0"/>
              <a:t> </a:t>
            </a:r>
            <a:r>
              <a:rPr lang="en-US" altLang="zh-CN" baseline="0" dirty="0"/>
              <a:t>the</a:t>
            </a:r>
            <a:r>
              <a:rPr lang="zh-CN" altLang="en-US" baseline="0" dirty="0"/>
              <a:t> </a:t>
            </a:r>
            <a:r>
              <a:rPr lang="en-US" altLang="zh-CN" baseline="0" dirty="0"/>
              <a:t>distance</a:t>
            </a:r>
            <a:r>
              <a:rPr lang="zh-CN" altLang="en-US" baseline="0" dirty="0"/>
              <a:t> </a:t>
            </a:r>
            <a:r>
              <a:rPr lang="en-US" altLang="zh-CN" baseline="0" dirty="0"/>
              <a:t>between</a:t>
            </a:r>
            <a:r>
              <a:rPr lang="zh-CN" altLang="en-US" baseline="0" dirty="0"/>
              <a:t> </a:t>
            </a:r>
            <a:r>
              <a:rPr lang="en-US" altLang="zh-CN" baseline="0" dirty="0"/>
              <a:t>the</a:t>
            </a:r>
            <a:r>
              <a:rPr lang="zh-CN" altLang="en-US" baseline="0" dirty="0"/>
              <a:t> </a:t>
            </a:r>
            <a:r>
              <a:rPr lang="en-US" altLang="zh-CN" baseline="0" dirty="0"/>
              <a:t>real</a:t>
            </a:r>
            <a:r>
              <a:rPr lang="zh-CN" altLang="en-US" baseline="0" dirty="0"/>
              <a:t> </a:t>
            </a:r>
            <a:r>
              <a:rPr lang="en-US" altLang="zh-CN" baseline="0" dirty="0"/>
              <a:t>hit</a:t>
            </a:r>
            <a:r>
              <a:rPr lang="zh-CN" altLang="en-US" baseline="0" dirty="0"/>
              <a:t> </a:t>
            </a:r>
            <a:r>
              <a:rPr lang="en-US" altLang="zh-CN" baseline="0" dirty="0"/>
              <a:t>position</a:t>
            </a:r>
            <a:r>
              <a:rPr lang="zh-CN" altLang="en-US" baseline="0" dirty="0"/>
              <a:t> </a:t>
            </a:r>
            <a:r>
              <a:rPr lang="en-US" altLang="zh-CN" baseline="0" dirty="0"/>
              <a:t>and</a:t>
            </a:r>
            <a:r>
              <a:rPr lang="zh-CN" altLang="en-US" baseline="0" dirty="0"/>
              <a:t> </a:t>
            </a:r>
            <a:r>
              <a:rPr lang="en-US" altLang="zh-CN" baseline="0" dirty="0"/>
              <a:t>cluster</a:t>
            </a:r>
            <a:r>
              <a:rPr lang="zh-CN" altLang="en-US" baseline="0" dirty="0"/>
              <a:t> </a:t>
            </a:r>
            <a:r>
              <a:rPr lang="en-US" altLang="zh-CN" baseline="0" dirty="0"/>
              <a:t>center.</a:t>
            </a:r>
            <a:r>
              <a:rPr lang="zh-CN" altLang="en-US" baseline="0" dirty="0"/>
              <a:t> </a:t>
            </a:r>
            <a:r>
              <a:rPr lang="en-US" altLang="zh-CN" baseline="0" dirty="0"/>
              <a:t>Because</a:t>
            </a:r>
            <a:r>
              <a:rPr lang="zh-CN" altLang="en-US" baseline="0" dirty="0"/>
              <a:t> </a:t>
            </a:r>
            <a:r>
              <a:rPr lang="en-US" altLang="zh-CN" baseline="0" dirty="0"/>
              <a:t>cluster</a:t>
            </a:r>
            <a:r>
              <a:rPr lang="zh-CN" altLang="en-US" baseline="0" dirty="0"/>
              <a:t> </a:t>
            </a:r>
            <a:r>
              <a:rPr lang="en-US" altLang="zh-CN" baseline="0" dirty="0"/>
              <a:t>depends</a:t>
            </a:r>
            <a:r>
              <a:rPr lang="zh-CN" altLang="en-US" baseline="0" dirty="0"/>
              <a:t> </a:t>
            </a:r>
            <a:r>
              <a:rPr lang="en-US" altLang="zh-CN" baseline="0" dirty="0"/>
              <a:t>on</a:t>
            </a:r>
            <a:r>
              <a:rPr lang="zh-CN" altLang="en-US" baseline="0" dirty="0"/>
              <a:t> </a:t>
            </a:r>
            <a:r>
              <a:rPr lang="en-US" altLang="zh-CN" baseline="0" dirty="0"/>
              <a:t>pixel</a:t>
            </a:r>
            <a:r>
              <a:rPr lang="zh-CN" altLang="en-US" baseline="0" dirty="0"/>
              <a:t> </a:t>
            </a:r>
            <a:r>
              <a:rPr lang="en-US" altLang="zh-CN" baseline="0" dirty="0"/>
              <a:t>activation</a:t>
            </a:r>
            <a:r>
              <a:rPr lang="zh-CN" altLang="en-US" baseline="0" dirty="0"/>
              <a:t> </a:t>
            </a:r>
            <a:r>
              <a:rPr lang="en-US" altLang="zh-CN" baseline="0" dirty="0"/>
              <a:t>threshold,</a:t>
            </a:r>
            <a:r>
              <a:rPr lang="zh-CN" altLang="en-US" baseline="0" dirty="0"/>
              <a:t> </a:t>
            </a:r>
            <a:r>
              <a:rPr lang="en-US" altLang="zh-CN" baseline="0" dirty="0"/>
              <a:t>the</a:t>
            </a:r>
            <a:r>
              <a:rPr lang="zh-CN" altLang="en-US" baseline="0" dirty="0"/>
              <a:t> </a:t>
            </a:r>
            <a:r>
              <a:rPr lang="en-US" altLang="zh-CN" baseline="0" dirty="0"/>
              <a:t>threshold</a:t>
            </a:r>
            <a:r>
              <a:rPr lang="zh-CN" altLang="en-US" baseline="0" dirty="0"/>
              <a:t> </a:t>
            </a:r>
            <a:r>
              <a:rPr lang="en-US" altLang="zh-CN" baseline="0" dirty="0"/>
              <a:t>affects</a:t>
            </a:r>
            <a:r>
              <a:rPr lang="zh-CN" altLang="en-US" baseline="0" dirty="0"/>
              <a:t> </a:t>
            </a:r>
            <a:r>
              <a:rPr lang="en-US" altLang="zh-CN" baseline="0" dirty="0"/>
              <a:t>the</a:t>
            </a:r>
            <a:r>
              <a:rPr lang="zh-CN" altLang="en-US" baseline="0" dirty="0"/>
              <a:t> </a:t>
            </a:r>
            <a:r>
              <a:rPr lang="en-US" altLang="zh-CN" baseline="0" dirty="0"/>
              <a:t>particle</a:t>
            </a:r>
            <a:r>
              <a:rPr lang="zh-CN" altLang="en-US" baseline="0" dirty="0"/>
              <a:t> </a:t>
            </a:r>
            <a:r>
              <a:rPr lang="en-US" altLang="zh-CN" baseline="0" dirty="0"/>
              <a:t>hit</a:t>
            </a:r>
            <a:r>
              <a:rPr lang="zh-CN" altLang="en-US" baseline="0" dirty="0"/>
              <a:t> </a:t>
            </a:r>
            <a:r>
              <a:rPr lang="en-US" altLang="zh-CN" baseline="0" dirty="0"/>
              <a:t>errors,</a:t>
            </a:r>
            <a:r>
              <a:rPr lang="zh-CN" altLang="en-US" baseline="0" dirty="0"/>
              <a:t> </a:t>
            </a:r>
            <a:r>
              <a:rPr lang="en-US" altLang="zh-CN" baseline="0" dirty="0"/>
              <a:t>and</a:t>
            </a:r>
            <a:r>
              <a:rPr lang="zh-CN" altLang="en-US" baseline="0" dirty="0"/>
              <a:t> </a:t>
            </a:r>
            <a:r>
              <a:rPr lang="en-US" altLang="zh-CN" baseline="0" dirty="0"/>
              <a:t>I</a:t>
            </a:r>
            <a:r>
              <a:rPr lang="zh-CN" altLang="en-US" baseline="0" dirty="0"/>
              <a:t> </a:t>
            </a:r>
            <a:r>
              <a:rPr lang="en-US" altLang="zh-CN" baseline="0" dirty="0"/>
              <a:t>put</a:t>
            </a:r>
            <a:r>
              <a:rPr lang="zh-CN" altLang="en-US" baseline="0" dirty="0"/>
              <a:t> </a:t>
            </a:r>
            <a:r>
              <a:rPr lang="en-US" altLang="zh-CN" baseline="0" dirty="0"/>
              <a:t>forward</a:t>
            </a:r>
            <a:r>
              <a:rPr lang="zh-CN" altLang="en-US" baseline="0" dirty="0"/>
              <a:t> </a:t>
            </a:r>
            <a:r>
              <a:rPr lang="en-US" altLang="zh-CN" baseline="0" dirty="0"/>
              <a:t>a</a:t>
            </a:r>
            <a:r>
              <a:rPr lang="zh-CN" altLang="en-US" baseline="0" dirty="0"/>
              <a:t> </a:t>
            </a:r>
            <a:r>
              <a:rPr lang="en-US" altLang="zh-CN" baseline="0" dirty="0"/>
              <a:t>model</a:t>
            </a:r>
            <a:r>
              <a:rPr lang="zh-CN" altLang="en-US" baseline="0" dirty="0"/>
              <a:t> </a:t>
            </a:r>
            <a:r>
              <a:rPr lang="en-US" altLang="zh-CN" baseline="0" dirty="0"/>
              <a:t>to</a:t>
            </a:r>
            <a:r>
              <a:rPr lang="zh-CN" altLang="en-US" baseline="0" dirty="0"/>
              <a:t> </a:t>
            </a:r>
            <a:r>
              <a:rPr lang="en-US" altLang="zh-CN" baseline="0" dirty="0"/>
              <a:t>describe</a:t>
            </a:r>
            <a:r>
              <a:rPr lang="zh-CN" altLang="en-US" baseline="0" dirty="0"/>
              <a:t> </a:t>
            </a:r>
            <a:r>
              <a:rPr lang="en-US" altLang="zh-CN" baseline="0" dirty="0"/>
              <a:t>the</a:t>
            </a:r>
            <a:r>
              <a:rPr lang="zh-CN" altLang="en-US" baseline="0" dirty="0"/>
              <a:t> </a:t>
            </a:r>
            <a:r>
              <a:rPr lang="en-US" altLang="zh-CN" baseline="0" dirty="0"/>
              <a:t>dependence</a:t>
            </a:r>
            <a:r>
              <a:rPr lang="zh-CN" altLang="en-US" baseline="0" dirty="0"/>
              <a:t> </a:t>
            </a:r>
            <a:r>
              <a:rPr lang="en-US" altLang="zh-CN" baseline="0" dirty="0"/>
              <a:t>relationship.</a:t>
            </a:r>
            <a:r>
              <a:rPr lang="zh-CN" altLang="en-US" baseline="0" dirty="0"/>
              <a:t> </a:t>
            </a:r>
            <a:r>
              <a:rPr lang="en-US" altLang="zh-CN" baseline="0" dirty="0"/>
              <a:t>I</a:t>
            </a:r>
            <a:r>
              <a:rPr lang="zh-CN" altLang="en-US" baseline="0" dirty="0"/>
              <a:t> </a:t>
            </a:r>
            <a:r>
              <a:rPr lang="en-US" altLang="zh-CN" baseline="0" dirty="0"/>
              <a:t>further</a:t>
            </a:r>
            <a:r>
              <a:rPr lang="zh-CN" altLang="en-US" baseline="0" dirty="0"/>
              <a:t> </a:t>
            </a:r>
            <a:r>
              <a:rPr lang="en-US" altLang="zh-CN" baseline="0" dirty="0"/>
              <a:t>check</a:t>
            </a:r>
            <a:r>
              <a:rPr lang="zh-CN" altLang="en-US" baseline="0" dirty="0"/>
              <a:t> </a:t>
            </a:r>
            <a:r>
              <a:rPr lang="en-US" altLang="zh-CN" baseline="0" dirty="0"/>
              <a:t>the</a:t>
            </a:r>
            <a:r>
              <a:rPr lang="zh-CN" altLang="en-US" baseline="0" dirty="0"/>
              <a:t> </a:t>
            </a:r>
            <a:r>
              <a:rPr lang="en-US" altLang="zh-CN" baseline="0" dirty="0"/>
              <a:t>cluster</a:t>
            </a:r>
            <a:r>
              <a:rPr lang="zh-CN" altLang="en-US" baseline="0" dirty="0"/>
              <a:t> </a:t>
            </a:r>
            <a:r>
              <a:rPr lang="en-US" altLang="zh-CN" baseline="0" dirty="0"/>
              <a:t>center</a:t>
            </a:r>
            <a:r>
              <a:rPr lang="zh-CN" altLang="en-US" baseline="0" dirty="0"/>
              <a:t> </a:t>
            </a:r>
            <a:r>
              <a:rPr lang="en-US" altLang="zh-CN" baseline="0" dirty="0"/>
              <a:t>in</a:t>
            </a:r>
            <a:r>
              <a:rPr lang="zh-CN" altLang="en-US" baseline="0" dirty="0"/>
              <a:t> </a:t>
            </a:r>
            <a:r>
              <a:rPr lang="en-US" altLang="zh-CN" baseline="0" dirty="0"/>
              <a:t>different</a:t>
            </a:r>
            <a:r>
              <a:rPr lang="zh-CN" altLang="en-US" baseline="0" dirty="0"/>
              <a:t> </a:t>
            </a:r>
            <a:r>
              <a:rPr lang="en-US" altLang="zh-CN" baseline="0" dirty="0"/>
              <a:t>clusters</a:t>
            </a:r>
            <a:r>
              <a:rPr lang="zh-CN" altLang="en-US" baseline="0" dirty="0"/>
              <a:t> </a:t>
            </a:r>
            <a:r>
              <a:rPr lang="en-US" altLang="zh-CN" baseline="0" dirty="0"/>
              <a:t>and</a:t>
            </a:r>
            <a:r>
              <a:rPr lang="zh-CN" altLang="en-US" baseline="0" dirty="0"/>
              <a:t> </a:t>
            </a:r>
            <a:r>
              <a:rPr lang="en-US" altLang="zh-CN" baseline="0" dirty="0"/>
              <a:t>verify</a:t>
            </a:r>
            <a:r>
              <a:rPr lang="zh-CN" altLang="en-US" baseline="0" dirty="0"/>
              <a:t> </a:t>
            </a:r>
            <a:r>
              <a:rPr lang="en-US" altLang="zh-CN" baseline="0" dirty="0"/>
              <a:t>my</a:t>
            </a:r>
            <a:r>
              <a:rPr lang="zh-CN" altLang="en-US" baseline="0" dirty="0"/>
              <a:t> </a:t>
            </a:r>
            <a:r>
              <a:rPr lang="en-US" altLang="zh-CN" baseline="0" dirty="0"/>
              <a:t>model.</a:t>
            </a:r>
            <a:r>
              <a:rPr lang="zh-CN" altLang="en-US" baseline="0" dirty="0"/>
              <a:t> </a:t>
            </a:r>
            <a:endParaRPr lang="en-US" altLang="zh-CN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B3CA2-4202-1443-884A-58A19C985BD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820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EA38E-1B82-2C4B-8C87-C373B5140546}" type="datetimeFigureOut">
              <a:rPr lang="en-US" smtClean="0"/>
              <a:t>8/26/19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0C420-97B4-6742-81DF-495D8697A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719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EA38E-1B82-2C4B-8C87-C373B5140546}" type="datetimeFigureOut">
              <a:rPr lang="en-US" smtClean="0"/>
              <a:t>8/26/19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0C420-97B4-6742-81DF-495D8697A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37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EA38E-1B82-2C4B-8C87-C373B5140546}" type="datetimeFigureOut">
              <a:rPr lang="en-US" smtClean="0"/>
              <a:t>8/26/19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0C420-97B4-6742-81DF-495D8697A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787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EA38E-1B82-2C4B-8C87-C373B5140546}" type="datetimeFigureOut">
              <a:rPr lang="en-US" smtClean="0"/>
              <a:t>8/26/19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0C420-97B4-6742-81DF-495D8697A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713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EA38E-1B82-2C4B-8C87-C373B5140546}" type="datetimeFigureOut">
              <a:rPr lang="en-US" smtClean="0"/>
              <a:t>8/26/19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0C420-97B4-6742-81DF-495D8697A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66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EA38E-1B82-2C4B-8C87-C373B5140546}" type="datetimeFigureOut">
              <a:rPr lang="en-US" smtClean="0"/>
              <a:t>8/26/19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0C420-97B4-6742-81DF-495D8697A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178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EA38E-1B82-2C4B-8C87-C373B5140546}" type="datetimeFigureOut">
              <a:rPr lang="en-US" smtClean="0"/>
              <a:t>8/26/19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0C420-97B4-6742-81DF-495D8697A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325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EA38E-1B82-2C4B-8C87-C373B5140546}" type="datetimeFigureOut">
              <a:rPr lang="en-US" smtClean="0"/>
              <a:t>8/26/19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0C420-97B4-6742-81DF-495D8697A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147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EA38E-1B82-2C4B-8C87-C373B5140546}" type="datetimeFigureOut">
              <a:rPr lang="en-US" smtClean="0"/>
              <a:t>8/26/19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0C420-97B4-6742-81DF-495D8697A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484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EA38E-1B82-2C4B-8C87-C373B5140546}" type="datetimeFigureOut">
              <a:rPr lang="en-US" smtClean="0"/>
              <a:t>8/26/19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0C420-97B4-6742-81DF-495D8697A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144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EA38E-1B82-2C4B-8C87-C373B5140546}" type="datetimeFigureOut">
              <a:rPr lang="en-US" smtClean="0"/>
              <a:t>8/26/19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0C420-97B4-6742-81DF-495D8697A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152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EA38E-1B82-2C4B-8C87-C373B5140546}" type="datetimeFigureOut">
              <a:rPr lang="en-US" smtClean="0"/>
              <a:t>8/26/19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E0C420-97B4-6742-81DF-495D8697A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196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50980" y="254264"/>
            <a:ext cx="7318661" cy="49244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600" dirty="0">
                <a:solidFill>
                  <a:schemeClr val="bg1"/>
                </a:solidFill>
              </a:rPr>
              <a:t>Implement</a:t>
            </a:r>
            <a:r>
              <a:rPr lang="zh-CN" altLang="en-US" sz="2600" dirty="0">
                <a:solidFill>
                  <a:schemeClr val="bg1"/>
                </a:solidFill>
              </a:rPr>
              <a:t> </a:t>
            </a:r>
            <a:r>
              <a:rPr lang="en-US" altLang="zh-CN" sz="2600" dirty="0">
                <a:solidFill>
                  <a:schemeClr val="bg1"/>
                </a:solidFill>
              </a:rPr>
              <a:t>particle</a:t>
            </a:r>
            <a:r>
              <a:rPr lang="zh-CN" altLang="en-US" sz="2600" dirty="0">
                <a:solidFill>
                  <a:schemeClr val="bg1"/>
                </a:solidFill>
              </a:rPr>
              <a:t> </a:t>
            </a:r>
            <a:r>
              <a:rPr lang="en-US" altLang="zh-CN" sz="2600" dirty="0">
                <a:solidFill>
                  <a:schemeClr val="bg1"/>
                </a:solidFill>
              </a:rPr>
              <a:t>hit</a:t>
            </a:r>
            <a:r>
              <a:rPr lang="zh-CN" altLang="en-US" sz="2600" dirty="0">
                <a:solidFill>
                  <a:schemeClr val="bg1"/>
                </a:solidFill>
              </a:rPr>
              <a:t> </a:t>
            </a:r>
            <a:r>
              <a:rPr lang="en-US" altLang="zh-CN" sz="2600" dirty="0">
                <a:solidFill>
                  <a:schemeClr val="bg1"/>
                </a:solidFill>
              </a:rPr>
              <a:t>error</a:t>
            </a:r>
            <a:r>
              <a:rPr lang="zh-CN" altLang="en-US" sz="2600" dirty="0">
                <a:solidFill>
                  <a:schemeClr val="bg1"/>
                </a:solidFill>
              </a:rPr>
              <a:t> </a:t>
            </a:r>
            <a:r>
              <a:rPr lang="en-US" altLang="zh-CN" sz="2600" dirty="0">
                <a:solidFill>
                  <a:schemeClr val="bg1"/>
                </a:solidFill>
              </a:rPr>
              <a:t>in</a:t>
            </a:r>
            <a:r>
              <a:rPr lang="zh-CN" altLang="en-US" sz="2600" dirty="0">
                <a:solidFill>
                  <a:schemeClr val="bg1"/>
                </a:solidFill>
              </a:rPr>
              <a:t> </a:t>
            </a:r>
            <a:r>
              <a:rPr lang="en-US" altLang="zh-CN" sz="2600" dirty="0" err="1">
                <a:solidFill>
                  <a:schemeClr val="bg1"/>
                </a:solidFill>
              </a:rPr>
              <a:t>EUTelescope</a:t>
            </a:r>
            <a:endParaRPr lang="en-US" sz="2600" dirty="0">
              <a:solidFill>
                <a:schemeClr val="bg1"/>
              </a:solidFill>
            </a:endParaRPr>
          </a:p>
        </p:txBody>
      </p:sp>
      <p:pic>
        <p:nvPicPr>
          <p:cNvPr id="7" name="图片 5" descr="structure_of_telescop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4369" y="1253878"/>
            <a:ext cx="2096005" cy="1540654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3393" y="2960097"/>
            <a:ext cx="2536046" cy="795041"/>
          </a:xfrm>
          <a:prstGeom prst="rect">
            <a:avLst/>
          </a:prstGeom>
        </p:spPr>
      </p:pic>
      <p:pic>
        <p:nvPicPr>
          <p:cNvPr id="36" name="图片 5" descr="process_of_collecting_charge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7137" y="4254594"/>
            <a:ext cx="2668002" cy="1877827"/>
          </a:xfrm>
          <a:prstGeom prst="rect">
            <a:avLst/>
          </a:prstGeom>
        </p:spPr>
      </p:pic>
      <p:cxnSp>
        <p:nvCxnSpPr>
          <p:cNvPr id="39" name="Straight Connector 38"/>
          <p:cNvCxnSpPr/>
          <p:nvPr/>
        </p:nvCxnSpPr>
        <p:spPr>
          <a:xfrm flipV="1">
            <a:off x="2360190" y="3671389"/>
            <a:ext cx="1200775" cy="6744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3644910" y="3667621"/>
            <a:ext cx="882108" cy="6536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3545612" y="3577930"/>
            <a:ext cx="120561" cy="1195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图片 10" descr="Screen Shot 2014-08-13 at 下午9.56.45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9495" y="2582563"/>
            <a:ext cx="2732437" cy="1732764"/>
          </a:xfrm>
          <a:prstGeom prst="rect">
            <a:avLst/>
          </a:prstGeom>
        </p:spPr>
      </p:pic>
      <p:pic>
        <p:nvPicPr>
          <p:cNvPr id="11" name="图片 11" descr="Screen Shot 2014-08-13 at 下午9.56.54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9495" y="4356310"/>
            <a:ext cx="2736715" cy="175573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016667" y="860633"/>
            <a:ext cx="2254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Estimate</a:t>
            </a:r>
            <a:r>
              <a:rPr lang="zh-CN" altLang="en-US" dirty="0"/>
              <a:t> </a:t>
            </a:r>
            <a:r>
              <a:rPr lang="en-US" altLang="zh-CN" dirty="0"/>
              <a:t>hit</a:t>
            </a:r>
            <a:r>
              <a:rPr lang="zh-CN" altLang="en-US" dirty="0"/>
              <a:t> </a:t>
            </a:r>
            <a:r>
              <a:rPr lang="en-US" altLang="zh-CN" dirty="0"/>
              <a:t>error</a:t>
            </a:r>
            <a:endParaRPr lang="en-US" dirty="0"/>
          </a:p>
        </p:txBody>
      </p:sp>
      <p:pic>
        <p:nvPicPr>
          <p:cNvPr id="21" name="图片 63" descr="Screen Shot 2014-09-01 at 下午10.38.02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3730" y="2695180"/>
            <a:ext cx="2100139" cy="1168984"/>
          </a:xfrm>
          <a:prstGeom prst="rect">
            <a:avLst/>
          </a:prstGeom>
        </p:spPr>
      </p:pic>
      <p:pic>
        <p:nvPicPr>
          <p:cNvPr id="22" name="图片 64" descr="Screen Shot 2014-09-01 at 下午10.37.51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7877" y="1185420"/>
            <a:ext cx="2122033" cy="1178011"/>
          </a:xfrm>
          <a:prstGeom prst="rect">
            <a:avLst/>
          </a:prstGeom>
        </p:spPr>
      </p:pic>
      <p:pic>
        <p:nvPicPr>
          <p:cNvPr id="23" name="图片 65" descr="Screen Shot 2014-09-01 at 下午10.38.11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7876" y="4466250"/>
            <a:ext cx="2122033" cy="1235772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2319129" y="755266"/>
            <a:ext cx="2254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/>
              <a:t>EUTelescope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773825" y="782864"/>
            <a:ext cx="2097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Verify</a:t>
            </a:r>
            <a:r>
              <a:rPr lang="zh-CN" altLang="en-US" dirty="0"/>
              <a:t> </a:t>
            </a:r>
            <a:r>
              <a:rPr lang="en-US" altLang="zh-CN" dirty="0"/>
              <a:t>hit</a:t>
            </a:r>
            <a:r>
              <a:rPr lang="zh-CN" altLang="en-US" dirty="0"/>
              <a:t> </a:t>
            </a:r>
            <a:r>
              <a:rPr lang="en-US" altLang="zh-CN" dirty="0"/>
              <a:t>error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5194" y="1443760"/>
            <a:ext cx="2864577" cy="1111689"/>
          </a:xfrm>
          <a:prstGeom prst="rect">
            <a:avLst/>
          </a:prstGeom>
        </p:spPr>
      </p:pic>
      <p:pic>
        <p:nvPicPr>
          <p:cNvPr id="29" name="图片 63" descr="Screen Shot 2014-08-20 at 下午5.39.50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8627" y="2321920"/>
            <a:ext cx="417446" cy="417446"/>
          </a:xfrm>
          <a:prstGeom prst="rect">
            <a:avLst/>
          </a:prstGeom>
        </p:spPr>
      </p:pic>
      <p:sp>
        <p:nvSpPr>
          <p:cNvPr id="30" name="椭圆 71"/>
          <p:cNvSpPr/>
          <p:nvPr/>
        </p:nvSpPr>
        <p:spPr>
          <a:xfrm>
            <a:off x="8819903" y="2521703"/>
            <a:ext cx="45719" cy="4571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31" name="图片 64" descr="Screen Shot 2014-08-20 at 下午5.40.07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0482" y="3955766"/>
            <a:ext cx="711213" cy="371529"/>
          </a:xfrm>
          <a:prstGeom prst="rect">
            <a:avLst/>
          </a:prstGeom>
        </p:spPr>
      </p:pic>
      <p:pic>
        <p:nvPicPr>
          <p:cNvPr id="32" name="图片 65" descr="Screen Shot 2014-08-20 at 下午5.40.41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9054" y="3807021"/>
            <a:ext cx="345102" cy="660624"/>
          </a:xfrm>
          <a:prstGeom prst="rect">
            <a:avLst/>
          </a:prstGeom>
        </p:spPr>
      </p:pic>
      <p:sp>
        <p:nvSpPr>
          <p:cNvPr id="33" name="椭圆 72"/>
          <p:cNvSpPr/>
          <p:nvPr/>
        </p:nvSpPr>
        <p:spPr>
          <a:xfrm>
            <a:off x="8493745" y="4129594"/>
            <a:ext cx="45719" cy="4571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椭圆 73"/>
          <p:cNvSpPr/>
          <p:nvPr/>
        </p:nvSpPr>
        <p:spPr>
          <a:xfrm>
            <a:off x="9325563" y="4050093"/>
            <a:ext cx="45719" cy="4571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38" name="图片 66" descr="Screen Shot 2014-08-20 at 下午5.43.06.pn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8541" y="5618942"/>
            <a:ext cx="455057" cy="481979"/>
          </a:xfrm>
          <a:prstGeom prst="rect">
            <a:avLst/>
          </a:prstGeom>
        </p:spPr>
      </p:pic>
      <p:pic>
        <p:nvPicPr>
          <p:cNvPr id="40" name="图片 67" descr="Screen Shot 2014-08-20 at 下午5.42.20.png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467" y="5621758"/>
            <a:ext cx="483416" cy="479808"/>
          </a:xfrm>
          <a:prstGeom prst="rect">
            <a:avLst/>
          </a:prstGeom>
        </p:spPr>
      </p:pic>
      <p:pic>
        <p:nvPicPr>
          <p:cNvPr id="41" name="图片 68" descr="Screen Shot 2014-08-20 at 下午5.41.44.png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1624" y="5618941"/>
            <a:ext cx="477101" cy="480661"/>
          </a:xfrm>
          <a:prstGeom prst="rect">
            <a:avLst/>
          </a:prstGeom>
        </p:spPr>
      </p:pic>
      <p:pic>
        <p:nvPicPr>
          <p:cNvPr id="43" name="图片 69" descr="Screen Shot 2014-08-20 at 下午5.40.57.png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0631" y="5618940"/>
            <a:ext cx="488343" cy="488343"/>
          </a:xfrm>
          <a:prstGeom prst="rect">
            <a:avLst/>
          </a:prstGeom>
        </p:spPr>
      </p:pic>
      <p:sp>
        <p:nvSpPr>
          <p:cNvPr id="45" name="椭圆 74"/>
          <p:cNvSpPr/>
          <p:nvPr/>
        </p:nvSpPr>
        <p:spPr>
          <a:xfrm>
            <a:off x="7896683" y="5905016"/>
            <a:ext cx="45719" cy="4571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6" name="椭圆 75"/>
          <p:cNvSpPr/>
          <p:nvPr/>
        </p:nvSpPr>
        <p:spPr>
          <a:xfrm>
            <a:off x="8503295" y="5869155"/>
            <a:ext cx="45719" cy="4571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7" name="椭圆 76"/>
          <p:cNvSpPr/>
          <p:nvPr/>
        </p:nvSpPr>
        <p:spPr>
          <a:xfrm>
            <a:off x="9083601" y="5760670"/>
            <a:ext cx="45719" cy="4571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8" name="椭圆 77"/>
          <p:cNvSpPr/>
          <p:nvPr/>
        </p:nvSpPr>
        <p:spPr>
          <a:xfrm>
            <a:off x="9525403" y="5774338"/>
            <a:ext cx="45719" cy="4571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28344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6"/>
          <p:cNvSpPr/>
          <p:nvPr/>
        </p:nvSpPr>
        <p:spPr>
          <a:xfrm>
            <a:off x="1079356" y="2510754"/>
            <a:ext cx="98778" cy="179211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7"/>
          <p:cNvSpPr/>
          <p:nvPr/>
        </p:nvSpPr>
        <p:spPr>
          <a:xfrm>
            <a:off x="1566190" y="2510754"/>
            <a:ext cx="98778" cy="179211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8"/>
          <p:cNvSpPr/>
          <p:nvPr/>
        </p:nvSpPr>
        <p:spPr>
          <a:xfrm>
            <a:off x="2127812" y="2510754"/>
            <a:ext cx="98778" cy="179211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9"/>
          <p:cNvSpPr/>
          <p:nvPr/>
        </p:nvSpPr>
        <p:spPr>
          <a:xfrm>
            <a:off x="2656979" y="2510754"/>
            <a:ext cx="98778" cy="179211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10"/>
          <p:cNvSpPr/>
          <p:nvPr/>
        </p:nvSpPr>
        <p:spPr>
          <a:xfrm>
            <a:off x="3179089" y="2510754"/>
            <a:ext cx="98778" cy="179211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11"/>
          <p:cNvSpPr/>
          <p:nvPr/>
        </p:nvSpPr>
        <p:spPr>
          <a:xfrm>
            <a:off x="3715311" y="2510754"/>
            <a:ext cx="98778" cy="179211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14"/>
          <p:cNvSpPr/>
          <p:nvPr/>
        </p:nvSpPr>
        <p:spPr>
          <a:xfrm rot="17439379" flipH="1">
            <a:off x="2600585" y="1229002"/>
            <a:ext cx="45719" cy="4333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乘 15"/>
          <p:cNvSpPr/>
          <p:nvPr/>
        </p:nvSpPr>
        <p:spPr>
          <a:xfrm>
            <a:off x="987298" y="2858204"/>
            <a:ext cx="234174" cy="281329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乘 16"/>
          <p:cNvSpPr/>
          <p:nvPr/>
        </p:nvSpPr>
        <p:spPr>
          <a:xfrm>
            <a:off x="1498492" y="2738449"/>
            <a:ext cx="234174" cy="281329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乘 17"/>
          <p:cNvSpPr/>
          <p:nvPr/>
        </p:nvSpPr>
        <p:spPr>
          <a:xfrm>
            <a:off x="2042930" y="2853923"/>
            <a:ext cx="234174" cy="281329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乘 18"/>
          <p:cNvSpPr/>
          <p:nvPr/>
        </p:nvSpPr>
        <p:spPr>
          <a:xfrm>
            <a:off x="2575574" y="3438033"/>
            <a:ext cx="234174" cy="281329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乘 19"/>
          <p:cNvSpPr/>
          <p:nvPr/>
        </p:nvSpPr>
        <p:spPr>
          <a:xfrm>
            <a:off x="3098218" y="3280643"/>
            <a:ext cx="234174" cy="281329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乘 20"/>
          <p:cNvSpPr/>
          <p:nvPr/>
        </p:nvSpPr>
        <p:spPr>
          <a:xfrm>
            <a:off x="3627720" y="3900497"/>
            <a:ext cx="234174" cy="281329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乘 24"/>
          <p:cNvSpPr/>
          <p:nvPr/>
        </p:nvSpPr>
        <p:spPr>
          <a:xfrm>
            <a:off x="3951714" y="2761474"/>
            <a:ext cx="234174" cy="281329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文本框 25"/>
          <p:cNvSpPr txBox="1"/>
          <p:nvPr/>
        </p:nvSpPr>
        <p:spPr>
          <a:xfrm>
            <a:off x="4185888" y="2690782"/>
            <a:ext cx="18554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i="1" dirty="0"/>
              <a:t>Real</a:t>
            </a:r>
            <a:r>
              <a:rPr kumimoji="1" lang="zh-CN" altLang="en-US" sz="2000" i="1" dirty="0"/>
              <a:t> </a:t>
            </a:r>
            <a:r>
              <a:rPr kumimoji="1" lang="en-US" altLang="zh-CN" sz="2000" i="1" dirty="0"/>
              <a:t>hit</a:t>
            </a:r>
            <a:r>
              <a:rPr kumimoji="1" lang="zh-CN" altLang="en-US" sz="2000" i="1" dirty="0"/>
              <a:t> </a:t>
            </a:r>
            <a:r>
              <a:rPr kumimoji="1" lang="en-US" altLang="zh-CN" sz="2000" i="1" dirty="0"/>
              <a:t>position</a:t>
            </a:r>
          </a:p>
        </p:txBody>
      </p:sp>
      <p:sp>
        <p:nvSpPr>
          <p:cNvPr id="21" name="乘 26"/>
          <p:cNvSpPr/>
          <p:nvPr/>
        </p:nvSpPr>
        <p:spPr>
          <a:xfrm>
            <a:off x="995484" y="2649501"/>
            <a:ext cx="234174" cy="281329"/>
          </a:xfrm>
          <a:prstGeom prst="mathMultiply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乘 29"/>
          <p:cNvSpPr/>
          <p:nvPr/>
        </p:nvSpPr>
        <p:spPr>
          <a:xfrm>
            <a:off x="1492297" y="2893861"/>
            <a:ext cx="234174" cy="281329"/>
          </a:xfrm>
          <a:prstGeom prst="mathMultiply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乘 30"/>
          <p:cNvSpPr/>
          <p:nvPr/>
        </p:nvSpPr>
        <p:spPr>
          <a:xfrm>
            <a:off x="2042930" y="3084562"/>
            <a:ext cx="234174" cy="281329"/>
          </a:xfrm>
          <a:prstGeom prst="mathMultiply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乘 31"/>
          <p:cNvSpPr/>
          <p:nvPr/>
        </p:nvSpPr>
        <p:spPr>
          <a:xfrm>
            <a:off x="2570016" y="3238376"/>
            <a:ext cx="234174" cy="281329"/>
          </a:xfrm>
          <a:prstGeom prst="mathMultiply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乘 32"/>
          <p:cNvSpPr/>
          <p:nvPr/>
        </p:nvSpPr>
        <p:spPr>
          <a:xfrm>
            <a:off x="3101033" y="3549201"/>
            <a:ext cx="234174" cy="281329"/>
          </a:xfrm>
          <a:prstGeom prst="mathMultiply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乘 33"/>
          <p:cNvSpPr/>
          <p:nvPr/>
        </p:nvSpPr>
        <p:spPr>
          <a:xfrm>
            <a:off x="3627720" y="3653381"/>
            <a:ext cx="234174" cy="281329"/>
          </a:xfrm>
          <a:prstGeom prst="mathMultiply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乘 34"/>
          <p:cNvSpPr/>
          <p:nvPr/>
        </p:nvSpPr>
        <p:spPr>
          <a:xfrm>
            <a:off x="3951714" y="3062912"/>
            <a:ext cx="234174" cy="281329"/>
          </a:xfrm>
          <a:prstGeom prst="mathMultiply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文本框 35"/>
          <p:cNvSpPr txBox="1"/>
          <p:nvPr/>
        </p:nvSpPr>
        <p:spPr>
          <a:xfrm>
            <a:off x="4171140" y="3003521"/>
            <a:ext cx="19647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i="1" dirty="0"/>
              <a:t>Track</a:t>
            </a:r>
            <a:r>
              <a:rPr kumimoji="1" lang="zh-CN" altLang="en-US" sz="2000" i="1" dirty="0"/>
              <a:t> </a:t>
            </a:r>
            <a:r>
              <a:rPr kumimoji="1" lang="en-US" altLang="zh-CN" sz="2000" i="1" dirty="0"/>
              <a:t>hit</a:t>
            </a:r>
            <a:r>
              <a:rPr kumimoji="1" lang="zh-CN" altLang="en-US" sz="2000" i="1" dirty="0"/>
              <a:t> </a:t>
            </a:r>
            <a:r>
              <a:rPr kumimoji="1" lang="en-US" altLang="zh-CN" sz="2000" i="1" dirty="0"/>
              <a:t>position</a:t>
            </a:r>
          </a:p>
        </p:txBody>
      </p:sp>
      <p:sp>
        <p:nvSpPr>
          <p:cNvPr id="29" name="矩形 4"/>
          <p:cNvSpPr/>
          <p:nvPr/>
        </p:nvSpPr>
        <p:spPr>
          <a:xfrm>
            <a:off x="3936966" y="3485381"/>
            <a:ext cx="239888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文本框 42"/>
          <p:cNvSpPr txBox="1"/>
          <p:nvPr/>
        </p:nvSpPr>
        <p:spPr>
          <a:xfrm>
            <a:off x="4176854" y="3328803"/>
            <a:ext cx="13726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i="1" dirty="0"/>
              <a:t>Fitted</a:t>
            </a:r>
            <a:r>
              <a:rPr kumimoji="1" lang="zh-CN" altLang="en-US" sz="2000" i="1" dirty="0"/>
              <a:t> </a:t>
            </a:r>
            <a:r>
              <a:rPr kumimoji="1" lang="en-US" altLang="zh-CN" sz="2000" i="1" dirty="0"/>
              <a:t>track</a:t>
            </a:r>
          </a:p>
        </p:txBody>
      </p:sp>
    </p:spTree>
    <p:extLst>
      <p:ext uri="{BB962C8B-B14F-4D97-AF65-F5344CB8AC3E}">
        <p14:creationId xmlns:p14="http://schemas.microsoft.com/office/powerpoint/2010/main" val="540416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21298" y="1663701"/>
            <a:ext cx="1270966" cy="3486859"/>
          </a:xfrm>
          <a:prstGeom prst="rect">
            <a:avLst/>
          </a:prstGeom>
        </p:spPr>
      </p:pic>
      <p:sp>
        <p:nvSpPr>
          <p:cNvPr id="23" name="上箭头 10"/>
          <p:cNvSpPr/>
          <p:nvPr/>
        </p:nvSpPr>
        <p:spPr>
          <a:xfrm rot="5400000" flipH="1">
            <a:off x="5430352" y="2659890"/>
            <a:ext cx="67001" cy="2375099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文本框 12"/>
          <p:cNvSpPr txBox="1"/>
          <p:nvPr/>
        </p:nvSpPr>
        <p:spPr>
          <a:xfrm>
            <a:off x="6667444" y="3642504"/>
            <a:ext cx="1334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i="1" dirty="0"/>
              <a:t>Threshold</a:t>
            </a:r>
            <a:endParaRPr kumimoji="1" lang="zh-CN" altLang="en-US" sz="2000" i="1" dirty="0"/>
          </a:p>
        </p:txBody>
      </p:sp>
      <p:sp>
        <p:nvSpPr>
          <p:cNvPr id="27" name="椭圆 15"/>
          <p:cNvSpPr/>
          <p:nvPr/>
        </p:nvSpPr>
        <p:spPr>
          <a:xfrm>
            <a:off x="6294079" y="4022726"/>
            <a:ext cx="111640" cy="1395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文本框 16"/>
          <p:cNvSpPr txBox="1"/>
          <p:nvPr/>
        </p:nvSpPr>
        <p:spPr>
          <a:xfrm>
            <a:off x="6333857" y="3887225"/>
            <a:ext cx="20728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i="1" dirty="0"/>
              <a:t>Cluster</a:t>
            </a:r>
            <a:r>
              <a:rPr kumimoji="1" lang="zh-CN" altLang="en-US" sz="2000" i="1" dirty="0"/>
              <a:t> </a:t>
            </a:r>
            <a:r>
              <a:rPr kumimoji="1" lang="en-US" altLang="zh-CN" sz="2000" i="1" dirty="0"/>
              <a:t>center</a:t>
            </a:r>
            <a:endParaRPr kumimoji="1" lang="zh-CN" altLang="en-US" sz="2000" i="1" dirty="0"/>
          </a:p>
        </p:txBody>
      </p:sp>
      <p:sp>
        <p:nvSpPr>
          <p:cNvPr id="32" name="椭圆 21"/>
          <p:cNvSpPr/>
          <p:nvPr/>
        </p:nvSpPr>
        <p:spPr>
          <a:xfrm>
            <a:off x="4272778" y="4006969"/>
            <a:ext cx="111640" cy="13956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文本框 22"/>
          <p:cNvSpPr txBox="1"/>
          <p:nvPr/>
        </p:nvSpPr>
        <p:spPr>
          <a:xfrm>
            <a:off x="4352334" y="3874647"/>
            <a:ext cx="21768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i="1" dirty="0"/>
              <a:t>Real</a:t>
            </a:r>
            <a:r>
              <a:rPr kumimoji="1" lang="zh-CN" altLang="en-US" sz="2000" i="1" dirty="0"/>
              <a:t> </a:t>
            </a:r>
            <a:r>
              <a:rPr kumimoji="1" lang="en-US" altLang="zh-CN" sz="2000" i="1" dirty="0"/>
              <a:t>hit</a:t>
            </a:r>
            <a:r>
              <a:rPr kumimoji="1" lang="zh-CN" altLang="en-US" sz="2000" i="1" dirty="0"/>
              <a:t> </a:t>
            </a:r>
            <a:r>
              <a:rPr kumimoji="1" lang="en-US" altLang="zh-CN" sz="2000" i="1" dirty="0"/>
              <a:t>position</a:t>
            </a:r>
            <a:endParaRPr kumimoji="1" lang="zh-CN" alt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777291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63" descr="Screen Shot 2014-08-20 at 下午5.39.5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4164" y="2690887"/>
            <a:ext cx="577850" cy="577850"/>
          </a:xfrm>
          <a:prstGeom prst="rect">
            <a:avLst/>
          </a:prstGeom>
        </p:spPr>
      </p:pic>
      <p:pic>
        <p:nvPicPr>
          <p:cNvPr id="6" name="图片 64" descr="Screen Shot 2014-08-20 at 下午5.40.0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673" y="3618883"/>
            <a:ext cx="711213" cy="371529"/>
          </a:xfrm>
          <a:prstGeom prst="rect">
            <a:avLst/>
          </a:prstGeom>
        </p:spPr>
      </p:pic>
      <p:pic>
        <p:nvPicPr>
          <p:cNvPr id="7" name="图片 65" descr="Screen Shot 2014-08-20 at 下午5.40.4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2917" y="3372252"/>
            <a:ext cx="402784" cy="771044"/>
          </a:xfrm>
          <a:prstGeom prst="rect">
            <a:avLst/>
          </a:prstGeom>
        </p:spPr>
      </p:pic>
      <p:pic>
        <p:nvPicPr>
          <p:cNvPr id="8" name="图片 66" descr="Screen Shot 2014-08-20 at 下午5.43.06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907" y="4216103"/>
            <a:ext cx="779992" cy="779992"/>
          </a:xfrm>
          <a:prstGeom prst="rect">
            <a:avLst/>
          </a:prstGeom>
        </p:spPr>
      </p:pic>
      <p:pic>
        <p:nvPicPr>
          <p:cNvPr id="9" name="图片 67" descr="Screen Shot 2014-08-20 at 下午5.42.20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478" y="4190505"/>
            <a:ext cx="777878" cy="772072"/>
          </a:xfrm>
          <a:prstGeom prst="rect">
            <a:avLst/>
          </a:prstGeom>
        </p:spPr>
      </p:pic>
      <p:pic>
        <p:nvPicPr>
          <p:cNvPr id="10" name="图片 68" descr="Screen Shot 2014-08-20 at 下午5.41.44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3560" y="4190505"/>
            <a:ext cx="777875" cy="783680"/>
          </a:xfrm>
          <a:prstGeom prst="rect">
            <a:avLst/>
          </a:prstGeom>
        </p:spPr>
      </p:pic>
      <p:pic>
        <p:nvPicPr>
          <p:cNvPr id="11" name="图片 69" descr="Screen Shot 2014-08-20 at 下午5.40.57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1101" y="4216103"/>
            <a:ext cx="799042" cy="799042"/>
          </a:xfrm>
          <a:prstGeom prst="rect">
            <a:avLst/>
          </a:prstGeom>
        </p:spPr>
      </p:pic>
      <p:pic>
        <p:nvPicPr>
          <p:cNvPr id="12" name="图片 70" descr="Screen Shot 2014-08-20 at 下午5.41.16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1050" y="5013474"/>
            <a:ext cx="779992" cy="785856"/>
          </a:xfrm>
          <a:prstGeom prst="rect">
            <a:avLst/>
          </a:prstGeom>
        </p:spPr>
      </p:pic>
      <p:sp>
        <p:nvSpPr>
          <p:cNvPr id="13" name="椭圆 71"/>
          <p:cNvSpPr/>
          <p:nvPr/>
        </p:nvSpPr>
        <p:spPr>
          <a:xfrm>
            <a:off x="5675650" y="2922754"/>
            <a:ext cx="45719" cy="4571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椭圆 72"/>
          <p:cNvSpPr/>
          <p:nvPr/>
        </p:nvSpPr>
        <p:spPr>
          <a:xfrm>
            <a:off x="4788020" y="3792711"/>
            <a:ext cx="45719" cy="4571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椭圆 73"/>
          <p:cNvSpPr/>
          <p:nvPr/>
        </p:nvSpPr>
        <p:spPr>
          <a:xfrm>
            <a:off x="5908594" y="3713210"/>
            <a:ext cx="45719" cy="4571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椭圆 74"/>
          <p:cNvSpPr/>
          <p:nvPr/>
        </p:nvSpPr>
        <p:spPr>
          <a:xfrm>
            <a:off x="2650916" y="4766025"/>
            <a:ext cx="45719" cy="4571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椭圆 75"/>
          <p:cNvSpPr/>
          <p:nvPr/>
        </p:nvSpPr>
        <p:spPr>
          <a:xfrm>
            <a:off x="4043590" y="4698082"/>
            <a:ext cx="45719" cy="4571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椭圆 76"/>
          <p:cNvSpPr/>
          <p:nvPr/>
        </p:nvSpPr>
        <p:spPr>
          <a:xfrm>
            <a:off x="5361829" y="4493343"/>
            <a:ext cx="45719" cy="4571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椭圆 77"/>
          <p:cNvSpPr/>
          <p:nvPr/>
        </p:nvSpPr>
        <p:spPr>
          <a:xfrm>
            <a:off x="6413234" y="4523053"/>
            <a:ext cx="45719" cy="4571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椭圆 78"/>
          <p:cNvSpPr/>
          <p:nvPr/>
        </p:nvSpPr>
        <p:spPr>
          <a:xfrm>
            <a:off x="5212259" y="5375812"/>
            <a:ext cx="45719" cy="4571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21" name="图片 79" descr="Screen Shot 2014-08-20 at 下午5.39.5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7026" y="2675487"/>
            <a:ext cx="565383" cy="565383"/>
          </a:xfrm>
          <a:prstGeom prst="rect">
            <a:avLst/>
          </a:prstGeom>
        </p:spPr>
      </p:pic>
      <p:pic>
        <p:nvPicPr>
          <p:cNvPr id="22" name="图片 80" descr="Screen Shot 2014-08-20 at 下午5.39.5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7026" y="3478948"/>
            <a:ext cx="557008" cy="557008"/>
          </a:xfrm>
          <a:prstGeom prst="rect">
            <a:avLst/>
          </a:prstGeom>
        </p:spPr>
      </p:pic>
      <p:pic>
        <p:nvPicPr>
          <p:cNvPr id="23" name="图片 81" descr="Screen Shot 2014-08-20 at 下午5.39.5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4084" y="4323360"/>
            <a:ext cx="599081" cy="599081"/>
          </a:xfrm>
          <a:prstGeom prst="rect">
            <a:avLst/>
          </a:prstGeom>
        </p:spPr>
      </p:pic>
      <p:pic>
        <p:nvPicPr>
          <p:cNvPr id="24" name="图片 82" descr="Screen Shot 2014-08-20 at 下午5.39.5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5035" y="5150687"/>
            <a:ext cx="608130" cy="608130"/>
          </a:xfrm>
          <a:prstGeom prst="rect">
            <a:avLst/>
          </a:prstGeom>
        </p:spPr>
      </p:pic>
      <p:sp>
        <p:nvSpPr>
          <p:cNvPr id="25" name="椭圆 83"/>
          <p:cNvSpPr/>
          <p:nvPr/>
        </p:nvSpPr>
        <p:spPr>
          <a:xfrm>
            <a:off x="7892492" y="2914777"/>
            <a:ext cx="45719" cy="4571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椭圆 84"/>
          <p:cNvSpPr/>
          <p:nvPr/>
        </p:nvSpPr>
        <p:spPr>
          <a:xfrm>
            <a:off x="7954951" y="2944286"/>
            <a:ext cx="45719" cy="4571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椭圆 85"/>
          <p:cNvSpPr/>
          <p:nvPr/>
        </p:nvSpPr>
        <p:spPr>
          <a:xfrm>
            <a:off x="7954951" y="2993821"/>
            <a:ext cx="45719" cy="4571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椭圆 86"/>
          <p:cNvSpPr/>
          <p:nvPr/>
        </p:nvSpPr>
        <p:spPr>
          <a:xfrm>
            <a:off x="7911966" y="3016680"/>
            <a:ext cx="45719" cy="4571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椭圆 87"/>
          <p:cNvSpPr/>
          <p:nvPr/>
        </p:nvSpPr>
        <p:spPr>
          <a:xfrm>
            <a:off x="7884655" y="2944286"/>
            <a:ext cx="45719" cy="4571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椭圆 88"/>
          <p:cNvSpPr/>
          <p:nvPr/>
        </p:nvSpPr>
        <p:spPr>
          <a:xfrm>
            <a:off x="8000670" y="2943347"/>
            <a:ext cx="45719" cy="4571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椭圆 89"/>
          <p:cNvSpPr/>
          <p:nvPr/>
        </p:nvSpPr>
        <p:spPr>
          <a:xfrm>
            <a:off x="7957685" y="2943347"/>
            <a:ext cx="45719" cy="4571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椭圆 90"/>
          <p:cNvSpPr/>
          <p:nvPr/>
        </p:nvSpPr>
        <p:spPr>
          <a:xfrm>
            <a:off x="7938211" y="3549188"/>
            <a:ext cx="45719" cy="4571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椭圆 91"/>
          <p:cNvSpPr/>
          <p:nvPr/>
        </p:nvSpPr>
        <p:spPr>
          <a:xfrm>
            <a:off x="7713905" y="3731035"/>
            <a:ext cx="45719" cy="4571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椭圆 92"/>
          <p:cNvSpPr/>
          <p:nvPr/>
        </p:nvSpPr>
        <p:spPr>
          <a:xfrm>
            <a:off x="8112198" y="3729880"/>
            <a:ext cx="45719" cy="4571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椭圆 93"/>
          <p:cNvSpPr/>
          <p:nvPr/>
        </p:nvSpPr>
        <p:spPr>
          <a:xfrm>
            <a:off x="7957685" y="3895473"/>
            <a:ext cx="45719" cy="4571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椭圆 94"/>
          <p:cNvSpPr/>
          <p:nvPr/>
        </p:nvSpPr>
        <p:spPr>
          <a:xfrm>
            <a:off x="7922288" y="3515602"/>
            <a:ext cx="45719" cy="4571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椭圆 95"/>
          <p:cNvSpPr/>
          <p:nvPr/>
        </p:nvSpPr>
        <p:spPr>
          <a:xfrm>
            <a:off x="7756521" y="3776754"/>
            <a:ext cx="45719" cy="4571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8" name="椭圆 96"/>
          <p:cNvSpPr/>
          <p:nvPr/>
        </p:nvSpPr>
        <p:spPr>
          <a:xfrm>
            <a:off x="8122596" y="3685316"/>
            <a:ext cx="45719" cy="4571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9" name="椭圆 97"/>
          <p:cNvSpPr/>
          <p:nvPr/>
        </p:nvSpPr>
        <p:spPr>
          <a:xfrm>
            <a:off x="7938211" y="3885655"/>
            <a:ext cx="45719" cy="4571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0" name="椭圆 98"/>
          <p:cNvSpPr/>
          <p:nvPr/>
        </p:nvSpPr>
        <p:spPr>
          <a:xfrm>
            <a:off x="7861795" y="3594907"/>
            <a:ext cx="45719" cy="4571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1" name="椭圆 99"/>
          <p:cNvSpPr/>
          <p:nvPr/>
        </p:nvSpPr>
        <p:spPr>
          <a:xfrm>
            <a:off x="7668186" y="3788520"/>
            <a:ext cx="45719" cy="4571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2" name="椭圆 100"/>
          <p:cNvSpPr/>
          <p:nvPr/>
        </p:nvSpPr>
        <p:spPr>
          <a:xfrm>
            <a:off x="8114174" y="3708175"/>
            <a:ext cx="45719" cy="4571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3" name="椭圆 101"/>
          <p:cNvSpPr/>
          <p:nvPr/>
        </p:nvSpPr>
        <p:spPr>
          <a:xfrm>
            <a:off x="8003404" y="3918333"/>
            <a:ext cx="45719" cy="4571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4" name="椭圆 102"/>
          <p:cNvSpPr/>
          <p:nvPr/>
        </p:nvSpPr>
        <p:spPr>
          <a:xfrm>
            <a:off x="7790302" y="4478302"/>
            <a:ext cx="45719" cy="4571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5" name="椭圆 103"/>
          <p:cNvSpPr/>
          <p:nvPr/>
        </p:nvSpPr>
        <p:spPr>
          <a:xfrm>
            <a:off x="8042473" y="4490436"/>
            <a:ext cx="45719" cy="4571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6" name="椭圆 104"/>
          <p:cNvSpPr/>
          <p:nvPr/>
        </p:nvSpPr>
        <p:spPr>
          <a:xfrm>
            <a:off x="7815833" y="4706740"/>
            <a:ext cx="45719" cy="4571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7" name="椭圆 105"/>
          <p:cNvSpPr/>
          <p:nvPr/>
        </p:nvSpPr>
        <p:spPr>
          <a:xfrm>
            <a:off x="8067586" y="4763753"/>
            <a:ext cx="45719" cy="4571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8" name="椭圆 106"/>
          <p:cNvSpPr/>
          <p:nvPr/>
        </p:nvSpPr>
        <p:spPr>
          <a:xfrm>
            <a:off x="7824581" y="4513296"/>
            <a:ext cx="45719" cy="4571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9" name="椭圆 107"/>
          <p:cNvSpPr/>
          <p:nvPr/>
        </p:nvSpPr>
        <p:spPr>
          <a:xfrm>
            <a:off x="7834835" y="4752459"/>
            <a:ext cx="45719" cy="4571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0" name="椭圆 108"/>
          <p:cNvSpPr/>
          <p:nvPr/>
        </p:nvSpPr>
        <p:spPr>
          <a:xfrm>
            <a:off x="8042473" y="4752459"/>
            <a:ext cx="45719" cy="4571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1" name="椭圆 109"/>
          <p:cNvSpPr/>
          <p:nvPr/>
        </p:nvSpPr>
        <p:spPr>
          <a:xfrm>
            <a:off x="8042473" y="4459954"/>
            <a:ext cx="45719" cy="4571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2" name="椭圆 110"/>
          <p:cNvSpPr/>
          <p:nvPr/>
        </p:nvSpPr>
        <p:spPr>
          <a:xfrm>
            <a:off x="7695114" y="5196406"/>
            <a:ext cx="45719" cy="4571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3" name="椭圆 111"/>
          <p:cNvSpPr/>
          <p:nvPr/>
        </p:nvSpPr>
        <p:spPr>
          <a:xfrm>
            <a:off x="7698216" y="5665118"/>
            <a:ext cx="45719" cy="4571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4" name="椭圆 112"/>
          <p:cNvSpPr/>
          <p:nvPr/>
        </p:nvSpPr>
        <p:spPr>
          <a:xfrm>
            <a:off x="8129767" y="5203766"/>
            <a:ext cx="45719" cy="4571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5" name="椭圆 113"/>
          <p:cNvSpPr/>
          <p:nvPr/>
        </p:nvSpPr>
        <p:spPr>
          <a:xfrm>
            <a:off x="8138142" y="5644520"/>
            <a:ext cx="45719" cy="4571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6" name="椭圆 114"/>
          <p:cNvSpPr/>
          <p:nvPr/>
        </p:nvSpPr>
        <p:spPr>
          <a:xfrm>
            <a:off x="7721076" y="5261893"/>
            <a:ext cx="45719" cy="4571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7" name="椭圆 115"/>
          <p:cNvSpPr/>
          <p:nvPr/>
        </p:nvSpPr>
        <p:spPr>
          <a:xfrm>
            <a:off x="7688625" y="5617366"/>
            <a:ext cx="45719" cy="4571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8" name="椭圆 116"/>
          <p:cNvSpPr/>
          <p:nvPr/>
        </p:nvSpPr>
        <p:spPr>
          <a:xfrm>
            <a:off x="8138142" y="5284752"/>
            <a:ext cx="45719" cy="4571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9" name="椭圆 117"/>
          <p:cNvSpPr/>
          <p:nvPr/>
        </p:nvSpPr>
        <p:spPr>
          <a:xfrm>
            <a:off x="8183861" y="5665173"/>
            <a:ext cx="45719" cy="4571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0" name="等于 130"/>
          <p:cNvSpPr/>
          <p:nvPr/>
        </p:nvSpPr>
        <p:spPr>
          <a:xfrm>
            <a:off x="6601178" y="2746783"/>
            <a:ext cx="457200" cy="443379"/>
          </a:xfrm>
          <a:prstGeom prst="mathEqual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61" name="正偏差 131"/>
          <p:cNvSpPr/>
          <p:nvPr/>
        </p:nvSpPr>
        <p:spPr>
          <a:xfrm>
            <a:off x="5218450" y="3508253"/>
            <a:ext cx="457200" cy="560534"/>
          </a:xfrm>
          <a:prstGeom prst="math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2" name="等于 132"/>
          <p:cNvSpPr/>
          <p:nvPr/>
        </p:nvSpPr>
        <p:spPr>
          <a:xfrm>
            <a:off x="6601178" y="3592577"/>
            <a:ext cx="457200" cy="443379"/>
          </a:xfrm>
          <a:prstGeom prst="mathEqual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63" name="等于 133"/>
          <p:cNvSpPr/>
          <p:nvPr/>
        </p:nvSpPr>
        <p:spPr>
          <a:xfrm>
            <a:off x="7058378" y="4388428"/>
            <a:ext cx="457200" cy="443379"/>
          </a:xfrm>
          <a:prstGeom prst="mathEqual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64" name="正偏差 134"/>
          <p:cNvSpPr/>
          <p:nvPr/>
        </p:nvSpPr>
        <p:spPr>
          <a:xfrm>
            <a:off x="5650307" y="4323360"/>
            <a:ext cx="457200" cy="560534"/>
          </a:xfrm>
          <a:prstGeom prst="math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5" name="正偏差 135"/>
          <p:cNvSpPr/>
          <p:nvPr/>
        </p:nvSpPr>
        <p:spPr>
          <a:xfrm>
            <a:off x="4376389" y="4338314"/>
            <a:ext cx="457200" cy="560534"/>
          </a:xfrm>
          <a:prstGeom prst="math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6" name="正偏差 136"/>
          <p:cNvSpPr/>
          <p:nvPr/>
        </p:nvSpPr>
        <p:spPr>
          <a:xfrm>
            <a:off x="3104445" y="4315056"/>
            <a:ext cx="457200" cy="560534"/>
          </a:xfrm>
          <a:prstGeom prst="math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7" name="等于 137"/>
          <p:cNvSpPr/>
          <p:nvPr/>
        </p:nvSpPr>
        <p:spPr>
          <a:xfrm>
            <a:off x="6601178" y="5276448"/>
            <a:ext cx="457200" cy="443379"/>
          </a:xfrm>
          <a:prstGeom prst="mathEqual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68" name="文本框 138"/>
          <p:cNvSpPr txBox="1"/>
          <p:nvPr/>
        </p:nvSpPr>
        <p:spPr>
          <a:xfrm>
            <a:off x="8253165" y="2790397"/>
            <a:ext cx="6472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i="1" dirty="0"/>
              <a:t>Size</a:t>
            </a:r>
            <a:r>
              <a:rPr kumimoji="1" lang="zh-CN" altLang="en-US" sz="1400" i="1" dirty="0"/>
              <a:t> </a:t>
            </a:r>
            <a:r>
              <a:rPr kumimoji="1" lang="en-US" altLang="zh-CN" sz="1400" i="1" dirty="0"/>
              <a:t>1</a:t>
            </a:r>
            <a:endParaRPr kumimoji="1" lang="zh-CN" altLang="en-US" sz="1400" i="1" dirty="0"/>
          </a:p>
        </p:txBody>
      </p:sp>
      <p:sp>
        <p:nvSpPr>
          <p:cNvPr id="69" name="文本框 139"/>
          <p:cNvSpPr txBox="1"/>
          <p:nvPr/>
        </p:nvSpPr>
        <p:spPr>
          <a:xfrm>
            <a:off x="8253165" y="3531427"/>
            <a:ext cx="6472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i="1" dirty="0"/>
              <a:t>Size</a:t>
            </a:r>
            <a:r>
              <a:rPr kumimoji="1" lang="zh-CN" altLang="en-US" sz="1400" i="1" dirty="0"/>
              <a:t> </a:t>
            </a:r>
            <a:r>
              <a:rPr kumimoji="1" lang="en-US" altLang="zh-CN" sz="1400" i="1" dirty="0"/>
              <a:t>2</a:t>
            </a:r>
            <a:endParaRPr kumimoji="1" lang="zh-CN" altLang="en-US" sz="1400" i="1" dirty="0"/>
          </a:p>
        </p:txBody>
      </p:sp>
      <p:sp>
        <p:nvSpPr>
          <p:cNvPr id="70" name="文本框 140"/>
          <p:cNvSpPr txBox="1"/>
          <p:nvPr/>
        </p:nvSpPr>
        <p:spPr>
          <a:xfrm>
            <a:off x="8254881" y="4473616"/>
            <a:ext cx="6472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i="1" dirty="0"/>
              <a:t>Size</a:t>
            </a:r>
            <a:r>
              <a:rPr kumimoji="1" lang="zh-CN" altLang="en-US" sz="1400" i="1" dirty="0"/>
              <a:t> </a:t>
            </a:r>
            <a:r>
              <a:rPr kumimoji="1" lang="en-US" altLang="zh-CN" sz="1400" i="1" dirty="0"/>
              <a:t>3</a:t>
            </a:r>
            <a:endParaRPr kumimoji="1" lang="zh-CN" altLang="en-US" sz="1400" i="1" dirty="0"/>
          </a:p>
        </p:txBody>
      </p:sp>
      <p:sp>
        <p:nvSpPr>
          <p:cNvPr id="71" name="文本框 141"/>
          <p:cNvSpPr txBox="1"/>
          <p:nvPr/>
        </p:nvSpPr>
        <p:spPr>
          <a:xfrm>
            <a:off x="8254881" y="5261893"/>
            <a:ext cx="6472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i="1" dirty="0"/>
              <a:t>Size</a:t>
            </a:r>
            <a:r>
              <a:rPr kumimoji="1" lang="zh-CN" altLang="en-US" sz="1400" i="1" dirty="0"/>
              <a:t> </a:t>
            </a:r>
            <a:r>
              <a:rPr kumimoji="1" lang="en-US" altLang="zh-CN" sz="1400" i="1" dirty="0"/>
              <a:t>4</a:t>
            </a:r>
            <a:endParaRPr kumimoji="1" lang="zh-CN" alt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825195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</TotalTime>
  <Words>148</Words>
  <Application>Microsoft Macintosh PowerPoint</Application>
  <PresentationFormat>Widescreen</PresentationFormat>
  <Paragraphs>16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DengXian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Mohan Li</dc:creator>
  <cp:lastModifiedBy>Li Mohan</cp:lastModifiedBy>
  <cp:revision>18</cp:revision>
  <dcterms:created xsi:type="dcterms:W3CDTF">2018-09-18T21:23:06Z</dcterms:created>
  <dcterms:modified xsi:type="dcterms:W3CDTF">2019-08-26T21:57:15Z</dcterms:modified>
</cp:coreProperties>
</file>