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6"/>
    <p:restoredTop sz="74722"/>
  </p:normalViewPr>
  <p:slideViewPr>
    <p:cSldViewPr snapToGrid="0" snapToObjects="1" showGuides="1">
      <p:cViewPr>
        <p:scale>
          <a:sx n="71" d="100"/>
          <a:sy n="71" d="100"/>
        </p:scale>
        <p:origin x="1264" y="25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0459-1B2A-BE4D-B088-7EC389AB660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B3CA2-4202-1443-884A-58A19C98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7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3CA2-4202-1443-884A-58A19C985B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2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B3CA2-4202-1443-884A-58A19C985B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6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1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8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1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7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4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8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9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0980" y="254264"/>
            <a:ext cx="7318661" cy="492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chemeClr val="bg1"/>
                </a:solidFill>
              </a:rPr>
              <a:t>High-resolution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dual-ended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readout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PET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detector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6040" y="727741"/>
            <a:ext cx="225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Experiment</a:t>
            </a:r>
            <a:r>
              <a:rPr lang="zh-CN" altLang="en-US" dirty="0"/>
              <a:t> </a:t>
            </a:r>
            <a:r>
              <a:rPr lang="en-US" altLang="zh-CN" dirty="0"/>
              <a:t>setup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5040" y="745670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EAAE7-7D07-694B-952B-E0AFCB0CE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870" y="1048460"/>
            <a:ext cx="3221441" cy="271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5CEDB2-3A63-A043-89AE-90F8809B8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136" y="3770374"/>
            <a:ext cx="1585090" cy="20606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8C972A-C2BB-C140-B82D-49EFDA059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209" y="3759910"/>
            <a:ext cx="1409215" cy="20710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FDDAD7-59C5-1C43-A51C-55E68CC96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5717" y="1115735"/>
            <a:ext cx="1747146" cy="16968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C516EF-D9D9-5147-B4CA-A88A202F3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102833" y="2523888"/>
            <a:ext cx="1494477" cy="20718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15BBA2-B5E8-5D4C-B09B-4C9026B795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053296" y="2546155"/>
            <a:ext cx="1475814" cy="20459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9EBC9B-A0F1-A04C-82ED-3718A85DE5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104659" y="4070324"/>
            <a:ext cx="1490824" cy="20718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6FF5DB1-250B-7646-9053-50A7EDE36D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4222" y="1115735"/>
            <a:ext cx="1746870" cy="16968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5ACCE54-70BA-3042-B436-C6FB70020E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6055098" y="4073953"/>
            <a:ext cx="1472206" cy="20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4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0DB0F8-01CE-2A46-A61A-842B163B1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443" y="1442357"/>
            <a:ext cx="4722718" cy="397872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6C6452-AF4F-8241-ACF6-9B1448807C9F}"/>
              </a:ext>
            </a:extLst>
          </p:cNvPr>
          <p:cNvCxnSpPr>
            <a:cxnSpLocks/>
          </p:cNvCxnSpPr>
          <p:nvPr/>
        </p:nvCxnSpPr>
        <p:spPr>
          <a:xfrm flipH="1" flipV="1">
            <a:off x="5024029" y="3038409"/>
            <a:ext cx="826114" cy="303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FBBD46-DA52-9441-8DAD-EBC2D454648D}"/>
              </a:ext>
            </a:extLst>
          </p:cNvPr>
          <p:cNvSpPr txBox="1"/>
          <p:nvPr/>
        </p:nvSpPr>
        <p:spPr>
          <a:xfrm>
            <a:off x="5850143" y="3138241"/>
            <a:ext cx="1591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FF0000"/>
                </a:solidFill>
                <a:latin typeface="Times" pitchFamily="2" charset="0"/>
              </a:rPr>
              <a:t>LYSO</a:t>
            </a:r>
            <a:r>
              <a:rPr lang="zh-CN" altLang="en-US" sz="22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Times" pitchFamily="2" charset="0"/>
              </a:rPr>
              <a:t>block</a:t>
            </a:r>
            <a:endParaRPr lang="en-US" sz="2200" dirty="0">
              <a:solidFill>
                <a:srgbClr val="FF0000"/>
              </a:solidFill>
              <a:latin typeface="Times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51FA8D-7856-B54A-933A-FF557D6CA7E6}"/>
              </a:ext>
            </a:extLst>
          </p:cNvPr>
          <p:cNvCxnSpPr>
            <a:cxnSpLocks/>
          </p:cNvCxnSpPr>
          <p:nvPr/>
        </p:nvCxnSpPr>
        <p:spPr>
          <a:xfrm flipH="1">
            <a:off x="4849859" y="3664337"/>
            <a:ext cx="86037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D4CE17-154A-9A4A-979F-5C4A26A256E9}"/>
              </a:ext>
            </a:extLst>
          </p:cNvPr>
          <p:cNvSpPr txBox="1"/>
          <p:nvPr/>
        </p:nvSpPr>
        <p:spPr>
          <a:xfrm>
            <a:off x="5710234" y="3501493"/>
            <a:ext cx="16962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FF0000"/>
                </a:solidFill>
                <a:latin typeface="Times" pitchFamily="2" charset="0"/>
              </a:rPr>
              <a:t>Na-22</a:t>
            </a:r>
            <a:r>
              <a:rPr lang="zh-CN" altLang="en-US" sz="22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Times" pitchFamily="2" charset="0"/>
              </a:rPr>
              <a:t>source</a:t>
            </a:r>
            <a:endParaRPr lang="en-US" sz="2200" dirty="0">
              <a:solidFill>
                <a:srgbClr val="FF0000"/>
              </a:solidFill>
              <a:latin typeface="Times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35D898-F211-7D4F-830F-4557EECA4C2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765496" y="4049058"/>
            <a:ext cx="884594" cy="167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709879-8C7E-D441-89F2-A4CEE1A5718D}"/>
              </a:ext>
            </a:extLst>
          </p:cNvPr>
          <p:cNvSpPr txBox="1"/>
          <p:nvPr/>
        </p:nvSpPr>
        <p:spPr>
          <a:xfrm>
            <a:off x="5650090" y="3833614"/>
            <a:ext cx="1418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FF0000"/>
                </a:solidFill>
                <a:latin typeface="Times" pitchFamily="2" charset="0"/>
              </a:rPr>
              <a:t>LYSO</a:t>
            </a:r>
            <a:r>
              <a:rPr lang="zh-CN" altLang="en-US" sz="22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Times" pitchFamily="2" charset="0"/>
              </a:rPr>
              <a:t>slab</a:t>
            </a:r>
            <a:endParaRPr lang="en-US" sz="2200" dirty="0">
              <a:solidFill>
                <a:srgbClr val="FF0000"/>
              </a:solidFill>
              <a:latin typeface="Times" pitchFamily="2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C0FF7A-5FA6-2446-BBC9-318416789B42}"/>
              </a:ext>
            </a:extLst>
          </p:cNvPr>
          <p:cNvCxnSpPr>
            <a:cxnSpLocks/>
          </p:cNvCxnSpPr>
          <p:nvPr/>
        </p:nvCxnSpPr>
        <p:spPr>
          <a:xfrm flipH="1">
            <a:off x="4811760" y="4334906"/>
            <a:ext cx="884594" cy="213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3EF1A81-06D9-D34D-ACCC-B4F7FC3AE103}"/>
              </a:ext>
            </a:extLst>
          </p:cNvPr>
          <p:cNvSpPr txBox="1"/>
          <p:nvPr/>
        </p:nvSpPr>
        <p:spPr>
          <a:xfrm>
            <a:off x="5632010" y="4172564"/>
            <a:ext cx="14782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err="1">
                <a:solidFill>
                  <a:srgbClr val="FF0000"/>
                </a:solidFill>
                <a:latin typeface="Times" pitchFamily="2" charset="0"/>
              </a:rPr>
              <a:t>SiPM</a:t>
            </a:r>
            <a:r>
              <a:rPr lang="zh-CN" altLang="en-US" sz="22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Times" pitchFamily="2" charset="0"/>
              </a:rPr>
              <a:t>array</a:t>
            </a:r>
            <a:endParaRPr lang="en-US" sz="2200" dirty="0">
              <a:solidFill>
                <a:srgbClr val="FF0000"/>
              </a:solidFill>
              <a:latin typeface="Times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67ABFA-7AA2-C34C-81E4-E13540460B31}"/>
              </a:ext>
            </a:extLst>
          </p:cNvPr>
          <p:cNvCxnSpPr>
            <a:cxnSpLocks/>
          </p:cNvCxnSpPr>
          <p:nvPr/>
        </p:nvCxnSpPr>
        <p:spPr>
          <a:xfrm flipH="1" flipV="1">
            <a:off x="5958277" y="4825594"/>
            <a:ext cx="748584" cy="174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A651B3-6F5B-514F-AE16-63521DBEF88C}"/>
              </a:ext>
            </a:extLst>
          </p:cNvPr>
          <p:cNvSpPr txBox="1"/>
          <p:nvPr/>
        </p:nvSpPr>
        <p:spPr>
          <a:xfrm>
            <a:off x="5825095" y="4960549"/>
            <a:ext cx="21096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FF0000"/>
                </a:solidFill>
                <a:latin typeface="Times" pitchFamily="2" charset="0"/>
              </a:rPr>
              <a:t>Translation stage</a:t>
            </a:r>
            <a:endParaRPr lang="en-US" sz="2200" dirty="0">
              <a:solidFill>
                <a:srgbClr val="FF0000"/>
              </a:solidFill>
              <a:latin typeface="Times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3E0FCD-45BA-904A-91F6-98FCFF9C4D82}"/>
              </a:ext>
            </a:extLst>
          </p:cNvPr>
          <p:cNvCxnSpPr>
            <a:cxnSpLocks/>
          </p:cNvCxnSpPr>
          <p:nvPr/>
        </p:nvCxnSpPr>
        <p:spPr>
          <a:xfrm flipV="1">
            <a:off x="3977640" y="2792056"/>
            <a:ext cx="692328" cy="635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7A0A75-74CD-A64A-B7F0-04201E927757}"/>
              </a:ext>
            </a:extLst>
          </p:cNvPr>
          <p:cNvCxnSpPr>
            <a:cxnSpLocks/>
          </p:cNvCxnSpPr>
          <p:nvPr/>
        </p:nvCxnSpPr>
        <p:spPr>
          <a:xfrm flipV="1">
            <a:off x="3977640" y="2851116"/>
            <a:ext cx="1215523" cy="576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3BFE0A-D71B-E946-A6B4-32790132E78A}"/>
              </a:ext>
            </a:extLst>
          </p:cNvPr>
          <p:cNvSpPr txBox="1"/>
          <p:nvPr/>
        </p:nvSpPr>
        <p:spPr>
          <a:xfrm>
            <a:off x="3617984" y="3427231"/>
            <a:ext cx="827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err="1">
                <a:solidFill>
                  <a:srgbClr val="FF0000"/>
                </a:solidFill>
                <a:latin typeface="Times" pitchFamily="2" charset="0"/>
              </a:rPr>
              <a:t>SiPM</a:t>
            </a:r>
            <a:endParaRPr lang="en-US" sz="2200" dirty="0">
              <a:solidFill>
                <a:srgbClr val="FF0000"/>
              </a:solidFill>
              <a:latin typeface="Times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B53E52-2645-5B47-A72F-60D84BD686C4}"/>
              </a:ext>
            </a:extLst>
          </p:cNvPr>
          <p:cNvCxnSpPr>
            <a:cxnSpLocks/>
          </p:cNvCxnSpPr>
          <p:nvPr/>
        </p:nvCxnSpPr>
        <p:spPr>
          <a:xfrm flipH="1">
            <a:off x="4216562" y="1949553"/>
            <a:ext cx="633297" cy="665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D4ABF3-D4A7-6147-B469-D2D23C21BBDB}"/>
              </a:ext>
            </a:extLst>
          </p:cNvPr>
          <p:cNvCxnSpPr>
            <a:cxnSpLocks/>
          </p:cNvCxnSpPr>
          <p:nvPr/>
        </p:nvCxnSpPr>
        <p:spPr>
          <a:xfrm>
            <a:off x="4849859" y="1949553"/>
            <a:ext cx="844044" cy="5637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4AE2DB-98B8-1740-9F08-CB616248D84F}"/>
              </a:ext>
            </a:extLst>
          </p:cNvPr>
          <p:cNvSpPr txBox="1"/>
          <p:nvPr/>
        </p:nvSpPr>
        <p:spPr>
          <a:xfrm>
            <a:off x="3879598" y="1612529"/>
            <a:ext cx="20558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FF0000"/>
                </a:solidFill>
                <a:latin typeface="Times" pitchFamily="2" charset="0"/>
              </a:rPr>
              <a:t>TOFPET2</a:t>
            </a:r>
            <a:r>
              <a:rPr lang="zh-CN" altLang="en-US" sz="22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Times" pitchFamily="2" charset="0"/>
              </a:rPr>
              <a:t>ASIC</a:t>
            </a:r>
            <a:endParaRPr lang="en-US" sz="2200" dirty="0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49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23</Words>
  <Application>Microsoft Macintosh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DengXian</vt:lpstr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Li</dc:creator>
  <cp:lastModifiedBy>Li Mohan</cp:lastModifiedBy>
  <cp:revision>26</cp:revision>
  <dcterms:created xsi:type="dcterms:W3CDTF">2018-09-18T21:23:06Z</dcterms:created>
  <dcterms:modified xsi:type="dcterms:W3CDTF">2019-08-27T03:06:16Z</dcterms:modified>
</cp:coreProperties>
</file>