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2"/>
    <p:restoredTop sz="74722"/>
  </p:normalViewPr>
  <p:slideViewPr>
    <p:cSldViewPr snapToGrid="0" snapToObjects="1" showGuides="1">
      <p:cViewPr varScale="1">
        <p:scale>
          <a:sx n="75" d="100"/>
          <a:sy n="75" d="100"/>
        </p:scale>
        <p:origin x="1184" y="16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0459-1B2A-BE4D-B088-7EC389AB660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B3CA2-4202-1443-884A-58A19C98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7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of this project is to smelt low-radioactivity stainless steel (SST) that is compatible with the ultra-low background requirement in Jinping Neutrino Experiment. I used a high-purity germanium detector to measure the radioactivity of raw materials and commercial samples of SST and wrote a program that could automatically identify radionuclide type and compute its radioactivity. My work helped to identify contamination sources such as C and Si and promoted to contributed to the smelting of custom-made SST samples whose radioactivity was comparable to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used in other neutrino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expeirments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such as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Borexino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3CA2-4202-1443-884A-58A19C985B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2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3CA2-4202-1443-884A-58A19C985B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6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1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8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1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7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8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9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88" y="1744505"/>
            <a:ext cx="2969518" cy="21628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2944" y="1036867"/>
            <a:ext cx="6248341" cy="492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chemeClr val="bg1"/>
                </a:solidFill>
              </a:rPr>
              <a:t>Radioactivity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measurement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with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 err="1">
                <a:solidFill>
                  <a:schemeClr val="bg1"/>
                </a:solidFill>
              </a:rPr>
              <a:t>HPGe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76857" y="1472676"/>
            <a:ext cx="225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HPGe</a:t>
            </a:r>
            <a:r>
              <a:rPr lang="zh-CN" altLang="en-US" dirty="0"/>
              <a:t> </a:t>
            </a:r>
            <a:r>
              <a:rPr lang="en-US" altLang="zh-CN" dirty="0"/>
              <a:t>detector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25585" y="1472676"/>
            <a:ext cx="225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Fitted</a:t>
            </a:r>
            <a:r>
              <a:rPr lang="zh-CN" altLang="en-US" dirty="0"/>
              <a:t> </a:t>
            </a:r>
            <a:r>
              <a:rPr lang="en-US" altLang="zh-CN" dirty="0"/>
              <a:t>spectrum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54" y="4137670"/>
            <a:ext cx="2285735" cy="19299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57" y="4175584"/>
            <a:ext cx="3314175" cy="189202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880605" y="3795018"/>
            <a:ext cx="225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88088" y="3841979"/>
            <a:ext cx="2228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Custom-made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88" y="1245413"/>
            <a:ext cx="124456" cy="448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F0CE9-7BC9-2F47-9FF9-CD85CC9BD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6857" y="1813987"/>
            <a:ext cx="2233626" cy="203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4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241300"/>
            <a:ext cx="6413500" cy="63627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6978315" y="2117553"/>
            <a:ext cx="88231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44588" y="1835506"/>
            <a:ext cx="119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Shield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152149" y="4531892"/>
            <a:ext cx="88231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93306" y="4498856"/>
            <a:ext cx="2666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HPGe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Detector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360695" y="5438270"/>
            <a:ext cx="88231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93306" y="5500522"/>
            <a:ext cx="2951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Liquid nitrogen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205662" y="4255165"/>
            <a:ext cx="88231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82900" y="3687766"/>
            <a:ext cx="347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NaI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Anti-Compton</a:t>
            </a:r>
          </a:p>
        </p:txBody>
      </p:sp>
    </p:spTree>
    <p:extLst>
      <p:ext uri="{BB962C8B-B14F-4D97-AF65-F5344CB8AC3E}">
        <p14:creationId xmlns:p14="http://schemas.microsoft.com/office/powerpoint/2010/main" val="54041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" y="751747"/>
            <a:ext cx="7200900" cy="5194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3969" y="2231439"/>
            <a:ext cx="561084" cy="29355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75" y="1504682"/>
            <a:ext cx="3262084" cy="23530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284" y="531315"/>
            <a:ext cx="13589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17" y="1320940"/>
            <a:ext cx="914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9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121</Words>
  <Application>Microsoft Macintosh PowerPoint</Application>
  <PresentationFormat>Widescreen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DengXian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Li</dc:creator>
  <cp:lastModifiedBy>Li Mohan</cp:lastModifiedBy>
  <cp:revision>30</cp:revision>
  <dcterms:created xsi:type="dcterms:W3CDTF">2018-09-18T21:23:06Z</dcterms:created>
  <dcterms:modified xsi:type="dcterms:W3CDTF">2019-08-26T22:05:41Z</dcterms:modified>
</cp:coreProperties>
</file>