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E4232-0E59-0E4A-9DF1-B9ACFED24E72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C849C444-060A-C249-B9C1-5A7A34376C73}">
      <dgm:prSet phldrT="[Text]" custT="1"/>
      <dgm:spPr/>
      <dgm:t>
        <a:bodyPr/>
        <a:lstStyle/>
        <a:p>
          <a:endParaRPr lang="en-US" sz="2800" dirty="0">
            <a:solidFill>
              <a:schemeClr val="bg1"/>
            </a:solidFill>
          </a:endParaRPr>
        </a:p>
      </dgm:t>
    </dgm:pt>
    <dgm:pt modelId="{2F232A91-8F3F-8C4E-8389-BCF887356C46}" type="parTrans" cxnId="{96DE81E6-84B1-4846-A744-C2B969358C2D}">
      <dgm:prSet/>
      <dgm:spPr/>
      <dgm:t>
        <a:bodyPr/>
        <a:lstStyle/>
        <a:p>
          <a:endParaRPr lang="en-US"/>
        </a:p>
      </dgm:t>
    </dgm:pt>
    <dgm:pt modelId="{81797886-EBAB-084E-936B-D474A9931959}" type="sibTrans" cxnId="{96DE81E6-84B1-4846-A744-C2B969358C2D}">
      <dgm:prSet/>
      <dgm:spPr/>
      <dgm:t>
        <a:bodyPr/>
        <a:lstStyle/>
        <a:p>
          <a:endParaRPr lang="en-US"/>
        </a:p>
      </dgm:t>
    </dgm:pt>
    <dgm:pt modelId="{28A015AD-6503-4447-8F94-E20322239740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FC121F70-4341-4442-AB65-2E951134BB54}" type="sibTrans" cxnId="{EB266FBE-9638-6548-87D3-D26A1213CC6B}">
      <dgm:prSet/>
      <dgm:spPr/>
      <dgm:t>
        <a:bodyPr/>
        <a:lstStyle/>
        <a:p>
          <a:endParaRPr lang="en-US"/>
        </a:p>
      </dgm:t>
    </dgm:pt>
    <dgm:pt modelId="{DDBE8F7C-3206-D34A-82A4-A3E2B33C1237}" type="parTrans" cxnId="{EB266FBE-9638-6548-87D3-D26A1213CC6B}">
      <dgm:prSet/>
      <dgm:spPr/>
      <dgm:t>
        <a:bodyPr/>
        <a:lstStyle/>
        <a:p>
          <a:endParaRPr lang="en-US"/>
        </a:p>
      </dgm:t>
    </dgm:pt>
    <dgm:pt modelId="{5D0E1DF9-A3BF-AE46-AAA0-21D308BD1D58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C3C0FCAE-7946-2747-A306-9C7008D8EB51}" type="sibTrans" cxnId="{83EB0111-538F-2344-A4FB-EEC7353C09E5}">
      <dgm:prSet/>
      <dgm:spPr/>
      <dgm:t>
        <a:bodyPr/>
        <a:lstStyle/>
        <a:p>
          <a:endParaRPr lang="en-US"/>
        </a:p>
      </dgm:t>
    </dgm:pt>
    <dgm:pt modelId="{29642D4F-C54D-AF49-870E-7FD8ADF952DB}" type="parTrans" cxnId="{83EB0111-538F-2344-A4FB-EEC7353C09E5}">
      <dgm:prSet/>
      <dgm:spPr/>
      <dgm:t>
        <a:bodyPr/>
        <a:lstStyle/>
        <a:p>
          <a:endParaRPr lang="en-US"/>
        </a:p>
      </dgm:t>
    </dgm:pt>
    <dgm:pt modelId="{B1B5FE41-5EA4-2D47-AFB3-C2ED55E1BBBA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AEC68315-0FF0-5D47-A4A1-9EE2E2D5A30B}" type="sibTrans" cxnId="{C7520C34-CFCF-B447-AD48-4165995CCA58}">
      <dgm:prSet/>
      <dgm:spPr/>
      <dgm:t>
        <a:bodyPr/>
        <a:lstStyle/>
        <a:p>
          <a:endParaRPr lang="en-US"/>
        </a:p>
      </dgm:t>
    </dgm:pt>
    <dgm:pt modelId="{B970B178-63B3-FD45-9F4D-3AB0ABACA5E2}" type="parTrans" cxnId="{C7520C34-CFCF-B447-AD48-4165995CCA58}">
      <dgm:prSet/>
      <dgm:spPr/>
      <dgm:t>
        <a:bodyPr/>
        <a:lstStyle/>
        <a:p>
          <a:endParaRPr lang="en-US"/>
        </a:p>
      </dgm:t>
    </dgm:pt>
    <dgm:pt modelId="{50FD1B0C-8259-374C-99DE-53A3BD1E228B}" type="pres">
      <dgm:prSet presAssocID="{7DBE4232-0E59-0E4A-9DF1-B9ACFED24E72}" presName="arrowDiagram" presStyleCnt="0">
        <dgm:presLayoutVars>
          <dgm:chMax val="5"/>
          <dgm:dir/>
          <dgm:resizeHandles val="exact"/>
        </dgm:presLayoutVars>
      </dgm:prSet>
      <dgm:spPr/>
    </dgm:pt>
    <dgm:pt modelId="{94673BC8-C19B-D44E-9722-57B4F41BA1DC}" type="pres">
      <dgm:prSet presAssocID="{7DBE4232-0E59-0E4A-9DF1-B9ACFED24E72}" presName="arrow" presStyleLbl="bgShp" presStyleIdx="0" presStyleCnt="1"/>
      <dgm:spPr/>
    </dgm:pt>
    <dgm:pt modelId="{47F7DA0B-0291-5548-96EF-4789D5AC0176}" type="pres">
      <dgm:prSet presAssocID="{7DBE4232-0E59-0E4A-9DF1-B9ACFED24E72}" presName="arrowDiagram4" presStyleCnt="0"/>
      <dgm:spPr/>
    </dgm:pt>
    <dgm:pt modelId="{F741BE33-0AE9-B94F-B213-3D38D31C1416}" type="pres">
      <dgm:prSet presAssocID="{28A015AD-6503-4447-8F94-E20322239740}" presName="bullet4a" presStyleLbl="node1" presStyleIdx="0" presStyleCnt="4"/>
      <dgm:spPr/>
    </dgm:pt>
    <dgm:pt modelId="{7E69F0C9-F99A-A342-ACC1-78632BA21F23}" type="pres">
      <dgm:prSet presAssocID="{28A015AD-6503-4447-8F94-E20322239740}" presName="textBox4a" presStyleLbl="revTx" presStyleIdx="0" presStyleCnt="4" custAng="0" custScaleX="229221" custLinFactNeighborX="73100" custLinFactNeighborY="21240">
        <dgm:presLayoutVars>
          <dgm:bulletEnabled val="1"/>
        </dgm:presLayoutVars>
      </dgm:prSet>
      <dgm:spPr/>
    </dgm:pt>
    <dgm:pt modelId="{E635B44E-E202-3043-A56D-6483B50A50B9}" type="pres">
      <dgm:prSet presAssocID="{B1B5FE41-5EA4-2D47-AFB3-C2ED55E1BBBA}" presName="bullet4b" presStyleLbl="node1" presStyleIdx="1" presStyleCnt="4"/>
      <dgm:spPr/>
    </dgm:pt>
    <dgm:pt modelId="{78E26A95-0349-FA4C-B3B2-8737363965D3}" type="pres">
      <dgm:prSet presAssocID="{B1B5FE41-5EA4-2D47-AFB3-C2ED55E1BBBA}" presName="textBox4b" presStyleLbl="revTx" presStyleIdx="1" presStyleCnt="4" custAng="0" custScaleX="97875" custScaleY="43251" custLinFactNeighborX="-91575" custLinFactNeighborY="-69268">
        <dgm:presLayoutVars>
          <dgm:bulletEnabled val="1"/>
        </dgm:presLayoutVars>
      </dgm:prSet>
      <dgm:spPr/>
    </dgm:pt>
    <dgm:pt modelId="{5E16F000-0785-AA41-9C04-2F06B0C3008B}" type="pres">
      <dgm:prSet presAssocID="{C849C444-060A-C249-B9C1-5A7A34376C73}" presName="bullet4c" presStyleLbl="node1" presStyleIdx="2" presStyleCnt="4"/>
      <dgm:spPr/>
    </dgm:pt>
    <dgm:pt modelId="{7298813D-4485-3046-8265-75F65A9426BF}" type="pres">
      <dgm:prSet presAssocID="{C849C444-060A-C249-B9C1-5A7A34376C73}" presName="textBox4c" presStyleLbl="revTx" presStyleIdx="2" presStyleCnt="4" custAng="0" custScaleX="251439" custLinFactNeighborX="45133" custLinFactNeighborY="14226">
        <dgm:presLayoutVars>
          <dgm:bulletEnabled val="1"/>
        </dgm:presLayoutVars>
      </dgm:prSet>
      <dgm:spPr/>
    </dgm:pt>
    <dgm:pt modelId="{528A36A6-8B8B-C941-A839-E58B57967A2D}" type="pres">
      <dgm:prSet presAssocID="{5D0E1DF9-A3BF-AE46-AAA0-21D308BD1D58}" presName="bullet4d" presStyleLbl="node1" presStyleIdx="3" presStyleCnt="4"/>
      <dgm:spPr/>
    </dgm:pt>
    <dgm:pt modelId="{C0DB407A-ED39-794A-92BF-DE4B6860DA23}" type="pres">
      <dgm:prSet presAssocID="{5D0E1DF9-A3BF-AE46-AAA0-21D308BD1D58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83EB0111-538F-2344-A4FB-EEC7353C09E5}" srcId="{7DBE4232-0E59-0E4A-9DF1-B9ACFED24E72}" destId="{5D0E1DF9-A3BF-AE46-AAA0-21D308BD1D58}" srcOrd="3" destOrd="0" parTransId="{29642D4F-C54D-AF49-870E-7FD8ADF952DB}" sibTransId="{C3C0FCAE-7946-2747-A306-9C7008D8EB51}"/>
    <dgm:cxn modelId="{A88F1322-95C6-5347-B161-A5B34FDFD9C2}" type="presOf" srcId="{C849C444-060A-C249-B9C1-5A7A34376C73}" destId="{7298813D-4485-3046-8265-75F65A9426BF}" srcOrd="0" destOrd="0" presId="urn:microsoft.com/office/officeart/2005/8/layout/arrow2"/>
    <dgm:cxn modelId="{C7520C34-CFCF-B447-AD48-4165995CCA58}" srcId="{7DBE4232-0E59-0E4A-9DF1-B9ACFED24E72}" destId="{B1B5FE41-5EA4-2D47-AFB3-C2ED55E1BBBA}" srcOrd="1" destOrd="0" parTransId="{B970B178-63B3-FD45-9F4D-3AB0ABACA5E2}" sibTransId="{AEC68315-0FF0-5D47-A4A1-9EE2E2D5A30B}"/>
    <dgm:cxn modelId="{3E86D39D-C29A-3540-841C-8D46F6918E8E}" type="presOf" srcId="{5D0E1DF9-A3BF-AE46-AAA0-21D308BD1D58}" destId="{C0DB407A-ED39-794A-92BF-DE4B6860DA23}" srcOrd="0" destOrd="0" presId="urn:microsoft.com/office/officeart/2005/8/layout/arrow2"/>
    <dgm:cxn modelId="{EB266FBE-9638-6548-87D3-D26A1213CC6B}" srcId="{7DBE4232-0E59-0E4A-9DF1-B9ACFED24E72}" destId="{28A015AD-6503-4447-8F94-E20322239740}" srcOrd="0" destOrd="0" parTransId="{DDBE8F7C-3206-D34A-82A4-A3E2B33C1237}" sibTransId="{FC121F70-4341-4442-AB65-2E951134BB54}"/>
    <dgm:cxn modelId="{4BDBA6D4-7AC9-F041-801C-DF825D7AA0D2}" type="presOf" srcId="{B1B5FE41-5EA4-2D47-AFB3-C2ED55E1BBBA}" destId="{78E26A95-0349-FA4C-B3B2-8737363965D3}" srcOrd="0" destOrd="0" presId="urn:microsoft.com/office/officeart/2005/8/layout/arrow2"/>
    <dgm:cxn modelId="{38622CD9-0B64-994D-8CC0-5D4B55093A3C}" type="presOf" srcId="{28A015AD-6503-4447-8F94-E20322239740}" destId="{7E69F0C9-F99A-A342-ACC1-78632BA21F23}" srcOrd="0" destOrd="0" presId="urn:microsoft.com/office/officeart/2005/8/layout/arrow2"/>
    <dgm:cxn modelId="{96DE81E6-84B1-4846-A744-C2B969358C2D}" srcId="{7DBE4232-0E59-0E4A-9DF1-B9ACFED24E72}" destId="{C849C444-060A-C249-B9C1-5A7A34376C73}" srcOrd="2" destOrd="0" parTransId="{2F232A91-8F3F-8C4E-8389-BCF887356C46}" sibTransId="{81797886-EBAB-084E-936B-D474A9931959}"/>
    <dgm:cxn modelId="{9A508BE8-9C85-9E4F-880F-050967BA400E}" type="presOf" srcId="{7DBE4232-0E59-0E4A-9DF1-B9ACFED24E72}" destId="{50FD1B0C-8259-374C-99DE-53A3BD1E228B}" srcOrd="0" destOrd="0" presId="urn:microsoft.com/office/officeart/2005/8/layout/arrow2"/>
    <dgm:cxn modelId="{3567563F-ED9A-694A-8018-B279D2968B78}" type="presParOf" srcId="{50FD1B0C-8259-374C-99DE-53A3BD1E228B}" destId="{94673BC8-C19B-D44E-9722-57B4F41BA1DC}" srcOrd="0" destOrd="0" presId="urn:microsoft.com/office/officeart/2005/8/layout/arrow2"/>
    <dgm:cxn modelId="{F94170F9-C90F-9D40-90EE-EFF8925AC515}" type="presParOf" srcId="{50FD1B0C-8259-374C-99DE-53A3BD1E228B}" destId="{47F7DA0B-0291-5548-96EF-4789D5AC0176}" srcOrd="1" destOrd="0" presId="urn:microsoft.com/office/officeart/2005/8/layout/arrow2"/>
    <dgm:cxn modelId="{B56D3259-61DE-CA4A-959F-4F7C619EAEC2}" type="presParOf" srcId="{47F7DA0B-0291-5548-96EF-4789D5AC0176}" destId="{F741BE33-0AE9-B94F-B213-3D38D31C1416}" srcOrd="0" destOrd="0" presId="urn:microsoft.com/office/officeart/2005/8/layout/arrow2"/>
    <dgm:cxn modelId="{235F8C7E-208A-B64F-A257-6D27E22FB066}" type="presParOf" srcId="{47F7DA0B-0291-5548-96EF-4789D5AC0176}" destId="{7E69F0C9-F99A-A342-ACC1-78632BA21F23}" srcOrd="1" destOrd="0" presId="urn:microsoft.com/office/officeart/2005/8/layout/arrow2"/>
    <dgm:cxn modelId="{A026AFCF-C0C4-ED47-9128-51557C736AF4}" type="presParOf" srcId="{47F7DA0B-0291-5548-96EF-4789D5AC0176}" destId="{E635B44E-E202-3043-A56D-6483B50A50B9}" srcOrd="2" destOrd="0" presId="urn:microsoft.com/office/officeart/2005/8/layout/arrow2"/>
    <dgm:cxn modelId="{94C342DF-AEF3-E649-A976-F6600BE0FFE8}" type="presParOf" srcId="{47F7DA0B-0291-5548-96EF-4789D5AC0176}" destId="{78E26A95-0349-FA4C-B3B2-8737363965D3}" srcOrd="3" destOrd="0" presId="urn:microsoft.com/office/officeart/2005/8/layout/arrow2"/>
    <dgm:cxn modelId="{211B482E-BFCD-854F-82BF-33BA55152C62}" type="presParOf" srcId="{47F7DA0B-0291-5548-96EF-4789D5AC0176}" destId="{5E16F000-0785-AA41-9C04-2F06B0C3008B}" srcOrd="4" destOrd="0" presId="urn:microsoft.com/office/officeart/2005/8/layout/arrow2"/>
    <dgm:cxn modelId="{0510E1D8-809B-254A-811C-CD28DD7ED8BB}" type="presParOf" srcId="{47F7DA0B-0291-5548-96EF-4789D5AC0176}" destId="{7298813D-4485-3046-8265-75F65A9426BF}" srcOrd="5" destOrd="0" presId="urn:microsoft.com/office/officeart/2005/8/layout/arrow2"/>
    <dgm:cxn modelId="{A5C6C505-902D-5647-818B-0C50EB2D442D}" type="presParOf" srcId="{47F7DA0B-0291-5548-96EF-4789D5AC0176}" destId="{528A36A6-8B8B-C941-A839-E58B57967A2D}" srcOrd="6" destOrd="0" presId="urn:microsoft.com/office/officeart/2005/8/layout/arrow2"/>
    <dgm:cxn modelId="{F0C99E80-E7DB-7A47-9F17-686FF1BE3BCE}" type="presParOf" srcId="{47F7DA0B-0291-5548-96EF-4789D5AC0176}" destId="{C0DB407A-ED39-794A-92BF-DE4B6860DA2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73BC8-C19B-D44E-9722-57B4F41BA1DC}">
      <dsp:nvSpPr>
        <dsp:cNvPr id="0" name=""/>
        <dsp:cNvSpPr/>
      </dsp:nvSpPr>
      <dsp:spPr>
        <a:xfrm>
          <a:off x="1917" y="566057"/>
          <a:ext cx="7924800" cy="4952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1BE33-0AE9-B94F-B213-3D38D31C1416}">
      <dsp:nvSpPr>
        <dsp:cNvPr id="0" name=""/>
        <dsp:cNvSpPr/>
      </dsp:nvSpPr>
      <dsp:spPr>
        <a:xfrm>
          <a:off x="782510" y="4249107"/>
          <a:ext cx="182270" cy="182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9F0C9-F99A-A342-ACC1-78632BA21F23}">
      <dsp:nvSpPr>
        <dsp:cNvPr id="0" name=""/>
        <dsp:cNvSpPr/>
      </dsp:nvSpPr>
      <dsp:spPr>
        <a:xfrm>
          <a:off x="988690" y="4590623"/>
          <a:ext cx="3106267" cy="117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1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988690" y="4590623"/>
        <a:ext cx="3106267" cy="1178814"/>
      </dsp:txXfrm>
    </dsp:sp>
    <dsp:sp modelId="{E635B44E-E202-3043-A56D-6483B50A50B9}">
      <dsp:nvSpPr>
        <dsp:cNvPr id="0" name=""/>
        <dsp:cNvSpPr/>
      </dsp:nvSpPr>
      <dsp:spPr>
        <a:xfrm>
          <a:off x="2070290" y="3097040"/>
          <a:ext cx="316992" cy="316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26A95-0349-FA4C-B3B2-8737363965D3}">
      <dsp:nvSpPr>
        <dsp:cNvPr id="0" name=""/>
        <dsp:cNvSpPr/>
      </dsp:nvSpPr>
      <dsp:spPr>
        <a:xfrm>
          <a:off x="722470" y="2329903"/>
          <a:ext cx="1628843" cy="97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67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722470" y="2329903"/>
        <a:ext cx="1628843" cy="978995"/>
      </dsp:txXfrm>
    </dsp:sp>
    <dsp:sp modelId="{5E16F000-0785-AA41-9C04-2F06B0C3008B}">
      <dsp:nvSpPr>
        <dsp:cNvPr id="0" name=""/>
        <dsp:cNvSpPr/>
      </dsp:nvSpPr>
      <dsp:spPr>
        <a:xfrm>
          <a:off x="3714686" y="2248095"/>
          <a:ext cx="420014" cy="4200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8813D-4485-3046-8265-75F65A9426BF}">
      <dsp:nvSpPr>
        <dsp:cNvPr id="0" name=""/>
        <dsp:cNvSpPr/>
      </dsp:nvSpPr>
      <dsp:spPr>
        <a:xfrm>
          <a:off x="3415670" y="2893554"/>
          <a:ext cx="4184467" cy="306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57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3415670" y="2893554"/>
        <a:ext cx="4184467" cy="3060954"/>
      </dsp:txXfrm>
    </dsp:sp>
    <dsp:sp modelId="{528A36A6-8B8B-C941-A839-E58B57967A2D}">
      <dsp:nvSpPr>
        <dsp:cNvPr id="0" name=""/>
        <dsp:cNvSpPr/>
      </dsp:nvSpPr>
      <dsp:spPr>
        <a:xfrm>
          <a:off x="5505691" y="1686425"/>
          <a:ext cx="562660" cy="562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407A-ED39-794A-92BF-DE4B6860DA23}">
      <dsp:nvSpPr>
        <dsp:cNvPr id="0" name=""/>
        <dsp:cNvSpPr/>
      </dsp:nvSpPr>
      <dsp:spPr>
        <a:xfrm>
          <a:off x="5787021" y="1967756"/>
          <a:ext cx="1664208" cy="3551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142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5787021" y="1967756"/>
        <a:ext cx="1664208" cy="3551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4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3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70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39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8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9259-DACC-E64E-819B-A11CC901983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31A4BDE-94FA-7E4B-8ECF-427245AA8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968286"/>
              </p:ext>
            </p:extLst>
          </p:nvPr>
        </p:nvGraphicFramePr>
        <p:xfrm>
          <a:off x="762000" y="435429"/>
          <a:ext cx="7924800" cy="608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ABAA4B5E-7FDE-8746-BD47-DEB8A14B16B2}"/>
              </a:ext>
            </a:extLst>
          </p:cNvPr>
          <p:cNvSpPr/>
          <p:nvPr/>
        </p:nvSpPr>
        <p:spPr>
          <a:xfrm>
            <a:off x="1846026" y="4828791"/>
            <a:ext cx="175080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Collection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6633F5-C939-C548-A6EB-04BF2037389E}"/>
              </a:ext>
            </a:extLst>
          </p:cNvPr>
          <p:cNvSpPr/>
          <p:nvPr/>
        </p:nvSpPr>
        <p:spPr>
          <a:xfrm>
            <a:off x="1360054" y="2354172"/>
            <a:ext cx="201451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Engineering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34F944-32CF-D84E-8772-79857F718BE2}"/>
              </a:ext>
            </a:extLst>
          </p:cNvPr>
          <p:cNvSpPr/>
          <p:nvPr/>
        </p:nvSpPr>
        <p:spPr>
          <a:xfrm>
            <a:off x="4704389" y="3240454"/>
            <a:ext cx="154401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Machine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Learning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AE7B0E-FE6A-5F41-9D79-D280EDDC3362}"/>
              </a:ext>
            </a:extLst>
          </p:cNvPr>
          <p:cNvSpPr/>
          <p:nvPr/>
        </p:nvSpPr>
        <p:spPr>
          <a:xfrm>
            <a:off x="5153356" y="1314722"/>
            <a:ext cx="19070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729620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{2621DE1E-CA4D-B644-A07E-D62583F3441A}tf10001122</Template>
  <TotalTime>9</TotalTime>
  <Words>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Liu</dc:creator>
  <cp:lastModifiedBy>Mohan Liu</cp:lastModifiedBy>
  <cp:revision>2</cp:revision>
  <dcterms:created xsi:type="dcterms:W3CDTF">2019-07-11T05:49:27Z</dcterms:created>
  <dcterms:modified xsi:type="dcterms:W3CDTF">2019-07-11T06:07:23Z</dcterms:modified>
</cp:coreProperties>
</file>