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E4232-0E59-0E4A-9DF1-B9ACFED24E72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C849C444-060A-C249-B9C1-5A7A34376C73}">
      <dgm:prSet phldrT="[Text]" custT="1"/>
      <dgm:spPr/>
      <dgm:t>
        <a:bodyPr/>
        <a:lstStyle/>
        <a:p>
          <a:endParaRPr lang="en-US" sz="2800" dirty="0">
            <a:solidFill>
              <a:schemeClr val="bg1"/>
            </a:solidFill>
          </a:endParaRPr>
        </a:p>
      </dgm:t>
    </dgm:pt>
    <dgm:pt modelId="{2F232A91-8F3F-8C4E-8389-BCF887356C46}" type="parTrans" cxnId="{96DE81E6-84B1-4846-A744-C2B969358C2D}">
      <dgm:prSet/>
      <dgm:spPr/>
      <dgm:t>
        <a:bodyPr/>
        <a:lstStyle/>
        <a:p>
          <a:endParaRPr lang="en-US"/>
        </a:p>
      </dgm:t>
    </dgm:pt>
    <dgm:pt modelId="{81797886-EBAB-084E-936B-D474A9931959}" type="sibTrans" cxnId="{96DE81E6-84B1-4846-A744-C2B969358C2D}">
      <dgm:prSet/>
      <dgm:spPr/>
      <dgm:t>
        <a:bodyPr/>
        <a:lstStyle/>
        <a:p>
          <a:endParaRPr lang="en-US"/>
        </a:p>
      </dgm:t>
    </dgm:pt>
    <dgm:pt modelId="{28A015AD-6503-4447-8F94-E20322239740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FC121F70-4341-4442-AB65-2E951134BB54}" type="sibTrans" cxnId="{EB266FBE-9638-6548-87D3-D26A1213CC6B}">
      <dgm:prSet/>
      <dgm:spPr/>
      <dgm:t>
        <a:bodyPr/>
        <a:lstStyle/>
        <a:p>
          <a:endParaRPr lang="en-US"/>
        </a:p>
      </dgm:t>
    </dgm:pt>
    <dgm:pt modelId="{DDBE8F7C-3206-D34A-82A4-A3E2B33C1237}" type="parTrans" cxnId="{EB266FBE-9638-6548-87D3-D26A1213CC6B}">
      <dgm:prSet/>
      <dgm:spPr/>
      <dgm:t>
        <a:bodyPr/>
        <a:lstStyle/>
        <a:p>
          <a:endParaRPr lang="en-US"/>
        </a:p>
      </dgm:t>
    </dgm:pt>
    <dgm:pt modelId="{5D0E1DF9-A3BF-AE46-AAA0-21D308BD1D58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C3C0FCAE-7946-2747-A306-9C7008D8EB51}" type="sibTrans" cxnId="{83EB0111-538F-2344-A4FB-EEC7353C09E5}">
      <dgm:prSet/>
      <dgm:spPr/>
      <dgm:t>
        <a:bodyPr/>
        <a:lstStyle/>
        <a:p>
          <a:endParaRPr lang="en-US"/>
        </a:p>
      </dgm:t>
    </dgm:pt>
    <dgm:pt modelId="{29642D4F-C54D-AF49-870E-7FD8ADF952DB}" type="parTrans" cxnId="{83EB0111-538F-2344-A4FB-EEC7353C09E5}">
      <dgm:prSet/>
      <dgm:spPr/>
      <dgm:t>
        <a:bodyPr/>
        <a:lstStyle/>
        <a:p>
          <a:endParaRPr lang="en-US"/>
        </a:p>
      </dgm:t>
    </dgm:pt>
    <dgm:pt modelId="{B1B5FE41-5EA4-2D47-AFB3-C2ED55E1BBBA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AEC68315-0FF0-5D47-A4A1-9EE2E2D5A30B}" type="sibTrans" cxnId="{C7520C34-CFCF-B447-AD48-4165995CCA58}">
      <dgm:prSet/>
      <dgm:spPr/>
      <dgm:t>
        <a:bodyPr/>
        <a:lstStyle/>
        <a:p>
          <a:endParaRPr lang="en-US"/>
        </a:p>
      </dgm:t>
    </dgm:pt>
    <dgm:pt modelId="{B970B178-63B3-FD45-9F4D-3AB0ABACA5E2}" type="parTrans" cxnId="{C7520C34-CFCF-B447-AD48-4165995CCA58}">
      <dgm:prSet/>
      <dgm:spPr/>
      <dgm:t>
        <a:bodyPr/>
        <a:lstStyle/>
        <a:p>
          <a:endParaRPr lang="en-US"/>
        </a:p>
      </dgm:t>
    </dgm:pt>
    <dgm:pt modelId="{50FD1B0C-8259-374C-99DE-53A3BD1E228B}" type="pres">
      <dgm:prSet presAssocID="{7DBE4232-0E59-0E4A-9DF1-B9ACFED24E72}" presName="arrowDiagram" presStyleCnt="0">
        <dgm:presLayoutVars>
          <dgm:chMax val="5"/>
          <dgm:dir/>
          <dgm:resizeHandles val="exact"/>
        </dgm:presLayoutVars>
      </dgm:prSet>
      <dgm:spPr/>
    </dgm:pt>
    <dgm:pt modelId="{94673BC8-C19B-D44E-9722-57B4F41BA1DC}" type="pres">
      <dgm:prSet presAssocID="{7DBE4232-0E59-0E4A-9DF1-B9ACFED24E72}" presName="arrow" presStyleLbl="bgShp" presStyleIdx="0" presStyleCnt="1"/>
      <dgm:spPr/>
    </dgm:pt>
    <dgm:pt modelId="{47F7DA0B-0291-5548-96EF-4789D5AC0176}" type="pres">
      <dgm:prSet presAssocID="{7DBE4232-0E59-0E4A-9DF1-B9ACFED24E72}" presName="arrowDiagram4" presStyleCnt="0"/>
      <dgm:spPr/>
    </dgm:pt>
    <dgm:pt modelId="{F741BE33-0AE9-B94F-B213-3D38D31C1416}" type="pres">
      <dgm:prSet presAssocID="{28A015AD-6503-4447-8F94-E20322239740}" presName="bullet4a" presStyleLbl="node1" presStyleIdx="0" presStyleCnt="4"/>
      <dgm:spPr/>
    </dgm:pt>
    <dgm:pt modelId="{7E69F0C9-F99A-A342-ACC1-78632BA21F23}" type="pres">
      <dgm:prSet presAssocID="{28A015AD-6503-4447-8F94-E20322239740}" presName="textBox4a" presStyleLbl="revTx" presStyleIdx="0" presStyleCnt="4" custAng="0" custScaleX="229221" custLinFactNeighborX="73100" custLinFactNeighborY="21240">
        <dgm:presLayoutVars>
          <dgm:bulletEnabled val="1"/>
        </dgm:presLayoutVars>
      </dgm:prSet>
      <dgm:spPr/>
    </dgm:pt>
    <dgm:pt modelId="{E635B44E-E202-3043-A56D-6483B50A50B9}" type="pres">
      <dgm:prSet presAssocID="{B1B5FE41-5EA4-2D47-AFB3-C2ED55E1BBBA}" presName="bullet4b" presStyleLbl="node1" presStyleIdx="1" presStyleCnt="4"/>
      <dgm:spPr/>
    </dgm:pt>
    <dgm:pt modelId="{78E26A95-0349-FA4C-B3B2-8737363965D3}" type="pres">
      <dgm:prSet presAssocID="{B1B5FE41-5EA4-2D47-AFB3-C2ED55E1BBBA}" presName="textBox4b" presStyleLbl="revTx" presStyleIdx="1" presStyleCnt="4" custAng="0" custScaleX="97875" custScaleY="43251" custLinFactNeighborX="-91575" custLinFactNeighborY="-69268">
        <dgm:presLayoutVars>
          <dgm:bulletEnabled val="1"/>
        </dgm:presLayoutVars>
      </dgm:prSet>
      <dgm:spPr/>
    </dgm:pt>
    <dgm:pt modelId="{5E16F000-0785-AA41-9C04-2F06B0C3008B}" type="pres">
      <dgm:prSet presAssocID="{C849C444-060A-C249-B9C1-5A7A34376C73}" presName="bullet4c" presStyleLbl="node1" presStyleIdx="2" presStyleCnt="4"/>
      <dgm:spPr/>
    </dgm:pt>
    <dgm:pt modelId="{7298813D-4485-3046-8265-75F65A9426BF}" type="pres">
      <dgm:prSet presAssocID="{C849C444-060A-C249-B9C1-5A7A34376C73}" presName="textBox4c" presStyleLbl="revTx" presStyleIdx="2" presStyleCnt="4" custAng="0" custScaleX="251439" custLinFactNeighborX="45133" custLinFactNeighborY="14226">
        <dgm:presLayoutVars>
          <dgm:bulletEnabled val="1"/>
        </dgm:presLayoutVars>
      </dgm:prSet>
      <dgm:spPr/>
    </dgm:pt>
    <dgm:pt modelId="{528A36A6-8B8B-C941-A839-E58B57967A2D}" type="pres">
      <dgm:prSet presAssocID="{5D0E1DF9-A3BF-AE46-AAA0-21D308BD1D58}" presName="bullet4d" presStyleLbl="node1" presStyleIdx="3" presStyleCnt="4"/>
      <dgm:spPr/>
    </dgm:pt>
    <dgm:pt modelId="{C0DB407A-ED39-794A-92BF-DE4B6860DA23}" type="pres">
      <dgm:prSet presAssocID="{5D0E1DF9-A3BF-AE46-AAA0-21D308BD1D58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83EB0111-538F-2344-A4FB-EEC7353C09E5}" srcId="{7DBE4232-0E59-0E4A-9DF1-B9ACFED24E72}" destId="{5D0E1DF9-A3BF-AE46-AAA0-21D308BD1D58}" srcOrd="3" destOrd="0" parTransId="{29642D4F-C54D-AF49-870E-7FD8ADF952DB}" sibTransId="{C3C0FCAE-7946-2747-A306-9C7008D8EB51}"/>
    <dgm:cxn modelId="{A88F1322-95C6-5347-B161-A5B34FDFD9C2}" type="presOf" srcId="{C849C444-060A-C249-B9C1-5A7A34376C73}" destId="{7298813D-4485-3046-8265-75F65A9426BF}" srcOrd="0" destOrd="0" presId="urn:microsoft.com/office/officeart/2005/8/layout/arrow2"/>
    <dgm:cxn modelId="{C7520C34-CFCF-B447-AD48-4165995CCA58}" srcId="{7DBE4232-0E59-0E4A-9DF1-B9ACFED24E72}" destId="{B1B5FE41-5EA4-2D47-AFB3-C2ED55E1BBBA}" srcOrd="1" destOrd="0" parTransId="{B970B178-63B3-FD45-9F4D-3AB0ABACA5E2}" sibTransId="{AEC68315-0FF0-5D47-A4A1-9EE2E2D5A30B}"/>
    <dgm:cxn modelId="{3E86D39D-C29A-3540-841C-8D46F6918E8E}" type="presOf" srcId="{5D0E1DF9-A3BF-AE46-AAA0-21D308BD1D58}" destId="{C0DB407A-ED39-794A-92BF-DE4B6860DA23}" srcOrd="0" destOrd="0" presId="urn:microsoft.com/office/officeart/2005/8/layout/arrow2"/>
    <dgm:cxn modelId="{EB266FBE-9638-6548-87D3-D26A1213CC6B}" srcId="{7DBE4232-0E59-0E4A-9DF1-B9ACFED24E72}" destId="{28A015AD-6503-4447-8F94-E20322239740}" srcOrd="0" destOrd="0" parTransId="{DDBE8F7C-3206-D34A-82A4-A3E2B33C1237}" sibTransId="{FC121F70-4341-4442-AB65-2E951134BB54}"/>
    <dgm:cxn modelId="{4BDBA6D4-7AC9-F041-801C-DF825D7AA0D2}" type="presOf" srcId="{B1B5FE41-5EA4-2D47-AFB3-C2ED55E1BBBA}" destId="{78E26A95-0349-FA4C-B3B2-8737363965D3}" srcOrd="0" destOrd="0" presId="urn:microsoft.com/office/officeart/2005/8/layout/arrow2"/>
    <dgm:cxn modelId="{38622CD9-0B64-994D-8CC0-5D4B55093A3C}" type="presOf" srcId="{28A015AD-6503-4447-8F94-E20322239740}" destId="{7E69F0C9-F99A-A342-ACC1-78632BA21F23}" srcOrd="0" destOrd="0" presId="urn:microsoft.com/office/officeart/2005/8/layout/arrow2"/>
    <dgm:cxn modelId="{96DE81E6-84B1-4846-A744-C2B969358C2D}" srcId="{7DBE4232-0E59-0E4A-9DF1-B9ACFED24E72}" destId="{C849C444-060A-C249-B9C1-5A7A34376C73}" srcOrd="2" destOrd="0" parTransId="{2F232A91-8F3F-8C4E-8389-BCF887356C46}" sibTransId="{81797886-EBAB-084E-936B-D474A9931959}"/>
    <dgm:cxn modelId="{9A508BE8-9C85-9E4F-880F-050967BA400E}" type="presOf" srcId="{7DBE4232-0E59-0E4A-9DF1-B9ACFED24E72}" destId="{50FD1B0C-8259-374C-99DE-53A3BD1E228B}" srcOrd="0" destOrd="0" presId="urn:microsoft.com/office/officeart/2005/8/layout/arrow2"/>
    <dgm:cxn modelId="{3567563F-ED9A-694A-8018-B279D2968B78}" type="presParOf" srcId="{50FD1B0C-8259-374C-99DE-53A3BD1E228B}" destId="{94673BC8-C19B-D44E-9722-57B4F41BA1DC}" srcOrd="0" destOrd="0" presId="urn:microsoft.com/office/officeart/2005/8/layout/arrow2"/>
    <dgm:cxn modelId="{F94170F9-C90F-9D40-90EE-EFF8925AC515}" type="presParOf" srcId="{50FD1B0C-8259-374C-99DE-53A3BD1E228B}" destId="{47F7DA0B-0291-5548-96EF-4789D5AC0176}" srcOrd="1" destOrd="0" presId="urn:microsoft.com/office/officeart/2005/8/layout/arrow2"/>
    <dgm:cxn modelId="{B56D3259-61DE-CA4A-959F-4F7C619EAEC2}" type="presParOf" srcId="{47F7DA0B-0291-5548-96EF-4789D5AC0176}" destId="{F741BE33-0AE9-B94F-B213-3D38D31C1416}" srcOrd="0" destOrd="0" presId="urn:microsoft.com/office/officeart/2005/8/layout/arrow2"/>
    <dgm:cxn modelId="{235F8C7E-208A-B64F-A257-6D27E22FB066}" type="presParOf" srcId="{47F7DA0B-0291-5548-96EF-4789D5AC0176}" destId="{7E69F0C9-F99A-A342-ACC1-78632BA21F23}" srcOrd="1" destOrd="0" presId="urn:microsoft.com/office/officeart/2005/8/layout/arrow2"/>
    <dgm:cxn modelId="{A026AFCF-C0C4-ED47-9128-51557C736AF4}" type="presParOf" srcId="{47F7DA0B-0291-5548-96EF-4789D5AC0176}" destId="{E635B44E-E202-3043-A56D-6483B50A50B9}" srcOrd="2" destOrd="0" presId="urn:microsoft.com/office/officeart/2005/8/layout/arrow2"/>
    <dgm:cxn modelId="{94C342DF-AEF3-E649-A976-F6600BE0FFE8}" type="presParOf" srcId="{47F7DA0B-0291-5548-96EF-4789D5AC0176}" destId="{78E26A95-0349-FA4C-B3B2-8737363965D3}" srcOrd="3" destOrd="0" presId="urn:microsoft.com/office/officeart/2005/8/layout/arrow2"/>
    <dgm:cxn modelId="{211B482E-BFCD-854F-82BF-33BA55152C62}" type="presParOf" srcId="{47F7DA0B-0291-5548-96EF-4789D5AC0176}" destId="{5E16F000-0785-AA41-9C04-2F06B0C3008B}" srcOrd="4" destOrd="0" presId="urn:microsoft.com/office/officeart/2005/8/layout/arrow2"/>
    <dgm:cxn modelId="{0510E1D8-809B-254A-811C-CD28DD7ED8BB}" type="presParOf" srcId="{47F7DA0B-0291-5548-96EF-4789D5AC0176}" destId="{7298813D-4485-3046-8265-75F65A9426BF}" srcOrd="5" destOrd="0" presId="urn:microsoft.com/office/officeart/2005/8/layout/arrow2"/>
    <dgm:cxn modelId="{A5C6C505-902D-5647-818B-0C50EB2D442D}" type="presParOf" srcId="{47F7DA0B-0291-5548-96EF-4789D5AC0176}" destId="{528A36A6-8B8B-C941-A839-E58B57967A2D}" srcOrd="6" destOrd="0" presId="urn:microsoft.com/office/officeart/2005/8/layout/arrow2"/>
    <dgm:cxn modelId="{F0C99E80-E7DB-7A47-9F17-686FF1BE3BCE}" type="presParOf" srcId="{47F7DA0B-0291-5548-96EF-4789D5AC0176}" destId="{C0DB407A-ED39-794A-92BF-DE4B6860DA2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58B624-4D61-F94B-9552-655BD4B3FA83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>
        <a:scene3d>
          <a:camera prst="perspectiveContrastingRightFacing"/>
          <a:lightRig rig="morning" dir="t"/>
        </a:scene3d>
      </dgm:spPr>
      <dgm:t>
        <a:bodyPr/>
        <a:lstStyle/>
        <a:p>
          <a:endParaRPr lang="en-US"/>
        </a:p>
      </dgm:t>
    </dgm:pt>
    <dgm:pt modelId="{4BC850F2-42D3-B44B-B7C0-B099737888EF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Daily Demand</a:t>
          </a:r>
        </a:p>
      </dgm:t>
    </dgm:pt>
    <dgm:pt modelId="{722FE982-9D3A-3C41-B754-794A4B48C80C}" type="parTrans" cxnId="{46403F51-0184-FF4E-A4A1-927F39390F25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FF41C4D6-1880-7140-A55A-0D9BD5C54ADD}" type="sibTrans" cxnId="{46403F51-0184-FF4E-A4A1-927F39390F25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CF095AD5-6A2F-9B41-B153-EDF8F0DC6040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 Low</a:t>
          </a:r>
        </a:p>
      </dgm:t>
    </dgm:pt>
    <dgm:pt modelId="{9CE8B69C-FAFC-E544-B413-5DBCCF2FEB32}" type="parTrans" cxnId="{DD2CACE1-C592-2048-B04B-818436CBEE1D}">
      <dgm:prSet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gm:spPr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CF241E47-858D-CE40-AD17-FD14EEF818D6}" type="sibTrans" cxnId="{DD2CACE1-C592-2048-B04B-818436CBEE1D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DE2EFDDA-9230-4B4B-BAD6-DD0952BB4671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High</a:t>
          </a:r>
        </a:p>
      </dgm:t>
    </dgm:pt>
    <dgm:pt modelId="{7FBBB887-3D1D-9D4E-A776-AE672C2E3AE6}" type="parTrans" cxnId="{2CF27840-0290-2340-B4E4-2F5726BD5468}">
      <dgm:prSet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gm:spPr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F1FAC3D1-B460-4547-87AA-B72B3988081A}" type="sibTrans" cxnId="{2CF27840-0290-2340-B4E4-2F5726BD5468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F36E5AE1-AC8A-7746-96A8-A19C8A20498B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Further investment</a:t>
          </a:r>
        </a:p>
      </dgm:t>
    </dgm:pt>
    <dgm:pt modelId="{50449D66-A7BD-624C-8C22-E8E744D73C88}" type="parTrans" cxnId="{4A90DC77-4BAD-1043-B13C-9CBE1F271EE9}">
      <dgm:prSet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gm:spPr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32B6B8F4-4D38-0646-BFD7-1DA3FA2E3C89}" type="sibTrans" cxnId="{4A90DC77-4BAD-1043-B13C-9CBE1F271EE9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4383FD27-CF4F-D74A-BAB9-D3192B2D41FF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Bad costumers experience</a:t>
          </a:r>
        </a:p>
      </dgm:t>
    </dgm:pt>
    <dgm:pt modelId="{E6FA7CD4-0E6A-BD43-ACD4-EAD3FC84A85F}" type="parTrans" cxnId="{E6D984EC-946B-B346-86E4-4A48E9D8292E}">
      <dgm:prSet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gm:spPr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65FC59B3-F895-D247-9277-FC008DD5354D}" type="sibTrans" cxnId="{E6D984EC-946B-B346-86E4-4A48E9D8292E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1D412B7A-45FB-6A42-AD9F-0D3EEE3FC801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 Reduce Cost</a:t>
          </a:r>
        </a:p>
      </dgm:t>
    </dgm:pt>
    <dgm:pt modelId="{2C457642-8973-AA44-BE37-5AC6FB2F5A26}" type="parTrans" cxnId="{ECA9B8AC-3143-0A4A-A5DA-F75C9CB303F4}">
      <dgm:prSet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gm:spPr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5AE2590A-25ED-BE4A-952C-AA710236353D}" type="sibTrans" cxnId="{ECA9B8AC-3143-0A4A-A5DA-F75C9CB303F4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12356A47-1B9B-0D4C-B489-A4D9F3FA67C9}" type="pres">
      <dgm:prSet presAssocID="{0B58B624-4D61-F94B-9552-655BD4B3FA8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C35EF3-588E-E941-B6E1-2D56A532316A}" type="pres">
      <dgm:prSet presAssocID="{0B58B624-4D61-F94B-9552-655BD4B3FA83}" presName="hierFlow" presStyleCnt="0"/>
      <dgm:spPr/>
    </dgm:pt>
    <dgm:pt modelId="{3279CCF6-A239-4042-ADF4-8E94CBE566B6}" type="pres">
      <dgm:prSet presAssocID="{0B58B624-4D61-F94B-9552-655BD4B3FA8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C7920F6-3C10-C84D-B1F6-7BA5F4C0161D}" type="pres">
      <dgm:prSet presAssocID="{4BC850F2-42D3-B44B-B7C0-B099737888EF}" presName="Name17" presStyleCnt="0"/>
      <dgm:spPr/>
    </dgm:pt>
    <dgm:pt modelId="{1A0011DA-5D2B-5341-8F8E-FCFD01DA1357}" type="pres">
      <dgm:prSet presAssocID="{4BC850F2-42D3-B44B-B7C0-B099737888EF}" presName="level1Shape" presStyleLbl="node0" presStyleIdx="0" presStyleCnt="1">
        <dgm:presLayoutVars>
          <dgm:chPref val="3"/>
        </dgm:presLayoutVars>
      </dgm:prSet>
      <dgm:spPr/>
    </dgm:pt>
    <dgm:pt modelId="{74E5EAD8-9511-C24C-B1AE-C17E1B700AD9}" type="pres">
      <dgm:prSet presAssocID="{4BC850F2-42D3-B44B-B7C0-B099737888EF}" presName="hierChild2" presStyleCnt="0"/>
      <dgm:spPr/>
    </dgm:pt>
    <dgm:pt modelId="{EC594F11-C6B9-FC46-B452-D570F64ACD6B}" type="pres">
      <dgm:prSet presAssocID="{7FBBB887-3D1D-9D4E-A776-AE672C2E3AE6}" presName="Name25" presStyleLbl="parChTrans1D2" presStyleIdx="0" presStyleCnt="2"/>
      <dgm:spPr/>
    </dgm:pt>
    <dgm:pt modelId="{F74756A5-EBB1-E341-8AD8-728BDD3C923C}" type="pres">
      <dgm:prSet presAssocID="{7FBBB887-3D1D-9D4E-A776-AE672C2E3AE6}" presName="connTx" presStyleLbl="parChTrans1D2" presStyleIdx="0" presStyleCnt="2"/>
      <dgm:spPr/>
    </dgm:pt>
    <dgm:pt modelId="{93E6E2B3-EFCC-4A4E-BDD8-41CFA8D53A38}" type="pres">
      <dgm:prSet presAssocID="{DE2EFDDA-9230-4B4B-BAD6-DD0952BB4671}" presName="Name30" presStyleCnt="0"/>
      <dgm:spPr/>
    </dgm:pt>
    <dgm:pt modelId="{D6B33FBA-9F4A-C340-8B9B-AE6102C6F85A}" type="pres">
      <dgm:prSet presAssocID="{DE2EFDDA-9230-4B4B-BAD6-DD0952BB4671}" presName="level2Shape" presStyleLbl="node2" presStyleIdx="0" presStyleCnt="2"/>
      <dgm:spPr/>
    </dgm:pt>
    <dgm:pt modelId="{A5FEA129-D96D-144E-99D6-655C71B8A33A}" type="pres">
      <dgm:prSet presAssocID="{DE2EFDDA-9230-4B4B-BAD6-DD0952BB4671}" presName="hierChild3" presStyleCnt="0"/>
      <dgm:spPr/>
    </dgm:pt>
    <dgm:pt modelId="{ECEBD38C-78CF-EA49-B53B-56D918B21601}" type="pres">
      <dgm:prSet presAssocID="{50449D66-A7BD-624C-8C22-E8E744D73C88}" presName="Name25" presStyleLbl="parChTrans1D3" presStyleIdx="0" presStyleCnt="3"/>
      <dgm:spPr/>
    </dgm:pt>
    <dgm:pt modelId="{C31786DD-3DB8-DB4E-A45A-CBC76545F85E}" type="pres">
      <dgm:prSet presAssocID="{50449D66-A7BD-624C-8C22-E8E744D73C88}" presName="connTx" presStyleLbl="parChTrans1D3" presStyleIdx="0" presStyleCnt="3"/>
      <dgm:spPr/>
    </dgm:pt>
    <dgm:pt modelId="{902F03F3-157B-5047-9684-8864B7A9368E}" type="pres">
      <dgm:prSet presAssocID="{F36E5AE1-AC8A-7746-96A8-A19C8A20498B}" presName="Name30" presStyleCnt="0"/>
      <dgm:spPr/>
    </dgm:pt>
    <dgm:pt modelId="{97D5EF96-0409-974F-9155-59D4C0EA84CA}" type="pres">
      <dgm:prSet presAssocID="{F36E5AE1-AC8A-7746-96A8-A19C8A20498B}" presName="level2Shape" presStyleLbl="node3" presStyleIdx="0" presStyleCnt="3"/>
      <dgm:spPr/>
    </dgm:pt>
    <dgm:pt modelId="{3047EF25-4897-B04A-A36B-FA8E790690ED}" type="pres">
      <dgm:prSet presAssocID="{F36E5AE1-AC8A-7746-96A8-A19C8A20498B}" presName="hierChild3" presStyleCnt="0"/>
      <dgm:spPr/>
    </dgm:pt>
    <dgm:pt modelId="{DF2C3468-7FC8-CB47-9A0D-93F2AC2D8787}" type="pres">
      <dgm:prSet presAssocID="{E6FA7CD4-0E6A-BD43-ACD4-EAD3FC84A85F}" presName="Name25" presStyleLbl="parChTrans1D3" presStyleIdx="1" presStyleCnt="3"/>
      <dgm:spPr/>
    </dgm:pt>
    <dgm:pt modelId="{A126C793-E2DF-9A41-8A15-0585842320CA}" type="pres">
      <dgm:prSet presAssocID="{E6FA7CD4-0E6A-BD43-ACD4-EAD3FC84A85F}" presName="connTx" presStyleLbl="parChTrans1D3" presStyleIdx="1" presStyleCnt="3"/>
      <dgm:spPr/>
    </dgm:pt>
    <dgm:pt modelId="{95ABA831-28E9-7841-A2C1-C134B291CCF6}" type="pres">
      <dgm:prSet presAssocID="{4383FD27-CF4F-D74A-BAB9-D3192B2D41FF}" presName="Name30" presStyleCnt="0"/>
      <dgm:spPr/>
    </dgm:pt>
    <dgm:pt modelId="{5B38B99A-4874-7441-9C5E-AD52CCE6D885}" type="pres">
      <dgm:prSet presAssocID="{4383FD27-CF4F-D74A-BAB9-D3192B2D41FF}" presName="level2Shape" presStyleLbl="node3" presStyleIdx="1" presStyleCnt="3"/>
      <dgm:spPr/>
    </dgm:pt>
    <dgm:pt modelId="{1BDF3634-3C70-2546-AFF3-9E1766F7B508}" type="pres">
      <dgm:prSet presAssocID="{4383FD27-CF4F-D74A-BAB9-D3192B2D41FF}" presName="hierChild3" presStyleCnt="0"/>
      <dgm:spPr/>
    </dgm:pt>
    <dgm:pt modelId="{8A006FD9-9BBA-8448-9455-4138C45EEEB7}" type="pres">
      <dgm:prSet presAssocID="{9CE8B69C-FAFC-E544-B413-5DBCCF2FEB32}" presName="Name25" presStyleLbl="parChTrans1D2" presStyleIdx="1" presStyleCnt="2"/>
      <dgm:spPr/>
    </dgm:pt>
    <dgm:pt modelId="{9680C900-42B7-EB4F-8644-754DA189E40F}" type="pres">
      <dgm:prSet presAssocID="{9CE8B69C-FAFC-E544-B413-5DBCCF2FEB32}" presName="connTx" presStyleLbl="parChTrans1D2" presStyleIdx="1" presStyleCnt="2"/>
      <dgm:spPr/>
    </dgm:pt>
    <dgm:pt modelId="{C57D3AE6-7417-0245-BEC6-06D84B3B2A77}" type="pres">
      <dgm:prSet presAssocID="{CF095AD5-6A2F-9B41-B153-EDF8F0DC6040}" presName="Name30" presStyleCnt="0"/>
      <dgm:spPr/>
    </dgm:pt>
    <dgm:pt modelId="{3586227F-FFAF-EE4D-AD38-14C779A31717}" type="pres">
      <dgm:prSet presAssocID="{CF095AD5-6A2F-9B41-B153-EDF8F0DC6040}" presName="level2Shape" presStyleLbl="node2" presStyleIdx="1" presStyleCnt="2"/>
      <dgm:spPr/>
    </dgm:pt>
    <dgm:pt modelId="{696025B8-9AD7-D54E-9E0C-89E925E25F68}" type="pres">
      <dgm:prSet presAssocID="{CF095AD5-6A2F-9B41-B153-EDF8F0DC6040}" presName="hierChild3" presStyleCnt="0"/>
      <dgm:spPr/>
    </dgm:pt>
    <dgm:pt modelId="{96594062-9321-F641-81AD-4B0E21DBC1E4}" type="pres">
      <dgm:prSet presAssocID="{2C457642-8973-AA44-BE37-5AC6FB2F5A26}" presName="Name25" presStyleLbl="parChTrans1D3" presStyleIdx="2" presStyleCnt="3"/>
      <dgm:spPr/>
    </dgm:pt>
    <dgm:pt modelId="{512569B8-A183-A14B-AE72-BD3184EAED6A}" type="pres">
      <dgm:prSet presAssocID="{2C457642-8973-AA44-BE37-5AC6FB2F5A26}" presName="connTx" presStyleLbl="parChTrans1D3" presStyleIdx="2" presStyleCnt="3"/>
      <dgm:spPr/>
    </dgm:pt>
    <dgm:pt modelId="{4E2617BA-0776-1F40-A5A4-9083B86983DF}" type="pres">
      <dgm:prSet presAssocID="{1D412B7A-45FB-6A42-AD9F-0D3EEE3FC801}" presName="Name30" presStyleCnt="0"/>
      <dgm:spPr/>
    </dgm:pt>
    <dgm:pt modelId="{A1AC332D-3351-854B-A7B8-0BF1DA144015}" type="pres">
      <dgm:prSet presAssocID="{1D412B7A-45FB-6A42-AD9F-0D3EEE3FC801}" presName="level2Shape" presStyleLbl="node3" presStyleIdx="2" presStyleCnt="3"/>
      <dgm:spPr/>
    </dgm:pt>
    <dgm:pt modelId="{16C50DF1-A7B9-F24B-8263-095DCD4CB9D0}" type="pres">
      <dgm:prSet presAssocID="{1D412B7A-45FB-6A42-AD9F-0D3EEE3FC801}" presName="hierChild3" presStyleCnt="0"/>
      <dgm:spPr/>
    </dgm:pt>
    <dgm:pt modelId="{D42BCAD6-BEEB-D241-A4DD-FB7AAB460268}" type="pres">
      <dgm:prSet presAssocID="{0B58B624-4D61-F94B-9552-655BD4B3FA83}" presName="bgShapesFlow" presStyleCnt="0"/>
      <dgm:spPr/>
    </dgm:pt>
  </dgm:ptLst>
  <dgm:cxnLst>
    <dgm:cxn modelId="{A394BE1A-7A23-8D4D-A20C-64635D356B3F}" type="presOf" srcId="{4383FD27-CF4F-D74A-BAB9-D3192B2D41FF}" destId="{5B38B99A-4874-7441-9C5E-AD52CCE6D885}" srcOrd="0" destOrd="0" presId="urn:microsoft.com/office/officeart/2005/8/layout/hierarchy5"/>
    <dgm:cxn modelId="{87C5931E-262B-B341-863E-B07A4DD7B2F3}" type="presOf" srcId="{F36E5AE1-AC8A-7746-96A8-A19C8A20498B}" destId="{97D5EF96-0409-974F-9155-59D4C0EA84CA}" srcOrd="0" destOrd="0" presId="urn:microsoft.com/office/officeart/2005/8/layout/hierarchy5"/>
    <dgm:cxn modelId="{8F9D6625-77BB-AF46-A118-C35767666497}" type="presOf" srcId="{4BC850F2-42D3-B44B-B7C0-B099737888EF}" destId="{1A0011DA-5D2B-5341-8F8E-FCFD01DA1357}" srcOrd="0" destOrd="0" presId="urn:microsoft.com/office/officeart/2005/8/layout/hierarchy5"/>
    <dgm:cxn modelId="{740FB129-2413-4947-B43C-F31DD067940E}" type="presOf" srcId="{50449D66-A7BD-624C-8C22-E8E744D73C88}" destId="{C31786DD-3DB8-DB4E-A45A-CBC76545F85E}" srcOrd="1" destOrd="0" presId="urn:microsoft.com/office/officeart/2005/8/layout/hierarchy5"/>
    <dgm:cxn modelId="{2CF27840-0290-2340-B4E4-2F5726BD5468}" srcId="{4BC850F2-42D3-B44B-B7C0-B099737888EF}" destId="{DE2EFDDA-9230-4B4B-BAD6-DD0952BB4671}" srcOrd="0" destOrd="0" parTransId="{7FBBB887-3D1D-9D4E-A776-AE672C2E3AE6}" sibTransId="{F1FAC3D1-B460-4547-87AA-B72B3988081A}"/>
    <dgm:cxn modelId="{46403F51-0184-FF4E-A4A1-927F39390F25}" srcId="{0B58B624-4D61-F94B-9552-655BD4B3FA83}" destId="{4BC850F2-42D3-B44B-B7C0-B099737888EF}" srcOrd="0" destOrd="0" parTransId="{722FE982-9D3A-3C41-B754-794A4B48C80C}" sibTransId="{FF41C4D6-1880-7140-A55A-0D9BD5C54ADD}"/>
    <dgm:cxn modelId="{99906363-8738-DF4E-B8C4-1DF891BAB62B}" type="presOf" srcId="{DE2EFDDA-9230-4B4B-BAD6-DD0952BB4671}" destId="{D6B33FBA-9F4A-C340-8B9B-AE6102C6F85A}" srcOrd="0" destOrd="0" presId="urn:microsoft.com/office/officeart/2005/8/layout/hierarchy5"/>
    <dgm:cxn modelId="{D0644266-8931-EC45-A53B-61A24B1CF769}" type="presOf" srcId="{CF095AD5-6A2F-9B41-B153-EDF8F0DC6040}" destId="{3586227F-FFAF-EE4D-AD38-14C779A31717}" srcOrd="0" destOrd="0" presId="urn:microsoft.com/office/officeart/2005/8/layout/hierarchy5"/>
    <dgm:cxn modelId="{4A90DC77-4BAD-1043-B13C-9CBE1F271EE9}" srcId="{DE2EFDDA-9230-4B4B-BAD6-DD0952BB4671}" destId="{F36E5AE1-AC8A-7746-96A8-A19C8A20498B}" srcOrd="0" destOrd="0" parTransId="{50449D66-A7BD-624C-8C22-E8E744D73C88}" sibTransId="{32B6B8F4-4D38-0646-BFD7-1DA3FA2E3C89}"/>
    <dgm:cxn modelId="{37B59C78-344C-3149-8292-BC001AA03BF4}" type="presOf" srcId="{1D412B7A-45FB-6A42-AD9F-0D3EEE3FC801}" destId="{A1AC332D-3351-854B-A7B8-0BF1DA144015}" srcOrd="0" destOrd="0" presId="urn:microsoft.com/office/officeart/2005/8/layout/hierarchy5"/>
    <dgm:cxn modelId="{EF84018A-ECE9-EE49-8F64-1546455E85AB}" type="presOf" srcId="{0B58B624-4D61-F94B-9552-655BD4B3FA83}" destId="{12356A47-1B9B-0D4C-B489-A4D9F3FA67C9}" srcOrd="0" destOrd="0" presId="urn:microsoft.com/office/officeart/2005/8/layout/hierarchy5"/>
    <dgm:cxn modelId="{CE4ADF9D-4753-5147-8B6A-3A2B89F68286}" type="presOf" srcId="{2C457642-8973-AA44-BE37-5AC6FB2F5A26}" destId="{512569B8-A183-A14B-AE72-BD3184EAED6A}" srcOrd="1" destOrd="0" presId="urn:microsoft.com/office/officeart/2005/8/layout/hierarchy5"/>
    <dgm:cxn modelId="{4B4B4FAA-33A6-7341-8C57-F518760048B8}" type="presOf" srcId="{9CE8B69C-FAFC-E544-B413-5DBCCF2FEB32}" destId="{9680C900-42B7-EB4F-8644-754DA189E40F}" srcOrd="1" destOrd="0" presId="urn:microsoft.com/office/officeart/2005/8/layout/hierarchy5"/>
    <dgm:cxn modelId="{ECA9B8AC-3143-0A4A-A5DA-F75C9CB303F4}" srcId="{CF095AD5-6A2F-9B41-B153-EDF8F0DC6040}" destId="{1D412B7A-45FB-6A42-AD9F-0D3EEE3FC801}" srcOrd="0" destOrd="0" parTransId="{2C457642-8973-AA44-BE37-5AC6FB2F5A26}" sibTransId="{5AE2590A-25ED-BE4A-952C-AA710236353D}"/>
    <dgm:cxn modelId="{65BC67C4-59D2-3A47-B984-C361BE618D07}" type="presOf" srcId="{50449D66-A7BD-624C-8C22-E8E744D73C88}" destId="{ECEBD38C-78CF-EA49-B53B-56D918B21601}" srcOrd="0" destOrd="0" presId="urn:microsoft.com/office/officeart/2005/8/layout/hierarchy5"/>
    <dgm:cxn modelId="{0C44C6D4-EFC4-D646-B7EC-1A733EF01666}" type="presOf" srcId="{7FBBB887-3D1D-9D4E-A776-AE672C2E3AE6}" destId="{F74756A5-EBB1-E341-8AD8-728BDD3C923C}" srcOrd="1" destOrd="0" presId="urn:microsoft.com/office/officeart/2005/8/layout/hierarchy5"/>
    <dgm:cxn modelId="{53D428DE-8210-814E-A33E-BBFDC25EDCF2}" type="presOf" srcId="{7FBBB887-3D1D-9D4E-A776-AE672C2E3AE6}" destId="{EC594F11-C6B9-FC46-B452-D570F64ACD6B}" srcOrd="0" destOrd="0" presId="urn:microsoft.com/office/officeart/2005/8/layout/hierarchy5"/>
    <dgm:cxn modelId="{DD2CACE1-C592-2048-B04B-818436CBEE1D}" srcId="{4BC850F2-42D3-B44B-B7C0-B099737888EF}" destId="{CF095AD5-6A2F-9B41-B153-EDF8F0DC6040}" srcOrd="1" destOrd="0" parTransId="{9CE8B69C-FAFC-E544-B413-5DBCCF2FEB32}" sibTransId="{CF241E47-858D-CE40-AD17-FD14EEF818D6}"/>
    <dgm:cxn modelId="{B179D3E3-A5FA-9E43-9141-63E4B23F04C6}" type="presOf" srcId="{E6FA7CD4-0E6A-BD43-ACD4-EAD3FC84A85F}" destId="{A126C793-E2DF-9A41-8A15-0585842320CA}" srcOrd="1" destOrd="0" presId="urn:microsoft.com/office/officeart/2005/8/layout/hierarchy5"/>
    <dgm:cxn modelId="{4AF2A8EA-2647-EA4C-B88E-E7B47E4511F2}" type="presOf" srcId="{E6FA7CD4-0E6A-BD43-ACD4-EAD3FC84A85F}" destId="{DF2C3468-7FC8-CB47-9A0D-93F2AC2D8787}" srcOrd="0" destOrd="0" presId="urn:microsoft.com/office/officeart/2005/8/layout/hierarchy5"/>
    <dgm:cxn modelId="{E6D984EC-946B-B346-86E4-4A48E9D8292E}" srcId="{DE2EFDDA-9230-4B4B-BAD6-DD0952BB4671}" destId="{4383FD27-CF4F-D74A-BAB9-D3192B2D41FF}" srcOrd="1" destOrd="0" parTransId="{E6FA7CD4-0E6A-BD43-ACD4-EAD3FC84A85F}" sibTransId="{65FC59B3-F895-D247-9277-FC008DD5354D}"/>
    <dgm:cxn modelId="{64B7E8F4-18AC-9149-BE62-45803088311C}" type="presOf" srcId="{2C457642-8973-AA44-BE37-5AC6FB2F5A26}" destId="{96594062-9321-F641-81AD-4B0E21DBC1E4}" srcOrd="0" destOrd="0" presId="urn:microsoft.com/office/officeart/2005/8/layout/hierarchy5"/>
    <dgm:cxn modelId="{5F6735F5-13F7-5340-9B2F-1923137DFE13}" type="presOf" srcId="{9CE8B69C-FAFC-E544-B413-5DBCCF2FEB32}" destId="{8A006FD9-9BBA-8448-9455-4138C45EEEB7}" srcOrd="0" destOrd="0" presId="urn:microsoft.com/office/officeart/2005/8/layout/hierarchy5"/>
    <dgm:cxn modelId="{00F2AA3A-F56E-E244-A839-4B3F42A996A9}" type="presParOf" srcId="{12356A47-1B9B-0D4C-B489-A4D9F3FA67C9}" destId="{C0C35EF3-588E-E941-B6E1-2D56A532316A}" srcOrd="0" destOrd="0" presId="urn:microsoft.com/office/officeart/2005/8/layout/hierarchy5"/>
    <dgm:cxn modelId="{B1021C01-FFCC-104C-A420-668C019387B0}" type="presParOf" srcId="{C0C35EF3-588E-E941-B6E1-2D56A532316A}" destId="{3279CCF6-A239-4042-ADF4-8E94CBE566B6}" srcOrd="0" destOrd="0" presId="urn:microsoft.com/office/officeart/2005/8/layout/hierarchy5"/>
    <dgm:cxn modelId="{961B66D9-8C22-8844-A8CC-BCFFC65198E4}" type="presParOf" srcId="{3279CCF6-A239-4042-ADF4-8E94CBE566B6}" destId="{DC7920F6-3C10-C84D-B1F6-7BA5F4C0161D}" srcOrd="0" destOrd="0" presId="urn:microsoft.com/office/officeart/2005/8/layout/hierarchy5"/>
    <dgm:cxn modelId="{56F28917-1EB3-884E-9ABC-0998BCCEB22F}" type="presParOf" srcId="{DC7920F6-3C10-C84D-B1F6-7BA5F4C0161D}" destId="{1A0011DA-5D2B-5341-8F8E-FCFD01DA1357}" srcOrd="0" destOrd="0" presId="urn:microsoft.com/office/officeart/2005/8/layout/hierarchy5"/>
    <dgm:cxn modelId="{B96D53B2-3276-4242-8273-1AE5F82353C2}" type="presParOf" srcId="{DC7920F6-3C10-C84D-B1F6-7BA5F4C0161D}" destId="{74E5EAD8-9511-C24C-B1AE-C17E1B700AD9}" srcOrd="1" destOrd="0" presId="urn:microsoft.com/office/officeart/2005/8/layout/hierarchy5"/>
    <dgm:cxn modelId="{2D355575-8B67-D343-B065-900F1F65D69F}" type="presParOf" srcId="{74E5EAD8-9511-C24C-B1AE-C17E1B700AD9}" destId="{EC594F11-C6B9-FC46-B452-D570F64ACD6B}" srcOrd="0" destOrd="0" presId="urn:microsoft.com/office/officeart/2005/8/layout/hierarchy5"/>
    <dgm:cxn modelId="{AD4F98EE-AFF8-924D-9C9F-8F0BD70BA75F}" type="presParOf" srcId="{EC594F11-C6B9-FC46-B452-D570F64ACD6B}" destId="{F74756A5-EBB1-E341-8AD8-728BDD3C923C}" srcOrd="0" destOrd="0" presId="urn:microsoft.com/office/officeart/2005/8/layout/hierarchy5"/>
    <dgm:cxn modelId="{DB6B524B-EF5D-4242-A51B-9CE5C4A1AD13}" type="presParOf" srcId="{74E5EAD8-9511-C24C-B1AE-C17E1B700AD9}" destId="{93E6E2B3-EFCC-4A4E-BDD8-41CFA8D53A38}" srcOrd="1" destOrd="0" presId="urn:microsoft.com/office/officeart/2005/8/layout/hierarchy5"/>
    <dgm:cxn modelId="{B88D0645-AE98-E547-AA7B-3DF78FF46C12}" type="presParOf" srcId="{93E6E2B3-EFCC-4A4E-BDD8-41CFA8D53A38}" destId="{D6B33FBA-9F4A-C340-8B9B-AE6102C6F85A}" srcOrd="0" destOrd="0" presId="urn:microsoft.com/office/officeart/2005/8/layout/hierarchy5"/>
    <dgm:cxn modelId="{BAC65613-A24F-7444-9049-42C96CDD0C9C}" type="presParOf" srcId="{93E6E2B3-EFCC-4A4E-BDD8-41CFA8D53A38}" destId="{A5FEA129-D96D-144E-99D6-655C71B8A33A}" srcOrd="1" destOrd="0" presId="urn:microsoft.com/office/officeart/2005/8/layout/hierarchy5"/>
    <dgm:cxn modelId="{EC68359E-3348-6542-B7F1-BBF525A4E95D}" type="presParOf" srcId="{A5FEA129-D96D-144E-99D6-655C71B8A33A}" destId="{ECEBD38C-78CF-EA49-B53B-56D918B21601}" srcOrd="0" destOrd="0" presId="urn:microsoft.com/office/officeart/2005/8/layout/hierarchy5"/>
    <dgm:cxn modelId="{0CA8B135-3FD7-7B48-B44F-72E0F0841CA1}" type="presParOf" srcId="{ECEBD38C-78CF-EA49-B53B-56D918B21601}" destId="{C31786DD-3DB8-DB4E-A45A-CBC76545F85E}" srcOrd="0" destOrd="0" presId="urn:microsoft.com/office/officeart/2005/8/layout/hierarchy5"/>
    <dgm:cxn modelId="{8C932C18-0F5E-4143-A291-AFAE2E551187}" type="presParOf" srcId="{A5FEA129-D96D-144E-99D6-655C71B8A33A}" destId="{902F03F3-157B-5047-9684-8864B7A9368E}" srcOrd="1" destOrd="0" presId="urn:microsoft.com/office/officeart/2005/8/layout/hierarchy5"/>
    <dgm:cxn modelId="{3DA4DBED-6D90-B442-94A6-AC6EC5F3A7A5}" type="presParOf" srcId="{902F03F3-157B-5047-9684-8864B7A9368E}" destId="{97D5EF96-0409-974F-9155-59D4C0EA84CA}" srcOrd="0" destOrd="0" presId="urn:microsoft.com/office/officeart/2005/8/layout/hierarchy5"/>
    <dgm:cxn modelId="{05BCF9A8-AF9A-4041-B487-5A955E02595F}" type="presParOf" srcId="{902F03F3-157B-5047-9684-8864B7A9368E}" destId="{3047EF25-4897-B04A-A36B-FA8E790690ED}" srcOrd="1" destOrd="0" presId="urn:microsoft.com/office/officeart/2005/8/layout/hierarchy5"/>
    <dgm:cxn modelId="{B4D3085D-DA25-5A4B-9E51-3E6069D92AEB}" type="presParOf" srcId="{A5FEA129-D96D-144E-99D6-655C71B8A33A}" destId="{DF2C3468-7FC8-CB47-9A0D-93F2AC2D8787}" srcOrd="2" destOrd="0" presId="urn:microsoft.com/office/officeart/2005/8/layout/hierarchy5"/>
    <dgm:cxn modelId="{8E8F38EF-49F0-634E-A9CB-97D72CB70E98}" type="presParOf" srcId="{DF2C3468-7FC8-CB47-9A0D-93F2AC2D8787}" destId="{A126C793-E2DF-9A41-8A15-0585842320CA}" srcOrd="0" destOrd="0" presId="urn:microsoft.com/office/officeart/2005/8/layout/hierarchy5"/>
    <dgm:cxn modelId="{A80C2B37-581E-BB41-8D51-5C011BDB5974}" type="presParOf" srcId="{A5FEA129-D96D-144E-99D6-655C71B8A33A}" destId="{95ABA831-28E9-7841-A2C1-C134B291CCF6}" srcOrd="3" destOrd="0" presId="urn:microsoft.com/office/officeart/2005/8/layout/hierarchy5"/>
    <dgm:cxn modelId="{53702858-43FA-EB4E-8F39-5656B632BA47}" type="presParOf" srcId="{95ABA831-28E9-7841-A2C1-C134B291CCF6}" destId="{5B38B99A-4874-7441-9C5E-AD52CCE6D885}" srcOrd="0" destOrd="0" presId="urn:microsoft.com/office/officeart/2005/8/layout/hierarchy5"/>
    <dgm:cxn modelId="{A9F31193-0CB4-C645-9B1B-C22A70D27779}" type="presParOf" srcId="{95ABA831-28E9-7841-A2C1-C134B291CCF6}" destId="{1BDF3634-3C70-2546-AFF3-9E1766F7B508}" srcOrd="1" destOrd="0" presId="urn:microsoft.com/office/officeart/2005/8/layout/hierarchy5"/>
    <dgm:cxn modelId="{0ED45993-6C03-9845-8EE8-9554177E8C5D}" type="presParOf" srcId="{74E5EAD8-9511-C24C-B1AE-C17E1B700AD9}" destId="{8A006FD9-9BBA-8448-9455-4138C45EEEB7}" srcOrd="2" destOrd="0" presId="urn:microsoft.com/office/officeart/2005/8/layout/hierarchy5"/>
    <dgm:cxn modelId="{B0B1363E-5F39-EF48-B452-84028DC327AF}" type="presParOf" srcId="{8A006FD9-9BBA-8448-9455-4138C45EEEB7}" destId="{9680C900-42B7-EB4F-8644-754DA189E40F}" srcOrd="0" destOrd="0" presId="urn:microsoft.com/office/officeart/2005/8/layout/hierarchy5"/>
    <dgm:cxn modelId="{F6D2CAE0-0C2F-4C4A-A43E-00038AED925E}" type="presParOf" srcId="{74E5EAD8-9511-C24C-B1AE-C17E1B700AD9}" destId="{C57D3AE6-7417-0245-BEC6-06D84B3B2A77}" srcOrd="3" destOrd="0" presId="urn:microsoft.com/office/officeart/2005/8/layout/hierarchy5"/>
    <dgm:cxn modelId="{BDAB26DC-AF66-9A4C-B41A-3C5AE2A47CD7}" type="presParOf" srcId="{C57D3AE6-7417-0245-BEC6-06D84B3B2A77}" destId="{3586227F-FFAF-EE4D-AD38-14C779A31717}" srcOrd="0" destOrd="0" presId="urn:microsoft.com/office/officeart/2005/8/layout/hierarchy5"/>
    <dgm:cxn modelId="{20120422-1938-4248-8572-F8FCFE4C9B12}" type="presParOf" srcId="{C57D3AE6-7417-0245-BEC6-06D84B3B2A77}" destId="{696025B8-9AD7-D54E-9E0C-89E925E25F68}" srcOrd="1" destOrd="0" presId="urn:microsoft.com/office/officeart/2005/8/layout/hierarchy5"/>
    <dgm:cxn modelId="{4D5DF129-C5CC-B844-8D88-E1A6C8956AFC}" type="presParOf" srcId="{696025B8-9AD7-D54E-9E0C-89E925E25F68}" destId="{96594062-9321-F641-81AD-4B0E21DBC1E4}" srcOrd="0" destOrd="0" presId="urn:microsoft.com/office/officeart/2005/8/layout/hierarchy5"/>
    <dgm:cxn modelId="{D806F885-0132-1246-850A-9A2B2E7A4862}" type="presParOf" srcId="{96594062-9321-F641-81AD-4B0E21DBC1E4}" destId="{512569B8-A183-A14B-AE72-BD3184EAED6A}" srcOrd="0" destOrd="0" presId="urn:microsoft.com/office/officeart/2005/8/layout/hierarchy5"/>
    <dgm:cxn modelId="{FADE1977-D6B1-E346-B948-E63A6C47F37D}" type="presParOf" srcId="{696025B8-9AD7-D54E-9E0C-89E925E25F68}" destId="{4E2617BA-0776-1F40-A5A4-9083B86983DF}" srcOrd="1" destOrd="0" presId="urn:microsoft.com/office/officeart/2005/8/layout/hierarchy5"/>
    <dgm:cxn modelId="{404A9FCA-0DDB-3C49-AB37-9C43215A1013}" type="presParOf" srcId="{4E2617BA-0776-1F40-A5A4-9083B86983DF}" destId="{A1AC332D-3351-854B-A7B8-0BF1DA144015}" srcOrd="0" destOrd="0" presId="urn:microsoft.com/office/officeart/2005/8/layout/hierarchy5"/>
    <dgm:cxn modelId="{26F0BC36-26EB-A14F-BF38-407786BBB34C}" type="presParOf" srcId="{4E2617BA-0776-1F40-A5A4-9083B86983DF}" destId="{16C50DF1-A7B9-F24B-8263-095DCD4CB9D0}" srcOrd="1" destOrd="0" presId="urn:microsoft.com/office/officeart/2005/8/layout/hierarchy5"/>
    <dgm:cxn modelId="{E833F542-636A-5D47-A850-4E57745D8190}" type="presParOf" srcId="{12356A47-1B9B-0D4C-B489-A4D9F3FA67C9}" destId="{D42BCAD6-BEEB-D241-A4DD-FB7AAB460268}" srcOrd="1" destOrd="0" presId="urn:microsoft.com/office/officeart/2005/8/layout/hierarchy5"/>
  </dgm:cxnLst>
  <dgm:bg>
    <a:noFill/>
  </dgm:bg>
  <dgm:whole>
    <a:ln w="7620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58B624-4D61-F94B-9552-655BD4B3FA83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</dgm:spPr>
      <dgm:t>
        <a:bodyPr/>
        <a:lstStyle/>
        <a:p>
          <a:endParaRPr lang="en-US"/>
        </a:p>
      </dgm:t>
    </dgm:pt>
    <dgm:pt modelId="{4BC850F2-42D3-B44B-B7C0-B099737888EF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Daily Demand</a:t>
          </a:r>
        </a:p>
      </dgm:t>
    </dgm:pt>
    <dgm:pt modelId="{722FE982-9D3A-3C41-B754-794A4B48C80C}" type="parTrans" cxnId="{46403F51-0184-FF4E-A4A1-927F39390F25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FF41C4D6-1880-7140-A55A-0D9BD5C54ADD}" type="sibTrans" cxnId="{46403F51-0184-FF4E-A4A1-927F39390F25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CF095AD5-6A2F-9B41-B153-EDF8F0DC6040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 Low</a:t>
          </a:r>
        </a:p>
      </dgm:t>
    </dgm:pt>
    <dgm:pt modelId="{9CE8B69C-FAFC-E544-B413-5DBCCF2FEB32}" type="parTrans" cxnId="{DD2CACE1-C592-2048-B04B-818436CBEE1D}">
      <dgm:prSet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CF241E47-858D-CE40-AD17-FD14EEF818D6}" type="sibTrans" cxnId="{DD2CACE1-C592-2048-B04B-818436CBEE1D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DE2EFDDA-9230-4B4B-BAD6-DD0952BB4671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High</a:t>
          </a:r>
        </a:p>
      </dgm:t>
    </dgm:pt>
    <dgm:pt modelId="{7FBBB887-3D1D-9D4E-A776-AE672C2E3AE6}" type="parTrans" cxnId="{2CF27840-0290-2340-B4E4-2F5726BD5468}">
      <dgm:prSet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F1FAC3D1-B460-4547-87AA-B72B3988081A}" type="sibTrans" cxnId="{2CF27840-0290-2340-B4E4-2F5726BD5468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F36E5AE1-AC8A-7746-96A8-A19C8A20498B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Further investment</a:t>
          </a:r>
        </a:p>
      </dgm:t>
    </dgm:pt>
    <dgm:pt modelId="{50449D66-A7BD-624C-8C22-E8E744D73C88}" type="parTrans" cxnId="{4A90DC77-4BAD-1043-B13C-9CBE1F271EE9}">
      <dgm:prSet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32B6B8F4-4D38-0646-BFD7-1DA3FA2E3C89}" type="sibTrans" cxnId="{4A90DC77-4BAD-1043-B13C-9CBE1F271EE9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4383FD27-CF4F-D74A-BAB9-D3192B2D41FF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Bad costumers experience</a:t>
          </a:r>
        </a:p>
      </dgm:t>
    </dgm:pt>
    <dgm:pt modelId="{E6FA7CD4-0E6A-BD43-ACD4-EAD3FC84A85F}" type="parTrans" cxnId="{E6D984EC-946B-B346-86E4-4A48E9D8292E}">
      <dgm:prSet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65FC59B3-F895-D247-9277-FC008DD5354D}" type="sibTrans" cxnId="{E6D984EC-946B-B346-86E4-4A48E9D8292E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1D412B7A-45FB-6A42-AD9F-0D3EEE3FC801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 Reduce Cost</a:t>
          </a:r>
        </a:p>
      </dgm:t>
    </dgm:pt>
    <dgm:pt modelId="{2C457642-8973-AA44-BE37-5AC6FB2F5A26}" type="parTrans" cxnId="{ECA9B8AC-3143-0A4A-A5DA-F75C9CB303F4}">
      <dgm:prSet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5AE2590A-25ED-BE4A-952C-AA710236353D}" type="sibTrans" cxnId="{ECA9B8AC-3143-0A4A-A5DA-F75C9CB303F4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5CABEB87-9660-4743-AF0F-4DFA94D38B0A}" type="pres">
      <dgm:prSet presAssocID="{0B58B624-4D61-F94B-9552-655BD4B3FA8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6173FE-7BD8-8344-9A97-09D8EABB6EE7}" type="pres">
      <dgm:prSet presAssocID="{0B58B624-4D61-F94B-9552-655BD4B3FA83}" presName="hierFlow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A9175071-56D1-6348-8C69-EA52F5E45D31}" type="pres">
      <dgm:prSet presAssocID="{0B58B624-4D61-F94B-9552-655BD4B3FA83}" presName="hierChild1" presStyleCnt="0">
        <dgm:presLayoutVars>
          <dgm:chPref val="1"/>
          <dgm:animOne val="branch"/>
          <dgm:animLvl val="lvl"/>
        </dgm:presLayoutVars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967C9499-F57E-0742-A944-6932EA09EDC3}" type="pres">
      <dgm:prSet presAssocID="{4BC850F2-42D3-B44B-B7C0-B099737888EF}" presName="Name17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C85AA627-78DE-0740-BE6E-9BC70C9B738A}" type="pres">
      <dgm:prSet presAssocID="{4BC850F2-42D3-B44B-B7C0-B099737888EF}" presName="level1Shape" presStyleLbl="node0" presStyleIdx="0" presStyleCnt="1">
        <dgm:presLayoutVars>
          <dgm:chPref val="3"/>
        </dgm:presLayoutVars>
      </dgm:prSet>
      <dgm:spPr/>
    </dgm:pt>
    <dgm:pt modelId="{516436E5-F1F4-2443-8C64-38CAFD1352AB}" type="pres">
      <dgm:prSet presAssocID="{4BC850F2-42D3-B44B-B7C0-B099737888EF}" presName="hierChild2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E42396F4-4C80-0F4A-AA46-5C03A00974F1}" type="pres">
      <dgm:prSet presAssocID="{7FBBB887-3D1D-9D4E-A776-AE672C2E3AE6}" presName="Name25" presStyleLbl="parChTrans1D2" presStyleIdx="0" presStyleCnt="2"/>
      <dgm:spPr/>
    </dgm:pt>
    <dgm:pt modelId="{7163AD86-1BDA-3741-AEEB-6D1905936AF6}" type="pres">
      <dgm:prSet presAssocID="{7FBBB887-3D1D-9D4E-A776-AE672C2E3AE6}" presName="connTx" presStyleLbl="parChTrans1D2" presStyleIdx="0" presStyleCnt="2"/>
      <dgm:spPr/>
    </dgm:pt>
    <dgm:pt modelId="{14BBC2F0-D93E-3048-A5BE-CFA8726A2DB5}" type="pres">
      <dgm:prSet presAssocID="{DE2EFDDA-9230-4B4B-BAD6-DD0952BB4671}" presName="Name30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75D312F8-4C52-7445-A9C2-B294242A8507}" type="pres">
      <dgm:prSet presAssocID="{DE2EFDDA-9230-4B4B-BAD6-DD0952BB4671}" presName="level2Shape" presStyleLbl="node2" presStyleIdx="0" presStyleCnt="2"/>
      <dgm:spPr/>
    </dgm:pt>
    <dgm:pt modelId="{4D0DC101-6FC7-E54C-9F01-C6A206ADB45D}" type="pres">
      <dgm:prSet presAssocID="{DE2EFDDA-9230-4B4B-BAD6-DD0952BB4671}" presName="hierChild3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82D134A1-031C-B343-A8E8-374FAAD479D6}" type="pres">
      <dgm:prSet presAssocID="{50449D66-A7BD-624C-8C22-E8E744D73C88}" presName="Name25" presStyleLbl="parChTrans1D3" presStyleIdx="0" presStyleCnt="3"/>
      <dgm:spPr/>
    </dgm:pt>
    <dgm:pt modelId="{D326C6E9-C14D-6141-8CDB-8E1D06E6BA77}" type="pres">
      <dgm:prSet presAssocID="{50449D66-A7BD-624C-8C22-E8E744D73C88}" presName="connTx" presStyleLbl="parChTrans1D3" presStyleIdx="0" presStyleCnt="3"/>
      <dgm:spPr/>
    </dgm:pt>
    <dgm:pt modelId="{49A09354-661B-EE41-A0DD-138BAA9F28F1}" type="pres">
      <dgm:prSet presAssocID="{F36E5AE1-AC8A-7746-96A8-A19C8A20498B}" presName="Name30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5E73142F-5CC6-604C-B969-0025D850BE8D}" type="pres">
      <dgm:prSet presAssocID="{F36E5AE1-AC8A-7746-96A8-A19C8A20498B}" presName="level2Shape" presStyleLbl="node3" presStyleIdx="0" presStyleCnt="3"/>
      <dgm:spPr/>
    </dgm:pt>
    <dgm:pt modelId="{CECC5D1D-CFE0-8449-B46D-3592BF46F07A}" type="pres">
      <dgm:prSet presAssocID="{F36E5AE1-AC8A-7746-96A8-A19C8A20498B}" presName="hierChild3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B5AE03B0-6419-274D-B031-154702DDF3A0}" type="pres">
      <dgm:prSet presAssocID="{E6FA7CD4-0E6A-BD43-ACD4-EAD3FC84A85F}" presName="Name25" presStyleLbl="parChTrans1D3" presStyleIdx="1" presStyleCnt="3"/>
      <dgm:spPr/>
    </dgm:pt>
    <dgm:pt modelId="{9B2AC8D0-93DF-F141-95EF-643F6C94983D}" type="pres">
      <dgm:prSet presAssocID="{E6FA7CD4-0E6A-BD43-ACD4-EAD3FC84A85F}" presName="connTx" presStyleLbl="parChTrans1D3" presStyleIdx="1" presStyleCnt="3"/>
      <dgm:spPr/>
    </dgm:pt>
    <dgm:pt modelId="{F34C536A-196F-3B4D-9F8C-4C34F21399E3}" type="pres">
      <dgm:prSet presAssocID="{4383FD27-CF4F-D74A-BAB9-D3192B2D41FF}" presName="Name30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2A56AA48-364D-7247-A1D0-ED41BDD00F7C}" type="pres">
      <dgm:prSet presAssocID="{4383FD27-CF4F-D74A-BAB9-D3192B2D41FF}" presName="level2Shape" presStyleLbl="node3" presStyleIdx="1" presStyleCnt="3"/>
      <dgm:spPr/>
    </dgm:pt>
    <dgm:pt modelId="{6C2F9E22-AD4B-E449-9C1E-6E63B7A422A8}" type="pres">
      <dgm:prSet presAssocID="{4383FD27-CF4F-D74A-BAB9-D3192B2D41FF}" presName="hierChild3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B90E6F42-78DB-C94B-B094-9DC92B6C0601}" type="pres">
      <dgm:prSet presAssocID="{9CE8B69C-FAFC-E544-B413-5DBCCF2FEB32}" presName="Name25" presStyleLbl="parChTrans1D2" presStyleIdx="1" presStyleCnt="2"/>
      <dgm:spPr/>
    </dgm:pt>
    <dgm:pt modelId="{19DF2EB8-E133-DE42-AF81-E21F5553501B}" type="pres">
      <dgm:prSet presAssocID="{9CE8B69C-FAFC-E544-B413-5DBCCF2FEB32}" presName="connTx" presStyleLbl="parChTrans1D2" presStyleIdx="1" presStyleCnt="2"/>
      <dgm:spPr/>
    </dgm:pt>
    <dgm:pt modelId="{90ABB531-EAC7-A84F-9E33-85039A3AB9C5}" type="pres">
      <dgm:prSet presAssocID="{CF095AD5-6A2F-9B41-B153-EDF8F0DC6040}" presName="Name30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EE424B39-17F5-D345-B0DA-8D24AD4815D0}" type="pres">
      <dgm:prSet presAssocID="{CF095AD5-6A2F-9B41-B153-EDF8F0DC6040}" presName="level2Shape" presStyleLbl="node2" presStyleIdx="1" presStyleCnt="2"/>
      <dgm:spPr/>
    </dgm:pt>
    <dgm:pt modelId="{183BD498-65AC-B644-92DD-0355C60D547B}" type="pres">
      <dgm:prSet presAssocID="{CF095AD5-6A2F-9B41-B153-EDF8F0DC6040}" presName="hierChild3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4055C5FD-5588-6145-ACB2-D256DBB5C637}" type="pres">
      <dgm:prSet presAssocID="{2C457642-8973-AA44-BE37-5AC6FB2F5A26}" presName="Name25" presStyleLbl="parChTrans1D3" presStyleIdx="2" presStyleCnt="3"/>
      <dgm:spPr/>
    </dgm:pt>
    <dgm:pt modelId="{EFA6EF24-E0BC-4D4D-B89B-95CB3C47A911}" type="pres">
      <dgm:prSet presAssocID="{2C457642-8973-AA44-BE37-5AC6FB2F5A26}" presName="connTx" presStyleLbl="parChTrans1D3" presStyleIdx="2" presStyleCnt="3"/>
      <dgm:spPr/>
    </dgm:pt>
    <dgm:pt modelId="{CAB5DAFD-E2BB-C544-9338-D420D59AB293}" type="pres">
      <dgm:prSet presAssocID="{1D412B7A-45FB-6A42-AD9F-0D3EEE3FC801}" presName="Name30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A79DB2DB-C7BD-D541-B0F6-655F0A42F61F}" type="pres">
      <dgm:prSet presAssocID="{1D412B7A-45FB-6A42-AD9F-0D3EEE3FC801}" presName="level2Shape" presStyleLbl="node3" presStyleIdx="2" presStyleCnt="3"/>
      <dgm:spPr/>
    </dgm:pt>
    <dgm:pt modelId="{072C4DD4-03A0-E54F-B7C5-71C211774E18}" type="pres">
      <dgm:prSet presAssocID="{1D412B7A-45FB-6A42-AD9F-0D3EEE3FC801}" presName="hierChild3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F520437F-AC38-A44F-8A4A-278085923B71}" type="pres">
      <dgm:prSet presAssocID="{0B58B624-4D61-F94B-9552-655BD4B3FA83}" presName="bgShapesFlow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</dgm:ptLst>
  <dgm:cxnLst>
    <dgm:cxn modelId="{58CBDA34-895A-5842-93AC-FE135F6E0CD9}" type="presOf" srcId="{E6FA7CD4-0E6A-BD43-ACD4-EAD3FC84A85F}" destId="{9B2AC8D0-93DF-F141-95EF-643F6C94983D}" srcOrd="1" destOrd="0" presId="urn:microsoft.com/office/officeart/2005/8/layout/hierarchy5"/>
    <dgm:cxn modelId="{AC97913A-9EAF-DC4D-BE04-E60A2BD56348}" type="presOf" srcId="{7FBBB887-3D1D-9D4E-A776-AE672C2E3AE6}" destId="{7163AD86-1BDA-3741-AEEB-6D1905936AF6}" srcOrd="1" destOrd="0" presId="urn:microsoft.com/office/officeart/2005/8/layout/hierarchy5"/>
    <dgm:cxn modelId="{2CF27840-0290-2340-B4E4-2F5726BD5468}" srcId="{4BC850F2-42D3-B44B-B7C0-B099737888EF}" destId="{DE2EFDDA-9230-4B4B-BAD6-DD0952BB4671}" srcOrd="0" destOrd="0" parTransId="{7FBBB887-3D1D-9D4E-A776-AE672C2E3AE6}" sibTransId="{F1FAC3D1-B460-4547-87AA-B72B3988081A}"/>
    <dgm:cxn modelId="{B988CB41-B3AD-9A44-8AEE-BBF895B2D84A}" type="presOf" srcId="{CF095AD5-6A2F-9B41-B153-EDF8F0DC6040}" destId="{EE424B39-17F5-D345-B0DA-8D24AD4815D0}" srcOrd="0" destOrd="0" presId="urn:microsoft.com/office/officeart/2005/8/layout/hierarchy5"/>
    <dgm:cxn modelId="{CA4A3149-78C0-BA47-83CE-4F7C904CD84F}" type="presOf" srcId="{4383FD27-CF4F-D74A-BAB9-D3192B2D41FF}" destId="{2A56AA48-364D-7247-A1D0-ED41BDD00F7C}" srcOrd="0" destOrd="0" presId="urn:microsoft.com/office/officeart/2005/8/layout/hierarchy5"/>
    <dgm:cxn modelId="{92D2CA50-A46E-F642-8403-EB05EB0841BA}" type="presOf" srcId="{9CE8B69C-FAFC-E544-B413-5DBCCF2FEB32}" destId="{B90E6F42-78DB-C94B-B094-9DC92B6C0601}" srcOrd="0" destOrd="0" presId="urn:microsoft.com/office/officeart/2005/8/layout/hierarchy5"/>
    <dgm:cxn modelId="{46403F51-0184-FF4E-A4A1-927F39390F25}" srcId="{0B58B624-4D61-F94B-9552-655BD4B3FA83}" destId="{4BC850F2-42D3-B44B-B7C0-B099737888EF}" srcOrd="0" destOrd="0" parTransId="{722FE982-9D3A-3C41-B754-794A4B48C80C}" sibTransId="{FF41C4D6-1880-7140-A55A-0D9BD5C54ADD}"/>
    <dgm:cxn modelId="{B2B0FB61-8C6C-F14C-B646-046BE40E9328}" type="presOf" srcId="{7FBBB887-3D1D-9D4E-A776-AE672C2E3AE6}" destId="{E42396F4-4C80-0F4A-AA46-5C03A00974F1}" srcOrd="0" destOrd="0" presId="urn:microsoft.com/office/officeart/2005/8/layout/hierarchy5"/>
    <dgm:cxn modelId="{3F0EAE77-BEC5-0F4D-9DA2-E2B6EDFAD9A0}" type="presOf" srcId="{DE2EFDDA-9230-4B4B-BAD6-DD0952BB4671}" destId="{75D312F8-4C52-7445-A9C2-B294242A8507}" srcOrd="0" destOrd="0" presId="urn:microsoft.com/office/officeart/2005/8/layout/hierarchy5"/>
    <dgm:cxn modelId="{4A90DC77-4BAD-1043-B13C-9CBE1F271EE9}" srcId="{DE2EFDDA-9230-4B4B-BAD6-DD0952BB4671}" destId="{F36E5AE1-AC8A-7746-96A8-A19C8A20498B}" srcOrd="0" destOrd="0" parTransId="{50449D66-A7BD-624C-8C22-E8E744D73C88}" sibTransId="{32B6B8F4-4D38-0646-BFD7-1DA3FA2E3C89}"/>
    <dgm:cxn modelId="{4348BA78-9E49-5B42-97ED-1969A74E79AD}" type="presOf" srcId="{0B58B624-4D61-F94B-9552-655BD4B3FA83}" destId="{5CABEB87-9660-4743-AF0F-4DFA94D38B0A}" srcOrd="0" destOrd="0" presId="urn:microsoft.com/office/officeart/2005/8/layout/hierarchy5"/>
    <dgm:cxn modelId="{A667C67F-8485-0D4A-BACC-12B52CA94AE8}" type="presOf" srcId="{E6FA7CD4-0E6A-BD43-ACD4-EAD3FC84A85F}" destId="{B5AE03B0-6419-274D-B031-154702DDF3A0}" srcOrd="0" destOrd="0" presId="urn:microsoft.com/office/officeart/2005/8/layout/hierarchy5"/>
    <dgm:cxn modelId="{AC9C8083-5963-8C4F-A958-E11CEF76D5D3}" type="presOf" srcId="{50449D66-A7BD-624C-8C22-E8E744D73C88}" destId="{82D134A1-031C-B343-A8E8-374FAAD479D6}" srcOrd="0" destOrd="0" presId="urn:microsoft.com/office/officeart/2005/8/layout/hierarchy5"/>
    <dgm:cxn modelId="{3338A3A0-45F0-ED44-807A-DE7E1ADDE6FA}" type="presOf" srcId="{2C457642-8973-AA44-BE37-5AC6FB2F5A26}" destId="{4055C5FD-5588-6145-ACB2-D256DBB5C637}" srcOrd="0" destOrd="0" presId="urn:microsoft.com/office/officeart/2005/8/layout/hierarchy5"/>
    <dgm:cxn modelId="{A3FB8EA3-C35A-5D47-805A-D8F7FF92C651}" type="presOf" srcId="{4BC850F2-42D3-B44B-B7C0-B099737888EF}" destId="{C85AA627-78DE-0740-BE6E-9BC70C9B738A}" srcOrd="0" destOrd="0" presId="urn:microsoft.com/office/officeart/2005/8/layout/hierarchy5"/>
    <dgm:cxn modelId="{3F0E3FA8-0814-AB41-A64D-B8A486C85CF5}" type="presOf" srcId="{9CE8B69C-FAFC-E544-B413-5DBCCF2FEB32}" destId="{19DF2EB8-E133-DE42-AF81-E21F5553501B}" srcOrd="1" destOrd="0" presId="urn:microsoft.com/office/officeart/2005/8/layout/hierarchy5"/>
    <dgm:cxn modelId="{ECA9B8AC-3143-0A4A-A5DA-F75C9CB303F4}" srcId="{CF095AD5-6A2F-9B41-B153-EDF8F0DC6040}" destId="{1D412B7A-45FB-6A42-AD9F-0D3EEE3FC801}" srcOrd="0" destOrd="0" parTransId="{2C457642-8973-AA44-BE37-5AC6FB2F5A26}" sibTransId="{5AE2590A-25ED-BE4A-952C-AA710236353D}"/>
    <dgm:cxn modelId="{8FC6E3B5-62AE-7846-8BA3-A2FAC3BA1E0C}" type="presOf" srcId="{F36E5AE1-AC8A-7746-96A8-A19C8A20498B}" destId="{5E73142F-5CC6-604C-B969-0025D850BE8D}" srcOrd="0" destOrd="0" presId="urn:microsoft.com/office/officeart/2005/8/layout/hierarchy5"/>
    <dgm:cxn modelId="{F95BBEC3-60DD-B242-AB0B-72DE01A2F782}" type="presOf" srcId="{1D412B7A-45FB-6A42-AD9F-0D3EEE3FC801}" destId="{A79DB2DB-C7BD-D541-B0F6-655F0A42F61F}" srcOrd="0" destOrd="0" presId="urn:microsoft.com/office/officeart/2005/8/layout/hierarchy5"/>
    <dgm:cxn modelId="{DD2CACE1-C592-2048-B04B-818436CBEE1D}" srcId="{4BC850F2-42D3-B44B-B7C0-B099737888EF}" destId="{CF095AD5-6A2F-9B41-B153-EDF8F0DC6040}" srcOrd="1" destOrd="0" parTransId="{9CE8B69C-FAFC-E544-B413-5DBCCF2FEB32}" sibTransId="{CF241E47-858D-CE40-AD17-FD14EEF818D6}"/>
    <dgm:cxn modelId="{E6D984EC-946B-B346-86E4-4A48E9D8292E}" srcId="{DE2EFDDA-9230-4B4B-BAD6-DD0952BB4671}" destId="{4383FD27-CF4F-D74A-BAB9-D3192B2D41FF}" srcOrd="1" destOrd="0" parTransId="{E6FA7CD4-0E6A-BD43-ACD4-EAD3FC84A85F}" sibTransId="{65FC59B3-F895-D247-9277-FC008DD5354D}"/>
    <dgm:cxn modelId="{2D3FABF3-6DCA-0048-92F4-0C39599D417A}" type="presOf" srcId="{2C457642-8973-AA44-BE37-5AC6FB2F5A26}" destId="{EFA6EF24-E0BC-4D4D-B89B-95CB3C47A911}" srcOrd="1" destOrd="0" presId="urn:microsoft.com/office/officeart/2005/8/layout/hierarchy5"/>
    <dgm:cxn modelId="{AC352EF6-2AAF-AB4D-9425-6F6B23B7D0F8}" type="presOf" srcId="{50449D66-A7BD-624C-8C22-E8E744D73C88}" destId="{D326C6E9-C14D-6141-8CDB-8E1D06E6BA77}" srcOrd="1" destOrd="0" presId="urn:microsoft.com/office/officeart/2005/8/layout/hierarchy5"/>
    <dgm:cxn modelId="{5275FF76-D298-2B49-B79B-5A11A7442D62}" type="presParOf" srcId="{5CABEB87-9660-4743-AF0F-4DFA94D38B0A}" destId="{9A6173FE-7BD8-8344-9A97-09D8EABB6EE7}" srcOrd="0" destOrd="0" presId="urn:microsoft.com/office/officeart/2005/8/layout/hierarchy5"/>
    <dgm:cxn modelId="{19FE9E4A-C212-FA4F-984A-C69100DC8CF3}" type="presParOf" srcId="{9A6173FE-7BD8-8344-9A97-09D8EABB6EE7}" destId="{A9175071-56D1-6348-8C69-EA52F5E45D31}" srcOrd="0" destOrd="0" presId="urn:microsoft.com/office/officeart/2005/8/layout/hierarchy5"/>
    <dgm:cxn modelId="{816042EE-7E8E-9647-8AA6-745FAC3F2207}" type="presParOf" srcId="{A9175071-56D1-6348-8C69-EA52F5E45D31}" destId="{967C9499-F57E-0742-A944-6932EA09EDC3}" srcOrd="0" destOrd="0" presId="urn:microsoft.com/office/officeart/2005/8/layout/hierarchy5"/>
    <dgm:cxn modelId="{F3DF556C-0E39-BF41-8D09-0C17811054A4}" type="presParOf" srcId="{967C9499-F57E-0742-A944-6932EA09EDC3}" destId="{C85AA627-78DE-0740-BE6E-9BC70C9B738A}" srcOrd="0" destOrd="0" presId="urn:microsoft.com/office/officeart/2005/8/layout/hierarchy5"/>
    <dgm:cxn modelId="{591050EE-36E9-3B46-B2AA-4FEED91A894A}" type="presParOf" srcId="{967C9499-F57E-0742-A944-6932EA09EDC3}" destId="{516436E5-F1F4-2443-8C64-38CAFD1352AB}" srcOrd="1" destOrd="0" presId="urn:microsoft.com/office/officeart/2005/8/layout/hierarchy5"/>
    <dgm:cxn modelId="{A26EAD0C-9493-D047-BFC1-CA53399DC6C1}" type="presParOf" srcId="{516436E5-F1F4-2443-8C64-38CAFD1352AB}" destId="{E42396F4-4C80-0F4A-AA46-5C03A00974F1}" srcOrd="0" destOrd="0" presId="urn:microsoft.com/office/officeart/2005/8/layout/hierarchy5"/>
    <dgm:cxn modelId="{824B3AE2-5609-D244-A885-03F02AB7115F}" type="presParOf" srcId="{E42396F4-4C80-0F4A-AA46-5C03A00974F1}" destId="{7163AD86-1BDA-3741-AEEB-6D1905936AF6}" srcOrd="0" destOrd="0" presId="urn:microsoft.com/office/officeart/2005/8/layout/hierarchy5"/>
    <dgm:cxn modelId="{A2546082-54E9-6A47-8D05-F614EEAEDE71}" type="presParOf" srcId="{516436E5-F1F4-2443-8C64-38CAFD1352AB}" destId="{14BBC2F0-D93E-3048-A5BE-CFA8726A2DB5}" srcOrd="1" destOrd="0" presId="urn:microsoft.com/office/officeart/2005/8/layout/hierarchy5"/>
    <dgm:cxn modelId="{319C142C-8E3F-D143-88AF-8E6497B8B2EC}" type="presParOf" srcId="{14BBC2F0-D93E-3048-A5BE-CFA8726A2DB5}" destId="{75D312F8-4C52-7445-A9C2-B294242A8507}" srcOrd="0" destOrd="0" presId="urn:microsoft.com/office/officeart/2005/8/layout/hierarchy5"/>
    <dgm:cxn modelId="{0CEC049D-F9A1-3F44-9134-69E0926A977F}" type="presParOf" srcId="{14BBC2F0-D93E-3048-A5BE-CFA8726A2DB5}" destId="{4D0DC101-6FC7-E54C-9F01-C6A206ADB45D}" srcOrd="1" destOrd="0" presId="urn:microsoft.com/office/officeart/2005/8/layout/hierarchy5"/>
    <dgm:cxn modelId="{C8B8F8E7-7756-C445-BEEF-2C5A764EE903}" type="presParOf" srcId="{4D0DC101-6FC7-E54C-9F01-C6A206ADB45D}" destId="{82D134A1-031C-B343-A8E8-374FAAD479D6}" srcOrd="0" destOrd="0" presId="urn:microsoft.com/office/officeart/2005/8/layout/hierarchy5"/>
    <dgm:cxn modelId="{6F3FA0C2-7F4E-274D-B0ED-DA6E3F7FE9C6}" type="presParOf" srcId="{82D134A1-031C-B343-A8E8-374FAAD479D6}" destId="{D326C6E9-C14D-6141-8CDB-8E1D06E6BA77}" srcOrd="0" destOrd="0" presId="urn:microsoft.com/office/officeart/2005/8/layout/hierarchy5"/>
    <dgm:cxn modelId="{AC78A463-140F-784F-B409-90D0C40B6A6D}" type="presParOf" srcId="{4D0DC101-6FC7-E54C-9F01-C6A206ADB45D}" destId="{49A09354-661B-EE41-A0DD-138BAA9F28F1}" srcOrd="1" destOrd="0" presId="urn:microsoft.com/office/officeart/2005/8/layout/hierarchy5"/>
    <dgm:cxn modelId="{7CB7F352-14F2-4048-A7A2-F030861A0919}" type="presParOf" srcId="{49A09354-661B-EE41-A0DD-138BAA9F28F1}" destId="{5E73142F-5CC6-604C-B969-0025D850BE8D}" srcOrd="0" destOrd="0" presId="urn:microsoft.com/office/officeart/2005/8/layout/hierarchy5"/>
    <dgm:cxn modelId="{72EE4117-04C7-CA4B-96E5-61E8C7650ACC}" type="presParOf" srcId="{49A09354-661B-EE41-A0DD-138BAA9F28F1}" destId="{CECC5D1D-CFE0-8449-B46D-3592BF46F07A}" srcOrd="1" destOrd="0" presId="urn:microsoft.com/office/officeart/2005/8/layout/hierarchy5"/>
    <dgm:cxn modelId="{EBC34CC2-8C9C-9546-B04D-70B38376B921}" type="presParOf" srcId="{4D0DC101-6FC7-E54C-9F01-C6A206ADB45D}" destId="{B5AE03B0-6419-274D-B031-154702DDF3A0}" srcOrd="2" destOrd="0" presId="urn:microsoft.com/office/officeart/2005/8/layout/hierarchy5"/>
    <dgm:cxn modelId="{1BBC183A-5895-7A43-9C76-F1B440B66F15}" type="presParOf" srcId="{B5AE03B0-6419-274D-B031-154702DDF3A0}" destId="{9B2AC8D0-93DF-F141-95EF-643F6C94983D}" srcOrd="0" destOrd="0" presId="urn:microsoft.com/office/officeart/2005/8/layout/hierarchy5"/>
    <dgm:cxn modelId="{7C5688E2-2618-594B-A235-9063B24AB12C}" type="presParOf" srcId="{4D0DC101-6FC7-E54C-9F01-C6A206ADB45D}" destId="{F34C536A-196F-3B4D-9F8C-4C34F21399E3}" srcOrd="3" destOrd="0" presId="urn:microsoft.com/office/officeart/2005/8/layout/hierarchy5"/>
    <dgm:cxn modelId="{899E6212-91CF-F44B-90FF-52B19C40341C}" type="presParOf" srcId="{F34C536A-196F-3B4D-9F8C-4C34F21399E3}" destId="{2A56AA48-364D-7247-A1D0-ED41BDD00F7C}" srcOrd="0" destOrd="0" presId="urn:microsoft.com/office/officeart/2005/8/layout/hierarchy5"/>
    <dgm:cxn modelId="{5DB17F62-FAAD-6D47-9F06-84BBF05257EA}" type="presParOf" srcId="{F34C536A-196F-3B4D-9F8C-4C34F21399E3}" destId="{6C2F9E22-AD4B-E449-9C1E-6E63B7A422A8}" srcOrd="1" destOrd="0" presId="urn:microsoft.com/office/officeart/2005/8/layout/hierarchy5"/>
    <dgm:cxn modelId="{9A5795EC-BF39-B446-8AD8-EAFE89C9C4A2}" type="presParOf" srcId="{516436E5-F1F4-2443-8C64-38CAFD1352AB}" destId="{B90E6F42-78DB-C94B-B094-9DC92B6C0601}" srcOrd="2" destOrd="0" presId="urn:microsoft.com/office/officeart/2005/8/layout/hierarchy5"/>
    <dgm:cxn modelId="{F69542C9-401B-4740-A363-FDD233061F5D}" type="presParOf" srcId="{B90E6F42-78DB-C94B-B094-9DC92B6C0601}" destId="{19DF2EB8-E133-DE42-AF81-E21F5553501B}" srcOrd="0" destOrd="0" presId="urn:microsoft.com/office/officeart/2005/8/layout/hierarchy5"/>
    <dgm:cxn modelId="{019B242F-EC62-6645-8C78-6E089AC6D8D6}" type="presParOf" srcId="{516436E5-F1F4-2443-8C64-38CAFD1352AB}" destId="{90ABB531-EAC7-A84F-9E33-85039A3AB9C5}" srcOrd="3" destOrd="0" presId="urn:microsoft.com/office/officeart/2005/8/layout/hierarchy5"/>
    <dgm:cxn modelId="{9303AB20-28DB-BF40-B6CD-B46CA1696ED5}" type="presParOf" srcId="{90ABB531-EAC7-A84F-9E33-85039A3AB9C5}" destId="{EE424B39-17F5-D345-B0DA-8D24AD4815D0}" srcOrd="0" destOrd="0" presId="urn:microsoft.com/office/officeart/2005/8/layout/hierarchy5"/>
    <dgm:cxn modelId="{48987122-934D-2E4D-9B72-501D7E702533}" type="presParOf" srcId="{90ABB531-EAC7-A84F-9E33-85039A3AB9C5}" destId="{183BD498-65AC-B644-92DD-0355C60D547B}" srcOrd="1" destOrd="0" presId="urn:microsoft.com/office/officeart/2005/8/layout/hierarchy5"/>
    <dgm:cxn modelId="{4AEC5029-7BEE-EA4F-BECC-D4F644CD0680}" type="presParOf" srcId="{183BD498-65AC-B644-92DD-0355C60D547B}" destId="{4055C5FD-5588-6145-ACB2-D256DBB5C637}" srcOrd="0" destOrd="0" presId="urn:microsoft.com/office/officeart/2005/8/layout/hierarchy5"/>
    <dgm:cxn modelId="{722AF347-D41C-CC42-BB0B-B20116A2F07E}" type="presParOf" srcId="{4055C5FD-5588-6145-ACB2-D256DBB5C637}" destId="{EFA6EF24-E0BC-4D4D-B89B-95CB3C47A911}" srcOrd="0" destOrd="0" presId="urn:microsoft.com/office/officeart/2005/8/layout/hierarchy5"/>
    <dgm:cxn modelId="{7FD8EA0E-34EB-3E48-8347-97C362455D6C}" type="presParOf" srcId="{183BD498-65AC-B644-92DD-0355C60D547B}" destId="{CAB5DAFD-E2BB-C544-9338-D420D59AB293}" srcOrd="1" destOrd="0" presId="urn:microsoft.com/office/officeart/2005/8/layout/hierarchy5"/>
    <dgm:cxn modelId="{03D1CDDC-60EC-B547-8A5B-0A305DDE183B}" type="presParOf" srcId="{CAB5DAFD-E2BB-C544-9338-D420D59AB293}" destId="{A79DB2DB-C7BD-D541-B0F6-655F0A42F61F}" srcOrd="0" destOrd="0" presId="urn:microsoft.com/office/officeart/2005/8/layout/hierarchy5"/>
    <dgm:cxn modelId="{9A95AE99-3345-724E-8FEA-E45DA9033863}" type="presParOf" srcId="{CAB5DAFD-E2BB-C544-9338-D420D59AB293}" destId="{072C4DD4-03A0-E54F-B7C5-71C211774E18}" srcOrd="1" destOrd="0" presId="urn:microsoft.com/office/officeart/2005/8/layout/hierarchy5"/>
    <dgm:cxn modelId="{DA268FF4-3CB3-7B4D-A1E1-3E398C16084E}" type="presParOf" srcId="{5CABEB87-9660-4743-AF0F-4DFA94D38B0A}" destId="{F520437F-AC38-A44F-8A4A-278085923B71}" srcOrd="1" destOrd="0" presId="urn:microsoft.com/office/officeart/2005/8/layout/hierarchy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73BC8-C19B-D44E-9722-57B4F41BA1DC}">
      <dsp:nvSpPr>
        <dsp:cNvPr id="0" name=""/>
        <dsp:cNvSpPr/>
      </dsp:nvSpPr>
      <dsp:spPr>
        <a:xfrm>
          <a:off x="1917" y="566057"/>
          <a:ext cx="7924800" cy="4952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1BE33-0AE9-B94F-B213-3D38D31C1416}">
      <dsp:nvSpPr>
        <dsp:cNvPr id="0" name=""/>
        <dsp:cNvSpPr/>
      </dsp:nvSpPr>
      <dsp:spPr>
        <a:xfrm>
          <a:off x="782510" y="4249107"/>
          <a:ext cx="182270" cy="1822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9F0C9-F99A-A342-ACC1-78632BA21F23}">
      <dsp:nvSpPr>
        <dsp:cNvPr id="0" name=""/>
        <dsp:cNvSpPr/>
      </dsp:nvSpPr>
      <dsp:spPr>
        <a:xfrm>
          <a:off x="988690" y="4590623"/>
          <a:ext cx="3106267" cy="117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1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chemeClr val="bg1"/>
            </a:solidFill>
          </a:endParaRPr>
        </a:p>
      </dsp:txBody>
      <dsp:txXfrm>
        <a:off x="988690" y="4590623"/>
        <a:ext cx="3106267" cy="1178814"/>
      </dsp:txXfrm>
    </dsp:sp>
    <dsp:sp modelId="{E635B44E-E202-3043-A56D-6483B50A50B9}">
      <dsp:nvSpPr>
        <dsp:cNvPr id="0" name=""/>
        <dsp:cNvSpPr/>
      </dsp:nvSpPr>
      <dsp:spPr>
        <a:xfrm>
          <a:off x="2070290" y="3097040"/>
          <a:ext cx="316992" cy="3169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26A95-0349-FA4C-B3B2-8737363965D3}">
      <dsp:nvSpPr>
        <dsp:cNvPr id="0" name=""/>
        <dsp:cNvSpPr/>
      </dsp:nvSpPr>
      <dsp:spPr>
        <a:xfrm>
          <a:off x="722470" y="2329903"/>
          <a:ext cx="1628843" cy="978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67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chemeClr val="bg1"/>
            </a:solidFill>
          </a:endParaRPr>
        </a:p>
      </dsp:txBody>
      <dsp:txXfrm>
        <a:off x="722470" y="2329903"/>
        <a:ext cx="1628843" cy="978995"/>
      </dsp:txXfrm>
    </dsp:sp>
    <dsp:sp modelId="{5E16F000-0785-AA41-9C04-2F06B0C3008B}">
      <dsp:nvSpPr>
        <dsp:cNvPr id="0" name=""/>
        <dsp:cNvSpPr/>
      </dsp:nvSpPr>
      <dsp:spPr>
        <a:xfrm>
          <a:off x="3714686" y="2248095"/>
          <a:ext cx="420014" cy="4200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8813D-4485-3046-8265-75F65A9426BF}">
      <dsp:nvSpPr>
        <dsp:cNvPr id="0" name=""/>
        <dsp:cNvSpPr/>
      </dsp:nvSpPr>
      <dsp:spPr>
        <a:xfrm>
          <a:off x="3415670" y="2893554"/>
          <a:ext cx="4184467" cy="306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557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chemeClr val="bg1"/>
            </a:solidFill>
          </a:endParaRPr>
        </a:p>
      </dsp:txBody>
      <dsp:txXfrm>
        <a:off x="3415670" y="2893554"/>
        <a:ext cx="4184467" cy="3060954"/>
      </dsp:txXfrm>
    </dsp:sp>
    <dsp:sp modelId="{528A36A6-8B8B-C941-A839-E58B57967A2D}">
      <dsp:nvSpPr>
        <dsp:cNvPr id="0" name=""/>
        <dsp:cNvSpPr/>
      </dsp:nvSpPr>
      <dsp:spPr>
        <a:xfrm>
          <a:off x="5505691" y="1686425"/>
          <a:ext cx="562660" cy="5626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B407A-ED39-794A-92BF-DE4B6860DA23}">
      <dsp:nvSpPr>
        <dsp:cNvPr id="0" name=""/>
        <dsp:cNvSpPr/>
      </dsp:nvSpPr>
      <dsp:spPr>
        <a:xfrm>
          <a:off x="5787021" y="1967756"/>
          <a:ext cx="1664208" cy="3551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142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chemeClr val="bg1"/>
            </a:solidFill>
          </a:endParaRPr>
        </a:p>
      </dsp:txBody>
      <dsp:txXfrm>
        <a:off x="5787021" y="1967756"/>
        <a:ext cx="1664208" cy="3551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011DA-5D2B-5341-8F8E-FCFD01DA1357}">
      <dsp:nvSpPr>
        <dsp:cNvPr id="0" name=""/>
        <dsp:cNvSpPr/>
      </dsp:nvSpPr>
      <dsp:spPr>
        <a:xfrm>
          <a:off x="2623" y="2395586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ContrastingRightFacing"/>
          <a:lightRig rig="morning" dir="t"/>
        </a:scene3d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Daily Demand</a:t>
          </a:r>
        </a:p>
      </dsp:txBody>
      <dsp:txXfrm>
        <a:off x="31780" y="2424743"/>
        <a:ext cx="1932677" cy="937181"/>
      </dsp:txXfrm>
    </dsp:sp>
    <dsp:sp modelId="{EC594F11-C6B9-FC46-B452-D570F64ACD6B}">
      <dsp:nvSpPr>
        <dsp:cNvPr id="0" name=""/>
        <dsp:cNvSpPr/>
      </dsp:nvSpPr>
      <dsp:spPr>
        <a:xfrm rot="18770822">
          <a:off x="1806265" y="2446843"/>
          <a:ext cx="1171096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1171096" y="17182"/>
              </a:lnTo>
            </a:path>
          </a:pathLst>
        </a:custGeom>
        <a:noFill/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ContrastingRightFacing"/>
          <a:lightRig rig="morning" dir="t"/>
        </a:scene3d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2362535" y="2434749"/>
        <a:ext cx="58554" cy="58554"/>
      </dsp:txXfrm>
    </dsp:sp>
    <dsp:sp modelId="{D6B33FBA-9F4A-C340-8B9B-AE6102C6F85A}">
      <dsp:nvSpPr>
        <dsp:cNvPr id="0" name=""/>
        <dsp:cNvSpPr/>
      </dsp:nvSpPr>
      <dsp:spPr>
        <a:xfrm>
          <a:off x="2790011" y="1536971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ContrastingRightFacing"/>
          <a:lightRig rig="morning" dir="t"/>
        </a:scene3d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High</a:t>
          </a:r>
        </a:p>
      </dsp:txBody>
      <dsp:txXfrm>
        <a:off x="2819168" y="1566128"/>
        <a:ext cx="1932677" cy="937181"/>
      </dsp:txXfrm>
    </dsp:sp>
    <dsp:sp modelId="{ECEBD38C-78CF-EA49-B53B-56D918B21601}">
      <dsp:nvSpPr>
        <dsp:cNvPr id="0" name=""/>
        <dsp:cNvSpPr/>
      </dsp:nvSpPr>
      <dsp:spPr>
        <a:xfrm rot="19457599">
          <a:off x="4688818" y="1731331"/>
          <a:ext cx="980765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980765" y="17182"/>
              </a:lnTo>
            </a:path>
          </a:pathLst>
        </a:custGeom>
        <a:noFill/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ContrastingRightFacing"/>
          <a:lightRig rig="morning" dir="t"/>
        </a:scene3d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5154681" y="1723994"/>
        <a:ext cx="49038" cy="49038"/>
      </dsp:txXfrm>
    </dsp:sp>
    <dsp:sp modelId="{97D5EF96-0409-974F-9155-59D4C0EA84CA}">
      <dsp:nvSpPr>
        <dsp:cNvPr id="0" name=""/>
        <dsp:cNvSpPr/>
      </dsp:nvSpPr>
      <dsp:spPr>
        <a:xfrm>
          <a:off x="5577398" y="964561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ContrastingRightFacing"/>
          <a:lightRig rig="morning" dir="t"/>
        </a:scene3d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Further investment</a:t>
          </a:r>
        </a:p>
      </dsp:txBody>
      <dsp:txXfrm>
        <a:off x="5606555" y="993718"/>
        <a:ext cx="1932677" cy="937181"/>
      </dsp:txXfrm>
    </dsp:sp>
    <dsp:sp modelId="{DF2C3468-7FC8-CB47-9A0D-93F2AC2D8787}">
      <dsp:nvSpPr>
        <dsp:cNvPr id="0" name=""/>
        <dsp:cNvSpPr/>
      </dsp:nvSpPr>
      <dsp:spPr>
        <a:xfrm rot="2142401">
          <a:off x="4688818" y="2303741"/>
          <a:ext cx="980765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980765" y="17182"/>
              </a:lnTo>
            </a:path>
          </a:pathLst>
        </a:custGeom>
        <a:noFill/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ContrastingRightFacing"/>
          <a:lightRig rig="morning" dir="t"/>
        </a:scene3d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5154681" y="2296404"/>
        <a:ext cx="49038" cy="49038"/>
      </dsp:txXfrm>
    </dsp:sp>
    <dsp:sp modelId="{5B38B99A-4874-7441-9C5E-AD52CCE6D885}">
      <dsp:nvSpPr>
        <dsp:cNvPr id="0" name=""/>
        <dsp:cNvSpPr/>
      </dsp:nvSpPr>
      <dsp:spPr>
        <a:xfrm>
          <a:off x="5577398" y="2109381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ContrastingRightFacing"/>
          <a:lightRig rig="morning" dir="t"/>
        </a:scene3d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Bad costumers experience</a:t>
          </a:r>
        </a:p>
      </dsp:txBody>
      <dsp:txXfrm>
        <a:off x="5606555" y="2138538"/>
        <a:ext cx="1932677" cy="937181"/>
      </dsp:txXfrm>
    </dsp:sp>
    <dsp:sp modelId="{8A006FD9-9BBA-8448-9455-4138C45EEEB7}">
      <dsp:nvSpPr>
        <dsp:cNvPr id="0" name=""/>
        <dsp:cNvSpPr/>
      </dsp:nvSpPr>
      <dsp:spPr>
        <a:xfrm rot="2829178">
          <a:off x="1806265" y="3305458"/>
          <a:ext cx="1171096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1171096" y="17182"/>
              </a:lnTo>
            </a:path>
          </a:pathLst>
        </a:custGeom>
        <a:noFill/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ContrastingRightFacing"/>
          <a:lightRig rig="morning" dir="t"/>
        </a:scene3d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2362535" y="3293364"/>
        <a:ext cx="58554" cy="58554"/>
      </dsp:txXfrm>
    </dsp:sp>
    <dsp:sp modelId="{3586227F-FFAF-EE4D-AD38-14C779A31717}">
      <dsp:nvSpPr>
        <dsp:cNvPr id="0" name=""/>
        <dsp:cNvSpPr/>
      </dsp:nvSpPr>
      <dsp:spPr>
        <a:xfrm>
          <a:off x="2790011" y="3254201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ContrastingRightFacing"/>
          <a:lightRig rig="morning" dir="t"/>
        </a:scene3d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 Low</a:t>
          </a:r>
        </a:p>
      </dsp:txBody>
      <dsp:txXfrm>
        <a:off x="2819168" y="3283358"/>
        <a:ext cx="1932677" cy="937181"/>
      </dsp:txXfrm>
    </dsp:sp>
    <dsp:sp modelId="{96594062-9321-F641-81AD-4B0E21DBC1E4}">
      <dsp:nvSpPr>
        <dsp:cNvPr id="0" name=""/>
        <dsp:cNvSpPr/>
      </dsp:nvSpPr>
      <dsp:spPr>
        <a:xfrm>
          <a:off x="4781002" y="3734766"/>
          <a:ext cx="796396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796396" y="17182"/>
              </a:lnTo>
            </a:path>
          </a:pathLst>
        </a:custGeom>
        <a:noFill/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ContrastingRightFacing"/>
          <a:lightRig rig="morning" dir="t"/>
        </a:scene3d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5159290" y="3732038"/>
        <a:ext cx="39819" cy="39819"/>
      </dsp:txXfrm>
    </dsp:sp>
    <dsp:sp modelId="{A1AC332D-3351-854B-A7B8-0BF1DA144015}">
      <dsp:nvSpPr>
        <dsp:cNvPr id="0" name=""/>
        <dsp:cNvSpPr/>
      </dsp:nvSpPr>
      <dsp:spPr>
        <a:xfrm>
          <a:off x="5577398" y="3254201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ContrastingRightFacing"/>
          <a:lightRig rig="morning" dir="t"/>
        </a:scene3d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 Reduce Cost</a:t>
          </a:r>
        </a:p>
      </dsp:txBody>
      <dsp:txXfrm>
        <a:off x="5606555" y="3283358"/>
        <a:ext cx="1932677" cy="9371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AA627-78DE-0740-BE6E-9BC70C9B738A}">
      <dsp:nvSpPr>
        <dsp:cNvPr id="0" name=""/>
        <dsp:cNvSpPr/>
      </dsp:nvSpPr>
      <dsp:spPr>
        <a:xfrm>
          <a:off x="2623" y="2395586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Daily Demand</a:t>
          </a:r>
        </a:p>
      </dsp:txBody>
      <dsp:txXfrm>
        <a:off x="31780" y="2424743"/>
        <a:ext cx="1932677" cy="937181"/>
      </dsp:txXfrm>
    </dsp:sp>
    <dsp:sp modelId="{E42396F4-4C80-0F4A-AA46-5C03A00974F1}">
      <dsp:nvSpPr>
        <dsp:cNvPr id="0" name=""/>
        <dsp:cNvSpPr/>
      </dsp:nvSpPr>
      <dsp:spPr>
        <a:xfrm rot="18770822">
          <a:off x="1806265" y="2446843"/>
          <a:ext cx="1171096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1171096" y="17182"/>
              </a:lnTo>
            </a:path>
          </a:pathLst>
        </a:custGeom>
        <a:noFill/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2362535" y="2434749"/>
        <a:ext cx="58554" cy="58554"/>
      </dsp:txXfrm>
    </dsp:sp>
    <dsp:sp modelId="{75D312F8-4C52-7445-A9C2-B294242A8507}">
      <dsp:nvSpPr>
        <dsp:cNvPr id="0" name=""/>
        <dsp:cNvSpPr/>
      </dsp:nvSpPr>
      <dsp:spPr>
        <a:xfrm>
          <a:off x="2790011" y="1536971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High</a:t>
          </a:r>
        </a:p>
      </dsp:txBody>
      <dsp:txXfrm>
        <a:off x="2819168" y="1566128"/>
        <a:ext cx="1932677" cy="937181"/>
      </dsp:txXfrm>
    </dsp:sp>
    <dsp:sp modelId="{82D134A1-031C-B343-A8E8-374FAAD479D6}">
      <dsp:nvSpPr>
        <dsp:cNvPr id="0" name=""/>
        <dsp:cNvSpPr/>
      </dsp:nvSpPr>
      <dsp:spPr>
        <a:xfrm rot="19457599">
          <a:off x="4688818" y="1731331"/>
          <a:ext cx="980765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980765" y="17182"/>
              </a:lnTo>
            </a:path>
          </a:pathLst>
        </a:custGeom>
        <a:noFill/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5154681" y="1723994"/>
        <a:ext cx="49038" cy="49038"/>
      </dsp:txXfrm>
    </dsp:sp>
    <dsp:sp modelId="{5E73142F-5CC6-604C-B969-0025D850BE8D}">
      <dsp:nvSpPr>
        <dsp:cNvPr id="0" name=""/>
        <dsp:cNvSpPr/>
      </dsp:nvSpPr>
      <dsp:spPr>
        <a:xfrm>
          <a:off x="5577398" y="964561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Further investment</a:t>
          </a:r>
        </a:p>
      </dsp:txBody>
      <dsp:txXfrm>
        <a:off x="5606555" y="993718"/>
        <a:ext cx="1932677" cy="937181"/>
      </dsp:txXfrm>
    </dsp:sp>
    <dsp:sp modelId="{B5AE03B0-6419-274D-B031-154702DDF3A0}">
      <dsp:nvSpPr>
        <dsp:cNvPr id="0" name=""/>
        <dsp:cNvSpPr/>
      </dsp:nvSpPr>
      <dsp:spPr>
        <a:xfrm rot="2142401">
          <a:off x="4688818" y="2303741"/>
          <a:ext cx="980765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980765" y="17182"/>
              </a:lnTo>
            </a:path>
          </a:pathLst>
        </a:custGeom>
        <a:noFill/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5154681" y="2296404"/>
        <a:ext cx="49038" cy="49038"/>
      </dsp:txXfrm>
    </dsp:sp>
    <dsp:sp modelId="{2A56AA48-364D-7247-A1D0-ED41BDD00F7C}">
      <dsp:nvSpPr>
        <dsp:cNvPr id="0" name=""/>
        <dsp:cNvSpPr/>
      </dsp:nvSpPr>
      <dsp:spPr>
        <a:xfrm>
          <a:off x="5577398" y="2109381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Bad costumers experience</a:t>
          </a:r>
        </a:p>
      </dsp:txBody>
      <dsp:txXfrm>
        <a:off x="5606555" y="2138538"/>
        <a:ext cx="1932677" cy="937181"/>
      </dsp:txXfrm>
    </dsp:sp>
    <dsp:sp modelId="{B90E6F42-78DB-C94B-B094-9DC92B6C0601}">
      <dsp:nvSpPr>
        <dsp:cNvPr id="0" name=""/>
        <dsp:cNvSpPr/>
      </dsp:nvSpPr>
      <dsp:spPr>
        <a:xfrm rot="2829178">
          <a:off x="1806265" y="3305458"/>
          <a:ext cx="1171096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1171096" y="17182"/>
              </a:lnTo>
            </a:path>
          </a:pathLst>
        </a:custGeom>
        <a:noFill/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2362535" y="3293364"/>
        <a:ext cx="58554" cy="58554"/>
      </dsp:txXfrm>
    </dsp:sp>
    <dsp:sp modelId="{EE424B39-17F5-D345-B0DA-8D24AD4815D0}">
      <dsp:nvSpPr>
        <dsp:cNvPr id="0" name=""/>
        <dsp:cNvSpPr/>
      </dsp:nvSpPr>
      <dsp:spPr>
        <a:xfrm>
          <a:off x="2790011" y="3254201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 Low</a:t>
          </a:r>
        </a:p>
      </dsp:txBody>
      <dsp:txXfrm>
        <a:off x="2819168" y="3283358"/>
        <a:ext cx="1932677" cy="937181"/>
      </dsp:txXfrm>
    </dsp:sp>
    <dsp:sp modelId="{4055C5FD-5588-6145-ACB2-D256DBB5C637}">
      <dsp:nvSpPr>
        <dsp:cNvPr id="0" name=""/>
        <dsp:cNvSpPr/>
      </dsp:nvSpPr>
      <dsp:spPr>
        <a:xfrm>
          <a:off x="4781002" y="3734766"/>
          <a:ext cx="796396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796396" y="17182"/>
              </a:lnTo>
            </a:path>
          </a:pathLst>
        </a:custGeom>
        <a:noFill/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5159290" y="3732038"/>
        <a:ext cx="39819" cy="39819"/>
      </dsp:txXfrm>
    </dsp:sp>
    <dsp:sp modelId="{A79DB2DB-C7BD-D541-B0F6-655F0A42F61F}">
      <dsp:nvSpPr>
        <dsp:cNvPr id="0" name=""/>
        <dsp:cNvSpPr/>
      </dsp:nvSpPr>
      <dsp:spPr>
        <a:xfrm>
          <a:off x="5577398" y="3254201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 Reduce Cost</a:t>
          </a:r>
        </a:p>
      </dsp:txBody>
      <dsp:txXfrm>
        <a:off x="5606555" y="3283358"/>
        <a:ext cx="1932677" cy="937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80139259-DACC-E64E-819B-A11CC901983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4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3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702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2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39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5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09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8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80139259-DACC-E64E-819B-A11CC901983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0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8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39259-DACC-E64E-819B-A11CC901983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8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31A4BDE-94FA-7E4B-8ECF-427245AA8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968286"/>
              </p:ext>
            </p:extLst>
          </p:nvPr>
        </p:nvGraphicFramePr>
        <p:xfrm>
          <a:off x="762000" y="435429"/>
          <a:ext cx="7924800" cy="6085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ABAA4B5E-7FDE-8746-BD47-DEB8A14B16B2}"/>
              </a:ext>
            </a:extLst>
          </p:cNvPr>
          <p:cNvSpPr/>
          <p:nvPr/>
        </p:nvSpPr>
        <p:spPr>
          <a:xfrm>
            <a:off x="1846026" y="4828791"/>
            <a:ext cx="175080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Collection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6633F5-C939-C548-A6EB-04BF2037389E}"/>
              </a:ext>
            </a:extLst>
          </p:cNvPr>
          <p:cNvSpPr/>
          <p:nvPr/>
        </p:nvSpPr>
        <p:spPr>
          <a:xfrm>
            <a:off x="1360054" y="2354172"/>
            <a:ext cx="201451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Feature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Engineering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34F944-32CF-D84E-8772-79857F718BE2}"/>
              </a:ext>
            </a:extLst>
          </p:cNvPr>
          <p:cNvSpPr/>
          <p:nvPr/>
        </p:nvSpPr>
        <p:spPr>
          <a:xfrm>
            <a:off x="4704389" y="3240454"/>
            <a:ext cx="154401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Machine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Learning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AE7B0E-FE6A-5F41-9D79-D280EDDC3362}"/>
              </a:ext>
            </a:extLst>
          </p:cNvPr>
          <p:cNvSpPr/>
          <p:nvPr/>
        </p:nvSpPr>
        <p:spPr>
          <a:xfrm>
            <a:off x="5153356" y="1314722"/>
            <a:ext cx="19070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72962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8AFDCCA-EC08-414E-B480-1D1877FE7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2" cy="6858001"/>
            <a:chOff x="0" y="-1"/>
            <a:chExt cx="12192003" cy="6858001"/>
          </a:xfrm>
        </p:grpSpPr>
        <p:sp useBgFill="1">
          <p:nvSpPr>
            <p:cNvPr id="57" name="Rectangle 56">
              <a:extLst>
                <a:ext uri="{FF2B5EF4-FFF2-40B4-BE49-F238E27FC236}">
                  <a16:creationId xmlns:a16="http://schemas.microsoft.com/office/drawing/2014/main" id="{98030F13-6DC8-412D-A37E-D6C832600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49F8A5B6-B5E2-4326-8F6F-A93A10030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0" name="Picture 2">
            <a:extLst>
              <a:ext uri="{FF2B5EF4-FFF2-40B4-BE49-F238E27FC236}">
                <a16:creationId xmlns:a16="http://schemas.microsoft.com/office/drawing/2014/main" id="{1DE10DE7-9D2C-4BED-BB15-10A57A485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F00785-A90A-1743-9B63-EEA030709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23" r="1" b="1"/>
          <a:stretch/>
        </p:blipFill>
        <p:spPr>
          <a:xfrm>
            <a:off x="1368193" y="4072731"/>
            <a:ext cx="6289741" cy="2712132"/>
          </a:xfrm>
          <a:prstGeom prst="round2DiagRect">
            <a:avLst>
              <a:gd name="adj1" fmla="val 5000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F9CE91-0A30-A64D-B717-A494F556E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157" y="2389043"/>
            <a:ext cx="3715094" cy="147901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9249F3-809F-FE4A-861C-76F732BD1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24" y="364793"/>
            <a:ext cx="3138488" cy="89250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D88DE5F-CF5A-4E4D-A937-57314540D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7926" y="1611313"/>
            <a:ext cx="3547872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4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48E801-7497-864D-B333-7C3DE0B559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9069735"/>
              </p:ext>
            </p:extLst>
          </p:nvPr>
        </p:nvGraphicFramePr>
        <p:xfrm>
          <a:off x="1145721" y="517071"/>
          <a:ext cx="7571014" cy="5214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54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tx1"/>
          </a:fgClr>
          <a:bgClr>
            <a:schemeClr val="bg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18B0765-078B-824C-922D-31D64D8AF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78684"/>
              </p:ext>
            </p:extLst>
          </p:nvPr>
        </p:nvGraphicFramePr>
        <p:xfrm>
          <a:off x="786493" y="821871"/>
          <a:ext cx="7571014" cy="5214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8612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Liu</dc:creator>
  <cp:lastModifiedBy>Mohan Liu</cp:lastModifiedBy>
  <cp:revision>1</cp:revision>
  <dcterms:created xsi:type="dcterms:W3CDTF">2019-07-26T10:29:09Z</dcterms:created>
  <dcterms:modified xsi:type="dcterms:W3CDTF">2019-07-26T10:37:44Z</dcterms:modified>
</cp:coreProperties>
</file>