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4" r:id="rId2"/>
    <p:sldId id="273" r:id="rId3"/>
    <p:sldId id="276" r:id="rId4"/>
  </p:sldIdLst>
  <p:sldSz cx="9998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513"/>
  </p:normalViewPr>
  <p:slideViewPr>
    <p:cSldViewPr snapToGrid="0" snapToObjects="1">
      <p:cViewPr varScale="1">
        <p:scale>
          <a:sx n="113" d="100"/>
          <a:sy n="113" d="100"/>
        </p:scale>
        <p:origin x="176" y="320"/>
      </p:cViewPr>
      <p:guideLst/>
    </p:cSldViewPr>
  </p:slideViewPr>
  <p:outlineViewPr>
    <p:cViewPr>
      <p:scale>
        <a:sx n="33" d="100"/>
        <a:sy n="33" d="100"/>
      </p:scale>
      <p:origin x="0" y="-117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653CA-999C-0047-9C13-98E8E512E8AA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FED749-4D8A-E14E-A69D-051091B1A4D1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BD2021A5-A73D-1943-BE7B-965B1BCF55F0}" type="parTrans" cxnId="{CE4563FC-5031-9044-8180-DAFF49E11C5E}">
      <dgm:prSet/>
      <dgm:spPr/>
      <dgm:t>
        <a:bodyPr/>
        <a:lstStyle/>
        <a:p>
          <a:endParaRPr lang="en-US"/>
        </a:p>
      </dgm:t>
    </dgm:pt>
    <dgm:pt modelId="{CD05ED5D-2F62-974B-A6CD-A16490DB2DA8}" type="sibTrans" cxnId="{CE4563FC-5031-9044-8180-DAFF49E11C5E}">
      <dgm:prSet/>
      <dgm:spPr/>
      <dgm:t>
        <a:bodyPr/>
        <a:lstStyle/>
        <a:p>
          <a:endParaRPr lang="en-US"/>
        </a:p>
      </dgm:t>
    </dgm:pt>
    <dgm:pt modelId="{F11BDC93-842A-1E46-BB1F-EEF0D5DE27D6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BB9844F-8700-9F41-B4D6-B6D2B2756C4A}" type="parTrans" cxnId="{3D192D7E-3D95-F445-B079-FBAE4916F91F}">
      <dgm:prSet/>
      <dgm:spPr/>
      <dgm:t>
        <a:bodyPr/>
        <a:lstStyle/>
        <a:p>
          <a:endParaRPr lang="en-US"/>
        </a:p>
      </dgm:t>
    </dgm:pt>
    <dgm:pt modelId="{F1F1A0DE-71DE-974C-9D8C-924F4D67A262}" type="sibTrans" cxnId="{3D192D7E-3D95-F445-B079-FBAE4916F91F}">
      <dgm:prSet/>
      <dgm:spPr/>
      <dgm:t>
        <a:bodyPr/>
        <a:lstStyle/>
        <a:p>
          <a:endParaRPr lang="en-US"/>
        </a:p>
      </dgm:t>
    </dgm:pt>
    <dgm:pt modelId="{4EF83065-C60B-114B-AD1B-00250B40DAC2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B9412DFC-22F9-C944-943E-D50D836CC674}" type="parTrans" cxnId="{0268DA22-C217-1D40-8375-8008F33A0FF1}">
      <dgm:prSet/>
      <dgm:spPr/>
      <dgm:t>
        <a:bodyPr/>
        <a:lstStyle/>
        <a:p>
          <a:endParaRPr lang="en-US"/>
        </a:p>
      </dgm:t>
    </dgm:pt>
    <dgm:pt modelId="{1394627F-AF42-FB43-9DFC-28266FFF3F43}" type="sibTrans" cxnId="{0268DA22-C217-1D40-8375-8008F33A0FF1}">
      <dgm:prSet/>
      <dgm:spPr/>
      <dgm:t>
        <a:bodyPr/>
        <a:lstStyle/>
        <a:p>
          <a:endParaRPr lang="en-US"/>
        </a:p>
      </dgm:t>
    </dgm:pt>
    <dgm:pt modelId="{7F076509-C0B9-614E-95D2-47BE0E206F79}">
      <dgm:prSet/>
      <dgm:spPr/>
      <dgm:t>
        <a:bodyPr/>
        <a:lstStyle/>
        <a:p>
          <a:r>
            <a:rPr lang="en-US" dirty="0"/>
            <a:t>Evaluation </a:t>
          </a:r>
        </a:p>
      </dgm:t>
    </dgm:pt>
    <dgm:pt modelId="{D42924B5-E96D-3540-8C3B-5C72CFA1AB5C}" type="parTrans" cxnId="{A4AEC909-30AC-664C-8792-EC71EA7FF560}">
      <dgm:prSet/>
      <dgm:spPr/>
      <dgm:t>
        <a:bodyPr/>
        <a:lstStyle/>
        <a:p>
          <a:endParaRPr lang="en-US"/>
        </a:p>
      </dgm:t>
    </dgm:pt>
    <dgm:pt modelId="{B07032DB-B004-3F45-862F-DCFBA023FF15}" type="sibTrans" cxnId="{A4AEC909-30AC-664C-8792-EC71EA7FF560}">
      <dgm:prSet/>
      <dgm:spPr/>
      <dgm:t>
        <a:bodyPr/>
        <a:lstStyle/>
        <a:p>
          <a:endParaRPr lang="en-US"/>
        </a:p>
      </dgm:t>
    </dgm:pt>
    <dgm:pt modelId="{E5A34BEA-3137-4B4A-B7AA-B14BF2FDE883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3FDAFCF3-0F70-334E-91E6-D06FE6C18380}" type="parTrans" cxnId="{651BEFB6-07CB-D842-8280-EBFB6B22A102}">
      <dgm:prSet/>
      <dgm:spPr/>
      <dgm:t>
        <a:bodyPr/>
        <a:lstStyle/>
        <a:p>
          <a:endParaRPr lang="en-US"/>
        </a:p>
      </dgm:t>
    </dgm:pt>
    <dgm:pt modelId="{19858F40-0ED8-914B-9C96-B55B82AFFD6E}" type="sibTrans" cxnId="{651BEFB6-07CB-D842-8280-EBFB6B22A102}">
      <dgm:prSet/>
      <dgm:spPr/>
      <dgm:t>
        <a:bodyPr/>
        <a:lstStyle/>
        <a:p>
          <a:endParaRPr lang="en-US"/>
        </a:p>
      </dgm:t>
    </dgm:pt>
    <dgm:pt modelId="{0FC35B28-4FB0-5244-8324-C944D355EA28}" type="pres">
      <dgm:prSet presAssocID="{75A653CA-999C-0047-9C13-98E8E512E8AA}" presName="Name0" presStyleCnt="0">
        <dgm:presLayoutVars>
          <dgm:dir/>
          <dgm:resizeHandles val="exact"/>
        </dgm:presLayoutVars>
      </dgm:prSet>
      <dgm:spPr/>
    </dgm:pt>
    <dgm:pt modelId="{C15A5F58-760B-7441-B015-9E912B48BCEF}" type="pres">
      <dgm:prSet presAssocID="{6AFED749-4D8A-E14E-A69D-051091B1A4D1}" presName="parTxOnly" presStyleLbl="node1" presStyleIdx="0" presStyleCnt="5">
        <dgm:presLayoutVars>
          <dgm:bulletEnabled val="1"/>
        </dgm:presLayoutVars>
      </dgm:prSet>
      <dgm:spPr/>
    </dgm:pt>
    <dgm:pt modelId="{6FEB7F85-EB83-5045-92EF-0946D21A8374}" type="pres">
      <dgm:prSet presAssocID="{CD05ED5D-2F62-974B-A6CD-A16490DB2DA8}" presName="parSpace" presStyleCnt="0"/>
      <dgm:spPr/>
    </dgm:pt>
    <dgm:pt modelId="{57A0C294-64F2-864B-A891-23B2EC380752}" type="pres">
      <dgm:prSet presAssocID="{E5A34BEA-3137-4B4A-B7AA-B14BF2FDE883}" presName="parTxOnly" presStyleLbl="node1" presStyleIdx="1" presStyleCnt="5">
        <dgm:presLayoutVars>
          <dgm:bulletEnabled val="1"/>
        </dgm:presLayoutVars>
      </dgm:prSet>
      <dgm:spPr/>
    </dgm:pt>
    <dgm:pt modelId="{56E07BF6-AE5D-224A-96EB-F4E2FFC197DC}" type="pres">
      <dgm:prSet presAssocID="{19858F40-0ED8-914B-9C96-B55B82AFFD6E}" presName="parSpace" presStyleCnt="0"/>
      <dgm:spPr/>
    </dgm:pt>
    <dgm:pt modelId="{5F4C7626-14F6-444C-974A-9A0B898D88FB}" type="pres">
      <dgm:prSet presAssocID="{F11BDC93-842A-1E46-BB1F-EEF0D5DE27D6}" presName="parTxOnly" presStyleLbl="node1" presStyleIdx="2" presStyleCnt="5">
        <dgm:presLayoutVars>
          <dgm:bulletEnabled val="1"/>
        </dgm:presLayoutVars>
      </dgm:prSet>
      <dgm:spPr/>
    </dgm:pt>
    <dgm:pt modelId="{7006CA40-8BCD-7C4B-949A-A6E51B850263}" type="pres">
      <dgm:prSet presAssocID="{F1F1A0DE-71DE-974C-9D8C-924F4D67A262}" presName="parSpace" presStyleCnt="0"/>
      <dgm:spPr/>
    </dgm:pt>
    <dgm:pt modelId="{6B5CD66F-A609-EC49-AD4D-AFE8BCD6A7BD}" type="pres">
      <dgm:prSet presAssocID="{4EF83065-C60B-114B-AD1B-00250B40DAC2}" presName="parTxOnly" presStyleLbl="node1" presStyleIdx="3" presStyleCnt="5">
        <dgm:presLayoutVars>
          <dgm:bulletEnabled val="1"/>
        </dgm:presLayoutVars>
      </dgm:prSet>
      <dgm:spPr/>
    </dgm:pt>
    <dgm:pt modelId="{F7404D9E-2B68-C94D-8CEE-23CF900B5D04}" type="pres">
      <dgm:prSet presAssocID="{1394627F-AF42-FB43-9DFC-28266FFF3F43}" presName="parSpace" presStyleCnt="0"/>
      <dgm:spPr/>
    </dgm:pt>
    <dgm:pt modelId="{AD61CF4E-35B4-CC4D-86EE-1CA298C507AE}" type="pres">
      <dgm:prSet presAssocID="{7F076509-C0B9-614E-95D2-47BE0E206F7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A4AEC909-30AC-664C-8792-EC71EA7FF560}" srcId="{75A653CA-999C-0047-9C13-98E8E512E8AA}" destId="{7F076509-C0B9-614E-95D2-47BE0E206F79}" srcOrd="4" destOrd="0" parTransId="{D42924B5-E96D-3540-8C3B-5C72CFA1AB5C}" sibTransId="{B07032DB-B004-3F45-862F-DCFBA023FF15}"/>
    <dgm:cxn modelId="{0268DA22-C217-1D40-8375-8008F33A0FF1}" srcId="{75A653CA-999C-0047-9C13-98E8E512E8AA}" destId="{4EF83065-C60B-114B-AD1B-00250B40DAC2}" srcOrd="3" destOrd="0" parTransId="{B9412DFC-22F9-C944-943E-D50D836CC674}" sibTransId="{1394627F-AF42-FB43-9DFC-28266FFF3F43}"/>
    <dgm:cxn modelId="{085E5F36-C3FC-A846-9A97-C13A01A59CD5}" type="presOf" srcId="{E5A34BEA-3137-4B4A-B7AA-B14BF2FDE883}" destId="{57A0C294-64F2-864B-A891-23B2EC380752}" srcOrd="0" destOrd="0" presId="urn:microsoft.com/office/officeart/2005/8/layout/hChevron3"/>
    <dgm:cxn modelId="{70D14552-42C5-DC4D-8CAB-8F71960ACD26}" type="presOf" srcId="{F11BDC93-842A-1E46-BB1F-EEF0D5DE27D6}" destId="{5F4C7626-14F6-444C-974A-9A0B898D88FB}" srcOrd="0" destOrd="0" presId="urn:microsoft.com/office/officeart/2005/8/layout/hChevron3"/>
    <dgm:cxn modelId="{4E0D8576-E35B-1941-A65A-2CEAB730AB31}" type="presOf" srcId="{6AFED749-4D8A-E14E-A69D-051091B1A4D1}" destId="{C15A5F58-760B-7441-B015-9E912B48BCEF}" srcOrd="0" destOrd="0" presId="urn:microsoft.com/office/officeart/2005/8/layout/hChevron3"/>
    <dgm:cxn modelId="{3D192D7E-3D95-F445-B079-FBAE4916F91F}" srcId="{75A653CA-999C-0047-9C13-98E8E512E8AA}" destId="{F11BDC93-842A-1E46-BB1F-EEF0D5DE27D6}" srcOrd="2" destOrd="0" parTransId="{CBB9844F-8700-9F41-B4D6-B6D2B2756C4A}" sibTransId="{F1F1A0DE-71DE-974C-9D8C-924F4D67A262}"/>
    <dgm:cxn modelId="{3AB8C780-306A-DB4A-9FAC-56D3226BC173}" type="presOf" srcId="{7F076509-C0B9-614E-95D2-47BE0E206F79}" destId="{AD61CF4E-35B4-CC4D-86EE-1CA298C507AE}" srcOrd="0" destOrd="0" presId="urn:microsoft.com/office/officeart/2005/8/layout/hChevron3"/>
    <dgm:cxn modelId="{B9CE51A2-284E-444E-9045-81A0C0DA2B0F}" type="presOf" srcId="{4EF83065-C60B-114B-AD1B-00250B40DAC2}" destId="{6B5CD66F-A609-EC49-AD4D-AFE8BCD6A7BD}" srcOrd="0" destOrd="0" presId="urn:microsoft.com/office/officeart/2005/8/layout/hChevron3"/>
    <dgm:cxn modelId="{651BEFB6-07CB-D842-8280-EBFB6B22A102}" srcId="{75A653CA-999C-0047-9C13-98E8E512E8AA}" destId="{E5A34BEA-3137-4B4A-B7AA-B14BF2FDE883}" srcOrd="1" destOrd="0" parTransId="{3FDAFCF3-0F70-334E-91E6-D06FE6C18380}" sibTransId="{19858F40-0ED8-914B-9C96-B55B82AFFD6E}"/>
    <dgm:cxn modelId="{9172D9D0-F830-8348-BB29-65448B04C7AF}" type="presOf" srcId="{75A653CA-999C-0047-9C13-98E8E512E8AA}" destId="{0FC35B28-4FB0-5244-8324-C944D355EA28}" srcOrd="0" destOrd="0" presId="urn:microsoft.com/office/officeart/2005/8/layout/hChevron3"/>
    <dgm:cxn modelId="{CE4563FC-5031-9044-8180-DAFF49E11C5E}" srcId="{75A653CA-999C-0047-9C13-98E8E512E8AA}" destId="{6AFED749-4D8A-E14E-A69D-051091B1A4D1}" srcOrd="0" destOrd="0" parTransId="{BD2021A5-A73D-1943-BE7B-965B1BCF55F0}" sibTransId="{CD05ED5D-2F62-974B-A6CD-A16490DB2DA8}"/>
    <dgm:cxn modelId="{19ACDB0C-55F0-8D4C-8D7C-C05D4EF25BBD}" type="presParOf" srcId="{0FC35B28-4FB0-5244-8324-C944D355EA28}" destId="{C15A5F58-760B-7441-B015-9E912B48BCEF}" srcOrd="0" destOrd="0" presId="urn:microsoft.com/office/officeart/2005/8/layout/hChevron3"/>
    <dgm:cxn modelId="{77DD46D6-6F27-E24C-A75D-F4E7A4D4E3D3}" type="presParOf" srcId="{0FC35B28-4FB0-5244-8324-C944D355EA28}" destId="{6FEB7F85-EB83-5045-92EF-0946D21A8374}" srcOrd="1" destOrd="0" presId="urn:microsoft.com/office/officeart/2005/8/layout/hChevron3"/>
    <dgm:cxn modelId="{C1B02C61-F0B7-C946-B06A-84705F2F7ACE}" type="presParOf" srcId="{0FC35B28-4FB0-5244-8324-C944D355EA28}" destId="{57A0C294-64F2-864B-A891-23B2EC380752}" srcOrd="2" destOrd="0" presId="urn:microsoft.com/office/officeart/2005/8/layout/hChevron3"/>
    <dgm:cxn modelId="{F7216140-8A95-2544-BFC6-601AFDCFDFE1}" type="presParOf" srcId="{0FC35B28-4FB0-5244-8324-C944D355EA28}" destId="{56E07BF6-AE5D-224A-96EB-F4E2FFC197DC}" srcOrd="3" destOrd="0" presId="urn:microsoft.com/office/officeart/2005/8/layout/hChevron3"/>
    <dgm:cxn modelId="{28B7E1D9-962B-C947-A980-610BF1E3BE59}" type="presParOf" srcId="{0FC35B28-4FB0-5244-8324-C944D355EA28}" destId="{5F4C7626-14F6-444C-974A-9A0B898D88FB}" srcOrd="4" destOrd="0" presId="urn:microsoft.com/office/officeart/2005/8/layout/hChevron3"/>
    <dgm:cxn modelId="{2A39CA9A-AA10-5547-B69F-3D176DC93165}" type="presParOf" srcId="{0FC35B28-4FB0-5244-8324-C944D355EA28}" destId="{7006CA40-8BCD-7C4B-949A-A6E51B850263}" srcOrd="5" destOrd="0" presId="urn:microsoft.com/office/officeart/2005/8/layout/hChevron3"/>
    <dgm:cxn modelId="{191DD23B-2E4D-0946-81A1-47A9A1D94170}" type="presParOf" srcId="{0FC35B28-4FB0-5244-8324-C944D355EA28}" destId="{6B5CD66F-A609-EC49-AD4D-AFE8BCD6A7BD}" srcOrd="6" destOrd="0" presId="urn:microsoft.com/office/officeart/2005/8/layout/hChevron3"/>
    <dgm:cxn modelId="{F4B11A9A-8310-E34B-8F35-E2C7D4ABC6B9}" type="presParOf" srcId="{0FC35B28-4FB0-5244-8324-C944D355EA28}" destId="{F7404D9E-2B68-C94D-8CEE-23CF900B5D04}" srcOrd="7" destOrd="0" presId="urn:microsoft.com/office/officeart/2005/8/layout/hChevron3"/>
    <dgm:cxn modelId="{CA817AD6-872F-B24A-8E60-084F3B65D926}" type="presParOf" srcId="{0FC35B28-4FB0-5244-8324-C944D355EA28}" destId="{AD61CF4E-35B4-CC4D-86EE-1CA298C507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A5F58-760B-7441-B015-9E912B48BCEF}">
      <dsp:nvSpPr>
        <dsp:cNvPr id="0" name=""/>
        <dsp:cNvSpPr/>
      </dsp:nvSpPr>
      <dsp:spPr>
        <a:xfrm>
          <a:off x="1169" y="1037288"/>
          <a:ext cx="2280282" cy="91211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Features</a:t>
          </a:r>
        </a:p>
      </dsp:txBody>
      <dsp:txXfrm>
        <a:off x="1169" y="1037288"/>
        <a:ext cx="2052254" cy="912112"/>
      </dsp:txXfrm>
    </dsp:sp>
    <dsp:sp modelId="{57A0C294-64F2-864B-A891-23B2EC380752}">
      <dsp:nvSpPr>
        <dsp:cNvPr id="0" name=""/>
        <dsp:cNvSpPr/>
      </dsp:nvSpPr>
      <dsp:spPr>
        <a:xfrm>
          <a:off x="1825395" y="1037288"/>
          <a:ext cx="2280282" cy="91211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Target</a:t>
          </a:r>
        </a:p>
      </dsp:txBody>
      <dsp:txXfrm>
        <a:off x="2281451" y="1037288"/>
        <a:ext cx="1368170" cy="912112"/>
      </dsp:txXfrm>
    </dsp:sp>
    <dsp:sp modelId="{5F4C7626-14F6-444C-974A-9A0B898D88FB}">
      <dsp:nvSpPr>
        <dsp:cNvPr id="0" name=""/>
        <dsp:cNvSpPr/>
      </dsp:nvSpPr>
      <dsp:spPr>
        <a:xfrm>
          <a:off x="3649620" y="1037288"/>
          <a:ext cx="2280282" cy="91211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Dataset</a:t>
          </a:r>
        </a:p>
      </dsp:txBody>
      <dsp:txXfrm>
        <a:off x="4105676" y="1037288"/>
        <a:ext cx="1368170" cy="912112"/>
      </dsp:txXfrm>
    </dsp:sp>
    <dsp:sp modelId="{6B5CD66F-A609-EC49-AD4D-AFE8BCD6A7BD}">
      <dsp:nvSpPr>
        <dsp:cNvPr id="0" name=""/>
        <dsp:cNvSpPr/>
      </dsp:nvSpPr>
      <dsp:spPr>
        <a:xfrm>
          <a:off x="5473846" y="1037288"/>
          <a:ext cx="2280282" cy="91211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</a:t>
          </a:r>
        </a:p>
      </dsp:txBody>
      <dsp:txXfrm>
        <a:off x="5929902" y="1037288"/>
        <a:ext cx="1368170" cy="912112"/>
      </dsp:txXfrm>
    </dsp:sp>
    <dsp:sp modelId="{AD61CF4E-35B4-CC4D-86EE-1CA298C507AE}">
      <dsp:nvSpPr>
        <dsp:cNvPr id="0" name=""/>
        <dsp:cNvSpPr/>
      </dsp:nvSpPr>
      <dsp:spPr>
        <a:xfrm>
          <a:off x="7298072" y="1037288"/>
          <a:ext cx="2280282" cy="91211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Evaluation </a:t>
          </a:r>
        </a:p>
      </dsp:txBody>
      <dsp:txXfrm>
        <a:off x="7754128" y="1037288"/>
        <a:ext cx="1368170" cy="912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2FA39-20D9-7E4E-B5D4-6367AC475652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1143000"/>
            <a:ext cx="449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20239-FF77-9B4E-9B59-4CA21234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1143000"/>
            <a:ext cx="4498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239-FF77-9B4E-9B59-4CA212342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56" y="1122363"/>
            <a:ext cx="849836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760" y="3602038"/>
            <a:ext cx="74985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3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4873" y="365125"/>
            <a:ext cx="215583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368" y="365125"/>
            <a:ext cx="634252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1" y="1709740"/>
            <a:ext cx="86233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61" y="4589465"/>
            <a:ext cx="86233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68" y="1825625"/>
            <a:ext cx="42491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525" y="1825625"/>
            <a:ext cx="42491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70" y="365127"/>
            <a:ext cx="86233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671" y="1681163"/>
            <a:ext cx="42296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671" y="2505075"/>
            <a:ext cx="422965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1526" y="1681163"/>
            <a:ext cx="425048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1526" y="2505075"/>
            <a:ext cx="425048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70" y="457200"/>
            <a:ext cx="32246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484" y="987427"/>
            <a:ext cx="50615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670" y="2057400"/>
            <a:ext cx="32246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70" y="457200"/>
            <a:ext cx="32246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50484" y="987427"/>
            <a:ext cx="50615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670" y="2057400"/>
            <a:ext cx="32246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368" y="365127"/>
            <a:ext cx="86233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68" y="1825625"/>
            <a:ext cx="862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368" y="6356352"/>
            <a:ext cx="22495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41464-A197-844D-87E0-913B468005B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1863" y="6356352"/>
            <a:ext cx="337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1140" y="6356352"/>
            <a:ext cx="22495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93B56-D749-F847-8A60-4E383FA96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58" y="1578913"/>
            <a:ext cx="7699742" cy="47904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05CFE9-67D5-D246-9FB3-FA1D44F9EA01}"/>
              </a:ext>
            </a:extLst>
          </p:cNvPr>
          <p:cNvSpPr/>
          <p:nvPr/>
        </p:nvSpPr>
        <p:spPr>
          <a:xfrm>
            <a:off x="1455547" y="360397"/>
            <a:ext cx="6786318" cy="8143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4986" tIns="37493" rIns="74986" bIns="37493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Workflow of OQMD</a:t>
            </a:r>
          </a:p>
        </p:txBody>
      </p:sp>
    </p:spTree>
    <p:extLst>
      <p:ext uri="{BB962C8B-B14F-4D97-AF65-F5344CB8AC3E}">
        <p14:creationId xmlns:p14="http://schemas.microsoft.com/office/powerpoint/2010/main" val="189550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1ACAA-8FEC-3A4E-B6BA-98E08311A783}"/>
              </a:ext>
            </a:extLst>
          </p:cNvPr>
          <p:cNvSpPr/>
          <p:nvPr/>
        </p:nvSpPr>
        <p:spPr>
          <a:xfrm>
            <a:off x="1342658" y="499081"/>
            <a:ext cx="6786318" cy="8143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4986" tIns="37493" rIns="74986" bIns="37493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Workflow of OQMDAPI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3934F2-353F-A247-AC5A-CD79BB54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8" y="1438813"/>
            <a:ext cx="8515277" cy="47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4AD91-7959-3A4A-8B82-F76BB9B98820}"/>
              </a:ext>
            </a:extLst>
          </p:cNvPr>
          <p:cNvSpPr txBox="1"/>
          <p:nvPr/>
        </p:nvSpPr>
        <p:spPr>
          <a:xfrm>
            <a:off x="7416810" y="2219225"/>
            <a:ext cx="3139505" cy="54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76" dirty="0"/>
              <a:t>﻿10-fold cross-validation</a:t>
            </a:r>
          </a:p>
          <a:p>
            <a:pPr lvl="1"/>
            <a:r>
              <a:rPr lang="en-US" sz="1476" dirty="0"/>
              <a:t> Both RMSE &amp; MAE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6E4EB11-7CD6-BB4B-AB9F-6E37CC0E5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107230"/>
              </p:ext>
            </p:extLst>
          </p:nvPr>
        </p:nvGraphicFramePr>
        <p:xfrm>
          <a:off x="285731" y="212349"/>
          <a:ext cx="9579524" cy="2986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98E22AA-45D2-CB41-83F5-682FEADEE883}"/>
              </a:ext>
            </a:extLst>
          </p:cNvPr>
          <p:cNvSpPr/>
          <p:nvPr/>
        </p:nvSpPr>
        <p:spPr>
          <a:xfrm>
            <a:off x="345225" y="2212211"/>
            <a:ext cx="1878685" cy="7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76" dirty="0"/>
              <a:t>Generalized elemental properties (Magpie)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C7ED8-29F8-8549-8102-BE2EE03835B0}"/>
              </a:ext>
            </a:extLst>
          </p:cNvPr>
          <p:cNvSpPr/>
          <p:nvPr/>
        </p:nvSpPr>
        <p:spPr>
          <a:xfrm>
            <a:off x="1853921" y="2195239"/>
            <a:ext cx="2199802" cy="7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76" dirty="0"/>
              <a:t>Experiment data</a:t>
            </a:r>
          </a:p>
          <a:p>
            <a:pPr lvl="1"/>
            <a:r>
              <a:rPr lang="en-US" sz="1476" dirty="0"/>
              <a:t>&amp; High-fidelity computational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F9247-3FE0-994D-9DDD-06F5223A9A3B}"/>
              </a:ext>
            </a:extLst>
          </p:cNvPr>
          <p:cNvSpPr/>
          <p:nvPr/>
        </p:nvSpPr>
        <p:spPr>
          <a:xfrm>
            <a:off x="3678449" y="2222503"/>
            <a:ext cx="2199802" cy="7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76" dirty="0"/>
              <a:t>Materials properties data stored in OQMD (low-fidelity)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51A74-79DE-0444-87B1-91D065199034}"/>
              </a:ext>
            </a:extLst>
          </p:cNvPr>
          <p:cNvSpPr/>
          <p:nvPr/>
        </p:nvSpPr>
        <p:spPr>
          <a:xfrm>
            <a:off x="5903774" y="2222834"/>
            <a:ext cx="1924192" cy="7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76" dirty="0"/>
              <a:t>LASSO</a:t>
            </a:r>
          </a:p>
          <a:p>
            <a:pPr lvl="1"/>
            <a:r>
              <a:rPr lang="en-US" sz="1476" dirty="0"/>
              <a:t>SVM</a:t>
            </a:r>
          </a:p>
          <a:p>
            <a:pPr lvl="1"/>
            <a:r>
              <a:rPr lang="en-US" sz="1476" dirty="0"/>
              <a:t>Random Forest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0CBD45-F7C6-DC4A-8C5F-D2CA19CB93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5" y="3863969"/>
            <a:ext cx="2759251" cy="2759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3EC04-8A96-8C43-86C3-BB1BA6723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93" y="3910338"/>
            <a:ext cx="2774248" cy="2774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E5DA04-6647-8C4B-B930-F75782A2977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5760"/>
          <a:stretch/>
        </p:blipFill>
        <p:spPr>
          <a:xfrm>
            <a:off x="6863643" y="4091615"/>
            <a:ext cx="2774249" cy="23702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133712-B22D-514A-8D38-320A1E78BF68}"/>
              </a:ext>
            </a:extLst>
          </p:cNvPr>
          <p:cNvSpPr/>
          <p:nvPr/>
        </p:nvSpPr>
        <p:spPr>
          <a:xfrm>
            <a:off x="1084511" y="223032"/>
            <a:ext cx="7981964" cy="8143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4986" tIns="37493" rIns="74986" bIns="37493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Workflow of ML on Materials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75553-632B-8D49-A212-18A2FE645E11}"/>
              </a:ext>
            </a:extLst>
          </p:cNvPr>
          <p:cNvSpPr txBox="1"/>
          <p:nvPr/>
        </p:nvSpPr>
        <p:spPr>
          <a:xfrm>
            <a:off x="587185" y="3271204"/>
            <a:ext cx="288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Model on high-fidelity data prediction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FA47A-D41C-7E43-B33B-E321B7B328B6}"/>
              </a:ext>
            </a:extLst>
          </p:cNvPr>
          <p:cNvSpPr txBox="1"/>
          <p:nvPr/>
        </p:nvSpPr>
        <p:spPr>
          <a:xfrm>
            <a:off x="5048386" y="3271203"/>
            <a:ext cx="418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 on whether high-fidelity calculation is needed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EAA649-DB64-2542-BA80-410AFDD263EC}"/>
              </a:ext>
            </a:extLst>
          </p:cNvPr>
          <p:cNvSpPr/>
          <p:nvPr/>
        </p:nvSpPr>
        <p:spPr>
          <a:xfrm>
            <a:off x="345225" y="3271203"/>
            <a:ext cx="3333224" cy="3413383"/>
          </a:xfrm>
          <a:prstGeom prst="roundRect">
            <a:avLst>
              <a:gd name="adj" fmla="val 5491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18141B0-D44C-D844-9AFC-74C2F5293D27}"/>
              </a:ext>
            </a:extLst>
          </p:cNvPr>
          <p:cNvSpPr/>
          <p:nvPr/>
        </p:nvSpPr>
        <p:spPr>
          <a:xfrm>
            <a:off x="3959834" y="3271203"/>
            <a:ext cx="5693016" cy="3413383"/>
          </a:xfrm>
          <a:prstGeom prst="roundRect">
            <a:avLst>
              <a:gd name="adj" fmla="val 5491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7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5661</TotalTime>
  <Words>56</Words>
  <Application>Microsoft Macintosh PowerPoint</Application>
  <PresentationFormat>Custom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OQMD data API</dc:title>
  <dc:creator>Mohan Liu</dc:creator>
  <cp:lastModifiedBy>Mohan Liu</cp:lastModifiedBy>
  <cp:revision>58</cp:revision>
  <dcterms:created xsi:type="dcterms:W3CDTF">2018-09-04T16:34:57Z</dcterms:created>
  <dcterms:modified xsi:type="dcterms:W3CDTF">2019-02-28T20:39:05Z</dcterms:modified>
</cp:coreProperties>
</file>